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60" r:id="rId4"/>
  </p:sldMasterIdLst>
  <p:notesMasterIdLst>
    <p:notesMasterId r:id="rId54"/>
  </p:notesMasterIdLst>
  <p:handoutMasterIdLst>
    <p:handoutMasterId r:id="rId55"/>
  </p:handoutMasterIdLst>
  <p:sldIdLst>
    <p:sldId id="256" r:id="rId5"/>
    <p:sldId id="257" r:id="rId6"/>
    <p:sldId id="259" r:id="rId7"/>
    <p:sldId id="261" r:id="rId8"/>
    <p:sldId id="260" r:id="rId9"/>
    <p:sldId id="262" r:id="rId10"/>
    <p:sldId id="268" r:id="rId11"/>
    <p:sldId id="264" r:id="rId12"/>
    <p:sldId id="265" r:id="rId13"/>
    <p:sldId id="266" r:id="rId14"/>
    <p:sldId id="267" r:id="rId15"/>
    <p:sldId id="269" r:id="rId16"/>
    <p:sldId id="270" r:id="rId17"/>
    <p:sldId id="271" r:id="rId18"/>
    <p:sldId id="272" r:id="rId19"/>
    <p:sldId id="273" r:id="rId20"/>
    <p:sldId id="274" r:id="rId21"/>
    <p:sldId id="275" r:id="rId22"/>
    <p:sldId id="276" r:id="rId23"/>
    <p:sldId id="277" r:id="rId24"/>
    <p:sldId id="362" r:id="rId25"/>
    <p:sldId id="363" r:id="rId26"/>
    <p:sldId id="364" r:id="rId27"/>
    <p:sldId id="278" r:id="rId28"/>
    <p:sldId id="365" r:id="rId29"/>
    <p:sldId id="279" r:id="rId30"/>
    <p:sldId id="280" r:id="rId31"/>
    <p:sldId id="281" r:id="rId32"/>
    <p:sldId id="283" r:id="rId33"/>
    <p:sldId id="284" r:id="rId34"/>
    <p:sldId id="285" r:id="rId35"/>
    <p:sldId id="286" r:id="rId36"/>
    <p:sldId id="366" r:id="rId37"/>
    <p:sldId id="367" r:id="rId38"/>
    <p:sldId id="368" r:id="rId39"/>
    <p:sldId id="369" r:id="rId40"/>
    <p:sldId id="370" r:id="rId41"/>
    <p:sldId id="371" r:id="rId42"/>
    <p:sldId id="372" r:id="rId43"/>
    <p:sldId id="373" r:id="rId44"/>
    <p:sldId id="374" r:id="rId45"/>
    <p:sldId id="375" r:id="rId46"/>
    <p:sldId id="376" r:id="rId47"/>
    <p:sldId id="377" r:id="rId48"/>
    <p:sldId id="378" r:id="rId49"/>
    <p:sldId id="379" r:id="rId50"/>
    <p:sldId id="380" r:id="rId51"/>
    <p:sldId id="381" r:id="rId52"/>
    <p:sldId id="382" r:id="rId53"/>
  </p:sldIdLst>
  <p:sldSz cx="9144000" cy="6858000" type="screen4x3"/>
  <p:notesSz cx="6858000" cy="9144000"/>
  <p:defaultTextStyle>
    <a:defPPr>
      <a:defRPr lang="ar-SA"/>
    </a:defPPr>
    <a:lvl1pPr algn="r" rtl="1" fontAlgn="base">
      <a:spcBef>
        <a:spcPct val="0"/>
      </a:spcBef>
      <a:spcAft>
        <a:spcPct val="0"/>
      </a:spcAft>
      <a:defRPr kern="1200">
        <a:solidFill>
          <a:schemeClr val="tx1"/>
        </a:solidFill>
        <a:latin typeface="Arial" pitchFamily="34" charset="0"/>
        <a:ea typeface="+mn-ea"/>
        <a:cs typeface="Arial" pitchFamily="34" charset="0"/>
      </a:defRPr>
    </a:lvl1pPr>
    <a:lvl2pPr marL="457200" algn="r" rtl="1" fontAlgn="base">
      <a:spcBef>
        <a:spcPct val="0"/>
      </a:spcBef>
      <a:spcAft>
        <a:spcPct val="0"/>
      </a:spcAft>
      <a:defRPr kern="1200">
        <a:solidFill>
          <a:schemeClr val="tx1"/>
        </a:solidFill>
        <a:latin typeface="Arial" pitchFamily="34" charset="0"/>
        <a:ea typeface="+mn-ea"/>
        <a:cs typeface="Arial" pitchFamily="34" charset="0"/>
      </a:defRPr>
    </a:lvl2pPr>
    <a:lvl3pPr marL="914400" algn="r" rtl="1" fontAlgn="base">
      <a:spcBef>
        <a:spcPct val="0"/>
      </a:spcBef>
      <a:spcAft>
        <a:spcPct val="0"/>
      </a:spcAft>
      <a:defRPr kern="1200">
        <a:solidFill>
          <a:schemeClr val="tx1"/>
        </a:solidFill>
        <a:latin typeface="Arial" pitchFamily="34" charset="0"/>
        <a:ea typeface="+mn-ea"/>
        <a:cs typeface="Arial" pitchFamily="34" charset="0"/>
      </a:defRPr>
    </a:lvl3pPr>
    <a:lvl4pPr marL="1371600" algn="r" rtl="1" fontAlgn="base">
      <a:spcBef>
        <a:spcPct val="0"/>
      </a:spcBef>
      <a:spcAft>
        <a:spcPct val="0"/>
      </a:spcAft>
      <a:defRPr kern="1200">
        <a:solidFill>
          <a:schemeClr val="tx1"/>
        </a:solidFill>
        <a:latin typeface="Arial" pitchFamily="34" charset="0"/>
        <a:ea typeface="+mn-ea"/>
        <a:cs typeface="Arial" pitchFamily="34" charset="0"/>
      </a:defRPr>
    </a:lvl4pPr>
    <a:lvl5pPr marL="1828800" algn="r" rtl="1" fontAlgn="base">
      <a:spcBef>
        <a:spcPct val="0"/>
      </a:spcBef>
      <a:spcAft>
        <a:spcPct val="0"/>
      </a:spcAft>
      <a:defRPr kern="1200">
        <a:solidFill>
          <a:schemeClr val="tx1"/>
        </a:solidFill>
        <a:latin typeface="Arial" pitchFamily="34" charset="0"/>
        <a:ea typeface="+mn-ea"/>
        <a:cs typeface="Arial" pitchFamily="34" charset="0"/>
      </a:defRPr>
    </a:lvl5pPr>
    <a:lvl6pPr marL="2286000" algn="r" defTabSz="914400" rtl="1" eaLnBrk="1" latinLnBrk="0" hangingPunct="1">
      <a:defRPr kern="1200">
        <a:solidFill>
          <a:schemeClr val="tx1"/>
        </a:solidFill>
        <a:latin typeface="Arial" pitchFamily="34" charset="0"/>
        <a:ea typeface="+mn-ea"/>
        <a:cs typeface="Arial" pitchFamily="34" charset="0"/>
      </a:defRPr>
    </a:lvl6pPr>
    <a:lvl7pPr marL="2743200" algn="r" defTabSz="914400" rtl="1" eaLnBrk="1" latinLnBrk="0" hangingPunct="1">
      <a:defRPr kern="1200">
        <a:solidFill>
          <a:schemeClr val="tx1"/>
        </a:solidFill>
        <a:latin typeface="Arial" pitchFamily="34" charset="0"/>
        <a:ea typeface="+mn-ea"/>
        <a:cs typeface="Arial" pitchFamily="34" charset="0"/>
      </a:defRPr>
    </a:lvl7pPr>
    <a:lvl8pPr marL="3200400" algn="r" defTabSz="914400" rtl="1" eaLnBrk="1" latinLnBrk="0" hangingPunct="1">
      <a:defRPr kern="1200">
        <a:solidFill>
          <a:schemeClr val="tx1"/>
        </a:solidFill>
        <a:latin typeface="Arial" pitchFamily="34" charset="0"/>
        <a:ea typeface="+mn-ea"/>
        <a:cs typeface="Arial" pitchFamily="34" charset="0"/>
      </a:defRPr>
    </a:lvl8pPr>
    <a:lvl9pPr marL="3657600" algn="r" defTabSz="914400" rtl="1" eaLnBrk="1" latinLnBrk="0" hangingPunct="1">
      <a:defRPr kern="1200">
        <a:solidFill>
          <a:schemeClr val="tx1"/>
        </a:solidFill>
        <a:latin typeface="Arial" pitchFamily="34" charset="0"/>
        <a:ea typeface="+mn-ea"/>
        <a:cs typeface="Arial"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CB2BE"/>
    <a:srgbClr val="800000"/>
    <a:srgbClr val="FDD7DD"/>
    <a:srgbClr val="F73543"/>
    <a:srgbClr val="B4F7F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84380"/>
    <p:restoredTop sz="94660"/>
  </p:normalViewPr>
  <p:slideViewPr>
    <p:cSldViewPr>
      <p:cViewPr>
        <p:scale>
          <a:sx n="60" d="100"/>
          <a:sy n="60" d="100"/>
        </p:scale>
        <p:origin x="-1656" y="-228"/>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handoutMaster" Target="handoutMasters/handout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slide" Target="slides/slide37.xml"/><Relationship Id="rId54"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presProps" Target="presProps.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886200" y="0"/>
            <a:ext cx="2971800" cy="457200"/>
          </a:xfrm>
          <a:prstGeom prst="rect">
            <a:avLst/>
          </a:prstGeom>
        </p:spPr>
        <p:txBody>
          <a:bodyPr vert="horz" lIns="91440" tIns="45720" rIns="91440" bIns="45720" rtlCol="1"/>
          <a:lstStyle>
            <a:lvl1pPr algn="r" fontAlgn="auto">
              <a:spcBef>
                <a:spcPts val="0"/>
              </a:spcBef>
              <a:spcAft>
                <a:spcPts val="0"/>
              </a:spcAft>
              <a:defRPr sz="1200">
                <a:latin typeface="+mn-lt"/>
                <a:cs typeface="+mn-cs"/>
              </a:defRPr>
            </a:lvl1pPr>
          </a:lstStyle>
          <a:p>
            <a:pPr>
              <a:defRPr/>
            </a:pPr>
            <a:endParaRPr lang="ar-SA"/>
          </a:p>
        </p:txBody>
      </p:sp>
      <p:sp>
        <p:nvSpPr>
          <p:cNvPr id="3" name="Date Placeholder 2"/>
          <p:cNvSpPr>
            <a:spLocks noGrp="1"/>
          </p:cNvSpPr>
          <p:nvPr>
            <p:ph type="dt" sz="quarter" idx="1"/>
          </p:nvPr>
        </p:nvSpPr>
        <p:spPr>
          <a:xfrm>
            <a:off x="1588" y="0"/>
            <a:ext cx="2971800" cy="457200"/>
          </a:xfrm>
          <a:prstGeom prst="rect">
            <a:avLst/>
          </a:prstGeom>
        </p:spPr>
        <p:txBody>
          <a:bodyPr vert="horz" lIns="91440" tIns="45720" rIns="91440" bIns="45720" rtlCol="1"/>
          <a:lstStyle>
            <a:lvl1pPr algn="l" fontAlgn="auto">
              <a:spcBef>
                <a:spcPts val="0"/>
              </a:spcBef>
              <a:spcAft>
                <a:spcPts val="0"/>
              </a:spcAft>
              <a:defRPr sz="1200" smtClean="0">
                <a:latin typeface="+mn-lt"/>
                <a:cs typeface="+mn-cs"/>
              </a:defRPr>
            </a:lvl1pPr>
          </a:lstStyle>
          <a:p>
            <a:pPr>
              <a:defRPr/>
            </a:pPr>
            <a:fld id="{B49B0695-E18C-45F5-AC6B-D80AAE4258D7}" type="datetimeFigureOut">
              <a:rPr lang="ar-SA"/>
              <a:pPr>
                <a:defRPr/>
              </a:pPr>
              <a:t>25/01/34</a:t>
            </a:fld>
            <a:endParaRPr lang="ar-SA"/>
          </a:p>
        </p:txBody>
      </p:sp>
      <p:sp>
        <p:nvSpPr>
          <p:cNvPr id="4" name="Footer Placeholder 3"/>
          <p:cNvSpPr>
            <a:spLocks noGrp="1"/>
          </p:cNvSpPr>
          <p:nvPr>
            <p:ph type="ftr" sz="quarter" idx="2"/>
          </p:nvPr>
        </p:nvSpPr>
        <p:spPr>
          <a:xfrm>
            <a:off x="3886200" y="8685213"/>
            <a:ext cx="2971800" cy="457200"/>
          </a:xfrm>
          <a:prstGeom prst="rect">
            <a:avLst/>
          </a:prstGeom>
        </p:spPr>
        <p:txBody>
          <a:bodyPr vert="horz" lIns="91440" tIns="45720" rIns="91440" bIns="45720" rtlCol="1" anchor="b"/>
          <a:lstStyle>
            <a:lvl1pPr algn="r" fontAlgn="auto">
              <a:spcBef>
                <a:spcPts val="0"/>
              </a:spcBef>
              <a:spcAft>
                <a:spcPts val="0"/>
              </a:spcAft>
              <a:defRPr sz="1200">
                <a:latin typeface="+mn-lt"/>
                <a:cs typeface="+mn-cs"/>
              </a:defRPr>
            </a:lvl1pPr>
          </a:lstStyle>
          <a:p>
            <a:pPr>
              <a:defRPr/>
            </a:pPr>
            <a:endParaRPr lang="ar-SA"/>
          </a:p>
        </p:txBody>
      </p:sp>
      <p:sp>
        <p:nvSpPr>
          <p:cNvPr id="5" name="Slide Number Placeholder 4"/>
          <p:cNvSpPr>
            <a:spLocks noGrp="1"/>
          </p:cNvSpPr>
          <p:nvPr>
            <p:ph type="sldNum" sz="quarter" idx="3"/>
          </p:nvPr>
        </p:nvSpPr>
        <p:spPr>
          <a:xfrm>
            <a:off x="1588" y="8685213"/>
            <a:ext cx="2971800" cy="457200"/>
          </a:xfrm>
          <a:prstGeom prst="rect">
            <a:avLst/>
          </a:prstGeom>
        </p:spPr>
        <p:txBody>
          <a:bodyPr vert="horz" lIns="91440" tIns="45720" rIns="91440" bIns="45720" rtlCol="1" anchor="b"/>
          <a:lstStyle>
            <a:lvl1pPr algn="l" fontAlgn="auto">
              <a:spcBef>
                <a:spcPts val="0"/>
              </a:spcBef>
              <a:spcAft>
                <a:spcPts val="0"/>
              </a:spcAft>
              <a:defRPr sz="1200" smtClean="0">
                <a:latin typeface="+mn-lt"/>
                <a:cs typeface="+mn-cs"/>
              </a:defRPr>
            </a:lvl1pPr>
          </a:lstStyle>
          <a:p>
            <a:pPr>
              <a:defRPr/>
            </a:pPr>
            <a:fld id="{D9915F6D-AD46-4BE2-9191-5CAEB6B92CA3}" type="slidenum">
              <a:rPr lang="ar-SA"/>
              <a:pPr>
                <a:defRPr/>
              </a:pPr>
              <a:t>‹#›</a:t>
            </a:fld>
            <a:endParaRPr lang="ar-SA"/>
          </a:p>
        </p:txBody>
      </p:sp>
    </p:spTree>
    <p:extLst>
      <p:ext uri="{BB962C8B-B14F-4D97-AF65-F5344CB8AC3E}">
        <p14:creationId xmlns:p14="http://schemas.microsoft.com/office/powerpoint/2010/main" val="2739018558"/>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886200" y="0"/>
            <a:ext cx="2971800" cy="457200"/>
          </a:xfrm>
          <a:prstGeom prst="rect">
            <a:avLst/>
          </a:prstGeom>
        </p:spPr>
        <p:txBody>
          <a:bodyPr vert="horz" lIns="91440" tIns="45720" rIns="91440" bIns="45720" rtlCol="1"/>
          <a:lstStyle>
            <a:lvl1pPr algn="r" fontAlgn="auto">
              <a:spcBef>
                <a:spcPts val="0"/>
              </a:spcBef>
              <a:spcAft>
                <a:spcPts val="0"/>
              </a:spcAft>
              <a:defRPr sz="1200">
                <a:latin typeface="+mn-lt"/>
                <a:cs typeface="+mn-cs"/>
              </a:defRPr>
            </a:lvl1pPr>
          </a:lstStyle>
          <a:p>
            <a:pPr>
              <a:defRPr/>
            </a:pPr>
            <a:endParaRPr lang="ar-SA"/>
          </a:p>
        </p:txBody>
      </p:sp>
      <p:sp>
        <p:nvSpPr>
          <p:cNvPr id="3" name="Date Placeholder 2"/>
          <p:cNvSpPr>
            <a:spLocks noGrp="1"/>
          </p:cNvSpPr>
          <p:nvPr>
            <p:ph type="dt" idx="1"/>
          </p:nvPr>
        </p:nvSpPr>
        <p:spPr>
          <a:xfrm>
            <a:off x="1588" y="0"/>
            <a:ext cx="2971800" cy="457200"/>
          </a:xfrm>
          <a:prstGeom prst="rect">
            <a:avLst/>
          </a:prstGeom>
        </p:spPr>
        <p:txBody>
          <a:bodyPr vert="horz" lIns="91440" tIns="45720" rIns="91440" bIns="45720" rtlCol="1"/>
          <a:lstStyle>
            <a:lvl1pPr algn="l" fontAlgn="auto">
              <a:spcBef>
                <a:spcPts val="0"/>
              </a:spcBef>
              <a:spcAft>
                <a:spcPts val="0"/>
              </a:spcAft>
              <a:defRPr sz="1200" smtClean="0">
                <a:latin typeface="+mn-lt"/>
                <a:cs typeface="+mn-cs"/>
              </a:defRPr>
            </a:lvl1pPr>
          </a:lstStyle>
          <a:p>
            <a:pPr>
              <a:defRPr/>
            </a:pPr>
            <a:fld id="{01A8C776-8DE9-4F49-BDA5-3BEEC01272E5}" type="datetimeFigureOut">
              <a:rPr lang="ar-SA"/>
              <a:pPr>
                <a:defRPr/>
              </a:pPr>
              <a:t>25/01/34</a:t>
            </a:fld>
            <a:endParaRPr lang="ar-SA"/>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1" anchor="ctr"/>
          <a:lstStyle/>
          <a:p>
            <a:pPr lvl="0"/>
            <a:endParaRPr lang="ar-SA" noProof="0" smtClean="0"/>
          </a:p>
        </p:txBody>
      </p:sp>
      <p:sp>
        <p:nvSpPr>
          <p:cNvPr id="5" name="Notes Placeholder 4"/>
          <p:cNvSpPr>
            <a:spLocks noGrp="1"/>
          </p:cNvSpPr>
          <p:nvPr>
            <p:ph type="body" sz="quarter" idx="3"/>
          </p:nvPr>
        </p:nvSpPr>
        <p:spPr>
          <a:xfrm>
            <a:off x="685800" y="4343400"/>
            <a:ext cx="5486400" cy="4114800"/>
          </a:xfrm>
          <a:prstGeom prst="rect">
            <a:avLst/>
          </a:prstGeom>
        </p:spPr>
        <p:txBody>
          <a:bodyPr vert="horz" wrap="square" lIns="91440" tIns="45720" rIns="91440" bIns="45720" numCol="1" anchor="t" anchorCtr="0" compatLnSpc="1">
            <a:prstTxWarp prst="textNoShape">
              <a:avLst/>
            </a:prstTxWarp>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6" name="Footer Placeholder 5"/>
          <p:cNvSpPr>
            <a:spLocks noGrp="1"/>
          </p:cNvSpPr>
          <p:nvPr>
            <p:ph type="ftr" sz="quarter" idx="4"/>
          </p:nvPr>
        </p:nvSpPr>
        <p:spPr>
          <a:xfrm>
            <a:off x="3886200" y="8685213"/>
            <a:ext cx="2971800" cy="457200"/>
          </a:xfrm>
          <a:prstGeom prst="rect">
            <a:avLst/>
          </a:prstGeom>
        </p:spPr>
        <p:txBody>
          <a:bodyPr vert="horz" lIns="91440" tIns="45720" rIns="91440" bIns="45720" rtlCol="1" anchor="b"/>
          <a:lstStyle>
            <a:lvl1pPr algn="r" fontAlgn="auto">
              <a:spcBef>
                <a:spcPts val="0"/>
              </a:spcBef>
              <a:spcAft>
                <a:spcPts val="0"/>
              </a:spcAft>
              <a:defRPr sz="1200">
                <a:latin typeface="+mn-lt"/>
                <a:cs typeface="+mn-cs"/>
              </a:defRPr>
            </a:lvl1pPr>
          </a:lstStyle>
          <a:p>
            <a:pPr>
              <a:defRPr/>
            </a:pPr>
            <a:endParaRPr lang="ar-SA"/>
          </a:p>
        </p:txBody>
      </p:sp>
      <p:sp>
        <p:nvSpPr>
          <p:cNvPr id="7" name="Slide Number Placeholder 6"/>
          <p:cNvSpPr>
            <a:spLocks noGrp="1"/>
          </p:cNvSpPr>
          <p:nvPr>
            <p:ph type="sldNum" sz="quarter" idx="5"/>
          </p:nvPr>
        </p:nvSpPr>
        <p:spPr>
          <a:xfrm>
            <a:off x="1588" y="8685213"/>
            <a:ext cx="2971800" cy="457200"/>
          </a:xfrm>
          <a:prstGeom prst="rect">
            <a:avLst/>
          </a:prstGeom>
        </p:spPr>
        <p:txBody>
          <a:bodyPr vert="horz" lIns="91440" tIns="45720" rIns="91440" bIns="45720" rtlCol="1" anchor="b"/>
          <a:lstStyle>
            <a:lvl1pPr algn="l" fontAlgn="auto">
              <a:spcBef>
                <a:spcPts val="0"/>
              </a:spcBef>
              <a:spcAft>
                <a:spcPts val="0"/>
              </a:spcAft>
              <a:defRPr sz="1200" smtClean="0">
                <a:latin typeface="+mn-lt"/>
                <a:cs typeface="+mn-cs"/>
              </a:defRPr>
            </a:lvl1pPr>
          </a:lstStyle>
          <a:p>
            <a:pPr>
              <a:defRPr/>
            </a:pPr>
            <a:fld id="{847941E5-E56E-48C2-B87B-6BA96842DFB9}" type="slidenum">
              <a:rPr lang="ar-SA"/>
              <a:pPr>
                <a:defRPr/>
              </a:pPr>
              <a:t>‹#›</a:t>
            </a:fld>
            <a:endParaRPr lang="ar-SA"/>
          </a:p>
        </p:txBody>
      </p:sp>
    </p:spTree>
    <p:extLst>
      <p:ext uri="{BB962C8B-B14F-4D97-AF65-F5344CB8AC3E}">
        <p14:creationId xmlns:p14="http://schemas.microsoft.com/office/powerpoint/2010/main" val="1952327093"/>
      </p:ext>
    </p:extLst>
  </p:cSld>
  <p:clrMap bg1="lt1" tx1="dk1" bg2="lt2" tx2="dk2" accent1="accent1" accent2="accent2" accent3="accent3" accent4="accent4" accent5="accent5" accent6="accent6" hlink="hlink" folHlink="folHlink"/>
  <p:hf sldNum="0" hdr="0" ftr="0" dt="0"/>
  <p:notesStyle>
    <a:lvl1pPr algn="r" rtl="1" fontAlgn="base">
      <a:spcBef>
        <a:spcPct val="30000"/>
      </a:spcBef>
      <a:spcAft>
        <a:spcPct val="0"/>
      </a:spcAft>
      <a:defRPr sz="1200" kern="1200">
        <a:solidFill>
          <a:schemeClr val="tx1"/>
        </a:solidFill>
        <a:latin typeface="+mn-lt"/>
        <a:ea typeface="+mn-ea"/>
        <a:cs typeface="+mn-cs"/>
      </a:defRPr>
    </a:lvl1pPr>
    <a:lvl2pPr marL="457200" algn="r" rtl="1" fontAlgn="base">
      <a:spcBef>
        <a:spcPct val="30000"/>
      </a:spcBef>
      <a:spcAft>
        <a:spcPct val="0"/>
      </a:spcAft>
      <a:defRPr sz="1200" kern="1200">
        <a:solidFill>
          <a:schemeClr val="tx1"/>
        </a:solidFill>
        <a:latin typeface="+mn-lt"/>
        <a:ea typeface="+mn-ea"/>
        <a:cs typeface="+mn-cs"/>
      </a:defRPr>
    </a:lvl2pPr>
    <a:lvl3pPr marL="914400" algn="r" rtl="1" fontAlgn="base">
      <a:spcBef>
        <a:spcPct val="30000"/>
      </a:spcBef>
      <a:spcAft>
        <a:spcPct val="0"/>
      </a:spcAft>
      <a:defRPr sz="1200" kern="1200">
        <a:solidFill>
          <a:schemeClr val="tx1"/>
        </a:solidFill>
        <a:latin typeface="+mn-lt"/>
        <a:ea typeface="+mn-ea"/>
        <a:cs typeface="+mn-cs"/>
      </a:defRPr>
    </a:lvl3pPr>
    <a:lvl4pPr marL="1371600" algn="r" rtl="1" fontAlgn="base">
      <a:spcBef>
        <a:spcPct val="30000"/>
      </a:spcBef>
      <a:spcAft>
        <a:spcPct val="0"/>
      </a:spcAft>
      <a:defRPr sz="1200" kern="1200">
        <a:solidFill>
          <a:schemeClr val="tx1"/>
        </a:solidFill>
        <a:latin typeface="+mn-lt"/>
        <a:ea typeface="+mn-ea"/>
        <a:cs typeface="+mn-cs"/>
      </a:defRPr>
    </a:lvl4pPr>
    <a:lvl5pPr marL="1828800" algn="r" rtl="1" fontAlgn="base">
      <a:spcBef>
        <a:spcPct val="30000"/>
      </a:spcBef>
      <a:spcAft>
        <a:spcPct val="0"/>
      </a:spcAft>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Slide Image Placeholder 1"/>
          <p:cNvSpPr>
            <a:spLocks noGrp="1" noRot="1" noChangeAspect="1" noTextEdit="1"/>
          </p:cNvSpPr>
          <p:nvPr>
            <p:ph type="sldImg"/>
          </p:nvPr>
        </p:nvSpPr>
        <p:spPr bwMode="auto">
          <a:noFill/>
          <a:ln>
            <a:solidFill>
              <a:srgbClr val="000000"/>
            </a:solidFill>
            <a:miter lim="800000"/>
            <a:headEnd/>
            <a:tailEnd/>
          </a:ln>
        </p:spPr>
      </p:sp>
      <p:sp>
        <p:nvSpPr>
          <p:cNvPr id="111619" name="Notes Placeholder 2"/>
          <p:cNvSpPr>
            <a:spLocks noGrp="1"/>
          </p:cNvSpPr>
          <p:nvPr>
            <p:ph type="body" idx="1"/>
          </p:nvPr>
        </p:nvSpPr>
        <p:spPr bwMode="auto">
          <a:noFill/>
        </p:spPr>
        <p:txBody>
          <a:bodyPr/>
          <a:lstStyle/>
          <a:p>
            <a:pPr>
              <a:spcBef>
                <a:spcPct val="0"/>
              </a:spcBef>
            </a:pPr>
            <a:endParaRPr lang="ar-SA"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 name="Group 38"/>
          <p:cNvGrpSpPr>
            <a:grpSpLocks/>
          </p:cNvGrpSpPr>
          <p:nvPr/>
        </p:nvGrpSpPr>
        <p:grpSpPr bwMode="auto">
          <a:xfrm>
            <a:off x="685800" y="0"/>
            <a:ext cx="8001000" cy="7950200"/>
            <a:chOff x="685798" y="0"/>
            <a:chExt cx="8001004" cy="7950200"/>
          </a:xfrm>
        </p:grpSpPr>
        <p:sp>
          <p:nvSpPr>
            <p:cNvPr id="5" name="Pie 4"/>
            <p:cNvSpPr/>
            <p:nvPr/>
          </p:nvSpPr>
          <p:spPr>
            <a:xfrm flipH="1" flipV="1">
              <a:off x="1257298" y="5778500"/>
              <a:ext cx="2171701" cy="2171700"/>
            </a:xfrm>
            <a:prstGeom prst="pie">
              <a:avLst>
                <a:gd name="adj1" fmla="val 0"/>
                <a:gd name="adj2" fmla="val 10800000"/>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a:p>
          </p:txBody>
        </p:sp>
        <p:grpSp>
          <p:nvGrpSpPr>
            <p:cNvPr id="6" name="Group 52"/>
            <p:cNvGrpSpPr>
              <a:grpSpLocks/>
            </p:cNvGrpSpPr>
            <p:nvPr/>
          </p:nvGrpSpPr>
          <p:grpSpPr bwMode="auto">
            <a:xfrm>
              <a:off x="685798" y="0"/>
              <a:ext cx="8001004" cy="6856413"/>
              <a:chOff x="685798" y="0"/>
              <a:chExt cx="8001004" cy="6856413"/>
            </a:xfrm>
          </p:grpSpPr>
          <p:sp>
            <p:nvSpPr>
              <p:cNvPr id="7" name="Freeform 6"/>
              <p:cNvSpPr/>
              <p:nvPr/>
            </p:nvSpPr>
            <p:spPr>
              <a:xfrm>
                <a:off x="685798" y="5880100"/>
                <a:ext cx="1143001" cy="976313"/>
              </a:xfrm>
              <a:custGeom>
                <a:avLst/>
                <a:gdLst>
                  <a:gd name="connsiteX0" fmla="*/ 0 w 1143000"/>
                  <a:gd name="connsiteY0" fmla="*/ 571500 h 1143000"/>
                  <a:gd name="connsiteX1" fmla="*/ 167389 w 1143000"/>
                  <a:gd name="connsiteY1" fmla="*/ 167389 h 1143000"/>
                  <a:gd name="connsiteX2" fmla="*/ 571501 w 1143000"/>
                  <a:gd name="connsiteY2" fmla="*/ 1 h 1143000"/>
                  <a:gd name="connsiteX3" fmla="*/ 975612 w 1143000"/>
                  <a:gd name="connsiteY3" fmla="*/ 167390 h 1143000"/>
                  <a:gd name="connsiteX4" fmla="*/ 1143000 w 1143000"/>
                  <a:gd name="connsiteY4" fmla="*/ 571502 h 1143000"/>
                  <a:gd name="connsiteX5" fmla="*/ 975611 w 1143000"/>
                  <a:gd name="connsiteY5" fmla="*/ 975614 h 1143000"/>
                  <a:gd name="connsiteX6" fmla="*/ 571499 w 1143000"/>
                  <a:gd name="connsiteY6" fmla="*/ 1143002 h 1143000"/>
                  <a:gd name="connsiteX7" fmla="*/ 167387 w 1143000"/>
                  <a:gd name="connsiteY7" fmla="*/ 975613 h 1143000"/>
                  <a:gd name="connsiteX8" fmla="*/ -1 w 1143000"/>
                  <a:gd name="connsiteY8" fmla="*/ 571501 h 1143000"/>
                  <a:gd name="connsiteX9" fmla="*/ 0 w 1143000"/>
                  <a:gd name="connsiteY9" fmla="*/ 571500 h 1143000"/>
                  <a:gd name="connsiteX0" fmla="*/ 1 w 1143001"/>
                  <a:gd name="connsiteY0" fmla="*/ 571499 h 1042965"/>
                  <a:gd name="connsiteX1" fmla="*/ 167390 w 1143001"/>
                  <a:gd name="connsiteY1" fmla="*/ 167388 h 1042965"/>
                  <a:gd name="connsiteX2" fmla="*/ 571502 w 1143001"/>
                  <a:gd name="connsiteY2" fmla="*/ 0 h 1042965"/>
                  <a:gd name="connsiteX3" fmla="*/ 975613 w 1143001"/>
                  <a:gd name="connsiteY3" fmla="*/ 167389 h 1042965"/>
                  <a:gd name="connsiteX4" fmla="*/ 1143001 w 1143001"/>
                  <a:gd name="connsiteY4" fmla="*/ 571501 h 1042965"/>
                  <a:gd name="connsiteX5" fmla="*/ 975612 w 1143001"/>
                  <a:gd name="connsiteY5" fmla="*/ 975613 h 1042965"/>
                  <a:gd name="connsiteX6" fmla="*/ 167388 w 1143001"/>
                  <a:gd name="connsiteY6" fmla="*/ 975612 h 1042965"/>
                  <a:gd name="connsiteX7" fmla="*/ 0 w 1143001"/>
                  <a:gd name="connsiteY7" fmla="*/ 571500 h 1042965"/>
                  <a:gd name="connsiteX8" fmla="*/ 1 w 1143001"/>
                  <a:gd name="connsiteY8" fmla="*/ 571499 h 1042965"/>
                  <a:gd name="connsiteX0" fmla="*/ 1 w 1143001"/>
                  <a:gd name="connsiteY0" fmla="*/ 571499 h 975613"/>
                  <a:gd name="connsiteX1" fmla="*/ 167390 w 1143001"/>
                  <a:gd name="connsiteY1" fmla="*/ 167388 h 975613"/>
                  <a:gd name="connsiteX2" fmla="*/ 571502 w 1143001"/>
                  <a:gd name="connsiteY2" fmla="*/ 0 h 975613"/>
                  <a:gd name="connsiteX3" fmla="*/ 975613 w 1143001"/>
                  <a:gd name="connsiteY3" fmla="*/ 167389 h 975613"/>
                  <a:gd name="connsiteX4" fmla="*/ 1143001 w 1143001"/>
                  <a:gd name="connsiteY4" fmla="*/ 571501 h 975613"/>
                  <a:gd name="connsiteX5" fmla="*/ 975612 w 1143001"/>
                  <a:gd name="connsiteY5" fmla="*/ 975613 h 975613"/>
                  <a:gd name="connsiteX6" fmla="*/ 167388 w 1143001"/>
                  <a:gd name="connsiteY6" fmla="*/ 975612 h 975613"/>
                  <a:gd name="connsiteX7" fmla="*/ 0 w 1143001"/>
                  <a:gd name="connsiteY7" fmla="*/ 571500 h 975613"/>
                  <a:gd name="connsiteX8" fmla="*/ 1 w 1143001"/>
                  <a:gd name="connsiteY8" fmla="*/ 571499 h 975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1" h="975613">
                    <a:moveTo>
                      <a:pt x="1" y="571499"/>
                    </a:moveTo>
                    <a:cubicBezTo>
                      <a:pt x="1" y="419928"/>
                      <a:pt x="60213" y="274564"/>
                      <a:pt x="167390" y="167388"/>
                    </a:cubicBezTo>
                    <a:cubicBezTo>
                      <a:pt x="274567" y="60211"/>
                      <a:pt x="419931" y="0"/>
                      <a:pt x="571502" y="0"/>
                    </a:cubicBezTo>
                    <a:cubicBezTo>
                      <a:pt x="723073" y="0"/>
                      <a:pt x="868437" y="60212"/>
                      <a:pt x="975613" y="167389"/>
                    </a:cubicBezTo>
                    <a:cubicBezTo>
                      <a:pt x="1082790" y="274566"/>
                      <a:pt x="1143001" y="419930"/>
                      <a:pt x="1143001" y="571501"/>
                    </a:cubicBezTo>
                    <a:cubicBezTo>
                      <a:pt x="1143001" y="723072"/>
                      <a:pt x="1138214" y="908261"/>
                      <a:pt x="975612" y="975613"/>
                    </a:cubicBezTo>
                    <a:lnTo>
                      <a:pt x="167388" y="975612"/>
                    </a:lnTo>
                    <a:cubicBezTo>
                      <a:pt x="60211" y="868435"/>
                      <a:pt x="0" y="723071"/>
                      <a:pt x="0" y="571500"/>
                    </a:cubicBezTo>
                    <a:lnTo>
                      <a:pt x="1" y="571499"/>
                    </a:lnTo>
                    <a:close/>
                  </a:path>
                </a:pathLst>
              </a:custGeom>
              <a:gradFill>
                <a:gsLst>
                  <a:gs pos="0">
                    <a:schemeClr val="accent1">
                      <a:tint val="66000"/>
                      <a:satMod val="160000"/>
                      <a:alpha val="60000"/>
                    </a:schemeClr>
                  </a:gs>
                  <a:gs pos="50000">
                    <a:schemeClr val="accent1">
                      <a:tint val="44500"/>
                      <a:satMod val="160000"/>
                      <a:alpha val="60000"/>
                    </a:schemeClr>
                  </a:gs>
                  <a:gs pos="100000">
                    <a:schemeClr val="accent1">
                      <a:tint val="23500"/>
                      <a:satMod val="160000"/>
                      <a:alpha val="6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a:p>
            </p:txBody>
          </p:sp>
          <p:sp>
            <p:nvSpPr>
              <p:cNvPr id="8" name="Oval 7"/>
              <p:cNvSpPr/>
              <p:nvPr/>
            </p:nvSpPr>
            <p:spPr>
              <a:xfrm>
                <a:off x="2590799" y="5181600"/>
                <a:ext cx="914400" cy="914400"/>
              </a:xfrm>
              <a:prstGeom prst="ellipse">
                <a:avLst/>
              </a:prstGeom>
              <a:gradFill>
                <a:gsLst>
                  <a:gs pos="0">
                    <a:schemeClr val="accent1">
                      <a:tint val="66000"/>
                      <a:satMod val="160000"/>
                      <a:alpha val="60000"/>
                    </a:schemeClr>
                  </a:gs>
                  <a:gs pos="50000">
                    <a:schemeClr val="accent1">
                      <a:tint val="44500"/>
                      <a:satMod val="160000"/>
                      <a:alpha val="60000"/>
                    </a:schemeClr>
                  </a:gs>
                  <a:gs pos="100000">
                    <a:schemeClr val="accent1">
                      <a:tint val="23500"/>
                      <a:satMod val="160000"/>
                      <a:alpha val="6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a:p>
            </p:txBody>
          </p:sp>
          <p:sp>
            <p:nvSpPr>
              <p:cNvPr id="9" name="Oval 8"/>
              <p:cNvSpPr/>
              <p:nvPr/>
            </p:nvSpPr>
            <p:spPr>
              <a:xfrm>
                <a:off x="838198" y="5791200"/>
                <a:ext cx="457200" cy="457200"/>
              </a:xfrm>
              <a:prstGeom prst="ellipse">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10" name="Oval 9"/>
              <p:cNvSpPr/>
              <p:nvPr/>
            </p:nvSpPr>
            <p:spPr>
              <a:xfrm>
                <a:off x="2362199" y="5943600"/>
                <a:ext cx="762000" cy="762000"/>
              </a:xfrm>
              <a:prstGeom prst="ellipse">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11" name="Oval 10"/>
              <p:cNvSpPr/>
              <p:nvPr/>
            </p:nvSpPr>
            <p:spPr>
              <a:xfrm>
                <a:off x="1676398" y="5626100"/>
                <a:ext cx="457200" cy="457200"/>
              </a:xfrm>
              <a:prstGeom prst="ellipse">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12" name="Oval 11"/>
              <p:cNvSpPr/>
              <p:nvPr/>
            </p:nvSpPr>
            <p:spPr>
              <a:xfrm>
                <a:off x="1981199" y="5334000"/>
                <a:ext cx="355600" cy="355600"/>
              </a:xfrm>
              <a:prstGeom prst="ellipse">
                <a:avLst/>
              </a:prstGeom>
              <a:gradFill>
                <a:gsLst>
                  <a:gs pos="0">
                    <a:schemeClr val="accent1">
                      <a:tint val="66000"/>
                      <a:satMod val="160000"/>
                      <a:alpha val="60000"/>
                    </a:schemeClr>
                  </a:gs>
                  <a:gs pos="50000">
                    <a:schemeClr val="accent1">
                      <a:tint val="44500"/>
                      <a:satMod val="160000"/>
                      <a:alpha val="60000"/>
                    </a:schemeClr>
                  </a:gs>
                  <a:gs pos="100000">
                    <a:schemeClr val="accent1">
                      <a:tint val="23500"/>
                      <a:satMod val="160000"/>
                      <a:alpha val="6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a:p>
            </p:txBody>
          </p:sp>
          <p:sp>
            <p:nvSpPr>
              <p:cNvPr id="13" name="Oval 12"/>
              <p:cNvSpPr/>
              <p:nvPr/>
            </p:nvSpPr>
            <p:spPr>
              <a:xfrm>
                <a:off x="1943099" y="5562600"/>
                <a:ext cx="431800" cy="431800"/>
              </a:xfrm>
              <a:prstGeom prst="ellipse">
                <a:avLst/>
              </a:prstGeom>
              <a:gradFill>
                <a:gsLst>
                  <a:gs pos="0">
                    <a:schemeClr val="accent1">
                      <a:tint val="66000"/>
                      <a:satMod val="160000"/>
                      <a:alpha val="60000"/>
                    </a:schemeClr>
                  </a:gs>
                  <a:gs pos="50000">
                    <a:schemeClr val="accent1">
                      <a:tint val="44500"/>
                      <a:satMod val="160000"/>
                      <a:alpha val="60000"/>
                    </a:schemeClr>
                  </a:gs>
                  <a:gs pos="100000">
                    <a:schemeClr val="accent1">
                      <a:tint val="23500"/>
                      <a:satMod val="160000"/>
                      <a:alpha val="6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a:p>
            </p:txBody>
          </p:sp>
          <p:sp>
            <p:nvSpPr>
              <p:cNvPr id="14" name="Oval 13"/>
              <p:cNvSpPr/>
              <p:nvPr/>
            </p:nvSpPr>
            <p:spPr>
              <a:xfrm>
                <a:off x="2362199" y="5029200"/>
                <a:ext cx="762000" cy="762000"/>
              </a:xfrm>
              <a:prstGeom prst="ellipse">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15" name="Oval 14"/>
              <p:cNvSpPr/>
              <p:nvPr/>
            </p:nvSpPr>
            <p:spPr>
              <a:xfrm>
                <a:off x="3009899" y="4419600"/>
                <a:ext cx="355600" cy="355600"/>
              </a:xfrm>
              <a:prstGeom prst="ellipse">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16" name="Oval 15"/>
              <p:cNvSpPr/>
              <p:nvPr/>
            </p:nvSpPr>
            <p:spPr>
              <a:xfrm>
                <a:off x="2971799" y="4648200"/>
                <a:ext cx="431800" cy="431800"/>
              </a:xfrm>
              <a:prstGeom prst="ellipse">
                <a:avLst/>
              </a:prstGeom>
              <a:gradFill>
                <a:gsLst>
                  <a:gs pos="0">
                    <a:schemeClr val="accent1">
                      <a:tint val="66000"/>
                      <a:satMod val="160000"/>
                      <a:alpha val="60000"/>
                    </a:schemeClr>
                  </a:gs>
                  <a:gs pos="50000">
                    <a:schemeClr val="accent1">
                      <a:tint val="44500"/>
                      <a:satMod val="160000"/>
                      <a:alpha val="60000"/>
                    </a:schemeClr>
                  </a:gs>
                  <a:gs pos="100000">
                    <a:schemeClr val="accent1">
                      <a:tint val="23500"/>
                      <a:satMod val="160000"/>
                      <a:alpha val="6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a:p>
            </p:txBody>
          </p:sp>
          <p:sp>
            <p:nvSpPr>
              <p:cNvPr id="17" name="Oval 16"/>
              <p:cNvSpPr/>
              <p:nvPr/>
            </p:nvSpPr>
            <p:spPr>
              <a:xfrm>
                <a:off x="3314699" y="4724400"/>
                <a:ext cx="203200" cy="203200"/>
              </a:xfrm>
              <a:prstGeom prst="ellipse">
                <a:avLst/>
              </a:prstGeom>
              <a:gradFill>
                <a:gsLst>
                  <a:gs pos="0">
                    <a:schemeClr val="accent1">
                      <a:tint val="66000"/>
                      <a:satMod val="160000"/>
                      <a:alpha val="60000"/>
                    </a:schemeClr>
                  </a:gs>
                  <a:gs pos="50000">
                    <a:schemeClr val="accent1">
                      <a:tint val="44500"/>
                      <a:satMod val="160000"/>
                      <a:alpha val="60000"/>
                    </a:schemeClr>
                  </a:gs>
                  <a:gs pos="100000">
                    <a:schemeClr val="accent1">
                      <a:tint val="23500"/>
                      <a:satMod val="160000"/>
                      <a:alpha val="6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a:p>
            </p:txBody>
          </p:sp>
          <p:sp>
            <p:nvSpPr>
              <p:cNvPr id="18" name="Oval 17"/>
              <p:cNvSpPr/>
              <p:nvPr/>
            </p:nvSpPr>
            <p:spPr>
              <a:xfrm>
                <a:off x="3619499" y="5029200"/>
                <a:ext cx="203200" cy="203200"/>
              </a:xfrm>
              <a:prstGeom prst="ellipse">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19" name="Oval 18"/>
              <p:cNvSpPr/>
              <p:nvPr/>
            </p:nvSpPr>
            <p:spPr>
              <a:xfrm>
                <a:off x="1384298" y="5486400"/>
                <a:ext cx="127000" cy="127000"/>
              </a:xfrm>
              <a:prstGeom prst="ellipse">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20" name="Oval 19"/>
              <p:cNvSpPr/>
              <p:nvPr/>
            </p:nvSpPr>
            <p:spPr>
              <a:xfrm>
                <a:off x="3505199" y="5257800"/>
                <a:ext cx="203200" cy="203200"/>
              </a:xfrm>
              <a:prstGeom prst="ellipse">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21" name="Oval 20"/>
              <p:cNvSpPr/>
              <p:nvPr/>
            </p:nvSpPr>
            <p:spPr>
              <a:xfrm>
                <a:off x="1295398" y="5664200"/>
                <a:ext cx="127000" cy="127000"/>
              </a:xfrm>
              <a:prstGeom prst="ellipse">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22" name="Oval 21"/>
              <p:cNvSpPr/>
              <p:nvPr/>
            </p:nvSpPr>
            <p:spPr>
              <a:xfrm>
                <a:off x="1447798" y="5511800"/>
                <a:ext cx="127000" cy="127000"/>
              </a:xfrm>
              <a:prstGeom prst="ellipse">
                <a:avLst/>
              </a:prstGeom>
              <a:gradFill>
                <a:gsLst>
                  <a:gs pos="0">
                    <a:schemeClr val="accent1">
                      <a:tint val="66000"/>
                      <a:satMod val="160000"/>
                      <a:alpha val="60000"/>
                    </a:schemeClr>
                  </a:gs>
                  <a:gs pos="50000">
                    <a:schemeClr val="accent1">
                      <a:tint val="44500"/>
                      <a:satMod val="160000"/>
                      <a:alpha val="60000"/>
                    </a:schemeClr>
                  </a:gs>
                  <a:gs pos="100000">
                    <a:schemeClr val="accent1">
                      <a:tint val="23500"/>
                      <a:satMod val="160000"/>
                      <a:alpha val="6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a:p>
            </p:txBody>
          </p:sp>
          <p:sp>
            <p:nvSpPr>
              <p:cNvPr id="23" name="Oval 22"/>
              <p:cNvSpPr/>
              <p:nvPr/>
            </p:nvSpPr>
            <p:spPr>
              <a:xfrm>
                <a:off x="1600198" y="5486400"/>
                <a:ext cx="127000" cy="127000"/>
              </a:xfrm>
              <a:prstGeom prst="ellipse">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24" name="Oval 23"/>
              <p:cNvSpPr/>
              <p:nvPr/>
            </p:nvSpPr>
            <p:spPr>
              <a:xfrm>
                <a:off x="3352799" y="5943600"/>
                <a:ext cx="533400" cy="533400"/>
              </a:xfrm>
              <a:prstGeom prst="ellipse">
                <a:avLst/>
              </a:prstGeom>
              <a:gradFill>
                <a:gsLst>
                  <a:gs pos="0">
                    <a:schemeClr val="accent1">
                      <a:tint val="66000"/>
                      <a:satMod val="160000"/>
                      <a:alpha val="60000"/>
                    </a:schemeClr>
                  </a:gs>
                  <a:gs pos="50000">
                    <a:schemeClr val="accent1">
                      <a:tint val="44500"/>
                      <a:satMod val="160000"/>
                      <a:alpha val="60000"/>
                    </a:schemeClr>
                  </a:gs>
                  <a:gs pos="100000">
                    <a:schemeClr val="accent1">
                      <a:tint val="23500"/>
                      <a:satMod val="160000"/>
                      <a:alpha val="6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a:p>
            </p:txBody>
          </p:sp>
          <p:sp>
            <p:nvSpPr>
              <p:cNvPr id="25" name="Freeform 24"/>
              <p:cNvSpPr/>
              <p:nvPr/>
            </p:nvSpPr>
            <p:spPr>
              <a:xfrm flipV="1">
                <a:off x="5486400" y="0"/>
                <a:ext cx="1143001" cy="976313"/>
              </a:xfrm>
              <a:custGeom>
                <a:avLst/>
                <a:gdLst>
                  <a:gd name="connsiteX0" fmla="*/ 0 w 1143000"/>
                  <a:gd name="connsiteY0" fmla="*/ 571500 h 1143000"/>
                  <a:gd name="connsiteX1" fmla="*/ 167389 w 1143000"/>
                  <a:gd name="connsiteY1" fmla="*/ 167389 h 1143000"/>
                  <a:gd name="connsiteX2" fmla="*/ 571501 w 1143000"/>
                  <a:gd name="connsiteY2" fmla="*/ 1 h 1143000"/>
                  <a:gd name="connsiteX3" fmla="*/ 975612 w 1143000"/>
                  <a:gd name="connsiteY3" fmla="*/ 167390 h 1143000"/>
                  <a:gd name="connsiteX4" fmla="*/ 1143000 w 1143000"/>
                  <a:gd name="connsiteY4" fmla="*/ 571502 h 1143000"/>
                  <a:gd name="connsiteX5" fmla="*/ 975611 w 1143000"/>
                  <a:gd name="connsiteY5" fmla="*/ 975614 h 1143000"/>
                  <a:gd name="connsiteX6" fmla="*/ 571499 w 1143000"/>
                  <a:gd name="connsiteY6" fmla="*/ 1143002 h 1143000"/>
                  <a:gd name="connsiteX7" fmla="*/ 167387 w 1143000"/>
                  <a:gd name="connsiteY7" fmla="*/ 975613 h 1143000"/>
                  <a:gd name="connsiteX8" fmla="*/ -1 w 1143000"/>
                  <a:gd name="connsiteY8" fmla="*/ 571501 h 1143000"/>
                  <a:gd name="connsiteX9" fmla="*/ 0 w 1143000"/>
                  <a:gd name="connsiteY9" fmla="*/ 571500 h 1143000"/>
                  <a:gd name="connsiteX0" fmla="*/ 1 w 1143001"/>
                  <a:gd name="connsiteY0" fmla="*/ 571499 h 1042965"/>
                  <a:gd name="connsiteX1" fmla="*/ 167390 w 1143001"/>
                  <a:gd name="connsiteY1" fmla="*/ 167388 h 1042965"/>
                  <a:gd name="connsiteX2" fmla="*/ 571502 w 1143001"/>
                  <a:gd name="connsiteY2" fmla="*/ 0 h 1042965"/>
                  <a:gd name="connsiteX3" fmla="*/ 975613 w 1143001"/>
                  <a:gd name="connsiteY3" fmla="*/ 167389 h 1042965"/>
                  <a:gd name="connsiteX4" fmla="*/ 1143001 w 1143001"/>
                  <a:gd name="connsiteY4" fmla="*/ 571501 h 1042965"/>
                  <a:gd name="connsiteX5" fmla="*/ 975612 w 1143001"/>
                  <a:gd name="connsiteY5" fmla="*/ 975613 h 1042965"/>
                  <a:gd name="connsiteX6" fmla="*/ 167388 w 1143001"/>
                  <a:gd name="connsiteY6" fmla="*/ 975612 h 1042965"/>
                  <a:gd name="connsiteX7" fmla="*/ 0 w 1143001"/>
                  <a:gd name="connsiteY7" fmla="*/ 571500 h 1042965"/>
                  <a:gd name="connsiteX8" fmla="*/ 1 w 1143001"/>
                  <a:gd name="connsiteY8" fmla="*/ 571499 h 1042965"/>
                  <a:gd name="connsiteX0" fmla="*/ 1 w 1143001"/>
                  <a:gd name="connsiteY0" fmla="*/ 571499 h 975613"/>
                  <a:gd name="connsiteX1" fmla="*/ 167390 w 1143001"/>
                  <a:gd name="connsiteY1" fmla="*/ 167388 h 975613"/>
                  <a:gd name="connsiteX2" fmla="*/ 571502 w 1143001"/>
                  <a:gd name="connsiteY2" fmla="*/ 0 h 975613"/>
                  <a:gd name="connsiteX3" fmla="*/ 975613 w 1143001"/>
                  <a:gd name="connsiteY3" fmla="*/ 167389 h 975613"/>
                  <a:gd name="connsiteX4" fmla="*/ 1143001 w 1143001"/>
                  <a:gd name="connsiteY4" fmla="*/ 571501 h 975613"/>
                  <a:gd name="connsiteX5" fmla="*/ 975612 w 1143001"/>
                  <a:gd name="connsiteY5" fmla="*/ 975613 h 975613"/>
                  <a:gd name="connsiteX6" fmla="*/ 167388 w 1143001"/>
                  <a:gd name="connsiteY6" fmla="*/ 975612 h 975613"/>
                  <a:gd name="connsiteX7" fmla="*/ 0 w 1143001"/>
                  <a:gd name="connsiteY7" fmla="*/ 571500 h 975613"/>
                  <a:gd name="connsiteX8" fmla="*/ 1 w 1143001"/>
                  <a:gd name="connsiteY8" fmla="*/ 571499 h 975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1" h="975613">
                    <a:moveTo>
                      <a:pt x="1" y="571499"/>
                    </a:moveTo>
                    <a:cubicBezTo>
                      <a:pt x="1" y="419928"/>
                      <a:pt x="60213" y="274564"/>
                      <a:pt x="167390" y="167388"/>
                    </a:cubicBezTo>
                    <a:cubicBezTo>
                      <a:pt x="274567" y="60211"/>
                      <a:pt x="419931" y="0"/>
                      <a:pt x="571502" y="0"/>
                    </a:cubicBezTo>
                    <a:cubicBezTo>
                      <a:pt x="723073" y="0"/>
                      <a:pt x="868437" y="60212"/>
                      <a:pt x="975613" y="167389"/>
                    </a:cubicBezTo>
                    <a:cubicBezTo>
                      <a:pt x="1082790" y="274566"/>
                      <a:pt x="1143001" y="419930"/>
                      <a:pt x="1143001" y="571501"/>
                    </a:cubicBezTo>
                    <a:cubicBezTo>
                      <a:pt x="1143001" y="723072"/>
                      <a:pt x="1138214" y="908261"/>
                      <a:pt x="975612" y="975613"/>
                    </a:cubicBezTo>
                    <a:lnTo>
                      <a:pt x="167388" y="975612"/>
                    </a:lnTo>
                    <a:cubicBezTo>
                      <a:pt x="60211" y="868435"/>
                      <a:pt x="0" y="723071"/>
                      <a:pt x="0" y="571500"/>
                    </a:cubicBezTo>
                    <a:lnTo>
                      <a:pt x="1" y="571499"/>
                    </a:lnTo>
                    <a:close/>
                  </a:path>
                </a:pathLst>
              </a:custGeom>
              <a:gradFill>
                <a:gsLst>
                  <a:gs pos="0">
                    <a:schemeClr val="accent1">
                      <a:tint val="66000"/>
                      <a:satMod val="160000"/>
                      <a:alpha val="60000"/>
                    </a:schemeClr>
                  </a:gs>
                  <a:gs pos="50000">
                    <a:schemeClr val="accent1">
                      <a:tint val="44500"/>
                      <a:satMod val="160000"/>
                      <a:alpha val="60000"/>
                    </a:schemeClr>
                  </a:gs>
                  <a:gs pos="100000">
                    <a:schemeClr val="accent1">
                      <a:tint val="23500"/>
                      <a:satMod val="160000"/>
                      <a:alpha val="6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26" name="Oval 25"/>
              <p:cNvSpPr/>
              <p:nvPr/>
            </p:nvSpPr>
            <p:spPr>
              <a:xfrm flipV="1">
                <a:off x="7391401" y="760413"/>
                <a:ext cx="914400" cy="914400"/>
              </a:xfrm>
              <a:prstGeom prst="ellipse">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27" name="Oval 26"/>
              <p:cNvSpPr/>
              <p:nvPr/>
            </p:nvSpPr>
            <p:spPr>
              <a:xfrm flipV="1">
                <a:off x="5638800" y="608013"/>
                <a:ext cx="457200" cy="457200"/>
              </a:xfrm>
              <a:prstGeom prst="ellipse">
                <a:avLst/>
              </a:prstGeom>
              <a:gradFill>
                <a:gsLst>
                  <a:gs pos="0">
                    <a:schemeClr val="accent1">
                      <a:tint val="66000"/>
                      <a:satMod val="160000"/>
                      <a:alpha val="60000"/>
                    </a:schemeClr>
                  </a:gs>
                  <a:gs pos="50000">
                    <a:schemeClr val="accent1">
                      <a:tint val="44500"/>
                      <a:satMod val="160000"/>
                      <a:alpha val="60000"/>
                    </a:schemeClr>
                  </a:gs>
                  <a:gs pos="100000">
                    <a:schemeClr val="accent1">
                      <a:tint val="23500"/>
                      <a:satMod val="160000"/>
                      <a:alpha val="6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a:p>
            </p:txBody>
          </p:sp>
          <p:sp>
            <p:nvSpPr>
              <p:cNvPr id="28" name="Oval 27"/>
              <p:cNvSpPr/>
              <p:nvPr/>
            </p:nvSpPr>
            <p:spPr>
              <a:xfrm flipV="1">
                <a:off x="7162801" y="150813"/>
                <a:ext cx="762000" cy="762000"/>
              </a:xfrm>
              <a:prstGeom prst="ellipse">
                <a:avLst/>
              </a:prstGeom>
              <a:gradFill>
                <a:gsLst>
                  <a:gs pos="0">
                    <a:schemeClr val="accent1">
                      <a:tint val="66000"/>
                      <a:satMod val="160000"/>
                      <a:alpha val="60000"/>
                    </a:schemeClr>
                  </a:gs>
                  <a:gs pos="50000">
                    <a:schemeClr val="accent1">
                      <a:tint val="44500"/>
                      <a:satMod val="160000"/>
                      <a:alpha val="60000"/>
                    </a:schemeClr>
                  </a:gs>
                  <a:gs pos="100000">
                    <a:schemeClr val="accent1">
                      <a:tint val="23500"/>
                      <a:satMod val="160000"/>
                      <a:alpha val="6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a:p>
            </p:txBody>
          </p:sp>
          <p:sp>
            <p:nvSpPr>
              <p:cNvPr id="29" name="Oval 28"/>
              <p:cNvSpPr/>
              <p:nvPr/>
            </p:nvSpPr>
            <p:spPr>
              <a:xfrm flipV="1">
                <a:off x="6477001" y="773113"/>
                <a:ext cx="457200" cy="457200"/>
              </a:xfrm>
              <a:prstGeom prst="ellipse">
                <a:avLst/>
              </a:prstGeom>
              <a:gradFill>
                <a:gsLst>
                  <a:gs pos="0">
                    <a:schemeClr val="accent1">
                      <a:tint val="66000"/>
                      <a:satMod val="160000"/>
                      <a:alpha val="60000"/>
                    </a:schemeClr>
                  </a:gs>
                  <a:gs pos="50000">
                    <a:schemeClr val="accent1">
                      <a:tint val="44500"/>
                      <a:satMod val="160000"/>
                      <a:alpha val="60000"/>
                    </a:schemeClr>
                  </a:gs>
                  <a:gs pos="100000">
                    <a:schemeClr val="accent1">
                      <a:tint val="23500"/>
                      <a:satMod val="160000"/>
                      <a:alpha val="6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a:p>
            </p:txBody>
          </p:sp>
          <p:sp>
            <p:nvSpPr>
              <p:cNvPr id="30" name="Oval 29"/>
              <p:cNvSpPr/>
              <p:nvPr/>
            </p:nvSpPr>
            <p:spPr>
              <a:xfrm flipV="1">
                <a:off x="6781801" y="1166813"/>
                <a:ext cx="355600" cy="355600"/>
              </a:xfrm>
              <a:prstGeom prst="ellipse">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31" name="Oval 30"/>
              <p:cNvSpPr/>
              <p:nvPr/>
            </p:nvSpPr>
            <p:spPr>
              <a:xfrm flipV="1">
                <a:off x="6743701" y="862013"/>
                <a:ext cx="431800" cy="431800"/>
              </a:xfrm>
              <a:prstGeom prst="ellipse">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32" name="Oval 31"/>
              <p:cNvSpPr/>
              <p:nvPr/>
            </p:nvSpPr>
            <p:spPr>
              <a:xfrm flipV="1">
                <a:off x="7162801" y="1065213"/>
                <a:ext cx="762000" cy="762000"/>
              </a:xfrm>
              <a:prstGeom prst="ellipse">
                <a:avLst/>
              </a:prstGeom>
              <a:gradFill>
                <a:gsLst>
                  <a:gs pos="0">
                    <a:schemeClr val="accent1">
                      <a:tint val="66000"/>
                      <a:satMod val="160000"/>
                      <a:alpha val="60000"/>
                    </a:schemeClr>
                  </a:gs>
                  <a:gs pos="50000">
                    <a:schemeClr val="accent1">
                      <a:tint val="44500"/>
                      <a:satMod val="160000"/>
                      <a:alpha val="60000"/>
                    </a:schemeClr>
                  </a:gs>
                  <a:gs pos="100000">
                    <a:schemeClr val="accent1">
                      <a:tint val="23500"/>
                      <a:satMod val="160000"/>
                      <a:alpha val="6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a:p>
            </p:txBody>
          </p:sp>
          <p:sp>
            <p:nvSpPr>
              <p:cNvPr id="33" name="Oval 32"/>
              <p:cNvSpPr/>
              <p:nvPr/>
            </p:nvSpPr>
            <p:spPr>
              <a:xfrm flipV="1">
                <a:off x="7810502" y="2081213"/>
                <a:ext cx="355600" cy="355600"/>
              </a:xfrm>
              <a:prstGeom prst="ellipse">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34" name="Oval 33"/>
              <p:cNvSpPr/>
              <p:nvPr/>
            </p:nvSpPr>
            <p:spPr>
              <a:xfrm flipV="1">
                <a:off x="7772402" y="1776413"/>
                <a:ext cx="431800" cy="431800"/>
              </a:xfrm>
              <a:prstGeom prst="ellipse">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35" name="Oval 34"/>
              <p:cNvSpPr/>
              <p:nvPr/>
            </p:nvSpPr>
            <p:spPr>
              <a:xfrm flipV="1">
                <a:off x="8115302" y="1928813"/>
                <a:ext cx="203200" cy="203200"/>
              </a:xfrm>
              <a:prstGeom prst="ellipse">
                <a:avLst/>
              </a:prstGeom>
              <a:gradFill>
                <a:gsLst>
                  <a:gs pos="0">
                    <a:schemeClr val="accent1">
                      <a:tint val="66000"/>
                      <a:satMod val="160000"/>
                      <a:alpha val="60000"/>
                    </a:schemeClr>
                  </a:gs>
                  <a:gs pos="50000">
                    <a:schemeClr val="accent1">
                      <a:tint val="44500"/>
                      <a:satMod val="160000"/>
                      <a:alpha val="60000"/>
                    </a:schemeClr>
                  </a:gs>
                  <a:gs pos="100000">
                    <a:schemeClr val="accent1">
                      <a:tint val="23500"/>
                      <a:satMod val="160000"/>
                      <a:alpha val="6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a:p>
            </p:txBody>
          </p:sp>
          <p:sp>
            <p:nvSpPr>
              <p:cNvPr id="36" name="Oval 35"/>
              <p:cNvSpPr/>
              <p:nvPr/>
            </p:nvSpPr>
            <p:spPr>
              <a:xfrm flipV="1">
                <a:off x="8420102" y="1624013"/>
                <a:ext cx="203200" cy="203200"/>
              </a:xfrm>
              <a:prstGeom prst="ellipse">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37" name="Oval 36"/>
              <p:cNvSpPr/>
              <p:nvPr/>
            </p:nvSpPr>
            <p:spPr>
              <a:xfrm flipV="1">
                <a:off x="6184901" y="1243013"/>
                <a:ext cx="127000" cy="127000"/>
              </a:xfrm>
              <a:prstGeom prst="ellipse">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38" name="Oval 37"/>
              <p:cNvSpPr/>
              <p:nvPr/>
            </p:nvSpPr>
            <p:spPr>
              <a:xfrm flipV="1">
                <a:off x="8305802" y="1395413"/>
                <a:ext cx="203200" cy="203200"/>
              </a:xfrm>
              <a:prstGeom prst="ellipse">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39" name="Oval 38"/>
              <p:cNvSpPr/>
              <p:nvPr/>
            </p:nvSpPr>
            <p:spPr>
              <a:xfrm flipV="1">
                <a:off x="6096001" y="1065213"/>
                <a:ext cx="127000" cy="127000"/>
              </a:xfrm>
              <a:prstGeom prst="ellipse">
                <a:avLst/>
              </a:prstGeom>
              <a:gradFill>
                <a:gsLst>
                  <a:gs pos="0">
                    <a:schemeClr val="accent1">
                      <a:tint val="66000"/>
                      <a:satMod val="160000"/>
                      <a:alpha val="60000"/>
                    </a:schemeClr>
                  </a:gs>
                  <a:gs pos="50000">
                    <a:schemeClr val="accent1">
                      <a:tint val="44500"/>
                      <a:satMod val="160000"/>
                      <a:alpha val="60000"/>
                    </a:schemeClr>
                  </a:gs>
                  <a:gs pos="100000">
                    <a:schemeClr val="accent1">
                      <a:tint val="23500"/>
                      <a:satMod val="160000"/>
                      <a:alpha val="6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a:p>
            </p:txBody>
          </p:sp>
          <p:sp>
            <p:nvSpPr>
              <p:cNvPr id="40" name="Oval 39"/>
              <p:cNvSpPr/>
              <p:nvPr/>
            </p:nvSpPr>
            <p:spPr>
              <a:xfrm flipV="1">
                <a:off x="6248401" y="1217613"/>
                <a:ext cx="127000" cy="127000"/>
              </a:xfrm>
              <a:prstGeom prst="ellipse">
                <a:avLst/>
              </a:prstGeom>
              <a:gradFill>
                <a:gsLst>
                  <a:gs pos="0">
                    <a:schemeClr val="accent1">
                      <a:tint val="66000"/>
                      <a:satMod val="160000"/>
                      <a:alpha val="60000"/>
                    </a:schemeClr>
                  </a:gs>
                  <a:gs pos="50000">
                    <a:schemeClr val="accent1">
                      <a:tint val="44500"/>
                      <a:satMod val="160000"/>
                      <a:alpha val="60000"/>
                    </a:schemeClr>
                  </a:gs>
                  <a:gs pos="100000">
                    <a:schemeClr val="accent1">
                      <a:tint val="23500"/>
                      <a:satMod val="160000"/>
                      <a:alpha val="6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a:p>
            </p:txBody>
          </p:sp>
          <p:sp>
            <p:nvSpPr>
              <p:cNvPr id="41" name="Oval 40"/>
              <p:cNvSpPr/>
              <p:nvPr/>
            </p:nvSpPr>
            <p:spPr>
              <a:xfrm flipV="1">
                <a:off x="6400801" y="1243013"/>
                <a:ext cx="127000" cy="127000"/>
              </a:xfrm>
              <a:prstGeom prst="ellipse">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42" name="Oval 41"/>
              <p:cNvSpPr/>
              <p:nvPr/>
            </p:nvSpPr>
            <p:spPr>
              <a:xfrm flipV="1">
                <a:off x="8153402" y="379413"/>
                <a:ext cx="533400" cy="533400"/>
              </a:xfrm>
              <a:prstGeom prst="ellipse">
                <a:avLst/>
              </a:prstGeom>
              <a:gradFill>
                <a:gsLst>
                  <a:gs pos="0">
                    <a:schemeClr val="accent1">
                      <a:tint val="66000"/>
                      <a:satMod val="160000"/>
                      <a:alpha val="60000"/>
                    </a:schemeClr>
                  </a:gs>
                  <a:gs pos="50000">
                    <a:schemeClr val="accent1">
                      <a:tint val="44500"/>
                      <a:satMod val="160000"/>
                      <a:alpha val="60000"/>
                    </a:schemeClr>
                  </a:gs>
                  <a:gs pos="100000">
                    <a:schemeClr val="accent1">
                      <a:tint val="23500"/>
                      <a:satMod val="160000"/>
                      <a:alpha val="6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a:p>
            </p:txBody>
          </p:sp>
        </p:grpSp>
      </p:grpSp>
      <p:sp>
        <p:nvSpPr>
          <p:cNvPr id="43" name="Oval 42"/>
          <p:cNvSpPr/>
          <p:nvPr/>
        </p:nvSpPr>
        <p:spPr>
          <a:xfrm>
            <a:off x="8636000" y="6589713"/>
            <a:ext cx="127000" cy="127000"/>
          </a:xfrm>
          <a:prstGeom prst="ellipse">
            <a:avLst/>
          </a:prstGeom>
          <a:gradFill>
            <a:gsLst>
              <a:gs pos="0">
                <a:schemeClr val="accent1">
                  <a:tint val="66000"/>
                  <a:satMod val="160000"/>
                  <a:alpha val="60000"/>
                </a:schemeClr>
              </a:gs>
              <a:gs pos="50000">
                <a:schemeClr val="accent1">
                  <a:tint val="44500"/>
                  <a:satMod val="160000"/>
                  <a:alpha val="60000"/>
                </a:schemeClr>
              </a:gs>
              <a:gs pos="100000">
                <a:schemeClr val="accent1">
                  <a:tint val="23500"/>
                  <a:satMod val="160000"/>
                  <a:alpha val="6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a:p>
        </p:txBody>
      </p:sp>
      <p:sp>
        <p:nvSpPr>
          <p:cNvPr id="44" name="Oval 43"/>
          <p:cNvSpPr/>
          <p:nvPr/>
        </p:nvSpPr>
        <p:spPr>
          <a:xfrm>
            <a:off x="8788400" y="6589713"/>
            <a:ext cx="127000" cy="127000"/>
          </a:xfrm>
          <a:prstGeom prst="ellipse">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a:p>
        </p:txBody>
      </p:sp>
      <p:sp>
        <p:nvSpPr>
          <p:cNvPr id="45" name="Oval 44"/>
          <p:cNvSpPr/>
          <p:nvPr/>
        </p:nvSpPr>
        <p:spPr>
          <a:xfrm>
            <a:off x="8940800" y="6589713"/>
            <a:ext cx="127000" cy="127000"/>
          </a:xfrm>
          <a:prstGeom prst="ellipse">
            <a:avLst/>
          </a:prstGeom>
          <a:gradFill>
            <a:gsLst>
              <a:gs pos="0">
                <a:schemeClr val="accent1">
                  <a:tint val="66000"/>
                  <a:satMod val="160000"/>
                  <a:alpha val="60000"/>
                </a:schemeClr>
              </a:gs>
              <a:gs pos="50000">
                <a:schemeClr val="accent1">
                  <a:tint val="44500"/>
                  <a:satMod val="160000"/>
                  <a:alpha val="60000"/>
                </a:schemeClr>
              </a:gs>
              <a:gs pos="100000">
                <a:schemeClr val="accent1">
                  <a:tint val="23500"/>
                  <a:satMod val="160000"/>
                  <a:alpha val="6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a:p>
        </p:txBody>
      </p:sp>
      <p:sp>
        <p:nvSpPr>
          <p:cNvPr id="2" name="Title 1"/>
          <p:cNvSpPr>
            <a:spLocks noGrp="1"/>
          </p:cNvSpPr>
          <p:nvPr>
            <p:ph type="ctrTitle"/>
          </p:nvPr>
        </p:nvSpPr>
        <p:spPr>
          <a:xfrm>
            <a:off x="685800" y="1447800"/>
            <a:ext cx="7086600" cy="1470025"/>
          </a:xfrm>
        </p:spPr>
        <p:txBody>
          <a:bodyPr/>
          <a:lstStyle>
            <a:lvl1pPr algn="r">
              <a:defRPr>
                <a:solidFill>
                  <a:schemeClr val="tx1"/>
                </a:solidFill>
              </a:defRPr>
            </a:lvl1pPr>
          </a:lstStyle>
          <a:p>
            <a:r>
              <a:rPr lang="en-US" smtClean="0"/>
              <a:t>Click to edit Master title style</a:t>
            </a:r>
            <a:endParaRPr/>
          </a:p>
        </p:txBody>
      </p:sp>
      <p:sp>
        <p:nvSpPr>
          <p:cNvPr id="3" name="Subtitle 2"/>
          <p:cNvSpPr>
            <a:spLocks noGrp="1"/>
          </p:cNvSpPr>
          <p:nvPr>
            <p:ph type="subTitle" idx="1"/>
          </p:nvPr>
        </p:nvSpPr>
        <p:spPr>
          <a:xfrm>
            <a:off x="3352800" y="2946400"/>
            <a:ext cx="4432300" cy="1752600"/>
          </a:xfrm>
        </p:spPr>
        <p:txBody>
          <a:bodyPr anchor="ctr"/>
          <a:lstStyle>
            <a:lvl1pPr marL="0" indent="0" algn="ctr">
              <a:buNone/>
              <a:defRPr sz="20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a:p>
        </p:txBody>
      </p:sp>
      <p:sp>
        <p:nvSpPr>
          <p:cNvPr id="46" name="Date Placeholder 3"/>
          <p:cNvSpPr>
            <a:spLocks noGrp="1"/>
          </p:cNvSpPr>
          <p:nvPr>
            <p:ph type="dt" sz="half" idx="10"/>
          </p:nvPr>
        </p:nvSpPr>
        <p:spPr>
          <a:xfrm>
            <a:off x="6477000" y="6521450"/>
            <a:ext cx="2133600" cy="260350"/>
          </a:xfrm>
        </p:spPr>
        <p:txBody>
          <a:bodyPr/>
          <a:lstStyle>
            <a:lvl1pPr algn="r">
              <a:defRPr smtClean="0"/>
            </a:lvl1pPr>
          </a:lstStyle>
          <a:p>
            <a:pPr>
              <a:defRPr/>
            </a:pPr>
            <a:fld id="{3A1D2061-660D-4A78-87C7-45D164BD97A1}" type="datetime1">
              <a:rPr lang="ar-SA"/>
              <a:pPr>
                <a:defRPr/>
              </a:pPr>
              <a:t>25/01/34</a:t>
            </a:fld>
            <a:endParaRPr lang="ar-SA"/>
          </a:p>
        </p:txBody>
      </p:sp>
      <p:sp>
        <p:nvSpPr>
          <p:cNvPr id="47" name="Footer Placeholder 4"/>
          <p:cNvSpPr>
            <a:spLocks noGrp="1"/>
          </p:cNvSpPr>
          <p:nvPr>
            <p:ph type="ftr" sz="quarter" idx="11"/>
          </p:nvPr>
        </p:nvSpPr>
        <p:spPr/>
        <p:txBody>
          <a:bodyPr/>
          <a:lstStyle>
            <a:lvl1pPr>
              <a:defRPr/>
            </a:lvl1pPr>
          </a:lstStyle>
          <a:p>
            <a:pPr>
              <a:defRPr/>
            </a:pPr>
            <a:endParaRPr lang="ar-SA"/>
          </a:p>
        </p:txBody>
      </p:sp>
      <p:sp>
        <p:nvSpPr>
          <p:cNvPr id="48" name="Slide Number Placeholder 5"/>
          <p:cNvSpPr>
            <a:spLocks noGrp="1"/>
          </p:cNvSpPr>
          <p:nvPr>
            <p:ph type="sldNum" sz="quarter" idx="12"/>
          </p:nvPr>
        </p:nvSpPr>
        <p:spPr>
          <a:xfrm>
            <a:off x="8534400" y="6292850"/>
            <a:ext cx="609600" cy="260350"/>
          </a:xfrm>
        </p:spPr>
        <p:txBody>
          <a:bodyPr/>
          <a:lstStyle>
            <a:lvl1pPr algn="ctr">
              <a:defRPr smtClean="0"/>
            </a:lvl1pPr>
          </a:lstStyle>
          <a:p>
            <a:pPr>
              <a:defRPr/>
            </a:pPr>
            <a:fld id="{7646AD8A-C4AE-4C32-A929-3B6AFB52DFEA}" type="slidenum">
              <a:rPr lang="ar-SA"/>
              <a:pPr>
                <a:defRPr/>
              </a:pPr>
              <a:t>‹#›</a:t>
            </a:fld>
            <a:endParaRPr lang="ar-SA"/>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p:cSld name="2 Pictures with Caption">
    <p:spTree>
      <p:nvGrpSpPr>
        <p:cNvPr id="1" name=""/>
        <p:cNvGrpSpPr/>
        <p:nvPr/>
      </p:nvGrpSpPr>
      <p:grpSpPr>
        <a:xfrm>
          <a:off x="0" y="0"/>
          <a:ext cx="0" cy="0"/>
          <a:chOff x="0" y="0"/>
          <a:chExt cx="0" cy="0"/>
        </a:xfrm>
      </p:grpSpPr>
      <p:grpSp>
        <p:nvGrpSpPr>
          <p:cNvPr id="6" name="Group 21"/>
          <p:cNvGrpSpPr>
            <a:grpSpLocks/>
          </p:cNvGrpSpPr>
          <p:nvPr/>
        </p:nvGrpSpPr>
        <p:grpSpPr bwMode="auto">
          <a:xfrm>
            <a:off x="3775075" y="2133600"/>
            <a:ext cx="5368925" cy="4724400"/>
            <a:chOff x="0" y="0"/>
            <a:chExt cx="2222500" cy="1955800"/>
          </a:xfrm>
        </p:grpSpPr>
        <p:sp>
          <p:nvSpPr>
            <p:cNvPr id="7" name="Oval 6"/>
            <p:cNvSpPr/>
            <p:nvPr/>
          </p:nvSpPr>
          <p:spPr>
            <a:xfrm>
              <a:off x="686070" y="152468"/>
              <a:ext cx="914104" cy="914153"/>
            </a:xfrm>
            <a:prstGeom prst="ellipse">
              <a:avLst/>
            </a:prstGeom>
            <a:gradFill>
              <a:gsLst>
                <a:gs pos="0">
                  <a:schemeClr val="accent1">
                    <a:tint val="66000"/>
                    <a:satMod val="160000"/>
                    <a:alpha val="60000"/>
                  </a:schemeClr>
                </a:gs>
                <a:gs pos="50000">
                  <a:schemeClr val="accent1">
                    <a:tint val="44500"/>
                    <a:satMod val="160000"/>
                    <a:alpha val="60000"/>
                  </a:schemeClr>
                </a:gs>
                <a:gs pos="100000">
                  <a:schemeClr val="accent1">
                    <a:tint val="23500"/>
                    <a:satMod val="160000"/>
                    <a:alpha val="6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a:p>
          </p:txBody>
        </p:sp>
        <p:sp>
          <p:nvSpPr>
            <p:cNvPr id="8" name="Oval 7"/>
            <p:cNvSpPr/>
            <p:nvPr/>
          </p:nvSpPr>
          <p:spPr>
            <a:xfrm>
              <a:off x="381150" y="1206602"/>
              <a:ext cx="456723" cy="457405"/>
            </a:xfrm>
            <a:prstGeom prst="ellipse">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9" name="Oval 8"/>
            <p:cNvSpPr/>
            <p:nvPr/>
          </p:nvSpPr>
          <p:spPr>
            <a:xfrm>
              <a:off x="686070" y="914153"/>
              <a:ext cx="355521" cy="355540"/>
            </a:xfrm>
            <a:prstGeom prst="ellipse">
              <a:avLst/>
            </a:prstGeom>
            <a:gradFill>
              <a:gsLst>
                <a:gs pos="0">
                  <a:schemeClr val="accent1">
                    <a:tint val="66000"/>
                    <a:satMod val="160000"/>
                    <a:alpha val="60000"/>
                  </a:schemeClr>
                </a:gs>
                <a:gs pos="50000">
                  <a:schemeClr val="accent1">
                    <a:tint val="44500"/>
                    <a:satMod val="160000"/>
                    <a:alpha val="60000"/>
                  </a:schemeClr>
                </a:gs>
                <a:gs pos="100000">
                  <a:schemeClr val="accent1">
                    <a:tint val="23500"/>
                    <a:satMod val="160000"/>
                    <a:alpha val="6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a:p>
          </p:txBody>
        </p:sp>
        <p:sp>
          <p:nvSpPr>
            <p:cNvPr id="10" name="Oval 9"/>
            <p:cNvSpPr/>
            <p:nvPr/>
          </p:nvSpPr>
          <p:spPr>
            <a:xfrm>
              <a:off x="647955" y="1142855"/>
              <a:ext cx="431751" cy="431774"/>
            </a:xfrm>
            <a:prstGeom prst="ellipse">
              <a:avLst/>
            </a:prstGeom>
            <a:gradFill>
              <a:gsLst>
                <a:gs pos="0">
                  <a:schemeClr val="accent1">
                    <a:tint val="66000"/>
                    <a:satMod val="160000"/>
                    <a:alpha val="60000"/>
                  </a:schemeClr>
                </a:gs>
                <a:gs pos="50000">
                  <a:schemeClr val="accent1">
                    <a:tint val="44500"/>
                    <a:satMod val="160000"/>
                    <a:alpha val="60000"/>
                  </a:schemeClr>
                </a:gs>
                <a:gs pos="100000">
                  <a:schemeClr val="accent1">
                    <a:tint val="23500"/>
                    <a:satMod val="160000"/>
                    <a:alpha val="6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a:p>
          </p:txBody>
        </p:sp>
        <p:sp>
          <p:nvSpPr>
            <p:cNvPr id="11" name="Oval 10"/>
            <p:cNvSpPr/>
            <p:nvPr/>
          </p:nvSpPr>
          <p:spPr>
            <a:xfrm>
              <a:off x="457380" y="0"/>
              <a:ext cx="761643" cy="761684"/>
            </a:xfrm>
            <a:prstGeom prst="ellipse">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12" name="Oval 11"/>
            <p:cNvSpPr/>
            <p:nvPr/>
          </p:nvSpPr>
          <p:spPr>
            <a:xfrm>
              <a:off x="1714519" y="0"/>
              <a:ext cx="355521" cy="355540"/>
            </a:xfrm>
            <a:prstGeom prst="ellipse">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13" name="Oval 12"/>
            <p:cNvSpPr/>
            <p:nvPr/>
          </p:nvSpPr>
          <p:spPr>
            <a:xfrm>
              <a:off x="1676404" y="228702"/>
              <a:ext cx="431751" cy="431775"/>
            </a:xfrm>
            <a:prstGeom prst="ellipse">
              <a:avLst/>
            </a:prstGeom>
            <a:gradFill>
              <a:gsLst>
                <a:gs pos="0">
                  <a:schemeClr val="accent1">
                    <a:tint val="66000"/>
                    <a:satMod val="160000"/>
                    <a:alpha val="60000"/>
                  </a:schemeClr>
                </a:gs>
                <a:gs pos="50000">
                  <a:schemeClr val="accent1">
                    <a:tint val="44500"/>
                    <a:satMod val="160000"/>
                    <a:alpha val="60000"/>
                  </a:schemeClr>
                </a:gs>
                <a:gs pos="100000">
                  <a:schemeClr val="accent1">
                    <a:tint val="23500"/>
                    <a:satMod val="160000"/>
                    <a:alpha val="6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a:p>
          </p:txBody>
        </p:sp>
        <p:sp>
          <p:nvSpPr>
            <p:cNvPr id="14" name="Oval 13"/>
            <p:cNvSpPr/>
            <p:nvPr/>
          </p:nvSpPr>
          <p:spPr>
            <a:xfrm>
              <a:off x="2019439" y="304937"/>
              <a:ext cx="203061" cy="203072"/>
            </a:xfrm>
            <a:prstGeom prst="ellipse">
              <a:avLst/>
            </a:prstGeom>
            <a:gradFill>
              <a:gsLst>
                <a:gs pos="0">
                  <a:schemeClr val="accent1">
                    <a:tint val="66000"/>
                    <a:satMod val="160000"/>
                    <a:alpha val="60000"/>
                  </a:schemeClr>
                </a:gs>
                <a:gs pos="50000">
                  <a:schemeClr val="accent1">
                    <a:tint val="44500"/>
                    <a:satMod val="160000"/>
                    <a:alpha val="60000"/>
                  </a:schemeClr>
                </a:gs>
                <a:gs pos="100000">
                  <a:schemeClr val="accent1">
                    <a:tint val="23500"/>
                    <a:satMod val="160000"/>
                    <a:alpha val="6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a:p>
          </p:txBody>
        </p:sp>
        <p:sp>
          <p:nvSpPr>
            <p:cNvPr id="15" name="Oval 14"/>
            <p:cNvSpPr/>
            <p:nvPr/>
          </p:nvSpPr>
          <p:spPr>
            <a:xfrm>
              <a:off x="1028449" y="1524026"/>
              <a:ext cx="203718" cy="203072"/>
            </a:xfrm>
            <a:prstGeom prst="ellipse">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16" name="Oval 15"/>
            <p:cNvSpPr/>
            <p:nvPr/>
          </p:nvSpPr>
          <p:spPr>
            <a:xfrm>
              <a:off x="88716" y="1066621"/>
              <a:ext cx="127488" cy="127495"/>
            </a:xfrm>
            <a:prstGeom prst="ellipse">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17" name="Oval 16"/>
            <p:cNvSpPr/>
            <p:nvPr/>
          </p:nvSpPr>
          <p:spPr>
            <a:xfrm>
              <a:off x="914104" y="1752728"/>
              <a:ext cx="203718" cy="203072"/>
            </a:xfrm>
            <a:prstGeom prst="ellipse">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18" name="Oval 17"/>
            <p:cNvSpPr/>
            <p:nvPr/>
          </p:nvSpPr>
          <p:spPr>
            <a:xfrm>
              <a:off x="0" y="1244719"/>
              <a:ext cx="126831" cy="126838"/>
            </a:xfrm>
            <a:prstGeom prst="ellipse">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19" name="Oval 18"/>
            <p:cNvSpPr/>
            <p:nvPr/>
          </p:nvSpPr>
          <p:spPr>
            <a:xfrm>
              <a:off x="152460" y="1092251"/>
              <a:ext cx="126831" cy="126838"/>
            </a:xfrm>
            <a:prstGeom prst="ellipse">
              <a:avLst/>
            </a:prstGeom>
            <a:gradFill>
              <a:gsLst>
                <a:gs pos="0">
                  <a:schemeClr val="accent1">
                    <a:tint val="66000"/>
                    <a:satMod val="160000"/>
                    <a:alpha val="60000"/>
                  </a:schemeClr>
                </a:gs>
                <a:gs pos="50000">
                  <a:schemeClr val="accent1">
                    <a:tint val="44500"/>
                    <a:satMod val="160000"/>
                    <a:alpha val="60000"/>
                  </a:schemeClr>
                </a:gs>
                <a:gs pos="100000">
                  <a:schemeClr val="accent1">
                    <a:tint val="23500"/>
                    <a:satMod val="160000"/>
                    <a:alpha val="6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a:p>
          </p:txBody>
        </p:sp>
        <p:sp>
          <p:nvSpPr>
            <p:cNvPr id="20" name="Oval 19"/>
            <p:cNvSpPr/>
            <p:nvPr/>
          </p:nvSpPr>
          <p:spPr>
            <a:xfrm>
              <a:off x="304920" y="1066621"/>
              <a:ext cx="126831" cy="127495"/>
            </a:xfrm>
            <a:prstGeom prst="ellipse">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grpSp>
      <p:sp>
        <p:nvSpPr>
          <p:cNvPr id="2" name="Title 1"/>
          <p:cNvSpPr>
            <a:spLocks noGrp="1"/>
          </p:cNvSpPr>
          <p:nvPr>
            <p:ph type="title"/>
          </p:nvPr>
        </p:nvSpPr>
        <p:spPr>
          <a:xfrm>
            <a:off x="457200" y="381000"/>
            <a:ext cx="2133600" cy="3048000"/>
          </a:xfrm>
          <a:noFill/>
          <a:ln>
            <a:noFill/>
          </a:ln>
          <a:scene3d>
            <a:camera prst="orthographicFront"/>
            <a:lightRig rig="threePt" dir="t"/>
          </a:scene3d>
          <a:sp3d>
            <a:bevelT w="12700" h="12700"/>
          </a:sp3d>
        </p:spPr>
        <p:txBody>
          <a:bodyPr anchor="b">
            <a:noAutofit/>
          </a:bodyPr>
          <a:lstStyle>
            <a:lvl1pPr algn="l">
              <a:defRPr sz="4000" kern="1200" spc="200" baseline="0">
                <a:solidFill>
                  <a:schemeClr val="tx1"/>
                </a:solidFill>
                <a:effectLst/>
                <a:latin typeface="+mj-lt"/>
                <a:ea typeface="+mj-ea"/>
                <a:cs typeface="+mj-cs"/>
              </a:defRPr>
            </a:lvl1pPr>
          </a:lstStyle>
          <a:p>
            <a:r>
              <a:rPr lang="en-US" smtClean="0"/>
              <a:t>Click to edit Master title style</a:t>
            </a:r>
            <a:endParaRPr/>
          </a:p>
        </p:txBody>
      </p:sp>
      <p:sp>
        <p:nvSpPr>
          <p:cNvPr id="4" name="Text Placeholder 3"/>
          <p:cNvSpPr>
            <a:spLocks noGrp="1"/>
          </p:cNvSpPr>
          <p:nvPr>
            <p:ph type="body" sz="half" idx="2"/>
          </p:nvPr>
        </p:nvSpPr>
        <p:spPr>
          <a:xfrm>
            <a:off x="457200" y="4648200"/>
            <a:ext cx="3200400" cy="1524000"/>
          </a:xfrm>
        </p:spPr>
        <p:txBody>
          <a:bodyPr lIns="0" rIns="0"/>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24" name="Picture Placeholder 2"/>
          <p:cNvSpPr>
            <a:spLocks noGrp="1"/>
          </p:cNvSpPr>
          <p:nvPr>
            <p:ph type="pic" idx="1"/>
          </p:nvPr>
        </p:nvSpPr>
        <p:spPr>
          <a:xfrm>
            <a:off x="5638800" y="838200"/>
            <a:ext cx="2514600" cy="2514600"/>
          </a:xfrm>
          <a:prstGeom prst="ellipse">
            <a:avLst/>
          </a:prstGeom>
          <a:solidFill>
            <a:schemeClr val="bg1"/>
          </a:solidFill>
          <a:ln w="101600">
            <a:solidFill>
              <a:schemeClr val="tx2">
                <a:alpha val="50000"/>
              </a:schemeClr>
            </a:solid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anchor="ctr"/>
          <a:lstStyle>
            <a:lvl1pPr marL="0" indent="0" algn="ctr" defTabSz="914400" rtl="0" eaLnBrk="1" latinLnBrk="0" hangingPunct="1">
              <a:buNone/>
              <a:defRPr sz="1800" kern="1200">
                <a:solidFill>
                  <a:schemeClr val="tx1"/>
                </a:solidFill>
                <a:latin typeface="+mn-lt"/>
                <a:ea typeface="+mn-ea"/>
                <a:cs typeface="+mn-cs"/>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noProof="0"/>
          </a:p>
        </p:txBody>
      </p:sp>
      <p:sp>
        <p:nvSpPr>
          <p:cNvPr id="25" name="Picture Placeholder 2"/>
          <p:cNvSpPr>
            <a:spLocks noGrp="1"/>
          </p:cNvSpPr>
          <p:nvPr>
            <p:ph type="pic" idx="13"/>
          </p:nvPr>
        </p:nvSpPr>
        <p:spPr>
          <a:xfrm>
            <a:off x="3810000" y="2362200"/>
            <a:ext cx="2514600" cy="2514600"/>
          </a:xfrm>
          <a:prstGeom prst="ellipse">
            <a:avLst/>
          </a:prstGeom>
          <a:solidFill>
            <a:schemeClr val="bg1"/>
          </a:solidFill>
          <a:ln w="101600">
            <a:solidFill>
              <a:schemeClr val="tx2">
                <a:alpha val="50000"/>
              </a:schemeClr>
            </a:solid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anchor="ctr"/>
          <a:lstStyle>
            <a:lvl1pPr marL="0" indent="0" algn="ctr" defTabSz="914400" rtl="0" eaLnBrk="1" latinLnBrk="0" hangingPunct="1">
              <a:buNone/>
              <a:defRPr sz="1800" kern="1200">
                <a:solidFill>
                  <a:schemeClr val="tx1"/>
                </a:solidFill>
                <a:latin typeface="+mn-lt"/>
                <a:ea typeface="+mn-ea"/>
                <a:cs typeface="+mn-cs"/>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noProof="0"/>
          </a:p>
        </p:txBody>
      </p:sp>
      <p:sp>
        <p:nvSpPr>
          <p:cNvPr id="21" name="Date Placeholder 4"/>
          <p:cNvSpPr>
            <a:spLocks noGrp="1"/>
          </p:cNvSpPr>
          <p:nvPr>
            <p:ph type="dt" sz="half" idx="14"/>
          </p:nvPr>
        </p:nvSpPr>
        <p:spPr/>
        <p:txBody>
          <a:bodyPr/>
          <a:lstStyle>
            <a:lvl1pPr>
              <a:defRPr/>
            </a:lvl1pPr>
          </a:lstStyle>
          <a:p>
            <a:pPr>
              <a:defRPr/>
            </a:pPr>
            <a:fld id="{4875B92F-DF46-4C90-8E82-8EBD2E2744CB}" type="datetime1">
              <a:rPr lang="ar-SA"/>
              <a:pPr>
                <a:defRPr/>
              </a:pPr>
              <a:t>25/01/34</a:t>
            </a:fld>
            <a:endParaRPr lang="ar-SA"/>
          </a:p>
        </p:txBody>
      </p:sp>
      <p:sp>
        <p:nvSpPr>
          <p:cNvPr id="22" name="Footer Placeholder 5"/>
          <p:cNvSpPr>
            <a:spLocks noGrp="1"/>
          </p:cNvSpPr>
          <p:nvPr>
            <p:ph type="ftr" sz="quarter" idx="15"/>
          </p:nvPr>
        </p:nvSpPr>
        <p:spPr/>
        <p:txBody>
          <a:bodyPr/>
          <a:lstStyle>
            <a:lvl1pPr>
              <a:defRPr/>
            </a:lvl1pPr>
          </a:lstStyle>
          <a:p>
            <a:pPr>
              <a:defRPr/>
            </a:pPr>
            <a:endParaRPr lang="ar-SA"/>
          </a:p>
        </p:txBody>
      </p:sp>
      <p:sp>
        <p:nvSpPr>
          <p:cNvPr id="23" name="Slide Number Placeholder 6"/>
          <p:cNvSpPr>
            <a:spLocks noGrp="1"/>
          </p:cNvSpPr>
          <p:nvPr>
            <p:ph type="sldNum" sz="quarter" idx="16"/>
          </p:nvPr>
        </p:nvSpPr>
        <p:spPr/>
        <p:txBody>
          <a:bodyPr/>
          <a:lstStyle>
            <a:lvl1pPr>
              <a:defRPr/>
            </a:lvl1pPr>
          </a:lstStyle>
          <a:p>
            <a:pPr>
              <a:defRPr/>
            </a:pPr>
            <a:fld id="{C92EAE81-0428-4B26-B1AF-1E0B0E5E0524}" type="slidenum">
              <a:rPr lang="ar-SA"/>
              <a:pPr>
                <a:defRPr/>
              </a:pPr>
              <a:t>‹#›</a:t>
            </a:fld>
            <a:endParaRPr lang="ar-SA"/>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3 Pictures with Caption">
    <p:spTree>
      <p:nvGrpSpPr>
        <p:cNvPr id="1" name=""/>
        <p:cNvGrpSpPr/>
        <p:nvPr/>
      </p:nvGrpSpPr>
      <p:grpSpPr>
        <a:xfrm>
          <a:off x="0" y="0"/>
          <a:ext cx="0" cy="0"/>
          <a:chOff x="0" y="0"/>
          <a:chExt cx="0" cy="0"/>
        </a:xfrm>
      </p:grpSpPr>
      <p:grpSp>
        <p:nvGrpSpPr>
          <p:cNvPr id="7" name="Group 21"/>
          <p:cNvGrpSpPr>
            <a:grpSpLocks/>
          </p:cNvGrpSpPr>
          <p:nvPr/>
        </p:nvGrpSpPr>
        <p:grpSpPr bwMode="auto">
          <a:xfrm>
            <a:off x="3775075" y="2133600"/>
            <a:ext cx="5368925" cy="4724400"/>
            <a:chOff x="0" y="0"/>
            <a:chExt cx="2222500" cy="1955800"/>
          </a:xfrm>
        </p:grpSpPr>
        <p:sp>
          <p:nvSpPr>
            <p:cNvPr id="8" name="Oval 7"/>
            <p:cNvSpPr/>
            <p:nvPr/>
          </p:nvSpPr>
          <p:spPr>
            <a:xfrm>
              <a:off x="686070" y="152468"/>
              <a:ext cx="914104" cy="914153"/>
            </a:xfrm>
            <a:prstGeom prst="ellipse">
              <a:avLst/>
            </a:prstGeom>
            <a:gradFill>
              <a:gsLst>
                <a:gs pos="0">
                  <a:schemeClr val="accent1">
                    <a:tint val="66000"/>
                    <a:satMod val="160000"/>
                    <a:alpha val="60000"/>
                  </a:schemeClr>
                </a:gs>
                <a:gs pos="50000">
                  <a:schemeClr val="accent1">
                    <a:tint val="44500"/>
                    <a:satMod val="160000"/>
                    <a:alpha val="60000"/>
                  </a:schemeClr>
                </a:gs>
                <a:gs pos="100000">
                  <a:schemeClr val="accent1">
                    <a:tint val="23500"/>
                    <a:satMod val="160000"/>
                    <a:alpha val="6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a:p>
          </p:txBody>
        </p:sp>
        <p:sp>
          <p:nvSpPr>
            <p:cNvPr id="9" name="Oval 8"/>
            <p:cNvSpPr/>
            <p:nvPr/>
          </p:nvSpPr>
          <p:spPr>
            <a:xfrm>
              <a:off x="381150" y="1206602"/>
              <a:ext cx="456723" cy="457405"/>
            </a:xfrm>
            <a:prstGeom prst="ellipse">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10" name="Oval 9"/>
            <p:cNvSpPr/>
            <p:nvPr/>
          </p:nvSpPr>
          <p:spPr>
            <a:xfrm>
              <a:off x="686070" y="914153"/>
              <a:ext cx="355521" cy="355540"/>
            </a:xfrm>
            <a:prstGeom prst="ellipse">
              <a:avLst/>
            </a:prstGeom>
            <a:gradFill>
              <a:gsLst>
                <a:gs pos="0">
                  <a:schemeClr val="accent1">
                    <a:tint val="66000"/>
                    <a:satMod val="160000"/>
                    <a:alpha val="60000"/>
                  </a:schemeClr>
                </a:gs>
                <a:gs pos="50000">
                  <a:schemeClr val="accent1">
                    <a:tint val="44500"/>
                    <a:satMod val="160000"/>
                    <a:alpha val="60000"/>
                  </a:schemeClr>
                </a:gs>
                <a:gs pos="100000">
                  <a:schemeClr val="accent1">
                    <a:tint val="23500"/>
                    <a:satMod val="160000"/>
                    <a:alpha val="6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a:p>
          </p:txBody>
        </p:sp>
        <p:sp>
          <p:nvSpPr>
            <p:cNvPr id="11" name="Oval 10"/>
            <p:cNvSpPr/>
            <p:nvPr/>
          </p:nvSpPr>
          <p:spPr>
            <a:xfrm>
              <a:off x="647955" y="1142855"/>
              <a:ext cx="431751" cy="431774"/>
            </a:xfrm>
            <a:prstGeom prst="ellipse">
              <a:avLst/>
            </a:prstGeom>
            <a:gradFill>
              <a:gsLst>
                <a:gs pos="0">
                  <a:schemeClr val="accent1">
                    <a:tint val="66000"/>
                    <a:satMod val="160000"/>
                    <a:alpha val="60000"/>
                  </a:schemeClr>
                </a:gs>
                <a:gs pos="50000">
                  <a:schemeClr val="accent1">
                    <a:tint val="44500"/>
                    <a:satMod val="160000"/>
                    <a:alpha val="60000"/>
                  </a:schemeClr>
                </a:gs>
                <a:gs pos="100000">
                  <a:schemeClr val="accent1">
                    <a:tint val="23500"/>
                    <a:satMod val="160000"/>
                    <a:alpha val="6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a:p>
          </p:txBody>
        </p:sp>
        <p:sp>
          <p:nvSpPr>
            <p:cNvPr id="12" name="Oval 11"/>
            <p:cNvSpPr/>
            <p:nvPr/>
          </p:nvSpPr>
          <p:spPr>
            <a:xfrm>
              <a:off x="457380" y="0"/>
              <a:ext cx="761643" cy="761684"/>
            </a:xfrm>
            <a:prstGeom prst="ellipse">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13" name="Oval 12"/>
            <p:cNvSpPr/>
            <p:nvPr/>
          </p:nvSpPr>
          <p:spPr>
            <a:xfrm>
              <a:off x="1714519" y="0"/>
              <a:ext cx="355521" cy="355540"/>
            </a:xfrm>
            <a:prstGeom prst="ellipse">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14" name="Oval 13"/>
            <p:cNvSpPr/>
            <p:nvPr/>
          </p:nvSpPr>
          <p:spPr>
            <a:xfrm>
              <a:off x="1676404" y="228702"/>
              <a:ext cx="431751" cy="431775"/>
            </a:xfrm>
            <a:prstGeom prst="ellipse">
              <a:avLst/>
            </a:prstGeom>
            <a:gradFill>
              <a:gsLst>
                <a:gs pos="0">
                  <a:schemeClr val="accent1">
                    <a:tint val="66000"/>
                    <a:satMod val="160000"/>
                    <a:alpha val="60000"/>
                  </a:schemeClr>
                </a:gs>
                <a:gs pos="50000">
                  <a:schemeClr val="accent1">
                    <a:tint val="44500"/>
                    <a:satMod val="160000"/>
                    <a:alpha val="60000"/>
                  </a:schemeClr>
                </a:gs>
                <a:gs pos="100000">
                  <a:schemeClr val="accent1">
                    <a:tint val="23500"/>
                    <a:satMod val="160000"/>
                    <a:alpha val="6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a:p>
          </p:txBody>
        </p:sp>
        <p:sp>
          <p:nvSpPr>
            <p:cNvPr id="15" name="Oval 14"/>
            <p:cNvSpPr/>
            <p:nvPr/>
          </p:nvSpPr>
          <p:spPr>
            <a:xfrm>
              <a:off x="2019439" y="304937"/>
              <a:ext cx="203061" cy="203072"/>
            </a:xfrm>
            <a:prstGeom prst="ellipse">
              <a:avLst/>
            </a:prstGeom>
            <a:gradFill>
              <a:gsLst>
                <a:gs pos="0">
                  <a:schemeClr val="accent1">
                    <a:tint val="66000"/>
                    <a:satMod val="160000"/>
                    <a:alpha val="60000"/>
                  </a:schemeClr>
                </a:gs>
                <a:gs pos="50000">
                  <a:schemeClr val="accent1">
                    <a:tint val="44500"/>
                    <a:satMod val="160000"/>
                    <a:alpha val="60000"/>
                  </a:schemeClr>
                </a:gs>
                <a:gs pos="100000">
                  <a:schemeClr val="accent1">
                    <a:tint val="23500"/>
                    <a:satMod val="160000"/>
                    <a:alpha val="6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a:p>
          </p:txBody>
        </p:sp>
        <p:sp>
          <p:nvSpPr>
            <p:cNvPr id="16" name="Oval 15"/>
            <p:cNvSpPr/>
            <p:nvPr/>
          </p:nvSpPr>
          <p:spPr>
            <a:xfrm>
              <a:off x="1028449" y="1524026"/>
              <a:ext cx="203718" cy="203072"/>
            </a:xfrm>
            <a:prstGeom prst="ellipse">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17" name="Oval 16"/>
            <p:cNvSpPr/>
            <p:nvPr/>
          </p:nvSpPr>
          <p:spPr>
            <a:xfrm>
              <a:off x="88716" y="1066621"/>
              <a:ext cx="127488" cy="127495"/>
            </a:xfrm>
            <a:prstGeom prst="ellipse">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18" name="Oval 17"/>
            <p:cNvSpPr/>
            <p:nvPr/>
          </p:nvSpPr>
          <p:spPr>
            <a:xfrm>
              <a:off x="914104" y="1752728"/>
              <a:ext cx="203718" cy="203072"/>
            </a:xfrm>
            <a:prstGeom prst="ellipse">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19" name="Oval 18"/>
            <p:cNvSpPr/>
            <p:nvPr/>
          </p:nvSpPr>
          <p:spPr>
            <a:xfrm>
              <a:off x="0" y="1244719"/>
              <a:ext cx="126831" cy="126838"/>
            </a:xfrm>
            <a:prstGeom prst="ellipse">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20" name="Oval 19"/>
            <p:cNvSpPr/>
            <p:nvPr/>
          </p:nvSpPr>
          <p:spPr>
            <a:xfrm>
              <a:off x="152460" y="1092251"/>
              <a:ext cx="126831" cy="126838"/>
            </a:xfrm>
            <a:prstGeom prst="ellipse">
              <a:avLst/>
            </a:prstGeom>
            <a:gradFill>
              <a:gsLst>
                <a:gs pos="0">
                  <a:schemeClr val="accent1">
                    <a:tint val="66000"/>
                    <a:satMod val="160000"/>
                    <a:alpha val="60000"/>
                  </a:schemeClr>
                </a:gs>
                <a:gs pos="50000">
                  <a:schemeClr val="accent1">
                    <a:tint val="44500"/>
                    <a:satMod val="160000"/>
                    <a:alpha val="60000"/>
                  </a:schemeClr>
                </a:gs>
                <a:gs pos="100000">
                  <a:schemeClr val="accent1">
                    <a:tint val="23500"/>
                    <a:satMod val="160000"/>
                    <a:alpha val="6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a:p>
          </p:txBody>
        </p:sp>
        <p:sp>
          <p:nvSpPr>
            <p:cNvPr id="21" name="Oval 20"/>
            <p:cNvSpPr/>
            <p:nvPr/>
          </p:nvSpPr>
          <p:spPr>
            <a:xfrm>
              <a:off x="304920" y="1066621"/>
              <a:ext cx="126831" cy="127495"/>
            </a:xfrm>
            <a:prstGeom prst="ellipse">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grpSp>
      <p:sp>
        <p:nvSpPr>
          <p:cNvPr id="2" name="Title 1"/>
          <p:cNvSpPr>
            <a:spLocks noGrp="1"/>
          </p:cNvSpPr>
          <p:nvPr>
            <p:ph type="title"/>
          </p:nvPr>
        </p:nvSpPr>
        <p:spPr>
          <a:xfrm>
            <a:off x="457200" y="381000"/>
            <a:ext cx="2133600" cy="3048000"/>
          </a:xfrm>
          <a:noFill/>
          <a:ln>
            <a:noFill/>
          </a:ln>
          <a:scene3d>
            <a:camera prst="orthographicFront"/>
            <a:lightRig rig="threePt" dir="t"/>
          </a:scene3d>
          <a:sp3d>
            <a:bevelT w="12700" h="12700"/>
          </a:sp3d>
        </p:spPr>
        <p:txBody>
          <a:bodyPr anchor="b">
            <a:noAutofit/>
          </a:bodyPr>
          <a:lstStyle>
            <a:lvl1pPr algn="l">
              <a:defRPr sz="4000" kern="1200" spc="200" baseline="0">
                <a:solidFill>
                  <a:schemeClr val="tx1"/>
                </a:solidFill>
                <a:effectLst/>
                <a:latin typeface="+mj-lt"/>
                <a:ea typeface="+mj-ea"/>
                <a:cs typeface="+mj-cs"/>
              </a:defRPr>
            </a:lvl1pPr>
          </a:lstStyle>
          <a:p>
            <a:r>
              <a:rPr lang="en-US" smtClean="0"/>
              <a:t>Click to edit Master title style</a:t>
            </a:r>
            <a:endParaRPr/>
          </a:p>
        </p:txBody>
      </p:sp>
      <p:sp>
        <p:nvSpPr>
          <p:cNvPr id="4" name="Text Placeholder 3"/>
          <p:cNvSpPr>
            <a:spLocks noGrp="1"/>
          </p:cNvSpPr>
          <p:nvPr>
            <p:ph type="body" sz="half" idx="2"/>
          </p:nvPr>
        </p:nvSpPr>
        <p:spPr>
          <a:xfrm>
            <a:off x="457200" y="4648200"/>
            <a:ext cx="3200400" cy="1524000"/>
          </a:xfrm>
        </p:spPr>
        <p:txBody>
          <a:bodyPr lIns="0" rIns="0"/>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22" name="Picture Placeholder 2"/>
          <p:cNvSpPr>
            <a:spLocks noGrp="1"/>
          </p:cNvSpPr>
          <p:nvPr>
            <p:ph type="pic" idx="1"/>
          </p:nvPr>
        </p:nvSpPr>
        <p:spPr>
          <a:xfrm>
            <a:off x="5715000" y="76200"/>
            <a:ext cx="2514600" cy="2514600"/>
          </a:xfrm>
          <a:prstGeom prst="ellipse">
            <a:avLst/>
          </a:prstGeom>
          <a:solidFill>
            <a:schemeClr val="bg1"/>
          </a:solidFill>
          <a:ln w="101600">
            <a:solidFill>
              <a:schemeClr val="tx2">
                <a:alpha val="50000"/>
              </a:schemeClr>
            </a:solid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anchor="ctr"/>
          <a:lstStyle>
            <a:lvl1pPr marL="0" indent="0" algn="ctr" defTabSz="914400" rtl="0" eaLnBrk="1" latinLnBrk="0" hangingPunct="1">
              <a:buNone/>
              <a:defRPr sz="1800" kern="1200">
                <a:solidFill>
                  <a:schemeClr val="tx1"/>
                </a:solidFill>
                <a:latin typeface="+mn-lt"/>
                <a:ea typeface="+mn-ea"/>
                <a:cs typeface="+mn-cs"/>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noProof="0"/>
          </a:p>
        </p:txBody>
      </p:sp>
      <p:sp>
        <p:nvSpPr>
          <p:cNvPr id="23" name="Picture Placeholder 2"/>
          <p:cNvSpPr>
            <a:spLocks noGrp="1"/>
          </p:cNvSpPr>
          <p:nvPr>
            <p:ph type="pic" idx="13"/>
          </p:nvPr>
        </p:nvSpPr>
        <p:spPr>
          <a:xfrm>
            <a:off x="3810000" y="2362200"/>
            <a:ext cx="2514600" cy="2514600"/>
          </a:xfrm>
          <a:prstGeom prst="ellipse">
            <a:avLst/>
          </a:prstGeom>
          <a:solidFill>
            <a:schemeClr val="bg1"/>
          </a:solidFill>
          <a:ln w="101600">
            <a:solidFill>
              <a:schemeClr val="tx2">
                <a:alpha val="50000"/>
              </a:schemeClr>
            </a:solid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anchor="ctr"/>
          <a:lstStyle>
            <a:lvl1pPr marL="0" indent="0" algn="ctr" defTabSz="914400" rtl="0" eaLnBrk="1" latinLnBrk="0" hangingPunct="1">
              <a:buNone/>
              <a:defRPr sz="1800" kern="1200">
                <a:solidFill>
                  <a:schemeClr val="tx1"/>
                </a:solidFill>
                <a:latin typeface="+mn-lt"/>
                <a:ea typeface="+mn-ea"/>
                <a:cs typeface="+mn-cs"/>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noProof="0"/>
          </a:p>
        </p:txBody>
      </p:sp>
      <p:sp>
        <p:nvSpPr>
          <p:cNvPr id="24" name="Picture Placeholder 2"/>
          <p:cNvSpPr>
            <a:spLocks noGrp="1"/>
          </p:cNvSpPr>
          <p:nvPr>
            <p:ph type="pic" idx="14"/>
          </p:nvPr>
        </p:nvSpPr>
        <p:spPr>
          <a:xfrm>
            <a:off x="2667000" y="381000"/>
            <a:ext cx="2514600" cy="2514600"/>
          </a:xfrm>
          <a:prstGeom prst="ellipse">
            <a:avLst/>
          </a:prstGeom>
          <a:solidFill>
            <a:schemeClr val="bg1"/>
          </a:solidFill>
          <a:ln w="101600">
            <a:solidFill>
              <a:schemeClr val="tx2">
                <a:alpha val="50000"/>
              </a:schemeClr>
            </a:solid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anchor="ctr"/>
          <a:lstStyle>
            <a:lvl1pPr marL="0" indent="0" algn="ctr" defTabSz="914400" rtl="0" eaLnBrk="1" latinLnBrk="0" hangingPunct="1">
              <a:buNone/>
              <a:defRPr sz="1800" kern="1200">
                <a:solidFill>
                  <a:schemeClr val="tx1"/>
                </a:solidFill>
                <a:latin typeface="+mn-lt"/>
                <a:ea typeface="+mn-ea"/>
                <a:cs typeface="+mn-cs"/>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noProof="0"/>
          </a:p>
        </p:txBody>
      </p:sp>
      <p:sp>
        <p:nvSpPr>
          <p:cNvPr id="25" name="Date Placeholder 4"/>
          <p:cNvSpPr>
            <a:spLocks noGrp="1"/>
          </p:cNvSpPr>
          <p:nvPr>
            <p:ph type="dt" sz="half" idx="15"/>
          </p:nvPr>
        </p:nvSpPr>
        <p:spPr/>
        <p:txBody>
          <a:bodyPr/>
          <a:lstStyle>
            <a:lvl1pPr>
              <a:defRPr/>
            </a:lvl1pPr>
          </a:lstStyle>
          <a:p>
            <a:pPr>
              <a:defRPr/>
            </a:pPr>
            <a:fld id="{7926043C-5E89-4EF9-88B8-8EB910AC9E86}" type="datetime1">
              <a:rPr lang="ar-SA"/>
              <a:pPr>
                <a:defRPr/>
              </a:pPr>
              <a:t>25/01/34</a:t>
            </a:fld>
            <a:endParaRPr lang="ar-SA"/>
          </a:p>
        </p:txBody>
      </p:sp>
      <p:sp>
        <p:nvSpPr>
          <p:cNvPr id="26" name="Footer Placeholder 5"/>
          <p:cNvSpPr>
            <a:spLocks noGrp="1"/>
          </p:cNvSpPr>
          <p:nvPr>
            <p:ph type="ftr" sz="quarter" idx="16"/>
          </p:nvPr>
        </p:nvSpPr>
        <p:spPr/>
        <p:txBody>
          <a:bodyPr/>
          <a:lstStyle>
            <a:lvl1pPr>
              <a:defRPr/>
            </a:lvl1pPr>
          </a:lstStyle>
          <a:p>
            <a:pPr>
              <a:defRPr/>
            </a:pPr>
            <a:endParaRPr lang="ar-SA"/>
          </a:p>
        </p:txBody>
      </p:sp>
      <p:sp>
        <p:nvSpPr>
          <p:cNvPr id="27" name="Slide Number Placeholder 6"/>
          <p:cNvSpPr>
            <a:spLocks noGrp="1"/>
          </p:cNvSpPr>
          <p:nvPr>
            <p:ph type="sldNum" sz="quarter" idx="17"/>
          </p:nvPr>
        </p:nvSpPr>
        <p:spPr/>
        <p:txBody>
          <a:bodyPr/>
          <a:lstStyle>
            <a:lvl1pPr>
              <a:defRPr/>
            </a:lvl1pPr>
          </a:lstStyle>
          <a:p>
            <a:pPr>
              <a:defRPr/>
            </a:pPr>
            <a:fld id="{82E61120-CD96-4138-A784-A75B250D10FE}" type="slidenum">
              <a:rPr lang="ar-SA"/>
              <a:pPr>
                <a:defRPr/>
              </a:pPr>
              <a:t>‹#›</a:t>
            </a:fld>
            <a:endParaRPr lang="ar-SA"/>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10"/>
          </p:nvPr>
        </p:nvSpPr>
        <p:spPr/>
        <p:txBody>
          <a:bodyPr/>
          <a:lstStyle>
            <a:lvl1pPr>
              <a:defRPr/>
            </a:lvl1pPr>
          </a:lstStyle>
          <a:p>
            <a:pPr>
              <a:defRPr/>
            </a:pPr>
            <a:fld id="{46E2D968-4DCF-46E9-9719-019DBEABF85E}" type="datetime1">
              <a:rPr lang="ar-SA"/>
              <a:pPr>
                <a:defRPr/>
              </a:pPr>
              <a:t>25/01/34</a:t>
            </a:fld>
            <a:endParaRPr lang="ar-SA"/>
          </a:p>
        </p:txBody>
      </p:sp>
      <p:sp>
        <p:nvSpPr>
          <p:cNvPr id="5" name="Footer Placeholder 4"/>
          <p:cNvSpPr>
            <a:spLocks noGrp="1"/>
          </p:cNvSpPr>
          <p:nvPr>
            <p:ph type="ftr" sz="quarter" idx="11"/>
          </p:nvPr>
        </p:nvSpPr>
        <p:spPr/>
        <p:txBody>
          <a:bodyPr/>
          <a:lstStyle>
            <a:lvl1pPr>
              <a:defRPr/>
            </a:lvl1pPr>
          </a:lstStyle>
          <a:p>
            <a:pPr>
              <a:defRPr/>
            </a:pPr>
            <a:endParaRPr lang="ar-SA"/>
          </a:p>
        </p:txBody>
      </p:sp>
      <p:sp>
        <p:nvSpPr>
          <p:cNvPr id="6" name="Slide Number Placeholder 5"/>
          <p:cNvSpPr>
            <a:spLocks noGrp="1"/>
          </p:cNvSpPr>
          <p:nvPr>
            <p:ph type="sldNum" sz="quarter" idx="12"/>
          </p:nvPr>
        </p:nvSpPr>
        <p:spPr/>
        <p:txBody>
          <a:bodyPr/>
          <a:lstStyle>
            <a:lvl1pPr>
              <a:defRPr/>
            </a:lvl1pPr>
          </a:lstStyle>
          <a:p>
            <a:pPr>
              <a:defRPr/>
            </a:pPr>
            <a:fld id="{28A9973D-9DF0-45A9-97BE-8A6BCAD93782}" type="slidenum">
              <a:rPr lang="ar-SA"/>
              <a:pPr>
                <a:defRPr/>
              </a:pPr>
              <a:t>‹#›</a:t>
            </a:fld>
            <a:endParaRPr lang="ar-SA"/>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a:p>
        </p:txBody>
      </p:sp>
      <p:sp>
        <p:nvSpPr>
          <p:cNvPr id="3" name="Vertical Text Placeholder 2"/>
          <p:cNvSpPr>
            <a:spLocks noGrp="1"/>
          </p:cNvSpPr>
          <p:nvPr>
            <p:ph type="body" orient="vert" idx="1"/>
          </p:nvPr>
        </p:nvSpPr>
        <p:spPr>
          <a:xfrm>
            <a:off x="6096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10"/>
          </p:nvPr>
        </p:nvSpPr>
        <p:spPr/>
        <p:txBody>
          <a:bodyPr/>
          <a:lstStyle>
            <a:lvl1pPr>
              <a:defRPr/>
            </a:lvl1pPr>
          </a:lstStyle>
          <a:p>
            <a:pPr>
              <a:defRPr/>
            </a:pPr>
            <a:fld id="{8F223F9F-7D84-46BD-8734-0CF57C9E6F56}" type="datetime1">
              <a:rPr lang="ar-SA"/>
              <a:pPr>
                <a:defRPr/>
              </a:pPr>
              <a:t>25/01/34</a:t>
            </a:fld>
            <a:endParaRPr lang="ar-SA"/>
          </a:p>
        </p:txBody>
      </p:sp>
      <p:sp>
        <p:nvSpPr>
          <p:cNvPr id="5" name="Footer Placeholder 4"/>
          <p:cNvSpPr>
            <a:spLocks noGrp="1"/>
          </p:cNvSpPr>
          <p:nvPr>
            <p:ph type="ftr" sz="quarter" idx="11"/>
          </p:nvPr>
        </p:nvSpPr>
        <p:spPr/>
        <p:txBody>
          <a:bodyPr/>
          <a:lstStyle>
            <a:lvl1pPr>
              <a:defRPr/>
            </a:lvl1pPr>
          </a:lstStyle>
          <a:p>
            <a:pPr>
              <a:defRPr/>
            </a:pPr>
            <a:endParaRPr lang="ar-SA"/>
          </a:p>
        </p:txBody>
      </p:sp>
      <p:sp>
        <p:nvSpPr>
          <p:cNvPr id="6" name="Slide Number Placeholder 5"/>
          <p:cNvSpPr>
            <a:spLocks noGrp="1"/>
          </p:cNvSpPr>
          <p:nvPr>
            <p:ph type="sldNum" sz="quarter" idx="12"/>
          </p:nvPr>
        </p:nvSpPr>
        <p:spPr/>
        <p:txBody>
          <a:bodyPr/>
          <a:lstStyle>
            <a:lvl1pPr>
              <a:defRPr/>
            </a:lvl1pPr>
          </a:lstStyle>
          <a:p>
            <a:pPr>
              <a:defRPr/>
            </a:pPr>
            <a:fld id="{DDDA1A01-2BD4-42F2-AD48-A906B18232F1}" type="slidenum">
              <a:rPr lang="ar-SA"/>
              <a:pPr>
                <a:defRPr/>
              </a:pPr>
              <a:t>‹#›</a:t>
            </a:fld>
            <a:endParaRPr lang="ar-SA"/>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10"/>
          </p:nvPr>
        </p:nvSpPr>
        <p:spPr/>
        <p:txBody>
          <a:bodyPr/>
          <a:lstStyle>
            <a:lvl1pPr>
              <a:defRPr/>
            </a:lvl1pPr>
          </a:lstStyle>
          <a:p>
            <a:pPr>
              <a:defRPr/>
            </a:pPr>
            <a:fld id="{014C115B-F31A-4120-8D1E-4728248ED6F3}" type="datetime1">
              <a:rPr lang="ar-SA"/>
              <a:pPr>
                <a:defRPr/>
              </a:pPr>
              <a:t>25/01/34</a:t>
            </a:fld>
            <a:endParaRPr lang="ar-SA"/>
          </a:p>
        </p:txBody>
      </p:sp>
      <p:sp>
        <p:nvSpPr>
          <p:cNvPr id="5" name="Footer Placeholder 4"/>
          <p:cNvSpPr>
            <a:spLocks noGrp="1"/>
          </p:cNvSpPr>
          <p:nvPr>
            <p:ph type="ftr" sz="quarter" idx="11"/>
          </p:nvPr>
        </p:nvSpPr>
        <p:spPr/>
        <p:txBody>
          <a:bodyPr/>
          <a:lstStyle>
            <a:lvl1pPr>
              <a:defRPr/>
            </a:lvl1pPr>
          </a:lstStyle>
          <a:p>
            <a:pPr>
              <a:defRPr/>
            </a:pPr>
            <a:endParaRPr lang="ar-SA"/>
          </a:p>
        </p:txBody>
      </p:sp>
      <p:sp>
        <p:nvSpPr>
          <p:cNvPr id="6" name="Slide Number Placeholder 5"/>
          <p:cNvSpPr>
            <a:spLocks noGrp="1"/>
          </p:cNvSpPr>
          <p:nvPr>
            <p:ph type="sldNum" sz="quarter" idx="12"/>
          </p:nvPr>
        </p:nvSpPr>
        <p:spPr/>
        <p:txBody>
          <a:bodyPr/>
          <a:lstStyle>
            <a:lvl1pPr>
              <a:defRPr/>
            </a:lvl1pPr>
          </a:lstStyle>
          <a:p>
            <a:pPr>
              <a:defRPr/>
            </a:pPr>
            <a:fld id="{0F9C4384-8FD0-4EBB-A097-4DE9E5D1230A}" type="slidenum">
              <a:rPr lang="ar-SA"/>
              <a:pPr>
                <a:defRPr/>
              </a:pPr>
              <a:t>‹#›</a:t>
            </a:fld>
            <a:endParaRPr lang="ar-SA"/>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grpSp>
        <p:nvGrpSpPr>
          <p:cNvPr id="4" name="Group 38"/>
          <p:cNvGrpSpPr>
            <a:grpSpLocks/>
          </p:cNvGrpSpPr>
          <p:nvPr/>
        </p:nvGrpSpPr>
        <p:grpSpPr bwMode="auto">
          <a:xfrm>
            <a:off x="4592638" y="2133600"/>
            <a:ext cx="3865562" cy="4171950"/>
            <a:chOff x="0" y="0"/>
            <a:chExt cx="1600200" cy="1727200"/>
          </a:xfrm>
        </p:grpSpPr>
        <p:sp>
          <p:nvSpPr>
            <p:cNvPr id="5" name="Oval 4"/>
            <p:cNvSpPr/>
            <p:nvPr/>
          </p:nvSpPr>
          <p:spPr>
            <a:xfrm>
              <a:off x="686082" y="152477"/>
              <a:ext cx="914118" cy="914207"/>
            </a:xfrm>
            <a:prstGeom prst="ellipse">
              <a:avLst/>
            </a:prstGeom>
            <a:gradFill>
              <a:gsLst>
                <a:gs pos="0">
                  <a:schemeClr val="accent1">
                    <a:tint val="66000"/>
                    <a:satMod val="160000"/>
                    <a:alpha val="60000"/>
                  </a:schemeClr>
                </a:gs>
                <a:gs pos="50000">
                  <a:schemeClr val="accent1">
                    <a:tint val="44500"/>
                    <a:satMod val="160000"/>
                    <a:alpha val="60000"/>
                  </a:schemeClr>
                </a:gs>
                <a:gs pos="100000">
                  <a:schemeClr val="accent1">
                    <a:tint val="23500"/>
                    <a:satMod val="160000"/>
                    <a:alpha val="6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a:p>
          </p:txBody>
        </p:sp>
        <p:sp>
          <p:nvSpPr>
            <p:cNvPr id="6" name="Oval 5"/>
            <p:cNvSpPr/>
            <p:nvPr/>
          </p:nvSpPr>
          <p:spPr>
            <a:xfrm>
              <a:off x="381157" y="1206674"/>
              <a:ext cx="456730" cy="456775"/>
            </a:xfrm>
            <a:prstGeom prst="ellipse">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7" name="Oval 6"/>
            <p:cNvSpPr/>
            <p:nvPr/>
          </p:nvSpPr>
          <p:spPr>
            <a:xfrm>
              <a:off x="686082" y="914207"/>
              <a:ext cx="355527" cy="355561"/>
            </a:xfrm>
            <a:prstGeom prst="ellipse">
              <a:avLst/>
            </a:prstGeom>
            <a:gradFill>
              <a:gsLst>
                <a:gs pos="0">
                  <a:schemeClr val="accent1">
                    <a:tint val="66000"/>
                    <a:satMod val="160000"/>
                    <a:alpha val="60000"/>
                  </a:schemeClr>
                </a:gs>
                <a:gs pos="50000">
                  <a:schemeClr val="accent1">
                    <a:tint val="44500"/>
                    <a:satMod val="160000"/>
                    <a:alpha val="60000"/>
                  </a:schemeClr>
                </a:gs>
                <a:gs pos="100000">
                  <a:schemeClr val="accent1">
                    <a:tint val="23500"/>
                    <a:satMod val="160000"/>
                    <a:alpha val="6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a:p>
          </p:txBody>
        </p:sp>
        <p:sp>
          <p:nvSpPr>
            <p:cNvPr id="8" name="Oval 7"/>
            <p:cNvSpPr/>
            <p:nvPr/>
          </p:nvSpPr>
          <p:spPr>
            <a:xfrm>
              <a:off x="647966" y="1142923"/>
              <a:ext cx="431758" cy="431800"/>
            </a:xfrm>
            <a:prstGeom prst="ellipse">
              <a:avLst/>
            </a:prstGeom>
            <a:gradFill>
              <a:gsLst>
                <a:gs pos="0">
                  <a:schemeClr val="accent1">
                    <a:tint val="66000"/>
                    <a:satMod val="160000"/>
                    <a:alpha val="60000"/>
                  </a:schemeClr>
                </a:gs>
                <a:gs pos="50000">
                  <a:schemeClr val="accent1">
                    <a:tint val="44500"/>
                    <a:satMod val="160000"/>
                    <a:alpha val="60000"/>
                  </a:schemeClr>
                </a:gs>
                <a:gs pos="100000">
                  <a:schemeClr val="accent1">
                    <a:tint val="23500"/>
                    <a:satMod val="160000"/>
                    <a:alpha val="6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a:p>
          </p:txBody>
        </p:sp>
        <p:sp>
          <p:nvSpPr>
            <p:cNvPr id="9" name="Oval 8"/>
            <p:cNvSpPr/>
            <p:nvPr/>
          </p:nvSpPr>
          <p:spPr>
            <a:xfrm>
              <a:off x="457388" y="0"/>
              <a:ext cx="761656" cy="761730"/>
            </a:xfrm>
            <a:prstGeom prst="ellipse">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10" name="Oval 9"/>
            <p:cNvSpPr/>
            <p:nvPr/>
          </p:nvSpPr>
          <p:spPr>
            <a:xfrm>
              <a:off x="1028465" y="1524116"/>
              <a:ext cx="203722" cy="203084"/>
            </a:xfrm>
            <a:prstGeom prst="ellipse">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11" name="Oval 10"/>
            <p:cNvSpPr/>
            <p:nvPr/>
          </p:nvSpPr>
          <p:spPr>
            <a:xfrm>
              <a:off x="88717" y="1066684"/>
              <a:ext cx="127490" cy="126845"/>
            </a:xfrm>
            <a:prstGeom prst="ellipse">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12" name="Oval 11"/>
            <p:cNvSpPr/>
            <p:nvPr/>
          </p:nvSpPr>
          <p:spPr>
            <a:xfrm>
              <a:off x="0" y="1244793"/>
              <a:ext cx="126833" cy="126846"/>
            </a:xfrm>
            <a:prstGeom prst="ellipse">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13" name="Oval 12"/>
            <p:cNvSpPr/>
            <p:nvPr/>
          </p:nvSpPr>
          <p:spPr>
            <a:xfrm>
              <a:off x="152463" y="1092316"/>
              <a:ext cx="126833" cy="126846"/>
            </a:xfrm>
            <a:prstGeom prst="ellipse">
              <a:avLst/>
            </a:prstGeom>
            <a:gradFill>
              <a:gsLst>
                <a:gs pos="0">
                  <a:schemeClr val="accent1">
                    <a:tint val="66000"/>
                    <a:satMod val="160000"/>
                    <a:alpha val="60000"/>
                  </a:schemeClr>
                </a:gs>
                <a:gs pos="50000">
                  <a:schemeClr val="accent1">
                    <a:tint val="44500"/>
                    <a:satMod val="160000"/>
                    <a:alpha val="60000"/>
                  </a:schemeClr>
                </a:gs>
                <a:gs pos="100000">
                  <a:schemeClr val="accent1">
                    <a:tint val="23500"/>
                    <a:satMod val="160000"/>
                    <a:alpha val="6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a:p>
          </p:txBody>
        </p:sp>
        <p:sp>
          <p:nvSpPr>
            <p:cNvPr id="14" name="Oval 13"/>
            <p:cNvSpPr/>
            <p:nvPr/>
          </p:nvSpPr>
          <p:spPr>
            <a:xfrm>
              <a:off x="304925" y="1066684"/>
              <a:ext cx="126833" cy="126845"/>
            </a:xfrm>
            <a:prstGeom prst="ellipse">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grpSp>
      <p:grpSp>
        <p:nvGrpSpPr>
          <p:cNvPr id="15" name="Group 32"/>
          <p:cNvGrpSpPr>
            <a:grpSpLocks/>
          </p:cNvGrpSpPr>
          <p:nvPr/>
        </p:nvGrpSpPr>
        <p:grpSpPr bwMode="auto">
          <a:xfrm>
            <a:off x="609600" y="990600"/>
            <a:ext cx="1179513" cy="1357313"/>
            <a:chOff x="266700" y="914400"/>
            <a:chExt cx="1179761" cy="1356814"/>
          </a:xfrm>
        </p:grpSpPr>
        <p:sp>
          <p:nvSpPr>
            <p:cNvPr id="16" name="Oval 15"/>
            <p:cNvSpPr/>
            <p:nvPr/>
          </p:nvSpPr>
          <p:spPr>
            <a:xfrm>
              <a:off x="555686" y="1380953"/>
              <a:ext cx="890775" cy="890261"/>
            </a:xfrm>
            <a:prstGeom prst="ellipse">
              <a:avLst/>
            </a:prstGeom>
            <a:gradFill>
              <a:gsLst>
                <a:gs pos="0">
                  <a:schemeClr val="accent1">
                    <a:tint val="66000"/>
                    <a:satMod val="160000"/>
                    <a:alpha val="60000"/>
                  </a:schemeClr>
                </a:gs>
                <a:gs pos="50000">
                  <a:schemeClr val="accent1">
                    <a:tint val="44500"/>
                    <a:satMod val="160000"/>
                    <a:alpha val="60000"/>
                  </a:schemeClr>
                </a:gs>
                <a:gs pos="100000">
                  <a:schemeClr val="accent1">
                    <a:tint val="23500"/>
                    <a:satMod val="160000"/>
                    <a:alpha val="6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a:p>
          </p:txBody>
        </p:sp>
        <p:sp>
          <p:nvSpPr>
            <p:cNvPr id="17" name="Oval 16"/>
            <p:cNvSpPr/>
            <p:nvPr/>
          </p:nvSpPr>
          <p:spPr>
            <a:xfrm flipV="1">
              <a:off x="304808" y="1219088"/>
              <a:ext cx="355675" cy="355469"/>
            </a:xfrm>
            <a:prstGeom prst="ellipse">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18" name="Oval 17"/>
            <p:cNvSpPr/>
            <p:nvPr/>
          </p:nvSpPr>
          <p:spPr>
            <a:xfrm flipV="1">
              <a:off x="266700" y="914400"/>
              <a:ext cx="431891" cy="431641"/>
            </a:xfrm>
            <a:prstGeom prst="ellipse">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19" name="Oval 18"/>
            <p:cNvSpPr/>
            <p:nvPr/>
          </p:nvSpPr>
          <p:spPr>
            <a:xfrm flipV="1">
              <a:off x="609672" y="1066744"/>
              <a:ext cx="203243" cy="203125"/>
            </a:xfrm>
            <a:prstGeom prst="ellipse">
              <a:avLst/>
            </a:prstGeom>
            <a:gradFill>
              <a:gsLst>
                <a:gs pos="0">
                  <a:schemeClr val="accent1">
                    <a:tint val="66000"/>
                    <a:satMod val="160000"/>
                    <a:alpha val="60000"/>
                  </a:schemeClr>
                </a:gs>
                <a:gs pos="50000">
                  <a:schemeClr val="accent1">
                    <a:tint val="44500"/>
                    <a:satMod val="160000"/>
                    <a:alpha val="60000"/>
                  </a:schemeClr>
                </a:gs>
                <a:gs pos="100000">
                  <a:schemeClr val="accent1">
                    <a:tint val="23500"/>
                    <a:satMod val="160000"/>
                    <a:alpha val="6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a:p>
          </p:txBody>
        </p:sp>
      </p:grpSp>
      <p:sp>
        <p:nvSpPr>
          <p:cNvPr id="3" name="Text Placeholder 2"/>
          <p:cNvSpPr>
            <a:spLocks noGrp="1"/>
          </p:cNvSpPr>
          <p:nvPr>
            <p:ph type="body" idx="1"/>
          </p:nvPr>
        </p:nvSpPr>
        <p:spPr>
          <a:xfrm>
            <a:off x="4724400" y="2590800"/>
            <a:ext cx="1905000" cy="1905000"/>
          </a:xfrm>
          <a:prstGeom prst="ellipse">
            <a:avLst/>
          </a:prstGeom>
          <a:solidFill>
            <a:schemeClr val="tx2"/>
          </a:solidFill>
        </p:spPr>
        <p:txBody>
          <a:bodyPr anchor="ctr"/>
          <a:lstStyle>
            <a:lvl1pPr marL="0" indent="0" algn="ctr">
              <a:buNone/>
              <a:defRPr sz="1400" kern="1200">
                <a:solidFill>
                  <a:schemeClr val="bg1"/>
                </a:solidFill>
                <a:latin typeface="+mn-lt"/>
                <a:ea typeface="+mn-ea"/>
                <a:cs typeface="+mn-cs"/>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2" name="Title 1"/>
          <p:cNvSpPr>
            <a:spLocks noGrp="1"/>
          </p:cNvSpPr>
          <p:nvPr>
            <p:ph type="title"/>
          </p:nvPr>
        </p:nvSpPr>
        <p:spPr>
          <a:xfrm>
            <a:off x="1295400" y="1143000"/>
            <a:ext cx="7086600" cy="1472184"/>
          </a:xfrm>
        </p:spPr>
        <p:txBody>
          <a:bodyPr anchorCtr="0"/>
          <a:lstStyle>
            <a:lvl1pPr algn="l">
              <a:defRPr sz="3600" b="0" cap="none" baseline="0"/>
            </a:lvl1pPr>
          </a:lstStyle>
          <a:p>
            <a:r>
              <a:rPr lang="en-US" smtClean="0"/>
              <a:t>Click to edit Master title style</a:t>
            </a:r>
            <a:endParaRPr/>
          </a:p>
        </p:txBody>
      </p:sp>
      <p:sp>
        <p:nvSpPr>
          <p:cNvPr id="20" name="Date Placeholder 3"/>
          <p:cNvSpPr>
            <a:spLocks noGrp="1"/>
          </p:cNvSpPr>
          <p:nvPr>
            <p:ph type="dt" sz="half" idx="10"/>
          </p:nvPr>
        </p:nvSpPr>
        <p:spPr/>
        <p:txBody>
          <a:bodyPr/>
          <a:lstStyle>
            <a:lvl1pPr>
              <a:defRPr/>
            </a:lvl1pPr>
          </a:lstStyle>
          <a:p>
            <a:pPr>
              <a:defRPr/>
            </a:pPr>
            <a:fld id="{3D9EE272-660A-40AE-B51F-84A4FE6A1F69}" type="datetime1">
              <a:rPr lang="ar-SA"/>
              <a:pPr>
                <a:defRPr/>
              </a:pPr>
              <a:t>25/01/34</a:t>
            </a:fld>
            <a:endParaRPr lang="ar-SA"/>
          </a:p>
        </p:txBody>
      </p:sp>
      <p:sp>
        <p:nvSpPr>
          <p:cNvPr id="21" name="Footer Placeholder 4"/>
          <p:cNvSpPr>
            <a:spLocks noGrp="1"/>
          </p:cNvSpPr>
          <p:nvPr>
            <p:ph type="ftr" sz="quarter" idx="11"/>
          </p:nvPr>
        </p:nvSpPr>
        <p:spPr/>
        <p:txBody>
          <a:bodyPr/>
          <a:lstStyle>
            <a:lvl1pPr>
              <a:defRPr/>
            </a:lvl1pPr>
          </a:lstStyle>
          <a:p>
            <a:pPr>
              <a:defRPr/>
            </a:pPr>
            <a:endParaRPr lang="ar-SA"/>
          </a:p>
        </p:txBody>
      </p:sp>
      <p:sp>
        <p:nvSpPr>
          <p:cNvPr id="22" name="Slide Number Placeholder 5"/>
          <p:cNvSpPr>
            <a:spLocks noGrp="1"/>
          </p:cNvSpPr>
          <p:nvPr>
            <p:ph type="sldNum" sz="quarter" idx="12"/>
          </p:nvPr>
        </p:nvSpPr>
        <p:spPr/>
        <p:txBody>
          <a:bodyPr/>
          <a:lstStyle>
            <a:lvl1pPr>
              <a:defRPr/>
            </a:lvl1pPr>
          </a:lstStyle>
          <a:p>
            <a:pPr>
              <a:defRPr/>
            </a:pPr>
            <a:fld id="{539E5D36-4D8B-4EB1-B4BE-5C092AA21B3C}" type="slidenum">
              <a:rPr lang="ar-SA"/>
              <a:pPr>
                <a:defRPr/>
              </a:pPr>
              <a:t>‹#›</a:t>
            </a:fld>
            <a:endParaRPr lang="ar-SA"/>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900953" y="1752600"/>
            <a:ext cx="3429000" cy="3886200"/>
          </a:xfrm>
          <a:prstGeom prst="ellipse">
            <a:avLst/>
          </a:pr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p:style>
        <p:txBody>
          <a:bodyPr/>
          <a:lstStyle>
            <a:lvl1pPr indent="-228600" algn="l" defTabSz="914400" rtl="0" eaLnBrk="1" latinLnBrk="0" hangingPunct="1">
              <a:defRPr sz="1600" kern="1200">
                <a:solidFill>
                  <a:schemeClr val="tx1"/>
                </a:solidFill>
                <a:latin typeface="+mn-lt"/>
                <a:ea typeface="+mn-ea"/>
                <a:cs typeface="+mn-cs"/>
              </a:defRPr>
            </a:lvl1pPr>
            <a:lvl2pPr indent="-228600" algn="l" defTabSz="914400" rtl="0" eaLnBrk="1" latinLnBrk="0" hangingPunct="1">
              <a:defRPr sz="1400" kern="1200">
                <a:solidFill>
                  <a:schemeClr val="tx1"/>
                </a:solidFill>
                <a:latin typeface="+mn-lt"/>
                <a:ea typeface="+mn-ea"/>
                <a:cs typeface="+mn-cs"/>
              </a:defRPr>
            </a:lvl2pPr>
            <a:lvl3pPr indent="-228600" algn="l" defTabSz="914400" rtl="0" eaLnBrk="1" latinLnBrk="0" hangingPunct="1">
              <a:defRPr sz="1400" kern="1200">
                <a:solidFill>
                  <a:schemeClr val="tx1"/>
                </a:solidFill>
                <a:latin typeface="+mn-lt"/>
                <a:ea typeface="+mn-ea"/>
                <a:cs typeface="+mn-cs"/>
              </a:defRPr>
            </a:lvl3pPr>
            <a:lvl4pPr indent="-228600" algn="l" defTabSz="914400" rtl="0" eaLnBrk="1" latinLnBrk="0" hangingPunct="1">
              <a:defRPr sz="1400" kern="1200">
                <a:solidFill>
                  <a:schemeClr val="tx1"/>
                </a:solidFill>
                <a:latin typeface="+mn-lt"/>
                <a:ea typeface="+mn-ea"/>
                <a:cs typeface="+mn-cs"/>
              </a:defRPr>
            </a:lvl4pPr>
            <a:lvl5pPr indent="-228600" algn="l" defTabSz="914400" rtl="0" eaLnBrk="1" latinLnBrk="0" hangingPunct="1">
              <a:defRPr sz="1400" kern="1200">
                <a:solidFill>
                  <a:schemeClr val="tx1"/>
                </a:solidFill>
                <a:latin typeface="+mn-lt"/>
                <a:ea typeface="+mn-ea"/>
                <a:cs typeface="+mn-cs"/>
              </a:defRPr>
            </a:lvl5pPr>
            <a:lvl6pPr>
              <a:defRPr sz="1400"/>
            </a:lvl6pPr>
            <a:lvl7pPr>
              <a:defRPr sz="1400"/>
            </a:lvl7pPr>
            <a:lvl8pPr>
              <a:defRPr sz="1400"/>
            </a:lvl8pPr>
            <a:lvl9pPr>
              <a:defRPr sz="1400" baseline="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Content Placeholder 3"/>
          <p:cNvSpPr>
            <a:spLocks noGrp="1"/>
          </p:cNvSpPr>
          <p:nvPr>
            <p:ph sz="half" idx="2"/>
          </p:nvPr>
        </p:nvSpPr>
        <p:spPr>
          <a:xfrm>
            <a:off x="4800600" y="2362200"/>
            <a:ext cx="3429000" cy="3886200"/>
          </a:xfrm>
          <a:prstGeom prst="ellipse">
            <a:avLst/>
          </a:pr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p:style>
        <p:txBody>
          <a:bodyPr/>
          <a:lstStyle>
            <a:lvl1pPr indent="-228600" algn="l" defTabSz="914400" rtl="0" eaLnBrk="1" latinLnBrk="0" hangingPunct="1">
              <a:buFont typeface="Wingdings" pitchFamily="2" charset="2"/>
              <a:buChar char="l"/>
              <a:defRPr sz="1600" kern="1200">
                <a:solidFill>
                  <a:schemeClr val="tx1"/>
                </a:solidFill>
                <a:latin typeface="+mn-lt"/>
                <a:ea typeface="+mn-ea"/>
                <a:cs typeface="+mn-cs"/>
              </a:defRPr>
            </a:lvl1pPr>
            <a:lvl2pPr indent="-228600" algn="l" defTabSz="914400" rtl="0" eaLnBrk="1" latinLnBrk="0" hangingPunct="1">
              <a:buFont typeface="Arial" pitchFamily="34" charset="0"/>
              <a:defRPr sz="1400" kern="1200">
                <a:solidFill>
                  <a:schemeClr val="tx1"/>
                </a:solidFill>
                <a:latin typeface="+mn-lt"/>
                <a:ea typeface="+mn-ea"/>
                <a:cs typeface="+mn-cs"/>
              </a:defRPr>
            </a:lvl2pPr>
            <a:lvl3pPr indent="-228600" algn="l" defTabSz="914400" rtl="0" eaLnBrk="1" latinLnBrk="0" hangingPunct="1">
              <a:buFont typeface="Wingdings" pitchFamily="2" charset="2"/>
              <a:buChar char="l"/>
              <a:defRPr sz="1400" kern="1200">
                <a:solidFill>
                  <a:schemeClr val="tx1"/>
                </a:solidFill>
                <a:latin typeface="+mn-lt"/>
                <a:ea typeface="+mn-ea"/>
                <a:cs typeface="+mn-cs"/>
              </a:defRPr>
            </a:lvl3pPr>
            <a:lvl4pPr indent="-228600" algn="l" defTabSz="914400" rtl="0" eaLnBrk="1" latinLnBrk="0" hangingPunct="1">
              <a:buFont typeface="Arial" pitchFamily="34" charset="0"/>
              <a:defRPr sz="1400" kern="1200">
                <a:solidFill>
                  <a:schemeClr val="tx1"/>
                </a:solidFill>
                <a:latin typeface="+mn-lt"/>
                <a:ea typeface="+mn-ea"/>
                <a:cs typeface="+mn-cs"/>
              </a:defRPr>
            </a:lvl4pPr>
            <a:lvl5pPr indent="-228600" algn="l" defTabSz="914400" rtl="0" eaLnBrk="1" latinLnBrk="0" hangingPunct="1">
              <a:buFont typeface="Wingdings" pitchFamily="2" charset="2"/>
              <a:buChar char="l"/>
              <a:defRPr sz="1400" kern="1200">
                <a:solidFill>
                  <a:schemeClr val="tx1"/>
                </a:solidFill>
                <a:latin typeface="+mn-lt"/>
                <a:ea typeface="+mn-ea"/>
                <a:cs typeface="+mn-cs"/>
              </a:defRPr>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2" name="Title 1"/>
          <p:cNvSpPr>
            <a:spLocks noGrp="1"/>
          </p:cNvSpPr>
          <p:nvPr>
            <p:ph type="title"/>
          </p:nvPr>
        </p:nvSpPr>
        <p:spPr>
          <a:xfrm>
            <a:off x="1447800" y="609600"/>
            <a:ext cx="6629400" cy="1143000"/>
          </a:xfrm>
        </p:spPr>
        <p:txBody>
          <a:bodyPr/>
          <a:lstStyle/>
          <a:p>
            <a:r>
              <a:rPr lang="en-US" smtClean="0"/>
              <a:t>Click to edit Master title style</a:t>
            </a:r>
            <a:endParaRPr/>
          </a:p>
        </p:txBody>
      </p:sp>
      <p:sp>
        <p:nvSpPr>
          <p:cNvPr id="5" name="Date Placeholder 3"/>
          <p:cNvSpPr>
            <a:spLocks noGrp="1"/>
          </p:cNvSpPr>
          <p:nvPr>
            <p:ph type="dt" sz="half" idx="10"/>
          </p:nvPr>
        </p:nvSpPr>
        <p:spPr/>
        <p:txBody>
          <a:bodyPr/>
          <a:lstStyle>
            <a:lvl1pPr>
              <a:defRPr/>
            </a:lvl1pPr>
          </a:lstStyle>
          <a:p>
            <a:pPr>
              <a:defRPr/>
            </a:pPr>
            <a:fld id="{3DD993D4-B749-449E-98D6-8AAB61FB3307}" type="datetime1">
              <a:rPr lang="ar-SA"/>
              <a:pPr>
                <a:defRPr/>
              </a:pPr>
              <a:t>25/01/34</a:t>
            </a:fld>
            <a:endParaRPr lang="ar-SA"/>
          </a:p>
        </p:txBody>
      </p:sp>
      <p:sp>
        <p:nvSpPr>
          <p:cNvPr id="6" name="Footer Placeholder 4"/>
          <p:cNvSpPr>
            <a:spLocks noGrp="1"/>
          </p:cNvSpPr>
          <p:nvPr>
            <p:ph type="ftr" sz="quarter" idx="11"/>
          </p:nvPr>
        </p:nvSpPr>
        <p:spPr/>
        <p:txBody>
          <a:bodyPr/>
          <a:lstStyle>
            <a:lvl1pPr>
              <a:defRPr/>
            </a:lvl1pPr>
          </a:lstStyle>
          <a:p>
            <a:pPr>
              <a:defRPr/>
            </a:pPr>
            <a:endParaRPr lang="ar-SA"/>
          </a:p>
        </p:txBody>
      </p:sp>
      <p:sp>
        <p:nvSpPr>
          <p:cNvPr id="7" name="Slide Number Placeholder 5"/>
          <p:cNvSpPr>
            <a:spLocks noGrp="1"/>
          </p:cNvSpPr>
          <p:nvPr>
            <p:ph type="sldNum" sz="quarter" idx="12"/>
          </p:nvPr>
        </p:nvSpPr>
        <p:spPr/>
        <p:txBody>
          <a:bodyPr/>
          <a:lstStyle>
            <a:lvl1pPr>
              <a:defRPr/>
            </a:lvl1pPr>
          </a:lstStyle>
          <a:p>
            <a:pPr>
              <a:defRPr/>
            </a:pPr>
            <a:fld id="{EF8B4BC9-E5F0-4DA8-9745-4DE78C9410E9}" type="slidenum">
              <a:rPr lang="ar-SA"/>
              <a:pPr>
                <a:defRPr/>
              </a:pPr>
              <a:t>‹#›</a:t>
            </a:fld>
            <a:endParaRPr lang="ar-SA"/>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a:p>
        </p:txBody>
      </p:sp>
      <p:sp>
        <p:nvSpPr>
          <p:cNvPr id="3" name="Text Placeholder 2"/>
          <p:cNvSpPr>
            <a:spLocks noGrp="1"/>
          </p:cNvSpPr>
          <p:nvPr>
            <p:ph type="body" idx="1"/>
          </p:nvPr>
        </p:nvSpPr>
        <p:spPr>
          <a:xfrm rot="16200000">
            <a:off x="-870003" y="3147219"/>
            <a:ext cx="3429000" cy="639762"/>
          </a:xfrm>
          <a:prstGeom prst="rect">
            <a:avLst/>
          </a:prstGeom>
          <a:noFill/>
        </p:spPr>
        <p:txBody>
          <a:bodyPr anchor="ctr">
            <a:sp3d extrusionH="25400">
              <a:bevelT w="12700" h="12700"/>
              <a:extrusionClr>
                <a:schemeClr val="bg1">
                  <a:lumMod val="10000"/>
                  <a:lumOff val="90000"/>
                </a:schemeClr>
              </a:extrusionClr>
            </a:sp3d>
          </a:bodyPr>
          <a:lstStyle>
            <a:lvl1pPr marL="0" indent="0" algn="ctr">
              <a:buNone/>
              <a:defRPr sz="1800" b="0">
                <a:effectLst/>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066800" y="1755648"/>
            <a:ext cx="3200400" cy="3429000"/>
          </a:xfrm>
        </p:spPr>
        <p:txBody>
          <a:bodyPr>
            <a:noAutofit/>
          </a:bodyPr>
          <a:lstStyle>
            <a:lvl1pPr>
              <a:defRPr sz="1400"/>
            </a:lvl1pPr>
            <a:lvl2pPr>
              <a:defRPr sz="14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5" name="Text Placeholder 4"/>
          <p:cNvSpPr>
            <a:spLocks noGrp="1"/>
          </p:cNvSpPr>
          <p:nvPr>
            <p:ph type="body" sz="quarter" idx="3"/>
          </p:nvPr>
        </p:nvSpPr>
        <p:spPr>
          <a:xfrm rot="16200000">
            <a:off x="3259278" y="3756819"/>
            <a:ext cx="3429000" cy="639762"/>
          </a:xfrm>
          <a:prstGeom prst="rect">
            <a:avLst/>
          </a:prstGeom>
          <a:noFill/>
        </p:spPr>
        <p:txBody>
          <a:bodyPr anchor="ctr">
            <a:sp3d extrusionH="25400">
              <a:bevelT w="12700" h="12700"/>
              <a:extrusionClr>
                <a:schemeClr val="bg1">
                  <a:lumMod val="10000"/>
                  <a:lumOff val="90000"/>
                </a:schemeClr>
              </a:extrusionClr>
            </a:sp3d>
          </a:bodyPr>
          <a:lstStyle>
            <a:lvl1pPr marL="0" indent="0" algn="ctr">
              <a:buNone/>
              <a:defRPr sz="1800" b="0">
                <a:effectLst/>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181600" y="2359152"/>
            <a:ext cx="3200400" cy="3429000"/>
          </a:xfrm>
        </p:spPr>
        <p:txBody>
          <a:bodyPr>
            <a:noAutofit/>
          </a:bodyPr>
          <a:lstStyle>
            <a:lvl1pPr>
              <a:defRPr sz="1400"/>
            </a:lvl1pPr>
            <a:lvl2pPr>
              <a:defRPr sz="14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7" name="Date Placeholder 3"/>
          <p:cNvSpPr>
            <a:spLocks noGrp="1"/>
          </p:cNvSpPr>
          <p:nvPr>
            <p:ph type="dt" sz="half" idx="10"/>
          </p:nvPr>
        </p:nvSpPr>
        <p:spPr/>
        <p:txBody>
          <a:bodyPr/>
          <a:lstStyle>
            <a:lvl1pPr>
              <a:defRPr/>
            </a:lvl1pPr>
          </a:lstStyle>
          <a:p>
            <a:pPr>
              <a:defRPr/>
            </a:pPr>
            <a:fld id="{6DDB1527-886C-42B4-9A16-D54B30CD9F9E}" type="datetime1">
              <a:rPr lang="ar-SA"/>
              <a:pPr>
                <a:defRPr/>
              </a:pPr>
              <a:t>25/01/34</a:t>
            </a:fld>
            <a:endParaRPr lang="ar-SA"/>
          </a:p>
        </p:txBody>
      </p:sp>
      <p:sp>
        <p:nvSpPr>
          <p:cNvPr id="8" name="Footer Placeholder 4"/>
          <p:cNvSpPr>
            <a:spLocks noGrp="1"/>
          </p:cNvSpPr>
          <p:nvPr>
            <p:ph type="ftr" sz="quarter" idx="11"/>
          </p:nvPr>
        </p:nvSpPr>
        <p:spPr/>
        <p:txBody>
          <a:bodyPr/>
          <a:lstStyle>
            <a:lvl1pPr>
              <a:defRPr/>
            </a:lvl1pPr>
          </a:lstStyle>
          <a:p>
            <a:pPr>
              <a:defRPr/>
            </a:pPr>
            <a:endParaRPr lang="ar-SA"/>
          </a:p>
        </p:txBody>
      </p:sp>
      <p:sp>
        <p:nvSpPr>
          <p:cNvPr id="9" name="Slide Number Placeholder 5"/>
          <p:cNvSpPr>
            <a:spLocks noGrp="1"/>
          </p:cNvSpPr>
          <p:nvPr>
            <p:ph type="sldNum" sz="quarter" idx="12"/>
          </p:nvPr>
        </p:nvSpPr>
        <p:spPr/>
        <p:txBody>
          <a:bodyPr/>
          <a:lstStyle>
            <a:lvl1pPr>
              <a:defRPr/>
            </a:lvl1pPr>
          </a:lstStyle>
          <a:p>
            <a:pPr>
              <a:defRPr/>
            </a:pPr>
            <a:fld id="{CD49C35F-7340-4864-B8BA-F1E2CA44403A}" type="slidenum">
              <a:rPr lang="ar-SA"/>
              <a:pPr>
                <a:defRPr/>
              </a:pPr>
              <a:t>‹#›</a:t>
            </a:fld>
            <a:endParaRPr lang="ar-SA"/>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Date Placeholder 3"/>
          <p:cNvSpPr>
            <a:spLocks noGrp="1"/>
          </p:cNvSpPr>
          <p:nvPr>
            <p:ph type="dt" sz="half" idx="10"/>
          </p:nvPr>
        </p:nvSpPr>
        <p:spPr/>
        <p:txBody>
          <a:bodyPr/>
          <a:lstStyle>
            <a:lvl1pPr>
              <a:defRPr/>
            </a:lvl1pPr>
          </a:lstStyle>
          <a:p>
            <a:pPr>
              <a:defRPr/>
            </a:pPr>
            <a:fld id="{B3C25EE1-BC57-4F21-A5AC-9C6462632A29}" type="datetime1">
              <a:rPr lang="ar-SA"/>
              <a:pPr>
                <a:defRPr/>
              </a:pPr>
              <a:t>25/01/34</a:t>
            </a:fld>
            <a:endParaRPr lang="ar-SA"/>
          </a:p>
        </p:txBody>
      </p:sp>
      <p:sp>
        <p:nvSpPr>
          <p:cNvPr id="4" name="Footer Placeholder 4"/>
          <p:cNvSpPr>
            <a:spLocks noGrp="1"/>
          </p:cNvSpPr>
          <p:nvPr>
            <p:ph type="ftr" sz="quarter" idx="11"/>
          </p:nvPr>
        </p:nvSpPr>
        <p:spPr/>
        <p:txBody>
          <a:bodyPr/>
          <a:lstStyle>
            <a:lvl1pPr>
              <a:defRPr/>
            </a:lvl1pPr>
          </a:lstStyle>
          <a:p>
            <a:pPr>
              <a:defRPr/>
            </a:pPr>
            <a:endParaRPr lang="ar-SA"/>
          </a:p>
        </p:txBody>
      </p:sp>
      <p:sp>
        <p:nvSpPr>
          <p:cNvPr id="5" name="Slide Number Placeholder 5"/>
          <p:cNvSpPr>
            <a:spLocks noGrp="1"/>
          </p:cNvSpPr>
          <p:nvPr>
            <p:ph type="sldNum" sz="quarter" idx="12"/>
          </p:nvPr>
        </p:nvSpPr>
        <p:spPr/>
        <p:txBody>
          <a:bodyPr/>
          <a:lstStyle>
            <a:lvl1pPr>
              <a:defRPr/>
            </a:lvl1pPr>
          </a:lstStyle>
          <a:p>
            <a:pPr>
              <a:defRPr/>
            </a:pPr>
            <a:fld id="{AF64ABE6-DCE7-416F-AC06-97B9AC2D19C0}" type="slidenum">
              <a:rPr lang="ar-SA"/>
              <a:pPr>
                <a:defRPr/>
              </a:pPr>
              <a:t>‹#›</a:t>
            </a:fld>
            <a:endParaRPr lang="ar-SA"/>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C3AD1176-64B8-4AC5-8A7B-F2C5A2A6C375}" type="datetime1">
              <a:rPr lang="ar-SA"/>
              <a:pPr>
                <a:defRPr/>
              </a:pPr>
              <a:t>25/01/34</a:t>
            </a:fld>
            <a:endParaRPr lang="ar-SA"/>
          </a:p>
        </p:txBody>
      </p:sp>
      <p:sp>
        <p:nvSpPr>
          <p:cNvPr id="3" name="Footer Placeholder 4"/>
          <p:cNvSpPr>
            <a:spLocks noGrp="1"/>
          </p:cNvSpPr>
          <p:nvPr>
            <p:ph type="ftr" sz="quarter" idx="11"/>
          </p:nvPr>
        </p:nvSpPr>
        <p:spPr/>
        <p:txBody>
          <a:bodyPr/>
          <a:lstStyle>
            <a:lvl1pPr>
              <a:defRPr/>
            </a:lvl1pPr>
          </a:lstStyle>
          <a:p>
            <a:pPr>
              <a:defRPr/>
            </a:pPr>
            <a:endParaRPr lang="ar-SA"/>
          </a:p>
        </p:txBody>
      </p:sp>
      <p:sp>
        <p:nvSpPr>
          <p:cNvPr id="4" name="Slide Number Placeholder 5"/>
          <p:cNvSpPr>
            <a:spLocks noGrp="1"/>
          </p:cNvSpPr>
          <p:nvPr>
            <p:ph type="sldNum" sz="quarter" idx="12"/>
          </p:nvPr>
        </p:nvSpPr>
        <p:spPr/>
        <p:txBody>
          <a:bodyPr/>
          <a:lstStyle>
            <a:lvl1pPr>
              <a:defRPr/>
            </a:lvl1pPr>
          </a:lstStyle>
          <a:p>
            <a:pPr>
              <a:defRPr/>
            </a:pPr>
            <a:fld id="{71F20998-5CE1-44E4-8695-88FD24AD9889}" type="slidenum">
              <a:rPr lang="ar-SA"/>
              <a:pPr>
                <a:defRPr/>
              </a:pPr>
              <a:t>‹#›</a:t>
            </a:fld>
            <a:endParaRPr lang="ar-SA"/>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grpSp>
        <p:nvGrpSpPr>
          <p:cNvPr id="5" name="Group 22"/>
          <p:cNvGrpSpPr>
            <a:grpSpLocks/>
          </p:cNvGrpSpPr>
          <p:nvPr/>
        </p:nvGrpSpPr>
        <p:grpSpPr bwMode="auto">
          <a:xfrm>
            <a:off x="4695825" y="2133600"/>
            <a:ext cx="4448175" cy="4019550"/>
            <a:chOff x="4695702" y="2133600"/>
            <a:chExt cx="4448298" cy="4018808"/>
          </a:xfrm>
        </p:grpSpPr>
        <p:sp>
          <p:nvSpPr>
            <p:cNvPr id="6" name="Oval 5"/>
            <p:cNvSpPr/>
            <p:nvPr/>
          </p:nvSpPr>
          <p:spPr>
            <a:xfrm>
              <a:off x="4695702" y="5047712"/>
              <a:ext cx="1104931" cy="1104696"/>
            </a:xfrm>
            <a:prstGeom prst="ellipse">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7" name="Oval 6"/>
            <p:cNvSpPr/>
            <p:nvPr/>
          </p:nvSpPr>
          <p:spPr>
            <a:xfrm>
              <a:off x="7065906" y="4571550"/>
              <a:ext cx="858861" cy="858679"/>
            </a:xfrm>
            <a:prstGeom prst="ellipse">
              <a:avLst/>
            </a:prstGeom>
            <a:gradFill>
              <a:gsLst>
                <a:gs pos="0">
                  <a:schemeClr val="accent1">
                    <a:tint val="66000"/>
                    <a:satMod val="160000"/>
                    <a:alpha val="60000"/>
                  </a:schemeClr>
                </a:gs>
                <a:gs pos="50000">
                  <a:schemeClr val="accent1">
                    <a:tint val="44500"/>
                    <a:satMod val="160000"/>
                    <a:alpha val="60000"/>
                  </a:schemeClr>
                </a:gs>
                <a:gs pos="100000">
                  <a:schemeClr val="accent1">
                    <a:tint val="23500"/>
                    <a:satMod val="160000"/>
                    <a:alpha val="6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a:p>
          </p:txBody>
        </p:sp>
        <p:sp>
          <p:nvSpPr>
            <p:cNvPr id="8" name="Oval 7"/>
            <p:cNvSpPr/>
            <p:nvPr/>
          </p:nvSpPr>
          <p:spPr>
            <a:xfrm>
              <a:off x="5340245" y="4895340"/>
              <a:ext cx="1043017" cy="1042795"/>
            </a:xfrm>
            <a:prstGeom prst="ellipse">
              <a:avLst/>
            </a:prstGeom>
            <a:gradFill>
              <a:gsLst>
                <a:gs pos="0">
                  <a:schemeClr val="accent1">
                    <a:tint val="66000"/>
                    <a:satMod val="160000"/>
                    <a:alpha val="60000"/>
                  </a:schemeClr>
                </a:gs>
                <a:gs pos="50000">
                  <a:schemeClr val="accent1">
                    <a:tint val="44500"/>
                    <a:satMod val="160000"/>
                    <a:alpha val="60000"/>
                  </a:schemeClr>
                </a:gs>
                <a:gs pos="100000">
                  <a:schemeClr val="accent1">
                    <a:tint val="23500"/>
                    <a:satMod val="160000"/>
                    <a:alpha val="6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a:p>
          </p:txBody>
        </p:sp>
        <p:sp>
          <p:nvSpPr>
            <p:cNvPr id="9" name="Oval 8"/>
            <p:cNvSpPr/>
            <p:nvPr/>
          </p:nvSpPr>
          <p:spPr>
            <a:xfrm>
              <a:off x="6694420" y="3047831"/>
              <a:ext cx="1839963" cy="1841160"/>
            </a:xfrm>
            <a:prstGeom prst="ellipse">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10" name="Oval 9"/>
            <p:cNvSpPr/>
            <p:nvPr/>
          </p:nvSpPr>
          <p:spPr>
            <a:xfrm>
              <a:off x="7916829" y="2133600"/>
              <a:ext cx="858861" cy="858679"/>
            </a:xfrm>
            <a:prstGeom prst="ellipse">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11" name="Oval 10"/>
            <p:cNvSpPr/>
            <p:nvPr/>
          </p:nvSpPr>
          <p:spPr>
            <a:xfrm>
              <a:off x="7824752" y="2685948"/>
              <a:ext cx="1043016" cy="1042795"/>
            </a:xfrm>
            <a:prstGeom prst="ellipse">
              <a:avLst/>
            </a:prstGeom>
            <a:gradFill>
              <a:gsLst>
                <a:gs pos="0">
                  <a:schemeClr val="accent1">
                    <a:tint val="66000"/>
                    <a:satMod val="160000"/>
                    <a:alpha val="60000"/>
                  </a:schemeClr>
                </a:gs>
                <a:gs pos="50000">
                  <a:schemeClr val="accent1">
                    <a:tint val="44500"/>
                    <a:satMod val="160000"/>
                    <a:alpha val="60000"/>
                  </a:schemeClr>
                </a:gs>
                <a:gs pos="100000">
                  <a:schemeClr val="accent1">
                    <a:tint val="23500"/>
                    <a:satMod val="160000"/>
                    <a:alpha val="6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a:p>
          </p:txBody>
        </p:sp>
        <p:sp>
          <p:nvSpPr>
            <p:cNvPr id="12" name="Oval 11"/>
            <p:cNvSpPr/>
            <p:nvPr/>
          </p:nvSpPr>
          <p:spPr>
            <a:xfrm>
              <a:off x="8653449" y="2870064"/>
              <a:ext cx="490551" cy="490447"/>
            </a:xfrm>
            <a:prstGeom prst="ellipse">
              <a:avLst/>
            </a:prstGeom>
            <a:gradFill>
              <a:gsLst>
                <a:gs pos="0">
                  <a:schemeClr val="accent1">
                    <a:tint val="66000"/>
                    <a:satMod val="160000"/>
                    <a:alpha val="60000"/>
                  </a:schemeClr>
                </a:gs>
                <a:gs pos="50000">
                  <a:schemeClr val="accent1">
                    <a:tint val="44500"/>
                    <a:satMod val="160000"/>
                    <a:alpha val="60000"/>
                  </a:schemeClr>
                </a:gs>
                <a:gs pos="100000">
                  <a:schemeClr val="accent1">
                    <a:tint val="23500"/>
                    <a:satMod val="160000"/>
                    <a:alpha val="6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a:p>
          </p:txBody>
        </p:sp>
        <p:sp>
          <p:nvSpPr>
            <p:cNvPr id="13" name="Oval 12"/>
            <p:cNvSpPr/>
            <p:nvPr/>
          </p:nvSpPr>
          <p:spPr>
            <a:xfrm>
              <a:off x="6551541" y="5120723"/>
              <a:ext cx="307984" cy="306331"/>
            </a:xfrm>
            <a:prstGeom prst="ellipse">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14" name="Oval 13"/>
            <p:cNvSpPr/>
            <p:nvPr/>
          </p:nvSpPr>
          <p:spPr>
            <a:xfrm>
              <a:off x="6781735" y="5561967"/>
              <a:ext cx="306396" cy="307918"/>
            </a:xfrm>
            <a:prstGeom prst="ellipse">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15" name="Oval 14"/>
            <p:cNvSpPr/>
            <p:nvPr/>
          </p:nvSpPr>
          <p:spPr>
            <a:xfrm>
              <a:off x="6705533" y="5181037"/>
              <a:ext cx="306396" cy="307918"/>
            </a:xfrm>
            <a:prstGeom prst="ellipse">
              <a:avLst/>
            </a:prstGeom>
            <a:gradFill>
              <a:gsLst>
                <a:gs pos="0">
                  <a:schemeClr val="accent1">
                    <a:tint val="66000"/>
                    <a:satMod val="160000"/>
                    <a:alpha val="60000"/>
                  </a:schemeClr>
                </a:gs>
                <a:gs pos="50000">
                  <a:schemeClr val="accent1">
                    <a:tint val="44500"/>
                    <a:satMod val="160000"/>
                    <a:alpha val="60000"/>
                  </a:schemeClr>
                </a:gs>
                <a:gs pos="100000">
                  <a:schemeClr val="accent1">
                    <a:tint val="23500"/>
                    <a:satMod val="160000"/>
                    <a:alpha val="6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a:p>
          </p:txBody>
        </p:sp>
        <p:sp>
          <p:nvSpPr>
            <p:cNvPr id="16" name="Oval 15"/>
            <p:cNvSpPr/>
            <p:nvPr/>
          </p:nvSpPr>
          <p:spPr>
            <a:xfrm>
              <a:off x="7073843" y="5120723"/>
              <a:ext cx="306396" cy="306331"/>
            </a:xfrm>
            <a:prstGeom prst="ellipse">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grpSp>
      <p:sp>
        <p:nvSpPr>
          <p:cNvPr id="17" name="Oval 16"/>
          <p:cNvSpPr/>
          <p:nvPr/>
        </p:nvSpPr>
        <p:spPr>
          <a:xfrm>
            <a:off x="3886200" y="5638800"/>
            <a:ext cx="304800" cy="304800"/>
          </a:xfrm>
          <a:prstGeom prst="ellipse">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18" name="Oval 17"/>
          <p:cNvSpPr/>
          <p:nvPr/>
        </p:nvSpPr>
        <p:spPr>
          <a:xfrm>
            <a:off x="3319463" y="5148263"/>
            <a:ext cx="185737" cy="185737"/>
          </a:xfrm>
          <a:prstGeom prst="ellipse">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a:p>
        </p:txBody>
      </p:sp>
      <p:sp>
        <p:nvSpPr>
          <p:cNvPr id="19" name="Oval 18"/>
          <p:cNvSpPr/>
          <p:nvPr/>
        </p:nvSpPr>
        <p:spPr>
          <a:xfrm>
            <a:off x="3225800" y="5103813"/>
            <a:ext cx="185738" cy="185737"/>
          </a:xfrm>
          <a:prstGeom prst="ellipse">
            <a:avLst/>
          </a:prstGeom>
          <a:gradFill>
            <a:gsLst>
              <a:gs pos="0">
                <a:schemeClr val="accent1">
                  <a:tint val="66000"/>
                  <a:satMod val="160000"/>
                  <a:alpha val="60000"/>
                </a:schemeClr>
              </a:gs>
              <a:gs pos="50000">
                <a:schemeClr val="accent1">
                  <a:tint val="44500"/>
                  <a:satMod val="160000"/>
                  <a:alpha val="60000"/>
                </a:schemeClr>
              </a:gs>
              <a:gs pos="100000">
                <a:schemeClr val="accent1">
                  <a:tint val="23500"/>
                  <a:satMod val="160000"/>
                  <a:alpha val="6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a:p>
        </p:txBody>
      </p:sp>
      <p:sp>
        <p:nvSpPr>
          <p:cNvPr id="2" name="Title 1"/>
          <p:cNvSpPr>
            <a:spLocks noGrp="1"/>
          </p:cNvSpPr>
          <p:nvPr>
            <p:ph type="title"/>
          </p:nvPr>
        </p:nvSpPr>
        <p:spPr>
          <a:xfrm>
            <a:off x="457200" y="384048"/>
            <a:ext cx="2130552" cy="3044952"/>
          </a:xfrm>
          <a:noFill/>
          <a:ln>
            <a:noFill/>
          </a:ln>
          <a:scene3d>
            <a:camera prst="orthographicFront"/>
            <a:lightRig rig="threePt" dir="t"/>
          </a:scene3d>
          <a:sp3d>
            <a:bevelT w="12700" h="12700"/>
          </a:sp3d>
        </p:spPr>
        <p:txBody>
          <a:bodyPr anchor="b">
            <a:noAutofit/>
          </a:bodyPr>
          <a:lstStyle>
            <a:lvl1pPr algn="l" defTabSz="914400" rtl="0" eaLnBrk="1" latinLnBrk="0" hangingPunct="1">
              <a:spcBef>
                <a:spcPct val="0"/>
              </a:spcBef>
              <a:buNone/>
              <a:defRPr sz="4000" kern="1200" spc="200" baseline="0">
                <a:solidFill>
                  <a:schemeClr val="tx1"/>
                </a:solidFill>
                <a:effectLst/>
                <a:latin typeface="+mj-lt"/>
                <a:ea typeface="+mj-ea"/>
                <a:cs typeface="+mj-cs"/>
              </a:defRPr>
            </a:lvl1pPr>
          </a:lstStyle>
          <a:p>
            <a:r>
              <a:rPr lang="en-US" smtClean="0"/>
              <a:t>Click to edit Master title style</a:t>
            </a:r>
            <a:endParaRPr/>
          </a:p>
        </p:txBody>
      </p:sp>
      <p:sp>
        <p:nvSpPr>
          <p:cNvPr id="3" name="Content Placeholder 2"/>
          <p:cNvSpPr>
            <a:spLocks noGrp="1"/>
          </p:cNvSpPr>
          <p:nvPr>
            <p:ph idx="1"/>
          </p:nvPr>
        </p:nvSpPr>
        <p:spPr>
          <a:xfrm>
            <a:off x="2895600" y="927847"/>
            <a:ext cx="4114800" cy="4114800"/>
          </a:xfrm>
          <a:solidFill>
            <a:schemeClr val="bg1"/>
          </a:solidFill>
          <a:ln w="101600">
            <a:solidFill>
              <a:schemeClr val="tx2">
                <a:alpha val="50000"/>
              </a:schemeClr>
            </a:solid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tIns="91440"/>
          <a:lstStyle>
            <a:lvl1pPr marL="228600" indent="-228600" algn="l" defTabSz="914400" rtl="0" eaLnBrk="1" latinLnBrk="0" hangingPunct="1">
              <a:spcBef>
                <a:spcPts val="1800"/>
              </a:spcBef>
              <a:buFont typeface="Wingdings" pitchFamily="2" charset="2"/>
              <a:buChar char="l"/>
              <a:defRPr sz="1800" kern="1200">
                <a:solidFill>
                  <a:schemeClr val="lt1"/>
                </a:solidFill>
                <a:latin typeface="+mn-lt"/>
                <a:ea typeface="+mn-ea"/>
                <a:cs typeface="+mn-cs"/>
              </a:defRPr>
            </a:lvl1pPr>
            <a:lvl2pPr marL="511175" indent="-228600" algn="l" defTabSz="914400" rtl="0" eaLnBrk="1" latinLnBrk="0" hangingPunct="1">
              <a:spcBef>
                <a:spcPts val="1800"/>
              </a:spcBef>
              <a:buFont typeface="Arial" pitchFamily="34" charset="0"/>
              <a:buChar char="•"/>
              <a:defRPr sz="1600" kern="1200">
                <a:solidFill>
                  <a:schemeClr val="lt1"/>
                </a:solidFill>
                <a:latin typeface="+mn-lt"/>
                <a:ea typeface="+mn-ea"/>
                <a:cs typeface="+mn-cs"/>
              </a:defRPr>
            </a:lvl2pPr>
            <a:lvl3pPr marL="806450" indent="-228600" algn="l" defTabSz="914400" rtl="0" eaLnBrk="1" latinLnBrk="0" hangingPunct="1">
              <a:spcBef>
                <a:spcPts val="1800"/>
              </a:spcBef>
              <a:buFont typeface="Wingdings" pitchFamily="2" charset="2"/>
              <a:buChar char="l"/>
              <a:defRPr sz="1600" kern="1200">
                <a:solidFill>
                  <a:schemeClr val="lt1"/>
                </a:solidFill>
                <a:latin typeface="+mn-lt"/>
                <a:ea typeface="+mn-ea"/>
                <a:cs typeface="+mn-cs"/>
              </a:defRPr>
            </a:lvl3pPr>
            <a:lvl4pPr marL="1089025" indent="-228600" algn="l" defTabSz="914400" rtl="0" eaLnBrk="1" latinLnBrk="0" hangingPunct="1">
              <a:spcBef>
                <a:spcPts val="1800"/>
              </a:spcBef>
              <a:buFont typeface="Arial" pitchFamily="34" charset="0"/>
              <a:buChar char="•"/>
              <a:defRPr sz="1600" kern="1200">
                <a:solidFill>
                  <a:schemeClr val="lt1"/>
                </a:solidFill>
                <a:latin typeface="+mn-lt"/>
                <a:ea typeface="+mn-ea"/>
                <a:cs typeface="+mn-cs"/>
              </a:defRPr>
            </a:lvl4pPr>
            <a:lvl5pPr marL="1371600" indent="-228600" algn="l" defTabSz="914400" rtl="0" eaLnBrk="1" latinLnBrk="0" hangingPunct="1">
              <a:spcBef>
                <a:spcPts val="1800"/>
              </a:spcBef>
              <a:buFont typeface="Wingdings" pitchFamily="2" charset="2"/>
              <a:buChar char="l"/>
              <a:defRPr sz="1600" kern="1200">
                <a:solidFill>
                  <a:schemeClr val="lt1"/>
                </a:solidFill>
                <a:latin typeface="+mn-lt"/>
                <a:ea typeface="+mn-ea"/>
                <a:cs typeface="+mn-cs"/>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Text Placeholder 3"/>
          <p:cNvSpPr>
            <a:spLocks noGrp="1"/>
          </p:cNvSpPr>
          <p:nvPr>
            <p:ph type="body" sz="half" idx="2"/>
          </p:nvPr>
        </p:nvSpPr>
        <p:spPr>
          <a:xfrm>
            <a:off x="457199" y="4645152"/>
            <a:ext cx="2514600" cy="1600200"/>
          </a:xfrm>
          <a:solidFill>
            <a:schemeClr val="tx2">
              <a:alpha val="20000"/>
            </a:schemeClr>
          </a:solidFill>
          <a:ln>
            <a:noFill/>
          </a:ln>
        </p:spPr>
        <p:txBody>
          <a:bodyPr lIns="0" rIns="0"/>
          <a:lstStyle>
            <a:lvl1pPr marL="0" indent="0" algn="ctr">
              <a:buNone/>
              <a:defRPr sz="1400" kern="1200">
                <a:solidFill>
                  <a:schemeClr val="tx1"/>
                </a:solidFill>
                <a:latin typeface="+mn-lt"/>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20" name="Date Placeholder 4"/>
          <p:cNvSpPr>
            <a:spLocks noGrp="1"/>
          </p:cNvSpPr>
          <p:nvPr>
            <p:ph type="dt" sz="half" idx="10"/>
          </p:nvPr>
        </p:nvSpPr>
        <p:spPr/>
        <p:txBody>
          <a:bodyPr/>
          <a:lstStyle>
            <a:lvl1pPr>
              <a:defRPr/>
            </a:lvl1pPr>
          </a:lstStyle>
          <a:p>
            <a:pPr>
              <a:defRPr/>
            </a:pPr>
            <a:fld id="{A628A75B-D6C1-420D-A10D-06F9F421C532}" type="datetime1">
              <a:rPr lang="ar-SA"/>
              <a:pPr>
                <a:defRPr/>
              </a:pPr>
              <a:t>25/01/34</a:t>
            </a:fld>
            <a:endParaRPr lang="ar-SA"/>
          </a:p>
        </p:txBody>
      </p:sp>
      <p:sp>
        <p:nvSpPr>
          <p:cNvPr id="21" name="Footer Placeholder 5"/>
          <p:cNvSpPr>
            <a:spLocks noGrp="1"/>
          </p:cNvSpPr>
          <p:nvPr>
            <p:ph type="ftr" sz="quarter" idx="11"/>
          </p:nvPr>
        </p:nvSpPr>
        <p:spPr/>
        <p:txBody>
          <a:bodyPr/>
          <a:lstStyle>
            <a:lvl1pPr>
              <a:defRPr/>
            </a:lvl1pPr>
          </a:lstStyle>
          <a:p>
            <a:pPr>
              <a:defRPr/>
            </a:pPr>
            <a:endParaRPr lang="ar-SA"/>
          </a:p>
        </p:txBody>
      </p:sp>
      <p:sp>
        <p:nvSpPr>
          <p:cNvPr id="22" name="Slide Number Placeholder 6"/>
          <p:cNvSpPr>
            <a:spLocks noGrp="1"/>
          </p:cNvSpPr>
          <p:nvPr>
            <p:ph type="sldNum" sz="quarter" idx="12"/>
          </p:nvPr>
        </p:nvSpPr>
        <p:spPr/>
        <p:txBody>
          <a:bodyPr/>
          <a:lstStyle>
            <a:lvl1pPr>
              <a:defRPr/>
            </a:lvl1pPr>
          </a:lstStyle>
          <a:p>
            <a:pPr>
              <a:defRPr/>
            </a:pPr>
            <a:fld id="{42759AE6-4A16-4C79-93C0-5FCAFC29132B}" type="slidenum">
              <a:rPr lang="ar-SA"/>
              <a:pPr>
                <a:defRPr/>
              </a:pPr>
              <a:t>‹#›</a:t>
            </a:fld>
            <a:endParaRPr lang="ar-SA"/>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grpSp>
        <p:nvGrpSpPr>
          <p:cNvPr id="5" name="Group 38"/>
          <p:cNvGrpSpPr>
            <a:grpSpLocks/>
          </p:cNvGrpSpPr>
          <p:nvPr/>
        </p:nvGrpSpPr>
        <p:grpSpPr bwMode="auto">
          <a:xfrm>
            <a:off x="3775075" y="2133600"/>
            <a:ext cx="5368925" cy="4724400"/>
            <a:chOff x="0" y="0"/>
            <a:chExt cx="2222500" cy="1955800"/>
          </a:xfrm>
        </p:grpSpPr>
        <p:sp>
          <p:nvSpPr>
            <p:cNvPr id="6" name="Oval 5"/>
            <p:cNvSpPr/>
            <p:nvPr/>
          </p:nvSpPr>
          <p:spPr>
            <a:xfrm>
              <a:off x="686070" y="152468"/>
              <a:ext cx="914104" cy="914153"/>
            </a:xfrm>
            <a:prstGeom prst="ellipse">
              <a:avLst/>
            </a:prstGeom>
            <a:gradFill>
              <a:gsLst>
                <a:gs pos="0">
                  <a:schemeClr val="accent1">
                    <a:tint val="66000"/>
                    <a:satMod val="160000"/>
                    <a:alpha val="60000"/>
                  </a:schemeClr>
                </a:gs>
                <a:gs pos="50000">
                  <a:schemeClr val="accent1">
                    <a:tint val="44500"/>
                    <a:satMod val="160000"/>
                    <a:alpha val="60000"/>
                  </a:schemeClr>
                </a:gs>
                <a:gs pos="100000">
                  <a:schemeClr val="accent1">
                    <a:tint val="23500"/>
                    <a:satMod val="160000"/>
                    <a:alpha val="6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a:p>
          </p:txBody>
        </p:sp>
        <p:sp>
          <p:nvSpPr>
            <p:cNvPr id="7" name="Oval 6"/>
            <p:cNvSpPr/>
            <p:nvPr/>
          </p:nvSpPr>
          <p:spPr>
            <a:xfrm>
              <a:off x="381150" y="1206602"/>
              <a:ext cx="456723" cy="457405"/>
            </a:xfrm>
            <a:prstGeom prst="ellipse">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8" name="Oval 7"/>
            <p:cNvSpPr/>
            <p:nvPr/>
          </p:nvSpPr>
          <p:spPr>
            <a:xfrm>
              <a:off x="686070" y="914153"/>
              <a:ext cx="355521" cy="355540"/>
            </a:xfrm>
            <a:prstGeom prst="ellipse">
              <a:avLst/>
            </a:prstGeom>
            <a:gradFill>
              <a:gsLst>
                <a:gs pos="0">
                  <a:schemeClr val="accent1">
                    <a:tint val="66000"/>
                    <a:satMod val="160000"/>
                    <a:alpha val="60000"/>
                  </a:schemeClr>
                </a:gs>
                <a:gs pos="50000">
                  <a:schemeClr val="accent1">
                    <a:tint val="44500"/>
                    <a:satMod val="160000"/>
                    <a:alpha val="60000"/>
                  </a:schemeClr>
                </a:gs>
                <a:gs pos="100000">
                  <a:schemeClr val="accent1">
                    <a:tint val="23500"/>
                    <a:satMod val="160000"/>
                    <a:alpha val="6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a:p>
          </p:txBody>
        </p:sp>
        <p:sp>
          <p:nvSpPr>
            <p:cNvPr id="9" name="Oval 8"/>
            <p:cNvSpPr/>
            <p:nvPr/>
          </p:nvSpPr>
          <p:spPr>
            <a:xfrm>
              <a:off x="647955" y="1142855"/>
              <a:ext cx="431751" cy="431774"/>
            </a:xfrm>
            <a:prstGeom prst="ellipse">
              <a:avLst/>
            </a:prstGeom>
            <a:gradFill>
              <a:gsLst>
                <a:gs pos="0">
                  <a:schemeClr val="accent1">
                    <a:tint val="66000"/>
                    <a:satMod val="160000"/>
                    <a:alpha val="60000"/>
                  </a:schemeClr>
                </a:gs>
                <a:gs pos="50000">
                  <a:schemeClr val="accent1">
                    <a:tint val="44500"/>
                    <a:satMod val="160000"/>
                    <a:alpha val="60000"/>
                  </a:schemeClr>
                </a:gs>
                <a:gs pos="100000">
                  <a:schemeClr val="accent1">
                    <a:tint val="23500"/>
                    <a:satMod val="160000"/>
                    <a:alpha val="6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a:p>
          </p:txBody>
        </p:sp>
        <p:sp>
          <p:nvSpPr>
            <p:cNvPr id="10" name="Oval 9"/>
            <p:cNvSpPr/>
            <p:nvPr/>
          </p:nvSpPr>
          <p:spPr>
            <a:xfrm>
              <a:off x="457380" y="0"/>
              <a:ext cx="761643" cy="761684"/>
            </a:xfrm>
            <a:prstGeom prst="ellipse">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11" name="Oval 10"/>
            <p:cNvSpPr/>
            <p:nvPr/>
          </p:nvSpPr>
          <p:spPr>
            <a:xfrm>
              <a:off x="1714519" y="0"/>
              <a:ext cx="355521" cy="355540"/>
            </a:xfrm>
            <a:prstGeom prst="ellipse">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12" name="Oval 11"/>
            <p:cNvSpPr/>
            <p:nvPr/>
          </p:nvSpPr>
          <p:spPr>
            <a:xfrm>
              <a:off x="1676404" y="228702"/>
              <a:ext cx="431751" cy="431775"/>
            </a:xfrm>
            <a:prstGeom prst="ellipse">
              <a:avLst/>
            </a:prstGeom>
            <a:gradFill>
              <a:gsLst>
                <a:gs pos="0">
                  <a:schemeClr val="accent1">
                    <a:tint val="66000"/>
                    <a:satMod val="160000"/>
                    <a:alpha val="60000"/>
                  </a:schemeClr>
                </a:gs>
                <a:gs pos="50000">
                  <a:schemeClr val="accent1">
                    <a:tint val="44500"/>
                    <a:satMod val="160000"/>
                    <a:alpha val="60000"/>
                  </a:schemeClr>
                </a:gs>
                <a:gs pos="100000">
                  <a:schemeClr val="accent1">
                    <a:tint val="23500"/>
                    <a:satMod val="160000"/>
                    <a:alpha val="6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a:p>
          </p:txBody>
        </p:sp>
        <p:sp>
          <p:nvSpPr>
            <p:cNvPr id="13" name="Oval 12"/>
            <p:cNvSpPr/>
            <p:nvPr/>
          </p:nvSpPr>
          <p:spPr>
            <a:xfrm>
              <a:off x="2019439" y="304937"/>
              <a:ext cx="203061" cy="203072"/>
            </a:xfrm>
            <a:prstGeom prst="ellipse">
              <a:avLst/>
            </a:prstGeom>
            <a:gradFill>
              <a:gsLst>
                <a:gs pos="0">
                  <a:schemeClr val="accent1">
                    <a:tint val="66000"/>
                    <a:satMod val="160000"/>
                    <a:alpha val="60000"/>
                  </a:schemeClr>
                </a:gs>
                <a:gs pos="50000">
                  <a:schemeClr val="accent1">
                    <a:tint val="44500"/>
                    <a:satMod val="160000"/>
                    <a:alpha val="60000"/>
                  </a:schemeClr>
                </a:gs>
                <a:gs pos="100000">
                  <a:schemeClr val="accent1">
                    <a:tint val="23500"/>
                    <a:satMod val="160000"/>
                    <a:alpha val="6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a:p>
          </p:txBody>
        </p:sp>
        <p:sp>
          <p:nvSpPr>
            <p:cNvPr id="14" name="Oval 13"/>
            <p:cNvSpPr/>
            <p:nvPr/>
          </p:nvSpPr>
          <p:spPr>
            <a:xfrm>
              <a:off x="1028449" y="1524026"/>
              <a:ext cx="203718" cy="203072"/>
            </a:xfrm>
            <a:prstGeom prst="ellipse">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15" name="Oval 14"/>
            <p:cNvSpPr/>
            <p:nvPr/>
          </p:nvSpPr>
          <p:spPr>
            <a:xfrm>
              <a:off x="88716" y="1066621"/>
              <a:ext cx="127488" cy="127495"/>
            </a:xfrm>
            <a:prstGeom prst="ellipse">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16" name="Oval 15"/>
            <p:cNvSpPr/>
            <p:nvPr/>
          </p:nvSpPr>
          <p:spPr>
            <a:xfrm>
              <a:off x="914104" y="1752728"/>
              <a:ext cx="203718" cy="203072"/>
            </a:xfrm>
            <a:prstGeom prst="ellipse">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17" name="Oval 16"/>
            <p:cNvSpPr/>
            <p:nvPr/>
          </p:nvSpPr>
          <p:spPr>
            <a:xfrm>
              <a:off x="0" y="1244719"/>
              <a:ext cx="126831" cy="126838"/>
            </a:xfrm>
            <a:prstGeom prst="ellipse">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18" name="Oval 17"/>
            <p:cNvSpPr/>
            <p:nvPr/>
          </p:nvSpPr>
          <p:spPr>
            <a:xfrm>
              <a:off x="152460" y="1092251"/>
              <a:ext cx="126831" cy="126838"/>
            </a:xfrm>
            <a:prstGeom prst="ellipse">
              <a:avLst/>
            </a:prstGeom>
            <a:gradFill>
              <a:gsLst>
                <a:gs pos="0">
                  <a:schemeClr val="accent1">
                    <a:tint val="66000"/>
                    <a:satMod val="160000"/>
                    <a:alpha val="60000"/>
                  </a:schemeClr>
                </a:gs>
                <a:gs pos="50000">
                  <a:schemeClr val="accent1">
                    <a:tint val="44500"/>
                    <a:satMod val="160000"/>
                    <a:alpha val="60000"/>
                  </a:schemeClr>
                </a:gs>
                <a:gs pos="100000">
                  <a:schemeClr val="accent1">
                    <a:tint val="23500"/>
                    <a:satMod val="160000"/>
                    <a:alpha val="6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a:p>
          </p:txBody>
        </p:sp>
        <p:sp>
          <p:nvSpPr>
            <p:cNvPr id="19" name="Oval 18"/>
            <p:cNvSpPr/>
            <p:nvPr/>
          </p:nvSpPr>
          <p:spPr>
            <a:xfrm>
              <a:off x="304920" y="1066621"/>
              <a:ext cx="126831" cy="127495"/>
            </a:xfrm>
            <a:prstGeom prst="ellipse">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grpSp>
      <p:sp>
        <p:nvSpPr>
          <p:cNvPr id="2" name="Title 1"/>
          <p:cNvSpPr>
            <a:spLocks noGrp="1"/>
          </p:cNvSpPr>
          <p:nvPr>
            <p:ph type="title"/>
          </p:nvPr>
        </p:nvSpPr>
        <p:spPr>
          <a:xfrm>
            <a:off x="457200" y="381000"/>
            <a:ext cx="2133600" cy="3048000"/>
          </a:xfrm>
          <a:noFill/>
          <a:ln>
            <a:noFill/>
          </a:ln>
          <a:scene3d>
            <a:camera prst="orthographicFront"/>
            <a:lightRig rig="threePt" dir="t"/>
          </a:scene3d>
          <a:sp3d>
            <a:bevelT w="12700" h="12700"/>
          </a:sp3d>
        </p:spPr>
        <p:txBody>
          <a:bodyPr anchor="b">
            <a:noAutofit/>
          </a:bodyPr>
          <a:lstStyle>
            <a:lvl1pPr algn="l">
              <a:defRPr sz="4000" kern="1200" spc="200" baseline="0">
                <a:solidFill>
                  <a:schemeClr val="tx1"/>
                </a:solidFill>
                <a:effectLst/>
                <a:latin typeface="+mj-lt"/>
                <a:ea typeface="+mj-ea"/>
                <a:cs typeface="+mj-cs"/>
              </a:defRPr>
            </a:lvl1pPr>
          </a:lstStyle>
          <a:p>
            <a:r>
              <a:rPr lang="en-US" smtClean="0"/>
              <a:t>Click to edit Master title style</a:t>
            </a:r>
            <a:endParaRPr/>
          </a:p>
        </p:txBody>
      </p:sp>
      <p:sp>
        <p:nvSpPr>
          <p:cNvPr id="4" name="Text Placeholder 3"/>
          <p:cNvSpPr>
            <a:spLocks noGrp="1"/>
          </p:cNvSpPr>
          <p:nvPr>
            <p:ph type="body" sz="half" idx="2"/>
          </p:nvPr>
        </p:nvSpPr>
        <p:spPr>
          <a:xfrm>
            <a:off x="457200" y="4648200"/>
            <a:ext cx="3200400" cy="1524000"/>
          </a:xfrm>
        </p:spPr>
        <p:txBody>
          <a:bodyPr lIns="0" rIns="0"/>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3" name="Picture Placeholder 2"/>
          <p:cNvSpPr>
            <a:spLocks noGrp="1"/>
          </p:cNvSpPr>
          <p:nvPr>
            <p:ph type="pic" idx="1"/>
          </p:nvPr>
        </p:nvSpPr>
        <p:spPr>
          <a:xfrm>
            <a:off x="2514600" y="685800"/>
            <a:ext cx="4572000" cy="4572000"/>
          </a:xfrm>
          <a:prstGeom prst="ellipse">
            <a:avLst/>
          </a:prstGeom>
          <a:solidFill>
            <a:schemeClr val="bg1"/>
          </a:solidFill>
          <a:ln w="101600">
            <a:solidFill>
              <a:schemeClr val="tx2">
                <a:alpha val="50000"/>
              </a:schemeClr>
            </a:solid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anchor="ctr"/>
          <a:lstStyle>
            <a:lvl1pPr marL="0" indent="0" algn="ctr" defTabSz="914400" rtl="0" eaLnBrk="1" latinLnBrk="0" hangingPunct="1">
              <a:buNone/>
              <a:defRPr sz="1800" kern="1200">
                <a:solidFill>
                  <a:schemeClr val="tx1"/>
                </a:solidFill>
                <a:latin typeface="+mn-lt"/>
                <a:ea typeface="+mn-ea"/>
                <a:cs typeface="+mn-cs"/>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noProof="0"/>
          </a:p>
        </p:txBody>
      </p:sp>
      <p:sp>
        <p:nvSpPr>
          <p:cNvPr id="20" name="Date Placeholder 4"/>
          <p:cNvSpPr>
            <a:spLocks noGrp="1"/>
          </p:cNvSpPr>
          <p:nvPr>
            <p:ph type="dt" sz="half" idx="10"/>
          </p:nvPr>
        </p:nvSpPr>
        <p:spPr/>
        <p:txBody>
          <a:bodyPr/>
          <a:lstStyle>
            <a:lvl1pPr>
              <a:defRPr/>
            </a:lvl1pPr>
          </a:lstStyle>
          <a:p>
            <a:pPr>
              <a:defRPr/>
            </a:pPr>
            <a:fld id="{E334217E-FB36-452D-B63E-3A9770A63ADE}" type="datetime1">
              <a:rPr lang="ar-SA"/>
              <a:pPr>
                <a:defRPr/>
              </a:pPr>
              <a:t>25/01/34</a:t>
            </a:fld>
            <a:endParaRPr lang="ar-SA"/>
          </a:p>
        </p:txBody>
      </p:sp>
      <p:sp>
        <p:nvSpPr>
          <p:cNvPr id="21" name="Footer Placeholder 5"/>
          <p:cNvSpPr>
            <a:spLocks noGrp="1"/>
          </p:cNvSpPr>
          <p:nvPr>
            <p:ph type="ftr" sz="quarter" idx="11"/>
          </p:nvPr>
        </p:nvSpPr>
        <p:spPr/>
        <p:txBody>
          <a:bodyPr/>
          <a:lstStyle>
            <a:lvl1pPr>
              <a:defRPr/>
            </a:lvl1pPr>
          </a:lstStyle>
          <a:p>
            <a:pPr>
              <a:defRPr/>
            </a:pPr>
            <a:endParaRPr lang="ar-SA"/>
          </a:p>
        </p:txBody>
      </p:sp>
      <p:sp>
        <p:nvSpPr>
          <p:cNvPr id="22" name="Slide Number Placeholder 6"/>
          <p:cNvSpPr>
            <a:spLocks noGrp="1"/>
          </p:cNvSpPr>
          <p:nvPr>
            <p:ph type="sldNum" sz="quarter" idx="12"/>
          </p:nvPr>
        </p:nvSpPr>
        <p:spPr/>
        <p:txBody>
          <a:bodyPr/>
          <a:lstStyle>
            <a:lvl1pPr>
              <a:defRPr/>
            </a:lvl1pPr>
          </a:lstStyle>
          <a:p>
            <a:pPr>
              <a:defRPr/>
            </a:pPr>
            <a:fld id="{7A41DA8A-489B-412F-B0BF-B0B969774668}" type="slidenum">
              <a:rPr lang="ar-SA"/>
              <a:pPr>
                <a:defRPr/>
              </a:pPr>
              <a:t>‹#›</a:t>
            </a:fld>
            <a:endParaRPr lang="ar-SA"/>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447800" y="609600"/>
            <a:ext cx="6629400" cy="1143000"/>
          </a:xfrm>
          <a:prstGeom prst="rect">
            <a:avLst/>
          </a:prstGeom>
        </p:spPr>
        <p:txBody>
          <a:bodyPr vert="horz" lIns="91440" tIns="45720" rIns="91440" bIns="45720" rtlCol="0" anchor="ctr">
            <a:normAutofit/>
            <a:scene3d>
              <a:camera prst="orthographicFront"/>
              <a:lightRig rig="threePt" dir="t"/>
            </a:scene3d>
            <a:sp3d extrusionH="25400">
              <a:bevelT w="12700" h="12700"/>
              <a:extrusionClr>
                <a:schemeClr val="bg1">
                  <a:lumMod val="10000"/>
                  <a:lumOff val="90000"/>
                </a:schemeClr>
              </a:extrusionClr>
            </a:sp3d>
          </a:bodyPr>
          <a:lstStyle/>
          <a:p>
            <a:r>
              <a:rPr lang="en-US" smtClean="0"/>
              <a:t>Click to edit Master title style</a:t>
            </a:r>
            <a:endParaRPr/>
          </a:p>
        </p:txBody>
      </p:sp>
      <p:sp>
        <p:nvSpPr>
          <p:cNvPr id="3" name="Text Placeholder 2"/>
          <p:cNvSpPr>
            <a:spLocks noGrp="1"/>
          </p:cNvSpPr>
          <p:nvPr>
            <p:ph type="body" idx="1"/>
          </p:nvPr>
        </p:nvSpPr>
        <p:spPr>
          <a:xfrm>
            <a:off x="1447800" y="1901825"/>
            <a:ext cx="6629400" cy="4224338"/>
          </a:xfrm>
          <a:prstGeom prst="ellipse">
            <a:avLst/>
          </a:pr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p:style>
        <p:txBody>
          <a:bodyPr vert="horz" lIns="45720" tIns="45720" rIns="45720" bIns="45720" rtlCol="0" anchor="t" anchorCtr="0">
            <a:normAutofit/>
            <a:scene3d>
              <a:camera prst="orthographicFront"/>
              <a:lightRig rig="threePt" dir="t"/>
            </a:scene3d>
            <a:sp3d extrusionH="25400"/>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2"/>
          </p:nvPr>
        </p:nvSpPr>
        <p:spPr>
          <a:xfrm>
            <a:off x="457200" y="6521450"/>
            <a:ext cx="2133600" cy="260350"/>
          </a:xfrm>
          <a:prstGeom prst="rect">
            <a:avLst/>
          </a:prstGeom>
        </p:spPr>
        <p:txBody>
          <a:bodyPr vert="horz" lIns="91440" tIns="45720" rIns="91440" bIns="45720" rtlCol="0" anchor="ctr"/>
          <a:lstStyle>
            <a:lvl1pPr algn="l" fontAlgn="auto">
              <a:spcBef>
                <a:spcPts val="0"/>
              </a:spcBef>
              <a:spcAft>
                <a:spcPts val="0"/>
              </a:spcAft>
              <a:defRPr sz="1100" smtClean="0">
                <a:solidFill>
                  <a:schemeClr val="tx1">
                    <a:tint val="75000"/>
                  </a:schemeClr>
                </a:solidFill>
                <a:latin typeface="+mn-lt"/>
                <a:cs typeface="+mn-cs"/>
              </a:defRPr>
            </a:lvl1pPr>
          </a:lstStyle>
          <a:p>
            <a:pPr>
              <a:defRPr/>
            </a:pPr>
            <a:fld id="{2E9D8C1F-9BFD-4207-A319-93B548C535CF}" type="datetime1">
              <a:rPr lang="ar-SA"/>
              <a:pPr>
                <a:defRPr/>
              </a:pPr>
              <a:t>25/01/34</a:t>
            </a:fld>
            <a:endParaRPr lang="ar-SA"/>
          </a:p>
        </p:txBody>
      </p:sp>
      <p:sp>
        <p:nvSpPr>
          <p:cNvPr id="5" name="Footer Placeholder 4"/>
          <p:cNvSpPr>
            <a:spLocks noGrp="1"/>
          </p:cNvSpPr>
          <p:nvPr>
            <p:ph type="ftr" sz="quarter" idx="3"/>
          </p:nvPr>
        </p:nvSpPr>
        <p:spPr>
          <a:xfrm>
            <a:off x="3124200" y="6521450"/>
            <a:ext cx="2895600" cy="260350"/>
          </a:xfrm>
          <a:prstGeom prst="rect">
            <a:avLst/>
          </a:prstGeom>
        </p:spPr>
        <p:txBody>
          <a:bodyPr vert="horz" lIns="91440" tIns="45720" rIns="91440" bIns="45720" rtlCol="0" anchor="ctr"/>
          <a:lstStyle>
            <a:lvl1pPr algn="ctr" fontAlgn="auto">
              <a:spcBef>
                <a:spcPts val="0"/>
              </a:spcBef>
              <a:spcAft>
                <a:spcPts val="0"/>
              </a:spcAft>
              <a:defRPr sz="1100">
                <a:solidFill>
                  <a:schemeClr val="tx1">
                    <a:tint val="75000"/>
                  </a:schemeClr>
                </a:solidFill>
                <a:latin typeface="+mn-lt"/>
                <a:cs typeface="+mn-cs"/>
              </a:defRPr>
            </a:lvl1pPr>
          </a:lstStyle>
          <a:p>
            <a:pPr>
              <a:defRPr/>
            </a:pPr>
            <a:endParaRPr lang="ar-SA"/>
          </a:p>
        </p:txBody>
      </p:sp>
      <p:sp>
        <p:nvSpPr>
          <p:cNvPr id="6" name="Slide Number Placeholder 5"/>
          <p:cNvSpPr>
            <a:spLocks noGrp="1"/>
          </p:cNvSpPr>
          <p:nvPr>
            <p:ph type="sldNum" sz="quarter" idx="4"/>
          </p:nvPr>
        </p:nvSpPr>
        <p:spPr>
          <a:xfrm>
            <a:off x="6553200" y="6521450"/>
            <a:ext cx="2133600" cy="260350"/>
          </a:xfrm>
          <a:prstGeom prst="rect">
            <a:avLst/>
          </a:prstGeom>
        </p:spPr>
        <p:txBody>
          <a:bodyPr vert="horz" lIns="91440" tIns="45720" rIns="91440" bIns="45720" rtlCol="0" anchor="ctr"/>
          <a:lstStyle>
            <a:lvl1pPr algn="r" fontAlgn="auto">
              <a:spcBef>
                <a:spcPts val="0"/>
              </a:spcBef>
              <a:spcAft>
                <a:spcPts val="0"/>
              </a:spcAft>
              <a:defRPr sz="1100" smtClean="0">
                <a:solidFill>
                  <a:schemeClr val="tx1">
                    <a:tint val="75000"/>
                  </a:schemeClr>
                </a:solidFill>
                <a:latin typeface="+mn-lt"/>
                <a:cs typeface="+mn-cs"/>
              </a:defRPr>
            </a:lvl1pPr>
          </a:lstStyle>
          <a:p>
            <a:pPr>
              <a:defRPr/>
            </a:pPr>
            <a:fld id="{E7895EBA-0E65-43F6-A96C-E4A4EFF6332B}" type="slidenum">
              <a:rPr lang="ar-SA"/>
              <a:pPr>
                <a:defRPr/>
              </a:pPr>
              <a:t>‹#›</a:t>
            </a:fld>
            <a:endParaRPr lang="ar-SA"/>
          </a:p>
        </p:txBody>
      </p:sp>
      <p:sp>
        <p:nvSpPr>
          <p:cNvPr id="59" name="Oval 58"/>
          <p:cNvSpPr/>
          <p:nvPr/>
        </p:nvSpPr>
        <p:spPr>
          <a:xfrm>
            <a:off x="685800" y="152400"/>
            <a:ext cx="914400" cy="914400"/>
          </a:xfrm>
          <a:prstGeom prst="ellipse">
            <a:avLst/>
          </a:prstGeom>
          <a:gradFill>
            <a:gsLst>
              <a:gs pos="0">
                <a:schemeClr val="accent1">
                  <a:tint val="66000"/>
                  <a:satMod val="160000"/>
                  <a:alpha val="60000"/>
                </a:schemeClr>
              </a:gs>
              <a:gs pos="50000">
                <a:schemeClr val="accent1">
                  <a:tint val="44500"/>
                  <a:satMod val="160000"/>
                  <a:alpha val="60000"/>
                </a:schemeClr>
              </a:gs>
              <a:gs pos="100000">
                <a:schemeClr val="accent1">
                  <a:tint val="23500"/>
                  <a:satMod val="160000"/>
                  <a:alpha val="6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a:p>
        </p:txBody>
      </p:sp>
      <p:sp>
        <p:nvSpPr>
          <p:cNvPr id="62" name="Oval 61"/>
          <p:cNvSpPr/>
          <p:nvPr/>
        </p:nvSpPr>
        <p:spPr>
          <a:xfrm>
            <a:off x="381000" y="1206500"/>
            <a:ext cx="457200" cy="457200"/>
          </a:xfrm>
          <a:prstGeom prst="ellipse">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63" name="Oval 62"/>
          <p:cNvSpPr/>
          <p:nvPr/>
        </p:nvSpPr>
        <p:spPr>
          <a:xfrm>
            <a:off x="685800" y="914400"/>
            <a:ext cx="355600" cy="355600"/>
          </a:xfrm>
          <a:prstGeom prst="ellipse">
            <a:avLst/>
          </a:prstGeom>
          <a:gradFill>
            <a:gsLst>
              <a:gs pos="0">
                <a:schemeClr val="accent1">
                  <a:tint val="66000"/>
                  <a:satMod val="160000"/>
                  <a:alpha val="60000"/>
                </a:schemeClr>
              </a:gs>
              <a:gs pos="50000">
                <a:schemeClr val="accent1">
                  <a:tint val="44500"/>
                  <a:satMod val="160000"/>
                  <a:alpha val="60000"/>
                </a:schemeClr>
              </a:gs>
              <a:gs pos="100000">
                <a:schemeClr val="accent1">
                  <a:tint val="23500"/>
                  <a:satMod val="160000"/>
                  <a:alpha val="6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a:p>
        </p:txBody>
      </p:sp>
      <p:sp>
        <p:nvSpPr>
          <p:cNvPr id="64" name="Oval 63"/>
          <p:cNvSpPr/>
          <p:nvPr/>
        </p:nvSpPr>
        <p:spPr>
          <a:xfrm>
            <a:off x="647700" y="1143000"/>
            <a:ext cx="431800" cy="431800"/>
          </a:xfrm>
          <a:prstGeom prst="ellipse">
            <a:avLst/>
          </a:prstGeom>
          <a:gradFill>
            <a:gsLst>
              <a:gs pos="0">
                <a:schemeClr val="accent1">
                  <a:tint val="66000"/>
                  <a:satMod val="160000"/>
                  <a:alpha val="60000"/>
                </a:schemeClr>
              </a:gs>
              <a:gs pos="50000">
                <a:schemeClr val="accent1">
                  <a:tint val="44500"/>
                  <a:satMod val="160000"/>
                  <a:alpha val="60000"/>
                </a:schemeClr>
              </a:gs>
              <a:gs pos="100000">
                <a:schemeClr val="accent1">
                  <a:tint val="23500"/>
                  <a:satMod val="160000"/>
                  <a:alpha val="6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a:p>
        </p:txBody>
      </p:sp>
      <p:sp>
        <p:nvSpPr>
          <p:cNvPr id="65" name="Oval 64"/>
          <p:cNvSpPr/>
          <p:nvPr/>
        </p:nvSpPr>
        <p:spPr>
          <a:xfrm>
            <a:off x="457200" y="0"/>
            <a:ext cx="762000" cy="762000"/>
          </a:xfrm>
          <a:prstGeom prst="ellipse">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66" name="Oval 65"/>
          <p:cNvSpPr/>
          <p:nvPr/>
        </p:nvSpPr>
        <p:spPr>
          <a:xfrm>
            <a:off x="1714500" y="0"/>
            <a:ext cx="355600" cy="355600"/>
          </a:xfrm>
          <a:prstGeom prst="ellipse">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67" name="Oval 66"/>
          <p:cNvSpPr/>
          <p:nvPr/>
        </p:nvSpPr>
        <p:spPr>
          <a:xfrm>
            <a:off x="1676400" y="228600"/>
            <a:ext cx="431800" cy="431800"/>
          </a:xfrm>
          <a:prstGeom prst="ellipse">
            <a:avLst/>
          </a:prstGeom>
          <a:gradFill>
            <a:gsLst>
              <a:gs pos="0">
                <a:schemeClr val="accent1">
                  <a:tint val="66000"/>
                  <a:satMod val="160000"/>
                  <a:alpha val="60000"/>
                </a:schemeClr>
              </a:gs>
              <a:gs pos="50000">
                <a:schemeClr val="accent1">
                  <a:tint val="44500"/>
                  <a:satMod val="160000"/>
                  <a:alpha val="60000"/>
                </a:schemeClr>
              </a:gs>
              <a:gs pos="100000">
                <a:schemeClr val="accent1">
                  <a:tint val="23500"/>
                  <a:satMod val="160000"/>
                  <a:alpha val="6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a:p>
        </p:txBody>
      </p:sp>
      <p:sp>
        <p:nvSpPr>
          <p:cNvPr id="68" name="Oval 67"/>
          <p:cNvSpPr/>
          <p:nvPr/>
        </p:nvSpPr>
        <p:spPr>
          <a:xfrm>
            <a:off x="2019300" y="304800"/>
            <a:ext cx="203200" cy="203200"/>
          </a:xfrm>
          <a:prstGeom prst="ellipse">
            <a:avLst/>
          </a:prstGeom>
          <a:gradFill>
            <a:gsLst>
              <a:gs pos="0">
                <a:schemeClr val="accent1">
                  <a:tint val="66000"/>
                  <a:satMod val="160000"/>
                  <a:alpha val="60000"/>
                </a:schemeClr>
              </a:gs>
              <a:gs pos="50000">
                <a:schemeClr val="accent1">
                  <a:tint val="44500"/>
                  <a:satMod val="160000"/>
                  <a:alpha val="60000"/>
                </a:schemeClr>
              </a:gs>
              <a:gs pos="100000">
                <a:schemeClr val="accent1">
                  <a:tint val="23500"/>
                  <a:satMod val="160000"/>
                  <a:alpha val="6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a:p>
        </p:txBody>
      </p:sp>
      <p:sp>
        <p:nvSpPr>
          <p:cNvPr id="69" name="Oval 68"/>
          <p:cNvSpPr/>
          <p:nvPr/>
        </p:nvSpPr>
        <p:spPr>
          <a:xfrm>
            <a:off x="1028700" y="1524000"/>
            <a:ext cx="203200" cy="203200"/>
          </a:xfrm>
          <a:prstGeom prst="ellipse">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70" name="Oval 69"/>
          <p:cNvSpPr/>
          <p:nvPr/>
        </p:nvSpPr>
        <p:spPr>
          <a:xfrm>
            <a:off x="88900" y="1066800"/>
            <a:ext cx="127000" cy="127000"/>
          </a:xfrm>
          <a:prstGeom prst="ellipse">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71" name="Oval 70"/>
          <p:cNvSpPr/>
          <p:nvPr/>
        </p:nvSpPr>
        <p:spPr>
          <a:xfrm>
            <a:off x="914400" y="1752600"/>
            <a:ext cx="203200" cy="203200"/>
          </a:xfrm>
          <a:prstGeom prst="ellipse">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72" name="Oval 71"/>
          <p:cNvSpPr/>
          <p:nvPr/>
        </p:nvSpPr>
        <p:spPr>
          <a:xfrm>
            <a:off x="0" y="1244600"/>
            <a:ext cx="127000" cy="127000"/>
          </a:xfrm>
          <a:prstGeom prst="ellipse">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73" name="Oval 72"/>
          <p:cNvSpPr/>
          <p:nvPr/>
        </p:nvSpPr>
        <p:spPr>
          <a:xfrm>
            <a:off x="152400" y="1092200"/>
            <a:ext cx="127000" cy="127000"/>
          </a:xfrm>
          <a:prstGeom prst="ellipse">
            <a:avLst/>
          </a:prstGeom>
          <a:gradFill>
            <a:gsLst>
              <a:gs pos="0">
                <a:schemeClr val="accent1">
                  <a:tint val="66000"/>
                  <a:satMod val="160000"/>
                  <a:alpha val="60000"/>
                </a:schemeClr>
              </a:gs>
              <a:gs pos="50000">
                <a:schemeClr val="accent1">
                  <a:tint val="44500"/>
                  <a:satMod val="160000"/>
                  <a:alpha val="60000"/>
                </a:schemeClr>
              </a:gs>
              <a:gs pos="100000">
                <a:schemeClr val="accent1">
                  <a:tint val="23500"/>
                  <a:satMod val="160000"/>
                  <a:alpha val="6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a:p>
        </p:txBody>
      </p:sp>
      <p:sp>
        <p:nvSpPr>
          <p:cNvPr id="74" name="Oval 73"/>
          <p:cNvSpPr/>
          <p:nvPr/>
        </p:nvSpPr>
        <p:spPr>
          <a:xfrm>
            <a:off x="304800" y="1066800"/>
            <a:ext cx="127000" cy="127000"/>
          </a:xfrm>
          <a:prstGeom prst="ellipse">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77" name="Oval 76"/>
          <p:cNvSpPr/>
          <p:nvPr/>
        </p:nvSpPr>
        <p:spPr>
          <a:xfrm rot="6197586" flipV="1">
            <a:off x="7932738" y="5568950"/>
            <a:ext cx="914400" cy="914400"/>
          </a:xfrm>
          <a:prstGeom prst="ellipse">
            <a:avLst/>
          </a:prstGeom>
          <a:solidFill>
            <a:schemeClr val="tx2">
              <a:alpha val="7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80" name="Oval 79"/>
          <p:cNvSpPr/>
          <p:nvPr/>
        </p:nvSpPr>
        <p:spPr>
          <a:xfrm rot="6197586" flipV="1">
            <a:off x="8634413" y="4733925"/>
            <a:ext cx="457200" cy="457200"/>
          </a:xfrm>
          <a:prstGeom prst="ellipse">
            <a:avLst/>
          </a:prstGeom>
          <a:gradFill>
            <a:gsLst>
              <a:gs pos="0">
                <a:schemeClr val="accent1">
                  <a:tint val="66000"/>
                  <a:satMod val="160000"/>
                  <a:alpha val="60000"/>
                </a:schemeClr>
              </a:gs>
              <a:gs pos="50000">
                <a:schemeClr val="accent1">
                  <a:tint val="44500"/>
                  <a:satMod val="160000"/>
                  <a:alpha val="60000"/>
                </a:schemeClr>
              </a:gs>
              <a:gs pos="100000">
                <a:schemeClr val="accent1">
                  <a:tint val="23500"/>
                  <a:satMod val="160000"/>
                  <a:alpha val="6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a:p>
        </p:txBody>
      </p:sp>
      <p:sp>
        <p:nvSpPr>
          <p:cNvPr id="81" name="Oval 80"/>
          <p:cNvSpPr/>
          <p:nvPr/>
        </p:nvSpPr>
        <p:spPr>
          <a:xfrm rot="6197586" flipV="1">
            <a:off x="8293100" y="4953000"/>
            <a:ext cx="355600" cy="355600"/>
          </a:xfrm>
          <a:prstGeom prst="ellipse">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82" name="Oval 81"/>
          <p:cNvSpPr/>
          <p:nvPr/>
        </p:nvSpPr>
        <p:spPr>
          <a:xfrm rot="6197586" flipV="1">
            <a:off x="8513763" y="4976813"/>
            <a:ext cx="431800" cy="431800"/>
          </a:xfrm>
          <a:prstGeom prst="ellipse">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83" name="Oval 82"/>
          <p:cNvSpPr/>
          <p:nvPr/>
        </p:nvSpPr>
        <p:spPr>
          <a:xfrm rot="6197586" flipV="1">
            <a:off x="7856538" y="5295900"/>
            <a:ext cx="762000" cy="762000"/>
          </a:xfrm>
          <a:prstGeom prst="ellipse">
            <a:avLst/>
          </a:prstGeom>
          <a:gradFill>
            <a:gsLst>
              <a:gs pos="0">
                <a:schemeClr val="accent1">
                  <a:tint val="66000"/>
                  <a:satMod val="160000"/>
                  <a:alpha val="60000"/>
                </a:schemeClr>
              </a:gs>
              <a:gs pos="50000">
                <a:schemeClr val="accent1">
                  <a:tint val="44500"/>
                  <a:satMod val="160000"/>
                  <a:alpha val="60000"/>
                </a:schemeClr>
              </a:gs>
              <a:gs pos="100000">
                <a:schemeClr val="accent1">
                  <a:tint val="23500"/>
                  <a:satMod val="160000"/>
                  <a:alpha val="6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a:p>
        </p:txBody>
      </p:sp>
      <p:sp>
        <p:nvSpPr>
          <p:cNvPr id="84" name="Oval 83"/>
          <p:cNvSpPr/>
          <p:nvPr/>
        </p:nvSpPr>
        <p:spPr>
          <a:xfrm rot="6197586" flipV="1">
            <a:off x="200025" y="5915025"/>
            <a:ext cx="215900" cy="215900"/>
          </a:xfrm>
          <a:prstGeom prst="ellipse">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85" name="Oval 84"/>
          <p:cNvSpPr/>
          <p:nvPr/>
        </p:nvSpPr>
        <p:spPr>
          <a:xfrm rot="6197586" flipV="1">
            <a:off x="7388225" y="5767388"/>
            <a:ext cx="431800" cy="431800"/>
          </a:xfrm>
          <a:prstGeom prst="ellipse">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86" name="Oval 85"/>
          <p:cNvSpPr/>
          <p:nvPr/>
        </p:nvSpPr>
        <p:spPr>
          <a:xfrm rot="6197586" flipV="1">
            <a:off x="7412038" y="6096000"/>
            <a:ext cx="203200" cy="203200"/>
          </a:xfrm>
          <a:prstGeom prst="ellipse">
            <a:avLst/>
          </a:prstGeom>
          <a:gradFill>
            <a:gsLst>
              <a:gs pos="0">
                <a:schemeClr val="accent1">
                  <a:tint val="66000"/>
                  <a:satMod val="160000"/>
                  <a:alpha val="60000"/>
                </a:schemeClr>
              </a:gs>
              <a:gs pos="50000">
                <a:schemeClr val="accent1">
                  <a:tint val="44500"/>
                  <a:satMod val="160000"/>
                  <a:alpha val="60000"/>
                </a:schemeClr>
              </a:gs>
              <a:gs pos="100000">
                <a:schemeClr val="accent1">
                  <a:tint val="23500"/>
                  <a:satMod val="160000"/>
                  <a:alpha val="6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a:p>
        </p:txBody>
      </p:sp>
      <p:sp>
        <p:nvSpPr>
          <p:cNvPr id="87" name="Oval 86"/>
          <p:cNvSpPr/>
          <p:nvPr/>
        </p:nvSpPr>
        <p:spPr>
          <a:xfrm rot="6197586" flipV="1">
            <a:off x="7639050" y="6462713"/>
            <a:ext cx="203200" cy="203200"/>
          </a:xfrm>
          <a:prstGeom prst="ellipse">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88" name="Oval 87"/>
          <p:cNvSpPr/>
          <p:nvPr/>
        </p:nvSpPr>
        <p:spPr>
          <a:xfrm rot="6197586" flipV="1">
            <a:off x="8607425" y="4384675"/>
            <a:ext cx="127000" cy="127000"/>
          </a:xfrm>
          <a:prstGeom prst="ellipse">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89" name="Oval 88"/>
          <p:cNvSpPr/>
          <p:nvPr/>
        </p:nvSpPr>
        <p:spPr>
          <a:xfrm rot="6197586" flipV="1">
            <a:off x="7888288" y="6403975"/>
            <a:ext cx="203200" cy="203200"/>
          </a:xfrm>
          <a:prstGeom prst="ellipse">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90" name="Oval 89"/>
          <p:cNvSpPr/>
          <p:nvPr/>
        </p:nvSpPr>
        <p:spPr>
          <a:xfrm rot="6197586" flipV="1">
            <a:off x="8801100" y="4338638"/>
            <a:ext cx="127000" cy="127000"/>
          </a:xfrm>
          <a:prstGeom prst="ellipse">
            <a:avLst/>
          </a:prstGeom>
          <a:gradFill>
            <a:gsLst>
              <a:gs pos="0">
                <a:schemeClr val="accent1">
                  <a:tint val="66000"/>
                  <a:satMod val="160000"/>
                  <a:alpha val="60000"/>
                </a:schemeClr>
              </a:gs>
              <a:gs pos="50000">
                <a:schemeClr val="accent1">
                  <a:tint val="44500"/>
                  <a:satMod val="160000"/>
                  <a:alpha val="60000"/>
                </a:schemeClr>
              </a:gs>
              <a:gs pos="100000">
                <a:schemeClr val="accent1">
                  <a:tint val="23500"/>
                  <a:satMod val="160000"/>
                  <a:alpha val="6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a:p>
        </p:txBody>
      </p:sp>
      <p:sp>
        <p:nvSpPr>
          <p:cNvPr id="91" name="Oval 90"/>
          <p:cNvSpPr/>
          <p:nvPr/>
        </p:nvSpPr>
        <p:spPr>
          <a:xfrm rot="6197586" flipV="1">
            <a:off x="8616950" y="4451350"/>
            <a:ext cx="127000" cy="127000"/>
          </a:xfrm>
          <a:prstGeom prst="ellipse">
            <a:avLst/>
          </a:prstGeom>
          <a:gradFill>
            <a:gsLst>
              <a:gs pos="0">
                <a:schemeClr val="accent1">
                  <a:tint val="66000"/>
                  <a:satMod val="160000"/>
                  <a:alpha val="60000"/>
                </a:schemeClr>
              </a:gs>
              <a:gs pos="50000">
                <a:schemeClr val="accent1">
                  <a:tint val="44500"/>
                  <a:satMod val="160000"/>
                  <a:alpha val="60000"/>
                </a:schemeClr>
              </a:gs>
              <a:gs pos="100000">
                <a:schemeClr val="accent1">
                  <a:tint val="23500"/>
                  <a:satMod val="160000"/>
                  <a:alpha val="6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a:p>
        </p:txBody>
      </p:sp>
      <p:sp>
        <p:nvSpPr>
          <p:cNvPr id="92" name="Oval 91"/>
          <p:cNvSpPr/>
          <p:nvPr/>
        </p:nvSpPr>
        <p:spPr>
          <a:xfrm rot="6197586" flipV="1">
            <a:off x="8558213" y="4594225"/>
            <a:ext cx="127000" cy="127000"/>
          </a:xfrm>
          <a:prstGeom prst="ellipse">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95" name="Oval 94"/>
          <p:cNvSpPr/>
          <p:nvPr/>
        </p:nvSpPr>
        <p:spPr>
          <a:xfrm rot="6197586" flipV="1">
            <a:off x="242888" y="6242050"/>
            <a:ext cx="127000" cy="127000"/>
          </a:xfrm>
          <a:prstGeom prst="ellipse">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96" name="Oval 95"/>
          <p:cNvSpPr/>
          <p:nvPr/>
        </p:nvSpPr>
        <p:spPr>
          <a:xfrm rot="6197586" flipV="1">
            <a:off x="436563" y="6196013"/>
            <a:ext cx="127000" cy="127000"/>
          </a:xfrm>
          <a:prstGeom prst="ellipse">
            <a:avLst/>
          </a:prstGeom>
          <a:gradFill>
            <a:gsLst>
              <a:gs pos="0">
                <a:schemeClr val="accent1">
                  <a:tint val="66000"/>
                  <a:satMod val="160000"/>
                  <a:alpha val="60000"/>
                </a:schemeClr>
              </a:gs>
              <a:gs pos="50000">
                <a:schemeClr val="accent1">
                  <a:tint val="44500"/>
                  <a:satMod val="160000"/>
                  <a:alpha val="60000"/>
                </a:schemeClr>
              </a:gs>
              <a:gs pos="100000">
                <a:schemeClr val="accent1">
                  <a:tint val="23500"/>
                  <a:satMod val="160000"/>
                  <a:alpha val="6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a:p>
        </p:txBody>
      </p:sp>
      <p:sp>
        <p:nvSpPr>
          <p:cNvPr id="97" name="Oval 96"/>
          <p:cNvSpPr/>
          <p:nvPr/>
        </p:nvSpPr>
        <p:spPr>
          <a:xfrm rot="6197586" flipV="1">
            <a:off x="254000" y="6308725"/>
            <a:ext cx="127000" cy="127000"/>
          </a:xfrm>
          <a:prstGeom prst="ellipse">
            <a:avLst/>
          </a:prstGeom>
          <a:gradFill>
            <a:gsLst>
              <a:gs pos="0">
                <a:schemeClr val="accent1">
                  <a:tint val="66000"/>
                  <a:satMod val="160000"/>
                  <a:alpha val="60000"/>
                </a:schemeClr>
              </a:gs>
              <a:gs pos="50000">
                <a:schemeClr val="accent1">
                  <a:tint val="44500"/>
                  <a:satMod val="160000"/>
                  <a:alpha val="60000"/>
                </a:schemeClr>
              </a:gs>
              <a:gs pos="100000">
                <a:schemeClr val="accent1">
                  <a:tint val="23500"/>
                  <a:satMod val="160000"/>
                  <a:alpha val="6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a:p>
        </p:txBody>
      </p:sp>
      <p:sp>
        <p:nvSpPr>
          <p:cNvPr id="98" name="Oval 97"/>
          <p:cNvSpPr/>
          <p:nvPr/>
        </p:nvSpPr>
        <p:spPr>
          <a:xfrm rot="6197586" flipV="1">
            <a:off x="193675" y="6451600"/>
            <a:ext cx="127000" cy="127000"/>
          </a:xfrm>
          <a:prstGeom prst="ellipse">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Tree>
  </p:cSld>
  <p:clrMap bg1="lt1" tx1="dk1" bg2="lt2" tx2="dk2" accent1="accent1" accent2="accent2" accent3="accent3" accent4="accent4" accent5="accent5" accent6="accent6" hlink="hlink" folHlink="folHlink"/>
  <p:sldLayoutIdLst>
    <p:sldLayoutId id="2147483687" r:id="rId1"/>
    <p:sldLayoutId id="2147483680" r:id="rId2"/>
    <p:sldLayoutId id="2147483688" r:id="rId3"/>
    <p:sldLayoutId id="2147483681" r:id="rId4"/>
    <p:sldLayoutId id="2147483682" r:id="rId5"/>
    <p:sldLayoutId id="2147483683" r:id="rId6"/>
    <p:sldLayoutId id="2147483684" r:id="rId7"/>
    <p:sldLayoutId id="2147483689" r:id="rId8"/>
    <p:sldLayoutId id="2147483690" r:id="rId9"/>
    <p:sldLayoutId id="2147483691" r:id="rId10"/>
    <p:sldLayoutId id="2147483692" r:id="rId11"/>
    <p:sldLayoutId id="2147483685" r:id="rId12"/>
    <p:sldLayoutId id="2147483686" r:id="rId13"/>
  </p:sldLayoutIdLst>
  <p:hf hdr="0" ftr="0" dt="0"/>
  <p:txStyles>
    <p:titleStyle>
      <a:lvl1pPr algn="l" rtl="1" fontAlgn="base">
        <a:spcBef>
          <a:spcPct val="0"/>
        </a:spcBef>
        <a:spcAft>
          <a:spcPct val="0"/>
        </a:spcAft>
        <a:defRPr sz="4000" kern="1200" spc="200">
          <a:solidFill>
            <a:schemeClr val="tx1"/>
          </a:solidFill>
          <a:latin typeface="+mj-lt"/>
          <a:ea typeface="+mj-ea"/>
          <a:cs typeface="+mj-cs"/>
        </a:defRPr>
      </a:lvl1pPr>
      <a:lvl2pPr algn="l" rtl="1" fontAlgn="base">
        <a:spcBef>
          <a:spcPct val="0"/>
        </a:spcBef>
        <a:spcAft>
          <a:spcPct val="0"/>
        </a:spcAft>
        <a:defRPr sz="4000">
          <a:solidFill>
            <a:schemeClr val="tx1"/>
          </a:solidFill>
          <a:latin typeface="Impact" pitchFamily="34" charset="0"/>
          <a:cs typeface="Tahoma" pitchFamily="34" charset="0"/>
        </a:defRPr>
      </a:lvl2pPr>
      <a:lvl3pPr algn="l" rtl="1" fontAlgn="base">
        <a:spcBef>
          <a:spcPct val="0"/>
        </a:spcBef>
        <a:spcAft>
          <a:spcPct val="0"/>
        </a:spcAft>
        <a:defRPr sz="4000">
          <a:solidFill>
            <a:schemeClr val="tx1"/>
          </a:solidFill>
          <a:latin typeface="Impact" pitchFamily="34" charset="0"/>
          <a:cs typeface="Tahoma" pitchFamily="34" charset="0"/>
        </a:defRPr>
      </a:lvl3pPr>
      <a:lvl4pPr algn="l" rtl="1" fontAlgn="base">
        <a:spcBef>
          <a:spcPct val="0"/>
        </a:spcBef>
        <a:spcAft>
          <a:spcPct val="0"/>
        </a:spcAft>
        <a:defRPr sz="4000">
          <a:solidFill>
            <a:schemeClr val="tx1"/>
          </a:solidFill>
          <a:latin typeface="Impact" pitchFamily="34" charset="0"/>
          <a:cs typeface="Tahoma" pitchFamily="34" charset="0"/>
        </a:defRPr>
      </a:lvl4pPr>
      <a:lvl5pPr algn="l" rtl="1" fontAlgn="base">
        <a:spcBef>
          <a:spcPct val="0"/>
        </a:spcBef>
        <a:spcAft>
          <a:spcPct val="0"/>
        </a:spcAft>
        <a:defRPr sz="4000">
          <a:solidFill>
            <a:schemeClr val="tx1"/>
          </a:solidFill>
          <a:latin typeface="Impact" pitchFamily="34" charset="0"/>
          <a:cs typeface="Tahoma" pitchFamily="34" charset="0"/>
        </a:defRPr>
      </a:lvl5pPr>
      <a:lvl6pPr marL="457200" algn="l" rtl="1" fontAlgn="base">
        <a:spcBef>
          <a:spcPct val="0"/>
        </a:spcBef>
        <a:spcAft>
          <a:spcPct val="0"/>
        </a:spcAft>
        <a:defRPr sz="4000">
          <a:solidFill>
            <a:schemeClr val="tx1"/>
          </a:solidFill>
          <a:latin typeface="Impact" pitchFamily="34" charset="0"/>
          <a:cs typeface="Tahoma" pitchFamily="34" charset="0"/>
        </a:defRPr>
      </a:lvl6pPr>
      <a:lvl7pPr marL="914400" algn="l" rtl="1" fontAlgn="base">
        <a:spcBef>
          <a:spcPct val="0"/>
        </a:spcBef>
        <a:spcAft>
          <a:spcPct val="0"/>
        </a:spcAft>
        <a:defRPr sz="4000">
          <a:solidFill>
            <a:schemeClr val="tx1"/>
          </a:solidFill>
          <a:latin typeface="Impact" pitchFamily="34" charset="0"/>
          <a:cs typeface="Tahoma" pitchFamily="34" charset="0"/>
        </a:defRPr>
      </a:lvl7pPr>
      <a:lvl8pPr marL="1371600" algn="l" rtl="1" fontAlgn="base">
        <a:spcBef>
          <a:spcPct val="0"/>
        </a:spcBef>
        <a:spcAft>
          <a:spcPct val="0"/>
        </a:spcAft>
        <a:defRPr sz="4000">
          <a:solidFill>
            <a:schemeClr val="tx1"/>
          </a:solidFill>
          <a:latin typeface="Impact" pitchFamily="34" charset="0"/>
          <a:cs typeface="Tahoma" pitchFamily="34" charset="0"/>
        </a:defRPr>
      </a:lvl8pPr>
      <a:lvl9pPr marL="1828800" algn="l" rtl="1" fontAlgn="base">
        <a:spcBef>
          <a:spcPct val="0"/>
        </a:spcBef>
        <a:spcAft>
          <a:spcPct val="0"/>
        </a:spcAft>
        <a:defRPr sz="4000">
          <a:solidFill>
            <a:schemeClr val="tx1"/>
          </a:solidFill>
          <a:latin typeface="Impact" pitchFamily="34" charset="0"/>
          <a:cs typeface="Tahoma" pitchFamily="34" charset="0"/>
        </a:defRPr>
      </a:lvl9pPr>
    </p:titleStyle>
    <p:bodyStyle>
      <a:lvl1pPr marL="228600" indent="-228600" algn="r" rtl="1" fontAlgn="base">
        <a:spcBef>
          <a:spcPts val="1800"/>
        </a:spcBef>
        <a:spcAft>
          <a:spcPct val="0"/>
        </a:spcAft>
        <a:buFont typeface="Wingdings" pitchFamily="2" charset="2"/>
        <a:buChar char=""/>
        <a:defRPr kern="1200">
          <a:solidFill>
            <a:schemeClr val="tx1"/>
          </a:solidFill>
          <a:effectLst>
            <a:outerShdw blurRad="76200" sx="101000" sy="101000" algn="ctr" rotWithShape="0">
              <a:schemeClr val="tx1">
                <a:lumMod val="85000"/>
                <a:alpha val="40000"/>
              </a:schemeClr>
            </a:outerShdw>
          </a:effectLst>
          <a:latin typeface="+mn-lt"/>
          <a:ea typeface="+mn-ea"/>
          <a:cs typeface="+mn-cs"/>
        </a:defRPr>
      </a:lvl1pPr>
      <a:lvl2pPr marL="514350" indent="-228600" algn="r" rtl="1" fontAlgn="base">
        <a:spcBef>
          <a:spcPts val="1000"/>
        </a:spcBef>
        <a:spcAft>
          <a:spcPct val="0"/>
        </a:spcAft>
        <a:buFont typeface="Arial" pitchFamily="34" charset="0"/>
        <a:buChar char="•"/>
        <a:defRPr kern="1200">
          <a:solidFill>
            <a:schemeClr val="tx1"/>
          </a:solidFill>
          <a:effectLst>
            <a:outerShdw blurRad="76200" sx="101000" sy="101000" algn="ctr" rotWithShape="0">
              <a:schemeClr val="tx1">
                <a:lumMod val="85000"/>
                <a:alpha val="40000"/>
              </a:schemeClr>
            </a:outerShdw>
          </a:effectLst>
          <a:latin typeface="+mn-lt"/>
          <a:ea typeface="+mn-ea"/>
          <a:cs typeface="+mn-cs"/>
        </a:defRPr>
      </a:lvl2pPr>
      <a:lvl3pPr marL="806450" indent="-228600" algn="r" rtl="1" fontAlgn="base">
        <a:spcBef>
          <a:spcPts val="1000"/>
        </a:spcBef>
        <a:spcAft>
          <a:spcPct val="0"/>
        </a:spcAft>
        <a:buFont typeface="Wingdings" pitchFamily="2" charset="2"/>
        <a:buChar char=""/>
        <a:defRPr kern="1200">
          <a:solidFill>
            <a:schemeClr val="tx1"/>
          </a:solidFill>
          <a:effectLst>
            <a:outerShdw blurRad="76200" sx="101000" sy="101000" algn="ctr" rotWithShape="0">
              <a:schemeClr val="tx1">
                <a:lumMod val="85000"/>
                <a:alpha val="40000"/>
              </a:schemeClr>
            </a:outerShdw>
          </a:effectLst>
          <a:latin typeface="+mn-lt"/>
          <a:ea typeface="+mn-ea"/>
          <a:cs typeface="+mn-cs"/>
        </a:defRPr>
      </a:lvl3pPr>
      <a:lvl4pPr marL="1089025" indent="-228600" algn="r" rtl="1" fontAlgn="base">
        <a:spcBef>
          <a:spcPts val="1000"/>
        </a:spcBef>
        <a:spcAft>
          <a:spcPct val="0"/>
        </a:spcAft>
        <a:buFont typeface="Arial" pitchFamily="34" charset="0"/>
        <a:buChar char="•"/>
        <a:defRPr kern="1200">
          <a:solidFill>
            <a:schemeClr val="tx1"/>
          </a:solidFill>
          <a:effectLst>
            <a:outerShdw blurRad="76200" sx="101000" sy="101000" algn="ctr" rotWithShape="0">
              <a:schemeClr val="tx1">
                <a:lumMod val="85000"/>
                <a:alpha val="40000"/>
              </a:schemeClr>
            </a:outerShdw>
          </a:effectLst>
          <a:latin typeface="+mn-lt"/>
          <a:ea typeface="+mn-ea"/>
          <a:cs typeface="+mn-cs"/>
        </a:defRPr>
      </a:lvl4pPr>
      <a:lvl5pPr marL="1371600" indent="-228600" algn="r" rtl="1" fontAlgn="base">
        <a:spcBef>
          <a:spcPts val="1000"/>
        </a:spcBef>
        <a:spcAft>
          <a:spcPct val="0"/>
        </a:spcAft>
        <a:buFont typeface="Wingdings" pitchFamily="2" charset="2"/>
        <a:buChar char="l"/>
        <a:defRPr kern="1200">
          <a:solidFill>
            <a:schemeClr val="tx1"/>
          </a:solidFill>
          <a:effectLst>
            <a:outerShdw blurRad="76200" sx="101000" sy="101000" algn="ctr" rotWithShape="0">
              <a:schemeClr val="tx1">
                <a:lumMod val="85000"/>
                <a:alpha val="40000"/>
              </a:schemeClr>
            </a:outerShdw>
          </a:effectLst>
          <a:latin typeface="+mn-lt"/>
          <a:ea typeface="+mn-ea"/>
          <a:cs typeface="+mn-cs"/>
        </a:defRPr>
      </a:lvl5pPr>
      <a:lvl6pPr marL="1600200" indent="-228600" algn="r" defTabSz="914400" rtl="1" eaLnBrk="1" latinLnBrk="0" hangingPunct="1">
        <a:spcBef>
          <a:spcPts val="1000"/>
        </a:spcBef>
        <a:buFont typeface="Arial" pitchFamily="34" charset="0"/>
        <a:buChar char="•"/>
        <a:defRPr sz="1800" kern="1200">
          <a:solidFill>
            <a:schemeClr val="tx1"/>
          </a:solidFill>
          <a:latin typeface="+mn-lt"/>
          <a:ea typeface="+mn-ea"/>
          <a:cs typeface="+mn-cs"/>
        </a:defRPr>
      </a:lvl6pPr>
      <a:lvl7pPr marL="1828800" indent="-228600" algn="r" defTabSz="914400" rtl="1" eaLnBrk="1" latinLnBrk="0" hangingPunct="1">
        <a:spcBef>
          <a:spcPts val="1000"/>
        </a:spcBef>
        <a:buFont typeface="Wingdings" pitchFamily="2" charset="2"/>
        <a:buChar char=""/>
        <a:defRPr sz="1800" kern="1200">
          <a:solidFill>
            <a:schemeClr val="tx1"/>
          </a:solidFill>
          <a:latin typeface="+mn-lt"/>
          <a:ea typeface="+mn-ea"/>
          <a:cs typeface="+mn-cs"/>
        </a:defRPr>
      </a:lvl7pPr>
      <a:lvl8pPr marL="2057400" indent="-228600" algn="r" defTabSz="914400" rtl="1" eaLnBrk="1" latinLnBrk="0" hangingPunct="1">
        <a:spcBef>
          <a:spcPts val="1000"/>
        </a:spcBef>
        <a:buFont typeface="Arial" pitchFamily="34" charset="0"/>
        <a:buChar char="•"/>
        <a:defRPr sz="1800" kern="1200">
          <a:solidFill>
            <a:schemeClr val="tx1"/>
          </a:solidFill>
          <a:latin typeface="+mn-lt"/>
          <a:ea typeface="+mn-ea"/>
          <a:cs typeface="+mn-cs"/>
        </a:defRPr>
      </a:lvl8pPr>
      <a:lvl9pPr marL="2286000" indent="-228600" algn="r" defTabSz="914400" rtl="1" eaLnBrk="1" latinLnBrk="0" hangingPunct="1">
        <a:spcBef>
          <a:spcPts val="1000"/>
        </a:spcBef>
        <a:buFont typeface="Wingdings" pitchFamily="2" charset="2"/>
        <a:buChar char=""/>
        <a:defRPr sz="1800" kern="1200" baseline="0">
          <a:solidFill>
            <a:schemeClr val="tx1"/>
          </a:solidFill>
          <a:latin typeface="+mn-lt"/>
          <a:ea typeface="+mn-ea"/>
          <a:cs typeface="+mn-cs"/>
        </a:defRPr>
      </a:lvl9pPr>
    </p:bodyStyle>
    <p:otherStyle>
      <a:defPPr>
        <a:defRP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41.gif"/><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571472" y="1071546"/>
            <a:ext cx="7086600" cy="1470025"/>
          </a:xfrm>
          <a:prstGeom prst="rect">
            <a:avLst/>
          </a:prstGeom>
        </p:spPr>
        <p:txBody>
          <a:bodyPr anchor="ctr">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fontAlgn="auto">
              <a:spcAft>
                <a:spcPts val="0"/>
              </a:spcAft>
              <a:defRPr/>
            </a:pPr>
            <a:r>
              <a:rPr lang="ar-SA" sz="4800" b="1" spc="50" dirty="0">
                <a:ln w="11430"/>
                <a:effectLst>
                  <a:outerShdw blurRad="76200" dist="50800" dir="5400000" algn="tl" rotWithShape="0">
                    <a:srgbClr val="000000">
                      <a:alpha val="65000"/>
                    </a:srgbClr>
                  </a:outerShdw>
                </a:effectLst>
                <a:latin typeface="+mn-lt"/>
                <a:ea typeface="Arial Unicode MS" pitchFamily="34" charset="-128"/>
                <a:cs typeface="Arial Unicode MS" pitchFamily="34" charset="-128"/>
              </a:rPr>
              <a:t>قـواعــــد الـبـيــانــات</a:t>
            </a:r>
            <a:r>
              <a:rPr lang="ar-SA" sz="4800" b="1" spc="50">
                <a:ln w="11430"/>
                <a:effectLst>
                  <a:outerShdw blurRad="76200" dist="50800" dir="5400000" algn="tl" rotWithShape="0">
                    <a:srgbClr val="000000">
                      <a:alpha val="65000"/>
                    </a:srgbClr>
                  </a:outerShdw>
                </a:effectLst>
                <a:latin typeface="+mn-lt"/>
                <a:ea typeface="Arial Unicode MS" pitchFamily="34" charset="-128"/>
                <a:cs typeface="Arial Unicode MS" pitchFamily="34" charset="-128"/>
              </a:rPr>
              <a:t/>
            </a:r>
            <a:br>
              <a:rPr lang="ar-SA" sz="4800" b="1" spc="50">
                <a:ln w="11430"/>
                <a:effectLst>
                  <a:outerShdw blurRad="76200" dist="50800" dir="5400000" algn="tl" rotWithShape="0">
                    <a:srgbClr val="000000">
                      <a:alpha val="65000"/>
                    </a:srgbClr>
                  </a:outerShdw>
                </a:effectLst>
                <a:latin typeface="+mn-lt"/>
                <a:ea typeface="Arial Unicode MS" pitchFamily="34" charset="-128"/>
                <a:cs typeface="Arial Unicode MS" pitchFamily="34" charset="-128"/>
              </a:rPr>
            </a:br>
            <a:endParaRPr lang="ar-SA" sz="4800" b="1" u="sng" spc="50" dirty="0">
              <a:ln w="11430"/>
              <a:effectLst>
                <a:outerShdw blurRad="76200" dist="50800" dir="5400000" algn="tl" rotWithShape="0">
                  <a:srgbClr val="000000">
                    <a:alpha val="65000"/>
                  </a:srgbClr>
                </a:outerShdw>
              </a:effectLst>
              <a:latin typeface="+mn-lt"/>
              <a:ea typeface="Arial Unicode MS" pitchFamily="34" charset="-128"/>
              <a:cs typeface="Arial Unicode MS" pitchFamily="34" charset="-128"/>
            </a:endParaRPr>
          </a:p>
        </p:txBody>
      </p:sp>
      <p:sp>
        <p:nvSpPr>
          <p:cNvPr id="5" name="Subtitle 2"/>
          <p:cNvSpPr txBox="1">
            <a:spLocks/>
          </p:cNvSpPr>
          <p:nvPr/>
        </p:nvSpPr>
        <p:spPr>
          <a:xfrm>
            <a:off x="571472" y="2714620"/>
            <a:ext cx="8286808" cy="2214578"/>
          </a:xfrm>
          <a:prstGeom prst="ellipse">
            <a:avLst/>
          </a:prstGeom>
          <a:solidFill>
            <a:schemeClr val="tx2">
              <a:alpha val="20000"/>
            </a:schemeClr>
          </a:solidFill>
          <a:ln w="44450" cap="flat" cmpd="sng" algn="ctr">
            <a:noFill/>
            <a:prstDash val="solid"/>
          </a:ln>
          <a:effectLst/>
        </p:spPr>
        <p:txBody>
          <a:bodyPr lIns="45720" rIns="45720" anchor="ctr">
            <a:scene3d>
              <a:camera prst="orthographicFront"/>
              <a:lightRig rig="threePt" dir="t"/>
            </a:scene3d>
            <a:sp3d extrusionH="25400"/>
          </a:bodyPr>
          <a:lstStyle/>
          <a:p>
            <a:pPr algn="ctr" fontAlgn="auto">
              <a:spcBef>
                <a:spcPts val="1800"/>
              </a:spcBef>
              <a:spcAft>
                <a:spcPts val="0"/>
              </a:spcAft>
              <a:buFont typeface="Wingdings" pitchFamily="2" charset="2"/>
              <a:buNone/>
              <a:defRPr/>
            </a:pPr>
            <a:r>
              <a:rPr lang="ar-SA" sz="3200" b="1" u="sng" dirty="0">
                <a:ln w="31550" cmpd="sng">
                  <a:solidFill>
                    <a:srgbClr val="002060"/>
                  </a:solidFill>
                  <a:prstDash val="solid"/>
                </a:ln>
                <a:solidFill>
                  <a:srgbClr val="002060"/>
                </a:solidFill>
                <a:effectLst>
                  <a:outerShdw blurRad="41275" dist="12700" dir="12000000" algn="tl" rotWithShape="0">
                    <a:srgbClr val="000000">
                      <a:alpha val="40000"/>
                    </a:srgbClr>
                  </a:outerShdw>
                </a:effectLst>
                <a:latin typeface="+mn-lt"/>
                <a:cs typeface="+mn-cs"/>
              </a:rPr>
              <a:t>المحاضرة </a:t>
            </a:r>
            <a:r>
              <a:rPr lang="ar-SA" sz="3200" b="1" u="sng" dirty="0" smtClean="0">
                <a:ln w="31550" cmpd="sng">
                  <a:solidFill>
                    <a:srgbClr val="002060"/>
                  </a:solidFill>
                  <a:prstDash val="solid"/>
                </a:ln>
                <a:solidFill>
                  <a:srgbClr val="002060"/>
                </a:solidFill>
                <a:effectLst>
                  <a:outerShdw blurRad="41275" dist="12700" dir="12000000" algn="tl" rotWithShape="0">
                    <a:srgbClr val="000000">
                      <a:alpha val="40000"/>
                    </a:srgbClr>
                  </a:outerShdw>
                </a:effectLst>
                <a:latin typeface="+mn-lt"/>
                <a:cs typeface="+mn-cs"/>
              </a:rPr>
              <a:t>السادسة</a:t>
            </a:r>
            <a:endParaRPr lang="ar-SA" sz="3200" b="1" u="sng" dirty="0">
              <a:ln w="31550" cmpd="sng">
                <a:solidFill>
                  <a:srgbClr val="002060"/>
                </a:solidFill>
                <a:prstDash val="solid"/>
              </a:ln>
              <a:solidFill>
                <a:srgbClr val="002060"/>
              </a:solidFill>
              <a:effectLst>
                <a:outerShdw blurRad="41275" dist="12700" dir="12000000" algn="tl" rotWithShape="0">
                  <a:srgbClr val="000000">
                    <a:alpha val="40000"/>
                  </a:srgbClr>
                </a:outerShdw>
              </a:effectLst>
              <a:latin typeface="+mn-lt"/>
              <a:cs typeface="+mn-cs"/>
            </a:endParaRPr>
          </a:p>
          <a:p>
            <a:pPr algn="ctr" fontAlgn="auto">
              <a:spcBef>
                <a:spcPts val="1800"/>
              </a:spcBef>
              <a:spcAft>
                <a:spcPts val="0"/>
              </a:spcAft>
              <a:buFont typeface="Wingdings" pitchFamily="2" charset="2"/>
              <a:buNone/>
              <a:defRPr/>
            </a:pPr>
            <a:r>
              <a:rPr lang="ar-SA" sz="2500" b="1" u="sng" dirty="0" smtClean="0">
                <a:ln w="31550" cmpd="sng">
                  <a:solidFill>
                    <a:srgbClr val="002060"/>
                  </a:solidFill>
                  <a:prstDash val="solid"/>
                </a:ln>
                <a:solidFill>
                  <a:srgbClr val="002060"/>
                </a:solidFill>
                <a:effectLst>
                  <a:outerShdw blurRad="41275" dist="12700" dir="12000000" algn="tl" rotWithShape="0">
                    <a:srgbClr val="000000">
                      <a:alpha val="40000"/>
                    </a:srgbClr>
                  </a:outerShdw>
                </a:effectLst>
                <a:latin typeface="+mn-lt"/>
                <a:cs typeface="+mn-cs"/>
              </a:rPr>
              <a:t>الاستعلام </a:t>
            </a:r>
            <a:r>
              <a:rPr lang="ar-SA" sz="2500" b="1" u="sng" dirty="0">
                <a:ln w="31550" cmpd="sng">
                  <a:solidFill>
                    <a:srgbClr val="002060"/>
                  </a:solidFill>
                  <a:prstDash val="solid"/>
                </a:ln>
                <a:solidFill>
                  <a:srgbClr val="002060"/>
                </a:solidFill>
                <a:effectLst>
                  <a:outerShdw blurRad="41275" dist="12700" dir="12000000" algn="tl" rotWithShape="0">
                    <a:srgbClr val="000000">
                      <a:alpha val="40000"/>
                    </a:srgbClr>
                  </a:outerShdw>
                </a:effectLst>
                <a:latin typeface="+mn-lt"/>
                <a:cs typeface="+mn-cs"/>
              </a:rPr>
              <a:t>في أكسس 2007</a:t>
            </a:r>
          </a:p>
        </p:txBody>
      </p:sp>
      <p:sp>
        <p:nvSpPr>
          <p:cNvPr id="7" name="Slide Number Placeholder 6"/>
          <p:cNvSpPr>
            <a:spLocks noGrp="1"/>
          </p:cNvSpPr>
          <p:nvPr>
            <p:ph type="sldNum" sz="quarter" idx="12"/>
          </p:nvPr>
        </p:nvSpPr>
        <p:spPr>
          <a:xfrm>
            <a:off x="8143875" y="6286500"/>
            <a:ext cx="609600" cy="260350"/>
          </a:xfrm>
          <a:solidFill>
            <a:schemeClr val="bg2"/>
          </a:solidFill>
        </p:spPr>
        <p:txBody>
          <a:bodyPr/>
          <a:lstStyle/>
          <a:p>
            <a:pPr>
              <a:defRPr/>
            </a:pPr>
            <a:fld id="{5535E5DF-54A4-4AFD-B41D-CF558C0385DF}" type="slidenum">
              <a:rPr lang="ar-SA" b="1">
                <a:solidFill>
                  <a:schemeClr val="tx1"/>
                </a:solidFill>
              </a:rPr>
              <a:pPr>
                <a:defRPr/>
              </a:pPr>
              <a:t>1</a:t>
            </a:fld>
            <a:endParaRPr lang="ar-SA" b="1" dirty="0">
              <a:solidFill>
                <a:schemeClr val="tx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solidFill>
            <a:schemeClr val="bg2"/>
          </a:solidFill>
        </p:spPr>
        <p:txBody>
          <a:bodyPr vert="horz" lIns="91440" tIns="45720" rIns="91440" bIns="45720" rtlCol="0" anchor="ctr"/>
          <a:lstStyle/>
          <a:p>
            <a:pPr algn="ctr">
              <a:defRPr/>
            </a:pPr>
            <a:fld id="{19C5EAB7-173B-4EA4-AA1C-C5C14A68248C}" type="slidenum">
              <a:rPr lang="ar-SA" b="1">
                <a:solidFill>
                  <a:schemeClr val="tx1"/>
                </a:solidFill>
              </a:rPr>
              <a:pPr algn="ctr">
                <a:defRPr/>
              </a:pPr>
              <a:t>10</a:t>
            </a:fld>
            <a:endParaRPr lang="ar-SA" b="1">
              <a:solidFill>
                <a:schemeClr val="tx1"/>
              </a:solidFill>
            </a:endParaRPr>
          </a:p>
        </p:txBody>
      </p:sp>
      <p:pic>
        <p:nvPicPr>
          <p:cNvPr id="8194" name="Picture 2"/>
          <p:cNvPicPr>
            <a:picLocks noChangeAspect="1" noChangeArrowheads="1"/>
          </p:cNvPicPr>
          <p:nvPr/>
        </p:nvPicPr>
        <p:blipFill>
          <a:blip r:embed="rId2" cstate="print"/>
          <a:srcRect/>
          <a:stretch>
            <a:fillRect/>
          </a:stretch>
        </p:blipFill>
        <p:spPr bwMode="auto">
          <a:xfrm>
            <a:off x="642910" y="428604"/>
            <a:ext cx="7888057" cy="5940000"/>
          </a:xfrm>
          <a:prstGeom prst="rect">
            <a:avLst/>
          </a:prstGeom>
          <a:noFill/>
          <a:ln w="9525">
            <a:noFill/>
            <a:miter lim="800000"/>
            <a:headEnd/>
            <a:tailEnd/>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solidFill>
            <a:schemeClr val="bg2"/>
          </a:solidFill>
        </p:spPr>
        <p:txBody>
          <a:bodyPr vert="horz" lIns="91440" tIns="45720" rIns="91440" bIns="45720" rtlCol="0" anchor="ctr"/>
          <a:lstStyle/>
          <a:p>
            <a:pPr algn="ctr">
              <a:defRPr/>
            </a:pPr>
            <a:fld id="{DCDA7750-EE1E-4A38-97E7-7534EC9E4841}" type="slidenum">
              <a:rPr lang="ar-SA" b="1">
                <a:solidFill>
                  <a:schemeClr val="tx1"/>
                </a:solidFill>
              </a:rPr>
              <a:pPr algn="ctr">
                <a:defRPr/>
              </a:pPr>
              <a:t>11</a:t>
            </a:fld>
            <a:endParaRPr lang="ar-SA" b="1">
              <a:solidFill>
                <a:schemeClr val="tx1"/>
              </a:solidFill>
            </a:endParaRPr>
          </a:p>
        </p:txBody>
      </p:sp>
      <p:pic>
        <p:nvPicPr>
          <p:cNvPr id="9218" name="Picture 2"/>
          <p:cNvPicPr>
            <a:picLocks noChangeAspect="1" noChangeArrowheads="1"/>
          </p:cNvPicPr>
          <p:nvPr/>
        </p:nvPicPr>
        <p:blipFill>
          <a:blip r:embed="rId2" cstate="print"/>
          <a:srcRect/>
          <a:stretch>
            <a:fillRect/>
          </a:stretch>
        </p:blipFill>
        <p:spPr bwMode="auto">
          <a:xfrm>
            <a:off x="428596" y="428604"/>
            <a:ext cx="7962803" cy="5940000"/>
          </a:xfrm>
          <a:prstGeom prst="rect">
            <a:avLst/>
          </a:prstGeom>
          <a:noFill/>
          <a:ln w="9525">
            <a:noFill/>
            <a:miter lim="800000"/>
            <a:headEnd/>
            <a:tailEnd/>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a:solidFill>
            <a:schemeClr val="bg2"/>
          </a:solidFill>
        </p:spPr>
        <p:txBody>
          <a:bodyPr vert="horz" lIns="91440" tIns="45720" rIns="91440" bIns="45720" rtlCol="0" anchor="ctr"/>
          <a:lstStyle/>
          <a:p>
            <a:pPr algn="ctr">
              <a:defRPr/>
            </a:pPr>
            <a:fld id="{97B542F1-364F-47DA-8284-D172AB361205}" type="slidenum">
              <a:rPr lang="ar-SA" b="1">
                <a:solidFill>
                  <a:schemeClr val="tx1"/>
                </a:solidFill>
              </a:rPr>
              <a:pPr algn="ctr">
                <a:defRPr/>
              </a:pPr>
              <a:t>12</a:t>
            </a:fld>
            <a:endParaRPr lang="ar-SA" b="1">
              <a:solidFill>
                <a:schemeClr val="tx1"/>
              </a:solidFill>
            </a:endParaRPr>
          </a:p>
        </p:txBody>
      </p:sp>
      <p:pic>
        <p:nvPicPr>
          <p:cNvPr id="10242" name="Picture 2"/>
          <p:cNvPicPr>
            <a:picLocks noChangeAspect="1" noChangeArrowheads="1"/>
          </p:cNvPicPr>
          <p:nvPr/>
        </p:nvPicPr>
        <p:blipFill>
          <a:blip r:embed="rId2" cstate="print"/>
          <a:srcRect/>
          <a:stretch>
            <a:fillRect/>
          </a:stretch>
        </p:blipFill>
        <p:spPr bwMode="auto">
          <a:xfrm>
            <a:off x="571472" y="357166"/>
            <a:ext cx="7895210" cy="5940000"/>
          </a:xfrm>
          <a:prstGeom prst="rect">
            <a:avLst/>
          </a:prstGeom>
          <a:noFill/>
          <a:ln w="9525">
            <a:noFill/>
            <a:miter lim="800000"/>
            <a:headEnd/>
            <a:tailEnd/>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a:solidFill>
            <a:schemeClr val="bg2"/>
          </a:solidFill>
        </p:spPr>
        <p:txBody>
          <a:bodyPr vert="horz" lIns="91440" tIns="45720" rIns="91440" bIns="45720" rtlCol="0" anchor="ctr"/>
          <a:lstStyle/>
          <a:p>
            <a:pPr algn="ctr">
              <a:defRPr/>
            </a:pPr>
            <a:fld id="{08D736E2-F9FF-4CBD-9FD2-B8AA51E10014}" type="slidenum">
              <a:rPr lang="ar-SA" b="1">
                <a:solidFill>
                  <a:schemeClr val="tx1"/>
                </a:solidFill>
              </a:rPr>
              <a:pPr algn="ctr">
                <a:defRPr/>
              </a:pPr>
              <a:t>13</a:t>
            </a:fld>
            <a:endParaRPr lang="ar-SA" b="1">
              <a:solidFill>
                <a:schemeClr val="tx1"/>
              </a:solidFill>
            </a:endParaRPr>
          </a:p>
        </p:txBody>
      </p:sp>
      <p:pic>
        <p:nvPicPr>
          <p:cNvPr id="11266" name="Picture 2"/>
          <p:cNvPicPr>
            <a:picLocks noChangeAspect="1" noChangeArrowheads="1"/>
          </p:cNvPicPr>
          <p:nvPr/>
        </p:nvPicPr>
        <p:blipFill>
          <a:blip r:embed="rId2" cstate="print"/>
          <a:srcRect/>
          <a:stretch>
            <a:fillRect/>
          </a:stretch>
        </p:blipFill>
        <p:spPr bwMode="auto">
          <a:xfrm>
            <a:off x="785785" y="357166"/>
            <a:ext cx="7987914" cy="5940000"/>
          </a:xfrm>
          <a:prstGeom prst="rect">
            <a:avLst/>
          </a:prstGeom>
          <a:noFill/>
          <a:ln w="9525">
            <a:noFill/>
            <a:miter lim="800000"/>
            <a:headEnd/>
            <a:tailEnd/>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lide Number Placeholder 8"/>
          <p:cNvSpPr>
            <a:spLocks noGrp="1"/>
          </p:cNvSpPr>
          <p:nvPr>
            <p:ph type="sldNum" sz="quarter" idx="12"/>
          </p:nvPr>
        </p:nvSpPr>
        <p:spPr>
          <a:solidFill>
            <a:schemeClr val="bg2"/>
          </a:solidFill>
        </p:spPr>
        <p:txBody>
          <a:bodyPr vert="horz" lIns="91440" tIns="45720" rIns="91440" bIns="45720" rtlCol="0" anchor="ctr"/>
          <a:lstStyle/>
          <a:p>
            <a:pPr algn="ctr">
              <a:defRPr/>
            </a:pPr>
            <a:fld id="{531E6A03-11E5-4CE3-82D7-F048DCB7DBF3}" type="slidenum">
              <a:rPr lang="ar-SA" b="1">
                <a:solidFill>
                  <a:schemeClr val="tx1"/>
                </a:solidFill>
              </a:rPr>
              <a:pPr algn="ctr">
                <a:defRPr/>
              </a:pPr>
              <a:t>14</a:t>
            </a:fld>
            <a:endParaRPr lang="ar-SA" b="1">
              <a:solidFill>
                <a:schemeClr val="tx1"/>
              </a:solidFill>
            </a:endParaRPr>
          </a:p>
        </p:txBody>
      </p:sp>
      <p:pic>
        <p:nvPicPr>
          <p:cNvPr id="12290" name="Picture 2"/>
          <p:cNvPicPr>
            <a:picLocks noChangeAspect="1" noChangeArrowheads="1"/>
          </p:cNvPicPr>
          <p:nvPr/>
        </p:nvPicPr>
        <p:blipFill>
          <a:blip r:embed="rId2" cstate="print"/>
          <a:srcRect/>
          <a:stretch>
            <a:fillRect/>
          </a:stretch>
        </p:blipFill>
        <p:spPr bwMode="auto">
          <a:xfrm>
            <a:off x="642910" y="357166"/>
            <a:ext cx="7930653" cy="5940000"/>
          </a:xfrm>
          <a:prstGeom prst="rect">
            <a:avLst/>
          </a:prstGeom>
          <a:noFill/>
          <a:ln w="9525">
            <a:noFill/>
            <a:miter lim="800000"/>
            <a:headEnd/>
            <a:tailEnd/>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a:solidFill>
            <a:schemeClr val="bg2"/>
          </a:solidFill>
        </p:spPr>
        <p:txBody>
          <a:bodyPr vert="horz" lIns="91440" tIns="45720" rIns="91440" bIns="45720" rtlCol="0" anchor="ctr"/>
          <a:lstStyle/>
          <a:p>
            <a:pPr algn="ctr">
              <a:defRPr/>
            </a:pPr>
            <a:fld id="{D8DC5760-C0E8-4AC1-BBB9-620360D47E04}" type="slidenum">
              <a:rPr lang="ar-SA" b="1">
                <a:solidFill>
                  <a:schemeClr val="tx1"/>
                </a:solidFill>
              </a:rPr>
              <a:pPr algn="ctr">
                <a:defRPr/>
              </a:pPr>
              <a:t>15</a:t>
            </a:fld>
            <a:endParaRPr lang="ar-SA" b="1">
              <a:solidFill>
                <a:schemeClr val="tx1"/>
              </a:solidFill>
            </a:endParaRPr>
          </a:p>
        </p:txBody>
      </p:sp>
      <p:pic>
        <p:nvPicPr>
          <p:cNvPr id="14338" name="Picture 2"/>
          <p:cNvPicPr>
            <a:picLocks noChangeAspect="1" noChangeArrowheads="1"/>
          </p:cNvPicPr>
          <p:nvPr/>
        </p:nvPicPr>
        <p:blipFill>
          <a:blip r:embed="rId2" cstate="print"/>
          <a:srcRect/>
          <a:stretch>
            <a:fillRect/>
          </a:stretch>
        </p:blipFill>
        <p:spPr bwMode="auto">
          <a:xfrm>
            <a:off x="642910" y="357166"/>
            <a:ext cx="7944887" cy="5940000"/>
          </a:xfrm>
          <a:prstGeom prst="rect">
            <a:avLst/>
          </a:prstGeom>
          <a:noFill/>
          <a:ln w="9525">
            <a:noFill/>
            <a:miter lim="800000"/>
            <a:headEnd/>
            <a:tailEnd/>
          </a:ln>
        </p:spPr>
      </p:pic>
      <p:sp>
        <p:nvSpPr>
          <p:cNvPr id="4" name="Rectangular Callout 3"/>
          <p:cNvSpPr/>
          <p:nvPr/>
        </p:nvSpPr>
        <p:spPr>
          <a:xfrm>
            <a:off x="5286380" y="4214818"/>
            <a:ext cx="2500330" cy="500066"/>
          </a:xfrm>
          <a:prstGeom prst="wedgeRectCallout">
            <a:avLst>
              <a:gd name="adj1" fmla="val -69251"/>
              <a:gd name="adj2" fmla="val -353655"/>
            </a:avLst>
          </a:prstGeom>
          <a:solidFill>
            <a:srgbClr val="FDD7DD"/>
          </a:solidFill>
          <a:ln w="9525">
            <a:solidFill>
              <a:srgbClr val="F73543">
                <a:alpha val="80000"/>
              </a:srgb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dirty="0" smtClean="0">
                <a:solidFill>
                  <a:srgbClr val="800000"/>
                </a:solidFill>
                <a:latin typeface="Arial" pitchFamily="34" charset="0"/>
                <a:cs typeface="Arial" pitchFamily="34" charset="0"/>
              </a:rPr>
              <a:t>كرر العملية اختار جدول اخر لاختيار حقول اخري</a:t>
            </a:r>
            <a:endParaRPr lang="ar-SA" dirty="0">
              <a:solidFill>
                <a:srgbClr val="800000"/>
              </a:solidFill>
              <a:latin typeface="Arial" pitchFamily="34" charset="0"/>
              <a:cs typeface="Arial" pitchFamily="34" charset="0"/>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solidFill>
            <a:schemeClr val="bg2"/>
          </a:solidFill>
        </p:spPr>
        <p:txBody>
          <a:bodyPr vert="horz" lIns="91440" tIns="45720" rIns="91440" bIns="45720" rtlCol="0" anchor="ctr"/>
          <a:lstStyle/>
          <a:p>
            <a:pPr algn="ctr">
              <a:defRPr/>
            </a:pPr>
            <a:fld id="{85473404-9FAE-466B-9DF5-2F901CE8FF1C}" type="slidenum">
              <a:rPr lang="ar-SA" b="1">
                <a:solidFill>
                  <a:schemeClr val="tx1"/>
                </a:solidFill>
              </a:rPr>
              <a:pPr algn="ctr">
                <a:defRPr/>
              </a:pPr>
              <a:t>16</a:t>
            </a:fld>
            <a:endParaRPr lang="ar-SA" b="1">
              <a:solidFill>
                <a:schemeClr val="tx1"/>
              </a:solidFill>
            </a:endParaRPr>
          </a:p>
        </p:txBody>
      </p:sp>
      <p:pic>
        <p:nvPicPr>
          <p:cNvPr id="13314" name="Picture 2"/>
          <p:cNvPicPr>
            <a:picLocks noChangeAspect="1" noChangeArrowheads="1"/>
          </p:cNvPicPr>
          <p:nvPr/>
        </p:nvPicPr>
        <p:blipFill>
          <a:blip r:embed="rId2" cstate="print"/>
          <a:srcRect/>
          <a:stretch>
            <a:fillRect/>
          </a:stretch>
        </p:blipFill>
        <p:spPr bwMode="auto">
          <a:xfrm>
            <a:off x="642910" y="428604"/>
            <a:ext cx="7881103" cy="5940000"/>
          </a:xfrm>
          <a:prstGeom prst="rect">
            <a:avLst/>
          </a:prstGeom>
          <a:noFill/>
          <a:ln w="9525">
            <a:noFill/>
            <a:miter lim="800000"/>
            <a:headEnd/>
            <a:tailEnd/>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a:solidFill>
            <a:schemeClr val="bg2"/>
          </a:solidFill>
        </p:spPr>
        <p:txBody>
          <a:bodyPr vert="horz" lIns="91440" tIns="45720" rIns="91440" bIns="45720" rtlCol="0" anchor="ctr"/>
          <a:lstStyle/>
          <a:p>
            <a:pPr algn="ctr">
              <a:defRPr/>
            </a:pPr>
            <a:fld id="{D9016961-88F4-425E-99D6-D352A1A39BF7}" type="slidenum">
              <a:rPr lang="ar-SA" b="1">
                <a:solidFill>
                  <a:schemeClr val="tx1"/>
                </a:solidFill>
              </a:rPr>
              <a:pPr algn="ctr">
                <a:defRPr/>
              </a:pPr>
              <a:t>17</a:t>
            </a:fld>
            <a:endParaRPr lang="ar-SA" b="1">
              <a:solidFill>
                <a:schemeClr val="tx1"/>
              </a:solidFill>
            </a:endParaRPr>
          </a:p>
        </p:txBody>
      </p:sp>
      <p:pic>
        <p:nvPicPr>
          <p:cNvPr id="15362" name="Picture 2"/>
          <p:cNvPicPr>
            <a:picLocks noChangeAspect="1" noChangeArrowheads="1"/>
          </p:cNvPicPr>
          <p:nvPr/>
        </p:nvPicPr>
        <p:blipFill>
          <a:blip r:embed="rId2" cstate="print"/>
          <a:srcRect/>
          <a:stretch>
            <a:fillRect/>
          </a:stretch>
        </p:blipFill>
        <p:spPr bwMode="auto">
          <a:xfrm>
            <a:off x="500034" y="428604"/>
            <a:ext cx="7930653" cy="5940000"/>
          </a:xfrm>
          <a:prstGeom prst="rect">
            <a:avLst/>
          </a:prstGeom>
          <a:noFill/>
          <a:ln w="9525">
            <a:noFill/>
            <a:miter lim="800000"/>
            <a:headEnd/>
            <a:tailEnd/>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solidFill>
            <a:schemeClr val="bg2"/>
          </a:solidFill>
        </p:spPr>
        <p:txBody>
          <a:bodyPr vert="horz" lIns="91440" tIns="45720" rIns="91440" bIns="45720" rtlCol="0" anchor="ctr"/>
          <a:lstStyle/>
          <a:p>
            <a:pPr algn="ctr">
              <a:defRPr/>
            </a:pPr>
            <a:fld id="{EE6916BC-8D25-467D-8E26-E242BCAD3C44}" type="slidenum">
              <a:rPr lang="ar-SA" b="1">
                <a:solidFill>
                  <a:schemeClr val="tx1"/>
                </a:solidFill>
              </a:rPr>
              <a:pPr algn="ctr">
                <a:defRPr/>
              </a:pPr>
              <a:t>18</a:t>
            </a:fld>
            <a:endParaRPr lang="ar-SA" b="1">
              <a:solidFill>
                <a:schemeClr val="tx1"/>
              </a:solidFill>
            </a:endParaRPr>
          </a:p>
        </p:txBody>
      </p:sp>
      <p:pic>
        <p:nvPicPr>
          <p:cNvPr id="16386" name="Picture 2"/>
          <p:cNvPicPr>
            <a:picLocks noChangeAspect="1" noChangeArrowheads="1"/>
          </p:cNvPicPr>
          <p:nvPr/>
        </p:nvPicPr>
        <p:blipFill>
          <a:blip r:embed="rId2" cstate="print"/>
          <a:srcRect/>
          <a:stretch>
            <a:fillRect/>
          </a:stretch>
        </p:blipFill>
        <p:spPr bwMode="auto">
          <a:xfrm>
            <a:off x="571472" y="428604"/>
            <a:ext cx="7937807" cy="5940000"/>
          </a:xfrm>
          <a:prstGeom prst="rect">
            <a:avLst/>
          </a:prstGeom>
          <a:noFill/>
          <a:ln w="9525">
            <a:noFill/>
            <a:miter lim="800000"/>
            <a:headEnd/>
            <a:tailEnd/>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solidFill>
            <a:schemeClr val="bg2"/>
          </a:solidFill>
        </p:spPr>
        <p:txBody>
          <a:bodyPr vert="horz" lIns="91440" tIns="45720" rIns="91440" bIns="45720" rtlCol="0" anchor="ctr"/>
          <a:lstStyle/>
          <a:p>
            <a:pPr algn="ctr">
              <a:defRPr/>
            </a:pPr>
            <a:fld id="{1AD824AD-B304-4740-BBDE-C68B2012CD9A}" type="slidenum">
              <a:rPr lang="ar-SA" b="1">
                <a:solidFill>
                  <a:schemeClr val="tx1"/>
                </a:solidFill>
              </a:rPr>
              <a:pPr algn="ctr">
                <a:defRPr/>
              </a:pPr>
              <a:t>19</a:t>
            </a:fld>
            <a:endParaRPr lang="ar-SA" b="1">
              <a:solidFill>
                <a:schemeClr val="tx1"/>
              </a:solidFill>
            </a:endParaRPr>
          </a:p>
        </p:txBody>
      </p:sp>
      <p:pic>
        <p:nvPicPr>
          <p:cNvPr id="17410" name="Picture 2"/>
          <p:cNvPicPr>
            <a:picLocks noChangeAspect="1" noChangeArrowheads="1"/>
          </p:cNvPicPr>
          <p:nvPr/>
        </p:nvPicPr>
        <p:blipFill>
          <a:blip r:embed="rId2" cstate="print"/>
          <a:srcRect/>
          <a:stretch>
            <a:fillRect/>
          </a:stretch>
        </p:blipFill>
        <p:spPr bwMode="auto">
          <a:xfrm>
            <a:off x="642910" y="428604"/>
            <a:ext cx="7923563" cy="5940000"/>
          </a:xfrm>
          <a:prstGeom prst="rect">
            <a:avLst/>
          </a:prstGeom>
          <a:noFill/>
          <a:ln w="9525">
            <a:noFill/>
            <a:miter lim="800000"/>
            <a:headEnd/>
            <a:tailEnd/>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57290" y="357166"/>
            <a:ext cx="7429552" cy="500066"/>
          </a:xfrm>
        </p:spPr>
        <p:txBody>
          <a:bodyPr/>
          <a:lstStyle/>
          <a:p>
            <a:pPr algn="r" fontAlgn="auto">
              <a:spcAft>
                <a:spcPts val="0"/>
              </a:spcAft>
              <a:defRPr/>
            </a:pPr>
            <a:r>
              <a:rPr lang="ar-SA" sz="2000" b="1" u="sng" dirty="0" smtClean="0"/>
              <a:t>اولا: الاستعلام ألبسيط من معالج الاستعلامات:-</a:t>
            </a:r>
            <a:endParaRPr lang="ar-SA" sz="2000" u="sng" dirty="0"/>
          </a:p>
        </p:txBody>
      </p:sp>
      <p:sp>
        <p:nvSpPr>
          <p:cNvPr id="10" name="Slide Number Placeholder 9"/>
          <p:cNvSpPr>
            <a:spLocks noGrp="1"/>
          </p:cNvSpPr>
          <p:nvPr>
            <p:ph type="sldNum" sz="quarter" idx="12"/>
          </p:nvPr>
        </p:nvSpPr>
        <p:spPr>
          <a:solidFill>
            <a:schemeClr val="bg2"/>
          </a:solidFill>
        </p:spPr>
        <p:txBody>
          <a:bodyPr vert="horz" lIns="91440" tIns="45720" rIns="91440" bIns="45720" rtlCol="0" anchor="ctr"/>
          <a:lstStyle/>
          <a:p>
            <a:pPr algn="ctr">
              <a:defRPr/>
            </a:pPr>
            <a:fld id="{FDC2D9D1-CFC4-4774-AC31-1882EABD3E32}" type="slidenum">
              <a:rPr lang="ar-SA" b="1">
                <a:solidFill>
                  <a:schemeClr val="tx1"/>
                </a:solidFill>
              </a:rPr>
              <a:pPr algn="ctr">
                <a:defRPr/>
              </a:pPr>
              <a:t>2</a:t>
            </a:fld>
            <a:endParaRPr lang="ar-SA" b="1" dirty="0">
              <a:solidFill>
                <a:schemeClr val="tx1"/>
              </a:solidFill>
            </a:endParaRPr>
          </a:p>
        </p:txBody>
      </p:sp>
      <p:sp>
        <p:nvSpPr>
          <p:cNvPr id="9226" name="Rectangle 10"/>
          <p:cNvSpPr>
            <a:spLocks noChangeArrowheads="1"/>
          </p:cNvSpPr>
          <p:nvPr/>
        </p:nvSpPr>
        <p:spPr bwMode="auto">
          <a:xfrm>
            <a:off x="714348" y="896479"/>
            <a:ext cx="8072462" cy="224676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just"/>
            <a:r>
              <a:rPr lang="ar-SA" sz="2000" dirty="0" smtClean="0">
                <a:latin typeface="Comic Sans MS" pitchFamily="66" charset="0"/>
                <a:cs typeface="Tahoma" pitchFamily="34" charset="0"/>
              </a:rPr>
              <a:t>استعلام التحديد هو أحد أنواع كائنات قاعدة البيانات التي تعرض معلومات في طريقة عرض ورقة البيانات (طريقة العرض ورقة البيانات: إطار يعرض البيانات من جدول أو نموذج أو استعلام أو طريقة عرض أو إجراء مخزن بالتنسيق صف- و-عمود. يمكنك، في طريقة العرض ورقة البيانات إضافة البيانات حذفها والبحث عنها.). يمكن أن يحصل الاستعلام على البيانات من جدول واحد أو أكثر أو من استعلامات موجودة أو من الاثنين معًا. يتم الرجوع إلى الجداول أو الاستعلامات التي يحصل منها الاستعلام على البيانات كمصدر للسجلات.</a:t>
            </a:r>
            <a:endParaRPr lang="ar-SA" sz="2000" dirty="0">
              <a:latin typeface="Comic Sans MS" pitchFamily="66" charset="0"/>
              <a:cs typeface="Tahoma" pitchFamily="34" charset="0"/>
            </a:endParaRPr>
          </a:p>
        </p:txBody>
      </p:sp>
      <p:pic>
        <p:nvPicPr>
          <p:cNvPr id="9227" name="Picture 11" descr="شكل الزر"/>
          <p:cNvPicPr>
            <a:picLocks noChangeAspect="1" noChangeArrowheads="1"/>
          </p:cNvPicPr>
          <p:nvPr/>
        </p:nvPicPr>
        <p:blipFill>
          <a:blip r:embed="rId2" cstate="print"/>
          <a:srcRect/>
          <a:stretch>
            <a:fillRect/>
          </a:stretch>
        </p:blipFill>
        <p:spPr bwMode="auto">
          <a:xfrm>
            <a:off x="1050925" y="38100"/>
            <a:ext cx="257175" cy="257175"/>
          </a:xfrm>
          <a:prstGeom prst="rect">
            <a:avLst/>
          </a:prstGeom>
          <a:noFill/>
        </p:spPr>
      </p:pic>
      <p:sp>
        <p:nvSpPr>
          <p:cNvPr id="14" name="Rectangle 13"/>
          <p:cNvSpPr/>
          <p:nvPr/>
        </p:nvSpPr>
        <p:spPr>
          <a:xfrm>
            <a:off x="714380" y="3177131"/>
            <a:ext cx="8072462" cy="1323439"/>
          </a:xfrm>
          <a:prstGeom prst="rect">
            <a:avLst/>
          </a:prstGeom>
        </p:spPr>
        <p:txBody>
          <a:bodyPr wrap="square">
            <a:spAutoFit/>
          </a:bodyPr>
          <a:lstStyle/>
          <a:p>
            <a:pPr algn="just"/>
            <a:r>
              <a:rPr lang="ar-SA" sz="2000" dirty="0" smtClean="0">
                <a:latin typeface="Comic Sans MS" pitchFamily="66" charset="0"/>
                <a:cs typeface="Tahoma" pitchFamily="34" charset="0"/>
              </a:rPr>
              <a:t>سواء قمت بإنشاء استعلامات تحديد بسيطة باستخدام المعالج أو بالعمل في طريقة عرض "التصميم"، سوف تتبع نفس الخطوات عن طريق اختيار مصدر السجلات الذي تريد استخدامه والحقول التي تريد تضمينها في الاستعلام - وبشكل اختياري يمكنك تحديد معايير لتنقية البحث.</a:t>
            </a:r>
            <a:endParaRPr lang="ar-SA" sz="2000" dirty="0">
              <a:latin typeface="Comic Sans MS" pitchFamily="66" charset="0"/>
              <a:cs typeface="Tahoma" pitchFamily="34" charset="0"/>
            </a:endParaRPr>
          </a:p>
        </p:txBody>
      </p:sp>
      <p:sp>
        <p:nvSpPr>
          <p:cNvPr id="11" name="Rectangle 10"/>
          <p:cNvSpPr/>
          <p:nvPr/>
        </p:nvSpPr>
        <p:spPr>
          <a:xfrm>
            <a:off x="714348" y="4534453"/>
            <a:ext cx="8072462" cy="1323439"/>
          </a:xfrm>
          <a:prstGeom prst="rect">
            <a:avLst/>
          </a:prstGeom>
        </p:spPr>
        <p:txBody>
          <a:bodyPr wrap="square">
            <a:spAutoFit/>
          </a:bodyPr>
          <a:lstStyle/>
          <a:p>
            <a:pPr algn="just"/>
            <a:r>
              <a:rPr lang="ar-SA" sz="2000" dirty="0" smtClean="0">
                <a:latin typeface="Comic Sans MS" pitchFamily="66" charset="0"/>
                <a:cs typeface="Tahoma" pitchFamily="34" charset="0"/>
              </a:rPr>
              <a:t>بعد إنشاء استعلام التحديد، يتم تشغيله لمشاهدة النتائج. يمكنك تشغيل استعلام التحديد ببساطة - افتح الاستعلام في طريقة عرض "ورقة البيانات". عندئذ يمكنك استخدامه وقتما تشاء كمصدر سجلات لنموذج أو تقرير أو استعلام.</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solidFill>
            <a:schemeClr val="bg2"/>
          </a:solidFill>
        </p:spPr>
        <p:txBody>
          <a:bodyPr vert="horz" lIns="91440" tIns="45720" rIns="91440" bIns="45720" rtlCol="0" anchor="ctr"/>
          <a:lstStyle/>
          <a:p>
            <a:pPr algn="ctr">
              <a:defRPr/>
            </a:pPr>
            <a:fld id="{4DD57738-C062-4C61-B872-A584A8529D2F}" type="slidenum">
              <a:rPr lang="ar-SA" b="1">
                <a:solidFill>
                  <a:schemeClr val="tx1"/>
                </a:solidFill>
              </a:rPr>
              <a:pPr algn="ctr">
                <a:defRPr/>
              </a:pPr>
              <a:t>20</a:t>
            </a:fld>
            <a:endParaRPr lang="ar-SA" b="1">
              <a:solidFill>
                <a:schemeClr val="tx1"/>
              </a:solidFill>
            </a:endParaRPr>
          </a:p>
        </p:txBody>
      </p:sp>
      <p:pic>
        <p:nvPicPr>
          <p:cNvPr id="18434" name="Picture 2"/>
          <p:cNvPicPr>
            <a:picLocks noChangeAspect="1" noChangeArrowheads="1"/>
          </p:cNvPicPr>
          <p:nvPr/>
        </p:nvPicPr>
        <p:blipFill>
          <a:blip r:embed="rId2" cstate="print"/>
          <a:srcRect/>
          <a:stretch>
            <a:fillRect/>
          </a:stretch>
        </p:blipFill>
        <p:spPr bwMode="auto">
          <a:xfrm>
            <a:off x="642910" y="428604"/>
            <a:ext cx="7930653" cy="5940000"/>
          </a:xfrm>
          <a:prstGeom prst="rect">
            <a:avLst/>
          </a:prstGeom>
          <a:noFill/>
          <a:ln w="9525">
            <a:noFill/>
            <a:miter lim="800000"/>
            <a:headEnd/>
            <a:tailEnd/>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lide Number Placeholder 9"/>
          <p:cNvSpPr>
            <a:spLocks noGrp="1"/>
          </p:cNvSpPr>
          <p:nvPr>
            <p:ph type="sldNum" sz="quarter" idx="12"/>
          </p:nvPr>
        </p:nvSpPr>
        <p:spPr>
          <a:solidFill>
            <a:schemeClr val="bg2"/>
          </a:solidFill>
        </p:spPr>
        <p:txBody>
          <a:bodyPr vert="horz" lIns="91440" tIns="45720" rIns="91440" bIns="45720" rtlCol="0" anchor="ctr"/>
          <a:lstStyle/>
          <a:p>
            <a:pPr algn="ctr">
              <a:defRPr/>
            </a:pPr>
            <a:fld id="{FDC2D9D1-CFC4-4774-AC31-1882EABD3E32}" type="slidenum">
              <a:rPr lang="ar-SA" b="1">
                <a:solidFill>
                  <a:schemeClr val="tx1"/>
                </a:solidFill>
              </a:rPr>
              <a:pPr algn="ctr">
                <a:defRPr/>
              </a:pPr>
              <a:t>21</a:t>
            </a:fld>
            <a:endParaRPr lang="ar-SA" b="1" dirty="0">
              <a:solidFill>
                <a:schemeClr val="tx1"/>
              </a:solidFill>
            </a:endParaRPr>
          </a:p>
        </p:txBody>
      </p:sp>
      <p:pic>
        <p:nvPicPr>
          <p:cNvPr id="19458" name="Picture 2"/>
          <p:cNvPicPr>
            <a:picLocks noChangeAspect="1" noChangeArrowheads="1"/>
          </p:cNvPicPr>
          <p:nvPr/>
        </p:nvPicPr>
        <p:blipFill>
          <a:blip r:embed="rId2" cstate="print"/>
          <a:srcRect/>
          <a:stretch>
            <a:fillRect/>
          </a:stretch>
        </p:blipFill>
        <p:spPr bwMode="auto">
          <a:xfrm>
            <a:off x="428596" y="357166"/>
            <a:ext cx="7934216" cy="5940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a:solidFill>
            <a:schemeClr val="bg2"/>
          </a:solidFill>
        </p:spPr>
        <p:txBody>
          <a:bodyPr vert="horz" lIns="91440" tIns="45720" rIns="91440" bIns="45720" rtlCol="0" anchor="ctr"/>
          <a:lstStyle/>
          <a:p>
            <a:pPr algn="ctr">
              <a:defRPr/>
            </a:pPr>
            <a:fld id="{131B99BA-F77D-4673-8DF3-ADCD3172BE72}" type="slidenum">
              <a:rPr lang="ar-SA" b="1">
                <a:solidFill>
                  <a:schemeClr val="tx1"/>
                </a:solidFill>
              </a:rPr>
              <a:pPr algn="ctr">
                <a:defRPr/>
              </a:pPr>
              <a:t>22</a:t>
            </a:fld>
            <a:endParaRPr lang="ar-SA" b="1">
              <a:solidFill>
                <a:schemeClr val="tx1"/>
              </a:solidFill>
            </a:endParaRPr>
          </a:p>
        </p:txBody>
      </p:sp>
      <p:pic>
        <p:nvPicPr>
          <p:cNvPr id="20482" name="Picture 2"/>
          <p:cNvPicPr>
            <a:picLocks noChangeAspect="1" noChangeArrowheads="1"/>
          </p:cNvPicPr>
          <p:nvPr/>
        </p:nvPicPr>
        <p:blipFill>
          <a:blip r:embed="rId2" cstate="print"/>
          <a:srcRect/>
          <a:stretch>
            <a:fillRect/>
          </a:stretch>
        </p:blipFill>
        <p:spPr bwMode="auto">
          <a:xfrm>
            <a:off x="714348" y="357166"/>
            <a:ext cx="7870500" cy="5940000"/>
          </a:xfrm>
          <a:prstGeom prst="rect">
            <a:avLst/>
          </a:prstGeom>
          <a:noFill/>
          <a:ln w="9525">
            <a:noFill/>
            <a:miter lim="800000"/>
            <a:headEnd/>
            <a:tailEnd/>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a:solidFill>
            <a:schemeClr val="bg2"/>
          </a:solidFill>
        </p:spPr>
        <p:txBody>
          <a:bodyPr vert="horz" lIns="91440" tIns="45720" rIns="91440" bIns="45720" rtlCol="0" anchor="ctr"/>
          <a:lstStyle/>
          <a:p>
            <a:pPr algn="ctr">
              <a:defRPr/>
            </a:pPr>
            <a:fld id="{9FB2038E-A092-464B-ACED-0E76A9E8EFE2}" type="slidenum">
              <a:rPr lang="ar-SA" b="1">
                <a:solidFill>
                  <a:schemeClr val="tx1"/>
                </a:solidFill>
              </a:rPr>
              <a:pPr algn="ctr">
                <a:defRPr/>
              </a:pPr>
              <a:t>23</a:t>
            </a:fld>
            <a:endParaRPr lang="ar-SA" b="1">
              <a:solidFill>
                <a:schemeClr val="tx1"/>
              </a:solidFill>
            </a:endParaRPr>
          </a:p>
        </p:txBody>
      </p:sp>
      <p:pic>
        <p:nvPicPr>
          <p:cNvPr id="21506" name="Picture 2"/>
          <p:cNvPicPr>
            <a:picLocks noChangeAspect="1" noChangeArrowheads="1"/>
          </p:cNvPicPr>
          <p:nvPr/>
        </p:nvPicPr>
        <p:blipFill>
          <a:blip r:embed="rId2" cstate="print"/>
          <a:srcRect/>
          <a:stretch>
            <a:fillRect/>
          </a:stretch>
        </p:blipFill>
        <p:spPr bwMode="auto">
          <a:xfrm>
            <a:off x="642910" y="357166"/>
            <a:ext cx="7948495" cy="5940000"/>
          </a:xfrm>
          <a:prstGeom prst="rect">
            <a:avLst/>
          </a:prstGeom>
          <a:noFill/>
          <a:ln w="9525">
            <a:noFill/>
            <a:miter lim="800000"/>
            <a:headEnd/>
            <a:tailEnd/>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solidFill>
            <a:schemeClr val="bg2"/>
          </a:solidFill>
        </p:spPr>
        <p:txBody>
          <a:bodyPr vert="horz" lIns="91440" tIns="45720" rIns="91440" bIns="45720" rtlCol="0" anchor="ctr"/>
          <a:lstStyle/>
          <a:p>
            <a:pPr algn="ctr">
              <a:defRPr/>
            </a:pPr>
            <a:fld id="{72072E55-DADC-41AE-BB3F-496F8C002CEF}" type="slidenum">
              <a:rPr lang="ar-SA" b="1">
                <a:solidFill>
                  <a:schemeClr val="tx1"/>
                </a:solidFill>
              </a:rPr>
              <a:pPr algn="ctr">
                <a:defRPr/>
              </a:pPr>
              <a:t>24</a:t>
            </a:fld>
            <a:endParaRPr lang="ar-SA" b="1">
              <a:solidFill>
                <a:schemeClr val="tx1"/>
              </a:solidFill>
            </a:endParaRPr>
          </a:p>
        </p:txBody>
      </p:sp>
      <p:pic>
        <p:nvPicPr>
          <p:cNvPr id="22530" name="Picture 2"/>
          <p:cNvPicPr>
            <a:picLocks noChangeAspect="1" noChangeArrowheads="1"/>
          </p:cNvPicPr>
          <p:nvPr/>
        </p:nvPicPr>
        <p:blipFill>
          <a:blip r:embed="rId2" cstate="print"/>
          <a:srcRect/>
          <a:stretch>
            <a:fillRect/>
          </a:stretch>
        </p:blipFill>
        <p:spPr bwMode="auto">
          <a:xfrm>
            <a:off x="714339" y="285727"/>
            <a:ext cx="7944887" cy="5940000"/>
          </a:xfrm>
          <a:prstGeom prst="rect">
            <a:avLst/>
          </a:prstGeom>
          <a:noFill/>
          <a:ln w="9525">
            <a:noFill/>
            <a:miter lim="800000"/>
            <a:headEnd/>
            <a:tailEnd/>
          </a:ln>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85786" y="214290"/>
            <a:ext cx="8001056" cy="500066"/>
          </a:xfrm>
        </p:spPr>
        <p:txBody>
          <a:bodyPr>
            <a:normAutofit fontScale="90000"/>
          </a:bodyPr>
          <a:lstStyle/>
          <a:p>
            <a:pPr algn="r" fontAlgn="auto">
              <a:spcAft>
                <a:spcPts val="0"/>
              </a:spcAft>
              <a:defRPr/>
            </a:pPr>
            <a:r>
              <a:rPr lang="ar-SA" sz="2000" b="1" u="sng" dirty="0" smtClean="0"/>
              <a:t>ثانيا: تعديل الاستعلام في معاينة التصميم وتحسين مظهره:-</a:t>
            </a:r>
            <a:endParaRPr lang="ar-SA" sz="2000" u="sng" dirty="0"/>
          </a:p>
        </p:txBody>
      </p:sp>
      <p:sp>
        <p:nvSpPr>
          <p:cNvPr id="10" name="Slide Number Placeholder 9"/>
          <p:cNvSpPr>
            <a:spLocks noGrp="1"/>
          </p:cNvSpPr>
          <p:nvPr>
            <p:ph type="sldNum" sz="quarter" idx="12"/>
          </p:nvPr>
        </p:nvSpPr>
        <p:spPr>
          <a:solidFill>
            <a:schemeClr val="bg2"/>
          </a:solidFill>
        </p:spPr>
        <p:txBody>
          <a:bodyPr vert="horz" lIns="91440" tIns="45720" rIns="91440" bIns="45720" rtlCol="0" anchor="ctr"/>
          <a:lstStyle/>
          <a:p>
            <a:pPr algn="ctr">
              <a:defRPr/>
            </a:pPr>
            <a:fld id="{FDC2D9D1-CFC4-4774-AC31-1882EABD3E32}" type="slidenum">
              <a:rPr lang="ar-SA" b="1">
                <a:solidFill>
                  <a:schemeClr val="tx1"/>
                </a:solidFill>
              </a:rPr>
              <a:pPr algn="ctr">
                <a:defRPr/>
              </a:pPr>
              <a:t>25</a:t>
            </a:fld>
            <a:endParaRPr lang="ar-SA" b="1" dirty="0">
              <a:solidFill>
                <a:schemeClr val="tx1"/>
              </a:solidFill>
            </a:endParaRPr>
          </a:p>
        </p:txBody>
      </p:sp>
      <p:sp>
        <p:nvSpPr>
          <p:cNvPr id="9226" name="Rectangle 10"/>
          <p:cNvSpPr>
            <a:spLocks noChangeArrowheads="1"/>
          </p:cNvSpPr>
          <p:nvPr/>
        </p:nvSpPr>
        <p:spPr bwMode="auto">
          <a:xfrm>
            <a:off x="500034" y="718733"/>
            <a:ext cx="8215370" cy="507831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just"/>
            <a:r>
              <a:rPr lang="ar-SA" dirty="0" smtClean="0">
                <a:latin typeface="Comic Sans MS" pitchFamily="66" charset="0"/>
                <a:cs typeface="Tahoma" pitchFamily="34" charset="0"/>
              </a:rPr>
              <a:t>بناء الاستعلام</a:t>
            </a:r>
          </a:p>
          <a:p>
            <a:pPr algn="just"/>
            <a:r>
              <a:rPr lang="ar-SA" dirty="0" smtClean="0">
                <a:latin typeface="Comic Sans MS" pitchFamily="66" charset="0"/>
                <a:cs typeface="Tahoma" pitchFamily="34" charset="0"/>
              </a:rPr>
              <a:t>أولاً، استخدم المعالج لإنشاء استعلام يستند إلى نموذج الجدول الذي أنشأته للتو. ثم قم بتحسين الاستعلام في طريقة عرض "التصميم". في كل خطوة، يمكنك مراجعة جملة </a:t>
            </a:r>
            <a:r>
              <a:rPr lang="en-US" dirty="0" smtClean="0">
                <a:latin typeface="Comic Sans MS" pitchFamily="66" charset="0"/>
                <a:cs typeface="Tahoma" pitchFamily="34" charset="0"/>
              </a:rPr>
              <a:t>SQL </a:t>
            </a:r>
            <a:r>
              <a:rPr lang="ar-SA" dirty="0" smtClean="0">
                <a:latin typeface="Comic Sans MS" pitchFamily="66" charset="0"/>
                <a:cs typeface="Tahoma" pitchFamily="34" charset="0"/>
              </a:rPr>
              <a:t>التي يتم إنشاؤها تلقائيًا باستخدام الخطوات التي تتخذها.</a:t>
            </a:r>
          </a:p>
          <a:p>
            <a:pPr algn="just"/>
            <a:r>
              <a:rPr lang="ar-SA" dirty="0" smtClean="0">
                <a:latin typeface="Comic Sans MS" pitchFamily="66" charset="0"/>
                <a:cs typeface="Tahoma" pitchFamily="34" charset="0"/>
              </a:rPr>
              <a:t>في علامة التبويب إدراج، في المجموعة غير ذلك، انقر فوق معالج الاستعلامات. </a:t>
            </a:r>
          </a:p>
          <a:p>
            <a:pPr algn="just"/>
            <a:r>
              <a:rPr lang="ar-SA" dirty="0" smtClean="0">
                <a:latin typeface="Comic Sans MS" pitchFamily="66" charset="0"/>
                <a:cs typeface="Tahoma" pitchFamily="34" charset="0"/>
              </a:rPr>
              <a:t>في مربع الحوار استعلام جديد، انقر فوق معالج الاستعلامات البسيطة، ثم انقر فوق موافق. </a:t>
            </a:r>
          </a:p>
          <a:p>
            <a:pPr algn="just"/>
            <a:r>
              <a:rPr lang="ar-SA" dirty="0" smtClean="0">
                <a:latin typeface="Comic Sans MS" pitchFamily="66" charset="0"/>
                <a:cs typeface="Tahoma" pitchFamily="34" charset="0"/>
              </a:rPr>
              <a:t>أسفل جداول/استعلامات، انقر فوق الجدول الذي يحتوي على البيانات التي تريد استخدامها. في هذه الحالة، انقر فوق جدول: العملاء. لاحظ أن الاستعلام يمكنه استخدام استعلام آخر كمصدر سجلات. </a:t>
            </a:r>
          </a:p>
          <a:p>
            <a:pPr algn="just"/>
            <a:r>
              <a:rPr lang="ar-SA" dirty="0" smtClean="0">
                <a:latin typeface="Comic Sans MS" pitchFamily="66" charset="0"/>
                <a:cs typeface="Tahoma" pitchFamily="34" charset="0"/>
              </a:rPr>
              <a:t>أسفل الحقول المتوفرة، انقر نقرًا مزدوجًا فوق اسم جهة الاتصال والعنوان والهاتف والمدينة. يؤدي ذلك إلى إضافتها إلى قائمة الحقول المحددة. عندما تضيف الأربعة حقول بأكملها، انقر فوق التالي.</a:t>
            </a:r>
          </a:p>
          <a:p>
            <a:pPr algn="just"/>
            <a:r>
              <a:rPr lang="ar-SA" dirty="0" smtClean="0">
                <a:latin typeface="Comic Sans MS" pitchFamily="66" charset="0"/>
                <a:cs typeface="Tahoma" pitchFamily="34" charset="0"/>
              </a:rPr>
              <a:t>قم بتسمية الاستعلام جهات الاتصال في الدوحة، ثم انقر فوق إنهاء. </a:t>
            </a:r>
          </a:p>
          <a:p>
            <a:pPr algn="just"/>
            <a:r>
              <a:rPr lang="ar-SA" dirty="0" smtClean="0">
                <a:latin typeface="Comic Sans MS" pitchFamily="66" charset="0"/>
                <a:cs typeface="Tahoma" pitchFamily="34" charset="0"/>
              </a:rPr>
              <a:t>يعرض </a:t>
            </a:r>
            <a:r>
              <a:rPr lang="en-US" dirty="0" smtClean="0">
                <a:latin typeface="Comic Sans MS" pitchFamily="66" charset="0"/>
                <a:cs typeface="Tahoma" pitchFamily="34" charset="0"/>
              </a:rPr>
              <a:t>Access </a:t>
            </a:r>
            <a:r>
              <a:rPr lang="ar-SA" dirty="0" smtClean="0">
                <a:latin typeface="Comic Sans MS" pitchFamily="66" charset="0"/>
                <a:cs typeface="Tahoma" pitchFamily="34" charset="0"/>
              </a:rPr>
              <a:t>كافة سجلات جهات الاتصال في طريقة عرض "ورقة البيانات". تعرض النتائج كافة السجلات، ولكنها تعرض فقط الأربعة حقول التي قمت بتحديدها في معالج الاستعلام.</a:t>
            </a:r>
          </a:p>
          <a:p>
            <a:pPr algn="just"/>
            <a:r>
              <a:rPr lang="ar-SA" dirty="0" smtClean="0">
                <a:latin typeface="Comic Sans MS" pitchFamily="66" charset="0"/>
                <a:cs typeface="Tahoma" pitchFamily="34" charset="0"/>
              </a:rPr>
              <a:t>اغلق الاستعلام، ولاحظ أنه يتم حفظ الاستعلام تلقائيًا.</a:t>
            </a: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solidFill>
            <a:schemeClr val="bg2"/>
          </a:solidFill>
        </p:spPr>
        <p:txBody>
          <a:bodyPr vert="horz" lIns="91440" tIns="45720" rIns="91440" bIns="45720" rtlCol="0" anchor="ctr"/>
          <a:lstStyle/>
          <a:p>
            <a:pPr algn="ctr">
              <a:defRPr/>
            </a:pPr>
            <a:fld id="{F3F6AD18-2457-488A-90FC-71FB149B07BF}" type="slidenum">
              <a:rPr lang="ar-SA" b="1">
                <a:solidFill>
                  <a:schemeClr val="tx1"/>
                </a:solidFill>
              </a:rPr>
              <a:pPr algn="ctr">
                <a:defRPr/>
              </a:pPr>
              <a:t>26</a:t>
            </a:fld>
            <a:endParaRPr lang="ar-SA" b="1">
              <a:solidFill>
                <a:schemeClr val="tx1"/>
              </a:solidFill>
            </a:endParaRPr>
          </a:p>
        </p:txBody>
      </p:sp>
      <p:pic>
        <p:nvPicPr>
          <p:cNvPr id="23554" name="Picture 2"/>
          <p:cNvPicPr>
            <a:picLocks noChangeAspect="1" noChangeArrowheads="1"/>
          </p:cNvPicPr>
          <p:nvPr/>
        </p:nvPicPr>
        <p:blipFill>
          <a:blip r:embed="rId2" cstate="print"/>
          <a:srcRect/>
          <a:stretch>
            <a:fillRect/>
          </a:stretch>
        </p:blipFill>
        <p:spPr bwMode="auto">
          <a:xfrm>
            <a:off x="785786" y="428604"/>
            <a:ext cx="7955540" cy="5940000"/>
          </a:xfrm>
          <a:prstGeom prst="rect">
            <a:avLst/>
          </a:prstGeom>
          <a:noFill/>
          <a:ln w="9525">
            <a:noFill/>
            <a:miter lim="800000"/>
            <a:headEnd/>
            <a:tailEnd/>
          </a:ln>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solidFill>
            <a:schemeClr val="bg2"/>
          </a:solidFill>
        </p:spPr>
        <p:txBody>
          <a:bodyPr vert="horz" lIns="91440" tIns="45720" rIns="91440" bIns="45720" rtlCol="0" anchor="ctr"/>
          <a:lstStyle/>
          <a:p>
            <a:pPr algn="ctr">
              <a:defRPr/>
            </a:pPr>
            <a:fld id="{69178FA8-BAFB-4771-AD9B-0679C06863B9}" type="slidenum">
              <a:rPr lang="ar-SA" b="1">
                <a:solidFill>
                  <a:schemeClr val="tx1"/>
                </a:solidFill>
              </a:rPr>
              <a:pPr algn="ctr">
                <a:defRPr/>
              </a:pPr>
              <a:t>27</a:t>
            </a:fld>
            <a:endParaRPr lang="ar-SA" b="1">
              <a:solidFill>
                <a:schemeClr val="tx1"/>
              </a:solidFill>
            </a:endParaRPr>
          </a:p>
        </p:txBody>
      </p:sp>
      <p:pic>
        <p:nvPicPr>
          <p:cNvPr id="24578" name="Picture 2"/>
          <p:cNvPicPr>
            <a:picLocks noChangeAspect="1" noChangeArrowheads="1"/>
          </p:cNvPicPr>
          <p:nvPr/>
        </p:nvPicPr>
        <p:blipFill>
          <a:blip r:embed="rId2" cstate="print"/>
          <a:srcRect/>
          <a:stretch>
            <a:fillRect/>
          </a:stretch>
        </p:blipFill>
        <p:spPr bwMode="auto">
          <a:xfrm>
            <a:off x="785786" y="357166"/>
            <a:ext cx="7923563" cy="5940000"/>
          </a:xfrm>
          <a:prstGeom prst="rect">
            <a:avLst/>
          </a:prstGeom>
          <a:noFill/>
          <a:ln w="9525">
            <a:noFill/>
            <a:miter lim="800000"/>
            <a:headEnd/>
            <a:tailEnd/>
          </a:ln>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solidFill>
            <a:schemeClr val="bg2"/>
          </a:solidFill>
        </p:spPr>
        <p:txBody>
          <a:bodyPr vert="horz" lIns="91440" tIns="45720" rIns="91440" bIns="45720" rtlCol="0" anchor="ctr"/>
          <a:lstStyle/>
          <a:p>
            <a:pPr algn="ctr">
              <a:defRPr/>
            </a:pPr>
            <a:fld id="{4744D686-9C3C-4DF2-A22E-AE89664AB85D}" type="slidenum">
              <a:rPr lang="ar-SA" b="1">
                <a:solidFill>
                  <a:schemeClr val="tx1"/>
                </a:solidFill>
              </a:rPr>
              <a:pPr algn="ctr">
                <a:defRPr/>
              </a:pPr>
              <a:t>28</a:t>
            </a:fld>
            <a:endParaRPr lang="ar-SA" b="1">
              <a:solidFill>
                <a:schemeClr val="tx1"/>
              </a:solidFill>
            </a:endParaRPr>
          </a:p>
        </p:txBody>
      </p:sp>
      <p:pic>
        <p:nvPicPr>
          <p:cNvPr id="25602" name="Picture 2"/>
          <p:cNvPicPr>
            <a:picLocks noChangeAspect="1" noChangeArrowheads="1"/>
          </p:cNvPicPr>
          <p:nvPr/>
        </p:nvPicPr>
        <p:blipFill>
          <a:blip r:embed="rId2" cstate="print"/>
          <a:srcRect/>
          <a:stretch>
            <a:fillRect/>
          </a:stretch>
        </p:blipFill>
        <p:spPr bwMode="auto">
          <a:xfrm>
            <a:off x="642910" y="357166"/>
            <a:ext cx="7937807" cy="5940000"/>
          </a:xfrm>
          <a:prstGeom prst="rect">
            <a:avLst/>
          </a:prstGeom>
          <a:noFill/>
          <a:ln w="9525">
            <a:noFill/>
            <a:miter lim="800000"/>
            <a:headEnd/>
            <a:tailEnd/>
          </a:ln>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a:solidFill>
            <a:schemeClr val="bg2"/>
          </a:solidFill>
        </p:spPr>
        <p:txBody>
          <a:bodyPr vert="horz" lIns="91440" tIns="45720" rIns="91440" bIns="45720" rtlCol="0" anchor="ctr"/>
          <a:lstStyle/>
          <a:p>
            <a:pPr algn="ctr">
              <a:defRPr/>
            </a:pPr>
            <a:fld id="{0F4AD62E-F7DE-4748-936D-1E322DD0C547}" type="slidenum">
              <a:rPr lang="ar-SA" b="1">
                <a:solidFill>
                  <a:schemeClr val="tx1"/>
                </a:solidFill>
              </a:rPr>
              <a:pPr algn="ctr">
                <a:defRPr/>
              </a:pPr>
              <a:t>29</a:t>
            </a:fld>
            <a:endParaRPr lang="ar-SA" b="1">
              <a:solidFill>
                <a:schemeClr val="tx1"/>
              </a:solidFill>
            </a:endParaRPr>
          </a:p>
        </p:txBody>
      </p:sp>
      <p:pic>
        <p:nvPicPr>
          <p:cNvPr id="26626" name="Picture 2"/>
          <p:cNvPicPr>
            <a:picLocks noChangeAspect="1" noChangeArrowheads="1"/>
          </p:cNvPicPr>
          <p:nvPr/>
        </p:nvPicPr>
        <p:blipFill>
          <a:blip r:embed="rId2" cstate="print"/>
          <a:srcRect/>
          <a:stretch>
            <a:fillRect/>
          </a:stretch>
        </p:blipFill>
        <p:spPr bwMode="auto">
          <a:xfrm>
            <a:off x="642910" y="357166"/>
            <a:ext cx="7962803" cy="5940000"/>
          </a:xfrm>
          <a:prstGeom prst="rect">
            <a:avLst/>
          </a:prstGeom>
          <a:noFill/>
          <a:ln w="9525">
            <a:noFill/>
            <a:miter lim="800000"/>
            <a:headEnd/>
            <a:tailEnd/>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a:solidFill>
            <a:schemeClr val="bg2"/>
          </a:solidFill>
        </p:spPr>
        <p:txBody>
          <a:bodyPr vert="horz" lIns="91440" tIns="45720" rIns="91440" bIns="45720" rtlCol="0" anchor="ctr"/>
          <a:lstStyle/>
          <a:p>
            <a:pPr algn="ctr">
              <a:defRPr/>
            </a:pPr>
            <a:fld id="{131B99BA-F77D-4673-8DF3-ADCD3172BE72}" type="slidenum">
              <a:rPr lang="ar-SA" b="1">
                <a:solidFill>
                  <a:schemeClr val="tx1"/>
                </a:solidFill>
              </a:rPr>
              <a:pPr algn="ctr">
                <a:defRPr/>
              </a:pPr>
              <a:t>3</a:t>
            </a:fld>
            <a:endParaRPr lang="ar-SA" b="1">
              <a:solidFill>
                <a:schemeClr val="tx1"/>
              </a:solidFill>
            </a:endParaRPr>
          </a:p>
        </p:txBody>
      </p:sp>
      <p:pic>
        <p:nvPicPr>
          <p:cNvPr id="1026" name="Picture 2"/>
          <p:cNvPicPr>
            <a:picLocks noChangeAspect="1" noChangeArrowheads="1"/>
          </p:cNvPicPr>
          <p:nvPr/>
        </p:nvPicPr>
        <p:blipFill>
          <a:blip r:embed="rId2" cstate="print"/>
          <a:srcRect/>
          <a:stretch>
            <a:fillRect/>
          </a:stretch>
        </p:blipFill>
        <p:spPr bwMode="auto">
          <a:xfrm>
            <a:off x="642910" y="285728"/>
            <a:ext cx="7920000" cy="5940000"/>
          </a:xfrm>
          <a:prstGeom prst="rect">
            <a:avLst/>
          </a:prstGeom>
          <a:noFill/>
          <a:ln w="9525">
            <a:noFill/>
            <a:miter lim="800000"/>
            <a:headEnd/>
            <a:tailEnd/>
          </a:ln>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lide Number Placeholder 8"/>
          <p:cNvSpPr>
            <a:spLocks noGrp="1"/>
          </p:cNvSpPr>
          <p:nvPr>
            <p:ph type="sldNum" sz="quarter" idx="12"/>
          </p:nvPr>
        </p:nvSpPr>
        <p:spPr>
          <a:solidFill>
            <a:schemeClr val="bg2"/>
          </a:solidFill>
        </p:spPr>
        <p:txBody>
          <a:bodyPr vert="horz" lIns="91440" tIns="45720" rIns="91440" bIns="45720" rtlCol="0" anchor="ctr"/>
          <a:lstStyle/>
          <a:p>
            <a:pPr algn="ctr">
              <a:defRPr/>
            </a:pPr>
            <a:fld id="{5DC3017F-F70C-4B98-BF8C-FCAD42BA6F33}" type="slidenum">
              <a:rPr lang="ar-SA" b="1">
                <a:solidFill>
                  <a:schemeClr val="tx1"/>
                </a:solidFill>
              </a:rPr>
              <a:pPr algn="ctr">
                <a:defRPr/>
              </a:pPr>
              <a:t>30</a:t>
            </a:fld>
            <a:endParaRPr lang="ar-SA" b="1">
              <a:solidFill>
                <a:schemeClr val="tx1"/>
              </a:solidFill>
            </a:endParaRPr>
          </a:p>
        </p:txBody>
      </p:sp>
      <p:pic>
        <p:nvPicPr>
          <p:cNvPr id="27650" name="Picture 2"/>
          <p:cNvPicPr>
            <a:picLocks noChangeAspect="1" noChangeArrowheads="1"/>
          </p:cNvPicPr>
          <p:nvPr/>
        </p:nvPicPr>
        <p:blipFill>
          <a:blip r:embed="rId2" cstate="print"/>
          <a:srcRect/>
          <a:stretch>
            <a:fillRect/>
          </a:stretch>
        </p:blipFill>
        <p:spPr bwMode="auto">
          <a:xfrm>
            <a:off x="714348" y="357166"/>
            <a:ext cx="7980870" cy="5940000"/>
          </a:xfrm>
          <a:prstGeom prst="rect">
            <a:avLst/>
          </a:prstGeom>
          <a:noFill/>
          <a:ln w="9525">
            <a:noFill/>
            <a:miter lim="800000"/>
            <a:headEnd/>
            <a:tailEnd/>
          </a:ln>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a:solidFill>
            <a:schemeClr val="bg2"/>
          </a:solidFill>
        </p:spPr>
        <p:txBody>
          <a:bodyPr vert="horz" lIns="91440" tIns="45720" rIns="91440" bIns="45720" rtlCol="0" anchor="ctr"/>
          <a:lstStyle/>
          <a:p>
            <a:pPr algn="ctr">
              <a:defRPr/>
            </a:pPr>
            <a:fld id="{BFD89FEB-04E6-4937-82A6-2ECCA7D29568}" type="slidenum">
              <a:rPr lang="ar-SA" b="1">
                <a:solidFill>
                  <a:schemeClr val="tx1"/>
                </a:solidFill>
              </a:rPr>
              <a:pPr algn="ctr">
                <a:defRPr/>
              </a:pPr>
              <a:t>31</a:t>
            </a:fld>
            <a:endParaRPr lang="ar-SA" b="1">
              <a:solidFill>
                <a:schemeClr val="tx1"/>
              </a:solidFill>
            </a:endParaRPr>
          </a:p>
        </p:txBody>
      </p:sp>
      <p:pic>
        <p:nvPicPr>
          <p:cNvPr id="28674" name="Picture 2"/>
          <p:cNvPicPr>
            <a:picLocks noChangeAspect="1" noChangeArrowheads="1"/>
          </p:cNvPicPr>
          <p:nvPr/>
        </p:nvPicPr>
        <p:blipFill>
          <a:blip r:embed="rId2" cstate="print"/>
          <a:srcRect/>
          <a:stretch>
            <a:fillRect/>
          </a:stretch>
        </p:blipFill>
        <p:spPr bwMode="auto">
          <a:xfrm>
            <a:off x="857215" y="357166"/>
            <a:ext cx="7959166" cy="5940000"/>
          </a:xfrm>
          <a:prstGeom prst="rect">
            <a:avLst/>
          </a:prstGeom>
          <a:noFill/>
          <a:ln w="9525">
            <a:noFill/>
            <a:miter lim="800000"/>
            <a:headEnd/>
            <a:tailEnd/>
          </a:ln>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solidFill>
            <a:schemeClr val="bg2"/>
          </a:solidFill>
        </p:spPr>
        <p:txBody>
          <a:bodyPr vert="horz" lIns="91440" tIns="45720" rIns="91440" bIns="45720" rtlCol="0" anchor="ctr"/>
          <a:lstStyle/>
          <a:p>
            <a:pPr algn="ctr">
              <a:defRPr/>
            </a:pPr>
            <a:fld id="{396DE1FA-AC91-43DF-98B5-CE33696E7070}" type="slidenum">
              <a:rPr lang="ar-SA" b="1">
                <a:solidFill>
                  <a:schemeClr val="tx1"/>
                </a:solidFill>
              </a:rPr>
              <a:pPr algn="ctr">
                <a:defRPr/>
              </a:pPr>
              <a:t>32</a:t>
            </a:fld>
            <a:endParaRPr lang="ar-SA" b="1">
              <a:solidFill>
                <a:schemeClr val="tx1"/>
              </a:solidFill>
            </a:endParaRPr>
          </a:p>
        </p:txBody>
      </p:sp>
      <p:pic>
        <p:nvPicPr>
          <p:cNvPr id="29698" name="Picture 2"/>
          <p:cNvPicPr>
            <a:picLocks noChangeAspect="1" noChangeArrowheads="1"/>
          </p:cNvPicPr>
          <p:nvPr/>
        </p:nvPicPr>
        <p:blipFill>
          <a:blip r:embed="rId2" cstate="print"/>
          <a:srcRect/>
          <a:stretch>
            <a:fillRect/>
          </a:stretch>
        </p:blipFill>
        <p:spPr bwMode="auto">
          <a:xfrm>
            <a:off x="500034" y="357166"/>
            <a:ext cx="7934216" cy="5940000"/>
          </a:xfrm>
          <a:prstGeom prst="rect">
            <a:avLst/>
          </a:prstGeom>
          <a:noFill/>
          <a:ln w="9525">
            <a:noFill/>
            <a:miter lim="800000"/>
            <a:headEnd/>
            <a:tailEnd/>
          </a:ln>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a:defRPr/>
            </a:pPr>
            <a:fld id="{0F9C4384-8FD0-4EBB-A097-4DE9E5D1230A}" type="slidenum">
              <a:rPr lang="ar-SA" smtClean="0"/>
              <a:pPr>
                <a:defRPr/>
              </a:pPr>
              <a:t>33</a:t>
            </a:fld>
            <a:endParaRPr lang="ar-SA"/>
          </a:p>
        </p:txBody>
      </p:sp>
      <p:pic>
        <p:nvPicPr>
          <p:cNvPr id="31746" name="Picture 2"/>
          <p:cNvPicPr>
            <a:picLocks noChangeAspect="1" noChangeArrowheads="1"/>
          </p:cNvPicPr>
          <p:nvPr/>
        </p:nvPicPr>
        <p:blipFill>
          <a:blip r:embed="rId2" cstate="print"/>
          <a:srcRect/>
          <a:stretch>
            <a:fillRect/>
          </a:stretch>
        </p:blipFill>
        <p:spPr bwMode="auto">
          <a:xfrm>
            <a:off x="785777" y="357165"/>
            <a:ext cx="7952115" cy="5940000"/>
          </a:xfrm>
          <a:prstGeom prst="rect">
            <a:avLst/>
          </a:prstGeom>
          <a:noFill/>
          <a:ln w="9525">
            <a:noFill/>
            <a:miter lim="800000"/>
            <a:headEnd/>
            <a:tailEnd/>
          </a:ln>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a:defRPr/>
            </a:pPr>
            <a:fld id="{0F9C4384-8FD0-4EBB-A097-4DE9E5D1230A}" type="slidenum">
              <a:rPr lang="ar-SA" smtClean="0"/>
              <a:pPr>
                <a:defRPr/>
              </a:pPr>
              <a:t>34</a:t>
            </a:fld>
            <a:endParaRPr lang="ar-SA"/>
          </a:p>
        </p:txBody>
      </p:sp>
      <p:pic>
        <p:nvPicPr>
          <p:cNvPr id="30722" name="Picture 2"/>
          <p:cNvPicPr>
            <a:picLocks noChangeAspect="1" noChangeArrowheads="1"/>
          </p:cNvPicPr>
          <p:nvPr/>
        </p:nvPicPr>
        <p:blipFill>
          <a:blip r:embed="rId2" cstate="print"/>
          <a:srcRect/>
          <a:stretch>
            <a:fillRect/>
          </a:stretch>
        </p:blipFill>
        <p:spPr bwMode="auto">
          <a:xfrm>
            <a:off x="857224" y="357166"/>
            <a:ext cx="7881103" cy="5940000"/>
          </a:xfrm>
          <a:prstGeom prst="rect">
            <a:avLst/>
          </a:prstGeom>
          <a:noFill/>
          <a:ln w="9525">
            <a:noFill/>
            <a:miter lim="800000"/>
            <a:headEnd/>
            <a:tailEnd/>
          </a:ln>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a:defRPr/>
            </a:pPr>
            <a:fld id="{0F9C4384-8FD0-4EBB-A097-4DE9E5D1230A}" type="slidenum">
              <a:rPr lang="ar-SA" smtClean="0"/>
              <a:pPr>
                <a:defRPr/>
              </a:pPr>
              <a:t>35</a:t>
            </a:fld>
            <a:endParaRPr lang="ar-SA"/>
          </a:p>
        </p:txBody>
      </p:sp>
      <p:pic>
        <p:nvPicPr>
          <p:cNvPr id="32770" name="Picture 2"/>
          <p:cNvPicPr>
            <a:picLocks noChangeAspect="1" noChangeArrowheads="1"/>
          </p:cNvPicPr>
          <p:nvPr/>
        </p:nvPicPr>
        <p:blipFill>
          <a:blip r:embed="rId2" cstate="print"/>
          <a:srcRect/>
          <a:stretch>
            <a:fillRect/>
          </a:stretch>
        </p:blipFill>
        <p:spPr bwMode="auto">
          <a:xfrm>
            <a:off x="500034" y="357166"/>
            <a:ext cx="7955747" cy="5940000"/>
          </a:xfrm>
          <a:prstGeom prst="rect">
            <a:avLst/>
          </a:prstGeom>
          <a:noFill/>
          <a:ln w="9525">
            <a:noFill/>
            <a:miter lim="800000"/>
            <a:headEnd/>
            <a:tailEnd/>
          </a:ln>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a:defRPr/>
            </a:pPr>
            <a:fld id="{0F9C4384-8FD0-4EBB-A097-4DE9E5D1230A}" type="slidenum">
              <a:rPr lang="ar-SA" smtClean="0"/>
              <a:pPr>
                <a:defRPr/>
              </a:pPr>
              <a:t>36</a:t>
            </a:fld>
            <a:endParaRPr lang="ar-SA"/>
          </a:p>
        </p:txBody>
      </p:sp>
      <p:sp>
        <p:nvSpPr>
          <p:cNvPr id="5" name="Title 1"/>
          <p:cNvSpPr>
            <a:spLocks noGrp="1"/>
          </p:cNvSpPr>
          <p:nvPr>
            <p:ph type="title"/>
          </p:nvPr>
        </p:nvSpPr>
        <p:spPr>
          <a:xfrm>
            <a:off x="642910" y="71414"/>
            <a:ext cx="8286808" cy="500066"/>
          </a:xfrm>
        </p:spPr>
        <p:txBody>
          <a:bodyPr>
            <a:normAutofit fontScale="90000"/>
          </a:bodyPr>
          <a:lstStyle/>
          <a:p>
            <a:pPr algn="r" fontAlgn="auto">
              <a:spcAft>
                <a:spcPts val="0"/>
              </a:spcAft>
              <a:defRPr/>
            </a:pPr>
            <a:r>
              <a:rPr lang="ar-SA" sz="2000" b="1" u="sng" dirty="0" smtClean="0"/>
              <a:t>ثالثا: طباعة صفحة البيانات للاستعلام وإضافة حقول للاستعلام:-</a:t>
            </a:r>
            <a:endParaRPr lang="ar-SA" sz="2000" u="sng" dirty="0"/>
          </a:p>
        </p:txBody>
      </p:sp>
      <p:pic>
        <p:nvPicPr>
          <p:cNvPr id="33794" name="Picture 2"/>
          <p:cNvPicPr>
            <a:picLocks noChangeAspect="1" noChangeArrowheads="1"/>
          </p:cNvPicPr>
          <p:nvPr/>
        </p:nvPicPr>
        <p:blipFill>
          <a:blip r:embed="rId2" cstate="print"/>
          <a:srcRect/>
          <a:stretch>
            <a:fillRect/>
          </a:stretch>
        </p:blipFill>
        <p:spPr bwMode="auto">
          <a:xfrm>
            <a:off x="642910" y="500042"/>
            <a:ext cx="7944887" cy="5940000"/>
          </a:xfrm>
          <a:prstGeom prst="rect">
            <a:avLst/>
          </a:prstGeom>
          <a:noFill/>
          <a:ln w="9525">
            <a:noFill/>
            <a:miter lim="800000"/>
            <a:headEnd/>
            <a:tailEnd/>
          </a:ln>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a:defRPr/>
            </a:pPr>
            <a:fld id="{0F9C4384-8FD0-4EBB-A097-4DE9E5D1230A}" type="slidenum">
              <a:rPr lang="ar-SA" smtClean="0"/>
              <a:pPr>
                <a:defRPr/>
              </a:pPr>
              <a:t>37</a:t>
            </a:fld>
            <a:endParaRPr lang="ar-SA"/>
          </a:p>
        </p:txBody>
      </p:sp>
      <p:pic>
        <p:nvPicPr>
          <p:cNvPr id="34819" name="Picture 3"/>
          <p:cNvPicPr>
            <a:picLocks noChangeAspect="1" noChangeArrowheads="1"/>
          </p:cNvPicPr>
          <p:nvPr/>
        </p:nvPicPr>
        <p:blipFill>
          <a:blip r:embed="rId2" cstate="print"/>
          <a:srcRect/>
          <a:stretch>
            <a:fillRect/>
          </a:stretch>
        </p:blipFill>
        <p:spPr bwMode="auto">
          <a:xfrm>
            <a:off x="785786" y="285728"/>
            <a:ext cx="7927119" cy="5940000"/>
          </a:xfrm>
          <a:prstGeom prst="rect">
            <a:avLst/>
          </a:prstGeom>
          <a:noFill/>
          <a:ln w="9525">
            <a:noFill/>
            <a:miter lim="800000"/>
            <a:headEnd/>
            <a:tailEnd/>
          </a:ln>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a:defRPr/>
            </a:pPr>
            <a:fld id="{0F9C4384-8FD0-4EBB-A097-4DE9E5D1230A}" type="slidenum">
              <a:rPr lang="ar-SA" smtClean="0"/>
              <a:pPr>
                <a:defRPr/>
              </a:pPr>
              <a:t>38</a:t>
            </a:fld>
            <a:endParaRPr lang="ar-SA"/>
          </a:p>
        </p:txBody>
      </p:sp>
      <p:pic>
        <p:nvPicPr>
          <p:cNvPr id="35842" name="Picture 2"/>
          <p:cNvPicPr>
            <a:picLocks noChangeAspect="1" noChangeArrowheads="1"/>
          </p:cNvPicPr>
          <p:nvPr/>
        </p:nvPicPr>
        <p:blipFill>
          <a:blip r:embed="rId2" cstate="print"/>
          <a:srcRect/>
          <a:stretch>
            <a:fillRect/>
          </a:stretch>
        </p:blipFill>
        <p:spPr bwMode="auto">
          <a:xfrm>
            <a:off x="857224" y="214290"/>
            <a:ext cx="7905761" cy="5940000"/>
          </a:xfrm>
          <a:prstGeom prst="rect">
            <a:avLst/>
          </a:prstGeom>
          <a:noFill/>
          <a:ln w="9525">
            <a:noFill/>
            <a:miter lim="800000"/>
            <a:headEnd/>
            <a:tailEnd/>
          </a:ln>
        </p:spPr>
      </p:pic>
      <p:sp>
        <p:nvSpPr>
          <p:cNvPr id="6" name="Rectangular Callout 5"/>
          <p:cNvSpPr/>
          <p:nvPr/>
        </p:nvSpPr>
        <p:spPr>
          <a:xfrm>
            <a:off x="357158" y="4143380"/>
            <a:ext cx="1571636" cy="500066"/>
          </a:xfrm>
          <a:prstGeom prst="wedgeRectCallout">
            <a:avLst>
              <a:gd name="adj1" fmla="val 73250"/>
              <a:gd name="adj2" fmla="val -186562"/>
            </a:avLst>
          </a:prstGeom>
          <a:solidFill>
            <a:srgbClr val="FDD7DD"/>
          </a:solidFill>
          <a:ln w="9525">
            <a:solidFill>
              <a:srgbClr val="F73543">
                <a:alpha val="80000"/>
              </a:srgb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dirty="0" smtClean="0">
                <a:solidFill>
                  <a:srgbClr val="800000"/>
                </a:solidFill>
                <a:latin typeface="Arial" pitchFamily="34" charset="0"/>
                <a:cs typeface="Arial" pitchFamily="34" charset="0"/>
              </a:rPr>
              <a:t>حدد من هنا عدد النسخ</a:t>
            </a:r>
            <a:endParaRPr lang="ar-SA" dirty="0">
              <a:solidFill>
                <a:srgbClr val="800000"/>
              </a:solidFill>
              <a:latin typeface="Arial" pitchFamily="34" charset="0"/>
              <a:cs typeface="Arial" pitchFamily="34" charset="0"/>
            </a:endParaRPr>
          </a:p>
        </p:txBody>
      </p:sp>
      <p:sp>
        <p:nvSpPr>
          <p:cNvPr id="7" name="Rectangular Callout 6"/>
          <p:cNvSpPr/>
          <p:nvPr/>
        </p:nvSpPr>
        <p:spPr>
          <a:xfrm>
            <a:off x="7215206" y="4643446"/>
            <a:ext cx="1643074" cy="857256"/>
          </a:xfrm>
          <a:prstGeom prst="wedgeRectCallout">
            <a:avLst>
              <a:gd name="adj1" fmla="val -59914"/>
              <a:gd name="adj2" fmla="val -156875"/>
            </a:avLst>
          </a:prstGeom>
          <a:solidFill>
            <a:srgbClr val="FDD7DD"/>
          </a:solidFill>
          <a:ln w="9525">
            <a:solidFill>
              <a:srgbClr val="F73543">
                <a:alpha val="80000"/>
              </a:srgb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dirty="0" smtClean="0">
                <a:solidFill>
                  <a:srgbClr val="800000"/>
                </a:solidFill>
                <a:latin typeface="Arial" pitchFamily="34" charset="0"/>
                <a:cs typeface="Arial" pitchFamily="34" charset="0"/>
              </a:rPr>
              <a:t>حدد من هنا نطاق الصفحات</a:t>
            </a:r>
            <a:endParaRPr lang="ar-SA" dirty="0">
              <a:solidFill>
                <a:srgbClr val="800000"/>
              </a:solidFill>
              <a:latin typeface="Arial" pitchFamily="34" charset="0"/>
              <a:cs typeface="Arial" pitchFamily="34" charset="0"/>
            </a:endParaRPr>
          </a:p>
        </p:txBody>
      </p:sp>
      <p:sp>
        <p:nvSpPr>
          <p:cNvPr id="8" name="Rectangular Callout 7"/>
          <p:cNvSpPr/>
          <p:nvPr/>
        </p:nvSpPr>
        <p:spPr>
          <a:xfrm>
            <a:off x="3857620" y="6072206"/>
            <a:ext cx="1214446" cy="500066"/>
          </a:xfrm>
          <a:prstGeom prst="wedgeRectCallout">
            <a:avLst>
              <a:gd name="adj1" fmla="val -69251"/>
              <a:gd name="adj2" fmla="val -322128"/>
            </a:avLst>
          </a:prstGeom>
          <a:solidFill>
            <a:srgbClr val="FDD7DD"/>
          </a:solidFill>
          <a:ln w="9525">
            <a:solidFill>
              <a:srgbClr val="F73543">
                <a:alpha val="80000"/>
              </a:srgb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dirty="0" smtClean="0">
                <a:solidFill>
                  <a:srgbClr val="800000"/>
                </a:solidFill>
                <a:latin typeface="Arial" pitchFamily="34" charset="0"/>
                <a:cs typeface="Arial" pitchFamily="34" charset="0"/>
              </a:rPr>
              <a:t>اختر موافق</a:t>
            </a:r>
            <a:endParaRPr lang="ar-SA" dirty="0">
              <a:solidFill>
                <a:srgbClr val="800000"/>
              </a:solidFill>
              <a:latin typeface="Arial" pitchFamily="34" charset="0"/>
              <a:cs typeface="Arial" pitchFamily="34" charset="0"/>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a:defRPr/>
            </a:pPr>
            <a:fld id="{0F9C4384-8FD0-4EBB-A097-4DE9E5D1230A}" type="slidenum">
              <a:rPr lang="ar-SA" smtClean="0"/>
              <a:pPr>
                <a:defRPr/>
              </a:pPr>
              <a:t>39</a:t>
            </a:fld>
            <a:endParaRPr lang="ar-SA"/>
          </a:p>
        </p:txBody>
      </p:sp>
      <p:pic>
        <p:nvPicPr>
          <p:cNvPr id="36866" name="Picture 2"/>
          <p:cNvPicPr>
            <a:picLocks noChangeAspect="1" noChangeArrowheads="1"/>
          </p:cNvPicPr>
          <p:nvPr/>
        </p:nvPicPr>
        <p:blipFill>
          <a:blip r:embed="rId2" cstate="print"/>
          <a:srcRect/>
          <a:stretch>
            <a:fillRect/>
          </a:stretch>
        </p:blipFill>
        <p:spPr bwMode="auto">
          <a:xfrm>
            <a:off x="500034" y="428604"/>
            <a:ext cx="7952115" cy="5940000"/>
          </a:xfrm>
          <a:prstGeom prst="rect">
            <a:avLst/>
          </a:prstGeom>
          <a:noFill/>
          <a:ln w="9525">
            <a:noFill/>
            <a:miter lim="800000"/>
            <a:headEnd/>
            <a:tailEnd/>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a:solidFill>
            <a:schemeClr val="bg2"/>
          </a:solidFill>
        </p:spPr>
        <p:txBody>
          <a:bodyPr vert="horz" lIns="91440" tIns="45720" rIns="91440" bIns="45720" rtlCol="0" anchor="ctr"/>
          <a:lstStyle/>
          <a:p>
            <a:pPr algn="ctr">
              <a:defRPr/>
            </a:pPr>
            <a:fld id="{9FB2038E-A092-464B-ACED-0E76A9E8EFE2}" type="slidenum">
              <a:rPr lang="ar-SA" b="1">
                <a:solidFill>
                  <a:schemeClr val="tx1"/>
                </a:solidFill>
              </a:rPr>
              <a:pPr algn="ctr">
                <a:defRPr/>
              </a:pPr>
              <a:t>4</a:t>
            </a:fld>
            <a:endParaRPr lang="ar-SA" b="1">
              <a:solidFill>
                <a:schemeClr val="tx1"/>
              </a:solidFill>
            </a:endParaRPr>
          </a:p>
        </p:txBody>
      </p:sp>
      <p:pic>
        <p:nvPicPr>
          <p:cNvPr id="2050" name="Picture 2"/>
          <p:cNvPicPr>
            <a:picLocks noChangeAspect="1" noChangeArrowheads="1"/>
          </p:cNvPicPr>
          <p:nvPr/>
        </p:nvPicPr>
        <p:blipFill>
          <a:blip r:embed="rId2" cstate="print"/>
          <a:srcRect/>
          <a:stretch>
            <a:fillRect/>
          </a:stretch>
        </p:blipFill>
        <p:spPr bwMode="auto">
          <a:xfrm>
            <a:off x="571472" y="357166"/>
            <a:ext cx="7912892" cy="5940000"/>
          </a:xfrm>
          <a:prstGeom prst="rect">
            <a:avLst/>
          </a:prstGeom>
          <a:noFill/>
          <a:ln w="9525">
            <a:noFill/>
            <a:miter lim="800000"/>
            <a:headEnd/>
            <a:tailEnd/>
          </a:ln>
        </p:spPr>
      </p:pic>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a:defRPr/>
            </a:pPr>
            <a:fld id="{0F9C4384-8FD0-4EBB-A097-4DE9E5D1230A}" type="slidenum">
              <a:rPr lang="ar-SA" smtClean="0"/>
              <a:pPr>
                <a:defRPr/>
              </a:pPr>
              <a:t>40</a:t>
            </a:fld>
            <a:endParaRPr lang="ar-SA"/>
          </a:p>
        </p:txBody>
      </p:sp>
      <p:pic>
        <p:nvPicPr>
          <p:cNvPr id="37890" name="Picture 2"/>
          <p:cNvPicPr>
            <a:picLocks noChangeAspect="1" noChangeArrowheads="1"/>
          </p:cNvPicPr>
          <p:nvPr/>
        </p:nvPicPr>
        <p:blipFill>
          <a:blip r:embed="rId2" cstate="print"/>
          <a:srcRect/>
          <a:stretch>
            <a:fillRect/>
          </a:stretch>
        </p:blipFill>
        <p:spPr bwMode="auto">
          <a:xfrm>
            <a:off x="714348" y="428604"/>
            <a:ext cx="7952115" cy="5940000"/>
          </a:xfrm>
          <a:prstGeom prst="rect">
            <a:avLst/>
          </a:prstGeom>
          <a:noFill/>
          <a:ln w="9525">
            <a:noFill/>
            <a:miter lim="800000"/>
            <a:headEnd/>
            <a:tailEnd/>
          </a:ln>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a:defRPr/>
            </a:pPr>
            <a:fld id="{0F9C4384-8FD0-4EBB-A097-4DE9E5D1230A}" type="slidenum">
              <a:rPr lang="ar-SA" smtClean="0"/>
              <a:pPr>
                <a:defRPr/>
              </a:pPr>
              <a:t>41</a:t>
            </a:fld>
            <a:endParaRPr lang="ar-SA"/>
          </a:p>
        </p:txBody>
      </p:sp>
      <p:pic>
        <p:nvPicPr>
          <p:cNvPr id="38914" name="Picture 2"/>
          <p:cNvPicPr>
            <a:picLocks noChangeAspect="1" noChangeArrowheads="1"/>
          </p:cNvPicPr>
          <p:nvPr/>
        </p:nvPicPr>
        <p:blipFill>
          <a:blip r:embed="rId2" cstate="print"/>
          <a:srcRect/>
          <a:stretch>
            <a:fillRect/>
          </a:stretch>
        </p:blipFill>
        <p:spPr bwMode="auto">
          <a:xfrm>
            <a:off x="500034" y="285728"/>
            <a:ext cx="7945025" cy="5940000"/>
          </a:xfrm>
          <a:prstGeom prst="rect">
            <a:avLst/>
          </a:prstGeom>
          <a:noFill/>
          <a:ln w="9525">
            <a:noFill/>
            <a:miter lim="800000"/>
            <a:headEnd/>
            <a:tailEnd/>
          </a:ln>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a:defRPr/>
            </a:pPr>
            <a:fld id="{0F9C4384-8FD0-4EBB-A097-4DE9E5D1230A}" type="slidenum">
              <a:rPr lang="ar-SA" smtClean="0"/>
              <a:pPr>
                <a:defRPr/>
              </a:pPr>
              <a:t>42</a:t>
            </a:fld>
            <a:endParaRPr lang="ar-SA"/>
          </a:p>
        </p:txBody>
      </p:sp>
      <p:pic>
        <p:nvPicPr>
          <p:cNvPr id="39938" name="Picture 2"/>
          <p:cNvPicPr>
            <a:picLocks noChangeAspect="1" noChangeArrowheads="1"/>
          </p:cNvPicPr>
          <p:nvPr/>
        </p:nvPicPr>
        <p:blipFill>
          <a:blip r:embed="rId2" cstate="print"/>
          <a:srcRect/>
          <a:stretch>
            <a:fillRect/>
          </a:stretch>
        </p:blipFill>
        <p:spPr bwMode="auto">
          <a:xfrm>
            <a:off x="785786" y="285728"/>
            <a:ext cx="7923563" cy="5940000"/>
          </a:xfrm>
          <a:prstGeom prst="rect">
            <a:avLst/>
          </a:prstGeom>
          <a:noFill/>
          <a:ln w="9525">
            <a:noFill/>
            <a:miter lim="800000"/>
            <a:headEnd/>
            <a:tailEnd/>
          </a:ln>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a:defRPr/>
            </a:pPr>
            <a:fld id="{0F9C4384-8FD0-4EBB-A097-4DE9E5D1230A}" type="slidenum">
              <a:rPr lang="ar-SA" smtClean="0"/>
              <a:pPr>
                <a:defRPr/>
              </a:pPr>
              <a:t>43</a:t>
            </a:fld>
            <a:endParaRPr lang="ar-SA"/>
          </a:p>
        </p:txBody>
      </p:sp>
      <p:sp>
        <p:nvSpPr>
          <p:cNvPr id="5" name="Rectangle 4"/>
          <p:cNvSpPr/>
          <p:nvPr/>
        </p:nvSpPr>
        <p:spPr>
          <a:xfrm>
            <a:off x="1785918" y="285728"/>
            <a:ext cx="6962162" cy="369332"/>
          </a:xfrm>
          <a:prstGeom prst="rect">
            <a:avLst/>
          </a:prstGeom>
        </p:spPr>
        <p:txBody>
          <a:bodyPr wrap="none">
            <a:spAutoFit/>
          </a:bodyPr>
          <a:lstStyle/>
          <a:p>
            <a:pPr fontAlgn="auto">
              <a:spcAft>
                <a:spcPts val="0"/>
              </a:spcAft>
              <a:defRPr/>
            </a:pPr>
            <a:r>
              <a:rPr lang="ar-SA" b="1" u="sng" spc="200" dirty="0" smtClean="0">
                <a:latin typeface="+mj-lt"/>
                <a:ea typeface="+mj-ea"/>
                <a:cs typeface="+mj-cs"/>
              </a:rPr>
              <a:t>رابعا: تنفيذ عملية حسابية وتجميع نتائج الاستعلام :-</a:t>
            </a:r>
          </a:p>
        </p:txBody>
      </p:sp>
      <p:sp>
        <p:nvSpPr>
          <p:cNvPr id="6" name="Rectangle 10"/>
          <p:cNvSpPr>
            <a:spLocks noChangeArrowheads="1"/>
          </p:cNvSpPr>
          <p:nvPr/>
        </p:nvSpPr>
        <p:spPr bwMode="auto">
          <a:xfrm>
            <a:off x="500066" y="642918"/>
            <a:ext cx="8429652" cy="138499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just"/>
            <a:r>
              <a:rPr lang="ar-SA" sz="1200" b="1" dirty="0" smtClean="0">
                <a:latin typeface="Comic Sans MS" pitchFamily="66" charset="0"/>
                <a:cs typeface="Tahoma" pitchFamily="34" charset="0"/>
              </a:rPr>
              <a:t>يتم حساب عدد البيانات باستخدام استعلام الإجماليات بدلاً من صف "الإجمالي" عند الرغبة في حساب عدد بعض السجلات التي أرجعها الاستعلام أو كافتها. على سبيل المثال، يمكنك حساب عدد معاملات المبيعات، أو عدد المعاملات في مدينة واحدة. </a:t>
            </a:r>
          </a:p>
          <a:p>
            <a:pPr algn="just"/>
            <a:r>
              <a:rPr lang="ar-SA" sz="1200" b="1" dirty="0" smtClean="0">
                <a:latin typeface="Comic Sans MS" pitchFamily="66" charset="0"/>
                <a:cs typeface="Tahoma" pitchFamily="34" charset="0"/>
              </a:rPr>
              <a:t>بشكل عام، استخدم استعلام الإجماليات بدلاً من صف "الإجمالي" عند الرغبة في استخدام قيمة النتائج في جزء آخر من قاعدة البيانات، مثل تقرير.</a:t>
            </a:r>
          </a:p>
          <a:p>
            <a:pPr algn="just"/>
            <a:r>
              <a:rPr lang="ar-SA" sz="1200" b="1" dirty="0" smtClean="0">
                <a:latin typeface="Comic Sans MS" pitchFamily="66" charset="0"/>
                <a:cs typeface="Tahoma" pitchFamily="34" charset="0"/>
              </a:rPr>
              <a:t>حساب عدد كافة السجلات في استعلام</a:t>
            </a:r>
          </a:p>
          <a:p>
            <a:pPr algn="just"/>
            <a:r>
              <a:rPr lang="ar-SA" sz="1200" b="1" dirty="0" smtClean="0">
                <a:latin typeface="Comic Sans MS" pitchFamily="66" charset="0"/>
                <a:cs typeface="Tahoma" pitchFamily="34" charset="0"/>
              </a:rPr>
              <a:t>في علامة التبويب إنشاء، في المجموعة أخرى، انقر فوق تصميم الاستعلام.</a:t>
            </a:r>
          </a:p>
        </p:txBody>
      </p:sp>
      <p:pic>
        <p:nvPicPr>
          <p:cNvPr id="49154" name="Picture 2" descr="Access شكل شريط"/>
          <p:cNvPicPr>
            <a:picLocks noChangeAspect="1" noChangeArrowheads="1"/>
          </p:cNvPicPr>
          <p:nvPr/>
        </p:nvPicPr>
        <p:blipFill>
          <a:blip r:embed="rId2" cstate="print"/>
          <a:srcRect/>
          <a:stretch>
            <a:fillRect/>
          </a:stretch>
        </p:blipFill>
        <p:spPr bwMode="auto">
          <a:xfrm>
            <a:off x="4857752" y="2071678"/>
            <a:ext cx="2714644" cy="1071570"/>
          </a:xfrm>
          <a:prstGeom prst="rect">
            <a:avLst/>
          </a:prstGeom>
          <a:noFill/>
        </p:spPr>
      </p:pic>
      <p:sp>
        <p:nvSpPr>
          <p:cNvPr id="8" name="Rectangle 7"/>
          <p:cNvSpPr/>
          <p:nvPr/>
        </p:nvSpPr>
        <p:spPr>
          <a:xfrm>
            <a:off x="357158" y="3214686"/>
            <a:ext cx="8501122" cy="2677656"/>
          </a:xfrm>
          <a:prstGeom prst="rect">
            <a:avLst/>
          </a:prstGeom>
        </p:spPr>
        <p:txBody>
          <a:bodyPr wrap="square">
            <a:spAutoFit/>
          </a:bodyPr>
          <a:lstStyle/>
          <a:p>
            <a:pPr algn="just"/>
            <a:r>
              <a:rPr lang="ar-SA" sz="1400" b="1" dirty="0" smtClean="0">
                <a:latin typeface="Comic Sans MS" pitchFamily="66" charset="0"/>
                <a:cs typeface="Tahoma" pitchFamily="34" charset="0"/>
              </a:rPr>
              <a:t>في مربع الحوار إظهار الجدول، انقر نقراً مزدوجاً فوق الجدول الذي تريد استخدامه في الاستعلام ثم انقر فوق إغلاق. </a:t>
            </a:r>
          </a:p>
          <a:p>
            <a:pPr algn="just"/>
            <a:r>
              <a:rPr lang="ar-SA" sz="1400" b="1" dirty="0" smtClean="0">
                <a:latin typeface="Comic Sans MS" pitchFamily="66" charset="0"/>
                <a:cs typeface="Tahoma" pitchFamily="34" charset="0"/>
              </a:rPr>
              <a:t>يظهر كل جدول كإطار في المقطع العلوي من مصمم الاستعلام.</a:t>
            </a:r>
          </a:p>
          <a:p>
            <a:pPr algn="just"/>
            <a:r>
              <a:rPr lang="ar-SA" sz="1400" b="1" dirty="0" smtClean="0">
                <a:latin typeface="Comic Sans MS" pitchFamily="66" charset="0"/>
                <a:cs typeface="Tahoma" pitchFamily="34" charset="0"/>
              </a:rPr>
              <a:t>انقر نقراً مزدوجا فوق الحقول التي تريد استخدامها في الاستعلام، وتأكد من تضمين حقول من معظم أنواع البيانات، باستثناء الحقول التي تحتوي على بيانات معقدة أو رقمية مكررة، مثل حقل موجود في قوائم قيم متعددة. </a:t>
            </a:r>
          </a:p>
          <a:p>
            <a:pPr algn="just"/>
            <a:r>
              <a:rPr lang="ar-SA" sz="1400" b="1" dirty="0" smtClean="0">
                <a:latin typeface="Comic Sans MS" pitchFamily="66" charset="0"/>
                <a:cs typeface="Tahoma" pitchFamily="34" charset="0"/>
              </a:rPr>
              <a:t>في علامة التبويب تصميم، في المجموعة إظهار/إخفاء، انقر فوق إجماليات. </a:t>
            </a:r>
          </a:p>
          <a:p>
            <a:pPr algn="just"/>
            <a:r>
              <a:rPr lang="ar-SA" sz="1400" b="1" dirty="0" smtClean="0">
                <a:latin typeface="Comic Sans MS" pitchFamily="66" charset="0"/>
                <a:cs typeface="Tahoma" pitchFamily="34" charset="0"/>
              </a:rPr>
              <a:t>يظهر صف الإجمالي في شبكة التصميم ويظهر تجميع حسب في الصف لكل حقل في الاستعلام.</a:t>
            </a:r>
          </a:p>
          <a:p>
            <a:pPr algn="just"/>
            <a:r>
              <a:rPr lang="ar-SA" sz="1400" b="1" dirty="0" smtClean="0">
                <a:latin typeface="Comic Sans MS" pitchFamily="66" charset="0"/>
                <a:cs typeface="Tahoma" pitchFamily="34" charset="0"/>
              </a:rPr>
              <a:t>في صف الإجمالي، انقر فوق الحقل الذي تريد حساب عدده، ثم قم بتحديد </a:t>
            </a:r>
            <a:r>
              <a:rPr lang="en-US" sz="1400" b="1" dirty="0" smtClean="0">
                <a:latin typeface="Comic Sans MS" pitchFamily="66" charset="0"/>
                <a:cs typeface="Tahoma" pitchFamily="34" charset="0"/>
              </a:rPr>
              <a:t>Count </a:t>
            </a:r>
            <a:r>
              <a:rPr lang="ar-SA" sz="1400" b="1" dirty="0" smtClean="0">
                <a:latin typeface="Comic Sans MS" pitchFamily="66" charset="0"/>
                <a:cs typeface="Tahoma" pitchFamily="34" charset="0"/>
              </a:rPr>
              <a:t>من قائمة النتائج. </a:t>
            </a:r>
          </a:p>
          <a:p>
            <a:pPr algn="just"/>
            <a:r>
              <a:rPr lang="ar-SA" sz="1400" b="1" dirty="0" smtClean="0">
                <a:latin typeface="Comic Sans MS" pitchFamily="66" charset="0"/>
                <a:cs typeface="Tahoma" pitchFamily="34" charset="0"/>
              </a:rPr>
              <a:t>في علامة التبويب تصميم، في المجموعة أدوات، انقر فوق تشغيل. </a:t>
            </a:r>
          </a:p>
          <a:p>
            <a:pPr algn="just"/>
            <a:r>
              <a:rPr lang="ar-SA" sz="1400" b="1" dirty="0" smtClean="0">
                <a:latin typeface="Comic Sans MS" pitchFamily="66" charset="0"/>
                <a:cs typeface="Tahoma" pitchFamily="34" charset="0"/>
              </a:rPr>
              <a:t>يتم عرض نتائج الاستعلام في طريقة عرض "ورقة البيانات".</a:t>
            </a:r>
          </a:p>
          <a:p>
            <a:pPr algn="just"/>
            <a:r>
              <a:rPr lang="ar-SA" sz="1400" b="1" dirty="0" smtClean="0">
                <a:latin typeface="Comic Sans MS" pitchFamily="66" charset="0"/>
                <a:cs typeface="Tahoma" pitchFamily="34" charset="0"/>
              </a:rPr>
              <a:t>اختيارياً، احفظ الاستعلام.</a:t>
            </a: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a:defRPr/>
            </a:pPr>
            <a:fld id="{0F9C4384-8FD0-4EBB-A097-4DE9E5D1230A}" type="slidenum">
              <a:rPr lang="ar-SA" smtClean="0"/>
              <a:pPr>
                <a:defRPr/>
              </a:pPr>
              <a:t>44</a:t>
            </a:fld>
            <a:endParaRPr lang="ar-SA"/>
          </a:p>
        </p:txBody>
      </p:sp>
      <p:pic>
        <p:nvPicPr>
          <p:cNvPr id="48129" name="Picture 1"/>
          <p:cNvPicPr>
            <a:picLocks noChangeAspect="1" noChangeArrowheads="1"/>
          </p:cNvPicPr>
          <p:nvPr/>
        </p:nvPicPr>
        <p:blipFill>
          <a:blip r:embed="rId2" cstate="print"/>
          <a:srcRect/>
          <a:stretch>
            <a:fillRect/>
          </a:stretch>
        </p:blipFill>
        <p:spPr bwMode="auto">
          <a:xfrm>
            <a:off x="785786" y="285728"/>
            <a:ext cx="7909347" cy="5940000"/>
          </a:xfrm>
          <a:prstGeom prst="rect">
            <a:avLst/>
          </a:prstGeom>
          <a:noFill/>
          <a:ln w="9525">
            <a:noFill/>
            <a:miter lim="800000"/>
            <a:headEnd/>
            <a:tailEnd/>
          </a:ln>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a:defRPr/>
            </a:pPr>
            <a:fld id="{0F9C4384-8FD0-4EBB-A097-4DE9E5D1230A}" type="slidenum">
              <a:rPr lang="ar-SA" smtClean="0"/>
              <a:pPr>
                <a:defRPr/>
              </a:pPr>
              <a:t>45</a:t>
            </a:fld>
            <a:endParaRPr lang="ar-SA"/>
          </a:p>
        </p:txBody>
      </p:sp>
      <p:pic>
        <p:nvPicPr>
          <p:cNvPr id="47105" name="Picture 1"/>
          <p:cNvPicPr>
            <a:picLocks noChangeAspect="1" noChangeArrowheads="1"/>
          </p:cNvPicPr>
          <p:nvPr/>
        </p:nvPicPr>
        <p:blipFill>
          <a:blip r:embed="rId2" cstate="print"/>
          <a:srcRect/>
          <a:stretch>
            <a:fillRect/>
          </a:stretch>
        </p:blipFill>
        <p:spPr bwMode="auto">
          <a:xfrm>
            <a:off x="714348" y="285728"/>
            <a:ext cx="7934216" cy="5940000"/>
          </a:xfrm>
          <a:prstGeom prst="rect">
            <a:avLst/>
          </a:prstGeom>
          <a:noFill/>
          <a:ln w="9525">
            <a:noFill/>
            <a:miter lim="800000"/>
            <a:headEnd/>
            <a:tailEnd/>
          </a:ln>
        </p:spPr>
      </p:pic>
      <p:sp>
        <p:nvSpPr>
          <p:cNvPr id="5" name="مستطيل 4"/>
          <p:cNvSpPr/>
          <p:nvPr/>
        </p:nvSpPr>
        <p:spPr>
          <a:xfrm>
            <a:off x="6948264" y="3563724"/>
            <a:ext cx="1512168" cy="369332"/>
          </a:xfrm>
          <a:prstGeom prst="rect">
            <a:avLst/>
          </a:prstGeom>
          <a:solidFill>
            <a:srgbClr val="FCB2BE"/>
          </a:solidFill>
          <a:ln>
            <a:solidFill>
              <a:srgbClr val="FCB2BE">
                <a:alpha val="80000"/>
              </a:srgb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sp>
        <p:nvSpPr>
          <p:cNvPr id="3" name="مربع نص 2"/>
          <p:cNvSpPr txBox="1"/>
          <p:nvPr/>
        </p:nvSpPr>
        <p:spPr>
          <a:xfrm>
            <a:off x="6732240" y="3563724"/>
            <a:ext cx="1584176" cy="369332"/>
          </a:xfrm>
          <a:prstGeom prst="rect">
            <a:avLst/>
          </a:prstGeom>
          <a:noFill/>
        </p:spPr>
        <p:txBody>
          <a:bodyPr wrap="square" rtlCol="1">
            <a:spAutoFit/>
          </a:bodyPr>
          <a:lstStyle/>
          <a:p>
            <a:r>
              <a:rPr lang="ar-SA" dirty="0" smtClean="0"/>
              <a:t>  اسم الحقل الجديد:</a:t>
            </a:r>
            <a:endParaRPr lang="ar-SA" dirty="0"/>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a:defRPr/>
            </a:pPr>
            <a:fld id="{0F9C4384-8FD0-4EBB-A097-4DE9E5D1230A}" type="slidenum">
              <a:rPr lang="ar-SA" smtClean="0"/>
              <a:pPr>
                <a:defRPr/>
              </a:pPr>
              <a:t>46</a:t>
            </a:fld>
            <a:endParaRPr lang="ar-SA"/>
          </a:p>
        </p:txBody>
      </p:sp>
      <p:pic>
        <p:nvPicPr>
          <p:cNvPr id="46081" name="Picture 1"/>
          <p:cNvPicPr>
            <a:picLocks noChangeAspect="1" noChangeArrowheads="1"/>
          </p:cNvPicPr>
          <p:nvPr/>
        </p:nvPicPr>
        <p:blipFill>
          <a:blip r:embed="rId2" cstate="print"/>
          <a:srcRect/>
          <a:stretch>
            <a:fillRect/>
          </a:stretch>
        </p:blipFill>
        <p:spPr bwMode="auto">
          <a:xfrm>
            <a:off x="785786" y="285728"/>
            <a:ext cx="7923563" cy="5940000"/>
          </a:xfrm>
          <a:prstGeom prst="rect">
            <a:avLst/>
          </a:prstGeom>
          <a:noFill/>
          <a:ln w="9525">
            <a:noFill/>
            <a:miter lim="800000"/>
            <a:headEnd/>
            <a:tailEnd/>
          </a:ln>
        </p:spPr>
      </p:pic>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a:defRPr/>
            </a:pPr>
            <a:fld id="{0F9C4384-8FD0-4EBB-A097-4DE9E5D1230A}" type="slidenum">
              <a:rPr lang="ar-SA" smtClean="0"/>
              <a:pPr>
                <a:defRPr/>
              </a:pPr>
              <a:t>47</a:t>
            </a:fld>
            <a:endParaRPr lang="ar-SA"/>
          </a:p>
        </p:txBody>
      </p:sp>
      <p:pic>
        <p:nvPicPr>
          <p:cNvPr id="45057" name="Picture 1"/>
          <p:cNvPicPr>
            <a:picLocks noChangeAspect="1" noChangeArrowheads="1"/>
          </p:cNvPicPr>
          <p:nvPr/>
        </p:nvPicPr>
        <p:blipFill>
          <a:blip r:embed="rId2" cstate="print"/>
          <a:srcRect/>
          <a:stretch>
            <a:fillRect/>
          </a:stretch>
        </p:blipFill>
        <p:spPr bwMode="auto">
          <a:xfrm>
            <a:off x="785786" y="285728"/>
            <a:ext cx="7948495" cy="5940000"/>
          </a:xfrm>
          <a:prstGeom prst="rect">
            <a:avLst/>
          </a:prstGeom>
          <a:noFill/>
          <a:ln w="9525">
            <a:noFill/>
            <a:miter lim="800000"/>
            <a:headEnd/>
            <a:tailEnd/>
          </a:ln>
        </p:spPr>
      </p:pic>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a:defRPr/>
            </a:pPr>
            <a:fld id="{0F9C4384-8FD0-4EBB-A097-4DE9E5D1230A}" type="slidenum">
              <a:rPr lang="ar-SA" smtClean="0"/>
              <a:pPr>
                <a:defRPr/>
              </a:pPr>
              <a:t>48</a:t>
            </a:fld>
            <a:endParaRPr lang="ar-SA"/>
          </a:p>
        </p:txBody>
      </p:sp>
      <p:pic>
        <p:nvPicPr>
          <p:cNvPr id="44033" name="Picture 1"/>
          <p:cNvPicPr>
            <a:picLocks noChangeAspect="1" noChangeArrowheads="1"/>
          </p:cNvPicPr>
          <p:nvPr/>
        </p:nvPicPr>
        <p:blipFill>
          <a:blip r:embed="rId2" cstate="print"/>
          <a:srcRect/>
          <a:stretch>
            <a:fillRect/>
          </a:stretch>
        </p:blipFill>
        <p:spPr bwMode="auto">
          <a:xfrm>
            <a:off x="642910" y="428604"/>
            <a:ext cx="7923562" cy="5940000"/>
          </a:xfrm>
          <a:prstGeom prst="rect">
            <a:avLst/>
          </a:prstGeom>
          <a:noFill/>
          <a:ln w="9525">
            <a:noFill/>
            <a:miter lim="800000"/>
            <a:headEnd/>
            <a:tailEnd/>
          </a:ln>
        </p:spPr>
      </p:pic>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a:defRPr/>
            </a:pPr>
            <a:fld id="{0F9C4384-8FD0-4EBB-A097-4DE9E5D1230A}" type="slidenum">
              <a:rPr lang="ar-SA" smtClean="0"/>
              <a:pPr>
                <a:defRPr/>
              </a:pPr>
              <a:t>49</a:t>
            </a:fld>
            <a:endParaRPr lang="ar-SA"/>
          </a:p>
        </p:txBody>
      </p:sp>
      <p:pic>
        <p:nvPicPr>
          <p:cNvPr id="43009" name="Picture 1"/>
          <p:cNvPicPr>
            <a:picLocks noChangeAspect="1" noChangeArrowheads="1"/>
          </p:cNvPicPr>
          <p:nvPr/>
        </p:nvPicPr>
        <p:blipFill>
          <a:blip r:embed="rId2" cstate="print"/>
          <a:srcRect/>
          <a:stretch>
            <a:fillRect/>
          </a:stretch>
        </p:blipFill>
        <p:spPr bwMode="auto">
          <a:xfrm>
            <a:off x="642910" y="357166"/>
            <a:ext cx="7944889" cy="5940000"/>
          </a:xfrm>
          <a:prstGeom prst="rect">
            <a:avLst/>
          </a:prstGeom>
          <a:noFill/>
          <a:ln w="9525">
            <a:noFill/>
            <a:miter lim="800000"/>
            <a:headEnd/>
            <a:tailEnd/>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a:solidFill>
            <a:schemeClr val="bg2"/>
          </a:solidFill>
        </p:spPr>
        <p:txBody>
          <a:bodyPr vert="horz" lIns="91440" tIns="45720" rIns="91440" bIns="45720" rtlCol="0" anchor="ctr"/>
          <a:lstStyle/>
          <a:p>
            <a:pPr algn="ctr">
              <a:defRPr/>
            </a:pPr>
            <a:fld id="{7C4F589F-0FCC-4D63-B899-8A808FBBF9D6}" type="slidenum">
              <a:rPr lang="ar-SA" b="1">
                <a:solidFill>
                  <a:schemeClr val="tx1"/>
                </a:solidFill>
              </a:rPr>
              <a:pPr algn="ctr">
                <a:defRPr/>
              </a:pPr>
              <a:t>5</a:t>
            </a:fld>
            <a:endParaRPr lang="ar-SA" b="1">
              <a:solidFill>
                <a:schemeClr val="tx1"/>
              </a:solidFill>
            </a:endParaRPr>
          </a:p>
        </p:txBody>
      </p:sp>
      <p:pic>
        <p:nvPicPr>
          <p:cNvPr id="3074" name="Picture 2"/>
          <p:cNvPicPr>
            <a:picLocks noChangeAspect="1" noChangeArrowheads="1"/>
          </p:cNvPicPr>
          <p:nvPr/>
        </p:nvPicPr>
        <p:blipFill>
          <a:blip r:embed="rId2" cstate="print"/>
          <a:srcRect/>
          <a:stretch>
            <a:fillRect/>
          </a:stretch>
        </p:blipFill>
        <p:spPr bwMode="auto">
          <a:xfrm>
            <a:off x="642910" y="357166"/>
            <a:ext cx="7980870" cy="5940000"/>
          </a:xfrm>
          <a:prstGeom prst="rect">
            <a:avLst/>
          </a:prstGeom>
          <a:noFill/>
          <a:ln w="9525">
            <a:noFill/>
            <a:miter lim="800000"/>
            <a:headEnd/>
            <a:tailEnd/>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a:solidFill>
            <a:schemeClr val="bg2"/>
          </a:solidFill>
        </p:spPr>
        <p:txBody>
          <a:bodyPr vert="horz" lIns="91440" tIns="45720" rIns="91440" bIns="45720" rtlCol="0" anchor="ctr"/>
          <a:lstStyle/>
          <a:p>
            <a:pPr algn="ctr">
              <a:defRPr/>
            </a:pPr>
            <a:fld id="{93C46520-A3BA-4938-A216-01F8C38FD97C}" type="slidenum">
              <a:rPr lang="ar-SA" b="1">
                <a:solidFill>
                  <a:schemeClr val="tx1"/>
                </a:solidFill>
              </a:rPr>
              <a:pPr algn="ctr">
                <a:defRPr/>
              </a:pPr>
              <a:t>6</a:t>
            </a:fld>
            <a:endParaRPr lang="ar-SA" b="1">
              <a:solidFill>
                <a:schemeClr val="tx1"/>
              </a:solidFill>
            </a:endParaRPr>
          </a:p>
        </p:txBody>
      </p:sp>
      <p:pic>
        <p:nvPicPr>
          <p:cNvPr id="4098" name="Picture 2"/>
          <p:cNvPicPr>
            <a:picLocks noChangeAspect="1" noChangeArrowheads="1"/>
          </p:cNvPicPr>
          <p:nvPr/>
        </p:nvPicPr>
        <p:blipFill>
          <a:blip r:embed="rId2" cstate="print"/>
          <a:srcRect/>
          <a:stretch>
            <a:fillRect/>
          </a:stretch>
        </p:blipFill>
        <p:spPr bwMode="auto">
          <a:xfrm>
            <a:off x="642910" y="285728"/>
            <a:ext cx="7948495" cy="5940000"/>
          </a:xfrm>
          <a:prstGeom prst="rect">
            <a:avLst/>
          </a:prstGeom>
          <a:noFill/>
          <a:ln w="9525">
            <a:noFill/>
            <a:miter lim="800000"/>
            <a:headEnd/>
            <a:tailEnd/>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a:solidFill>
            <a:schemeClr val="bg2"/>
          </a:solidFill>
        </p:spPr>
        <p:txBody>
          <a:bodyPr vert="horz" lIns="91440" tIns="45720" rIns="91440" bIns="45720" rtlCol="0" anchor="ctr"/>
          <a:lstStyle/>
          <a:p>
            <a:pPr algn="ctr">
              <a:defRPr/>
            </a:pPr>
            <a:fld id="{7F839E01-1D82-4823-92B6-61E1486F6A36}" type="slidenum">
              <a:rPr lang="ar-SA" b="1">
                <a:solidFill>
                  <a:schemeClr val="tx1"/>
                </a:solidFill>
              </a:rPr>
              <a:pPr algn="ctr">
                <a:defRPr/>
              </a:pPr>
              <a:t>7</a:t>
            </a:fld>
            <a:endParaRPr lang="ar-SA" b="1">
              <a:solidFill>
                <a:schemeClr val="tx1"/>
              </a:solidFill>
            </a:endParaRPr>
          </a:p>
        </p:txBody>
      </p:sp>
      <p:pic>
        <p:nvPicPr>
          <p:cNvPr id="5122" name="Picture 2"/>
          <p:cNvPicPr>
            <a:picLocks noChangeAspect="1" noChangeArrowheads="1"/>
          </p:cNvPicPr>
          <p:nvPr/>
        </p:nvPicPr>
        <p:blipFill>
          <a:blip r:embed="rId2" cstate="print"/>
          <a:srcRect/>
          <a:stretch>
            <a:fillRect/>
          </a:stretch>
        </p:blipFill>
        <p:spPr bwMode="auto">
          <a:xfrm>
            <a:off x="714348" y="357166"/>
            <a:ext cx="7912892" cy="5940000"/>
          </a:xfrm>
          <a:prstGeom prst="rect">
            <a:avLst/>
          </a:prstGeom>
          <a:noFill/>
          <a:ln w="9525">
            <a:noFill/>
            <a:miter lim="800000"/>
            <a:headEnd/>
            <a:tailEnd/>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solidFill>
            <a:schemeClr val="bg2"/>
          </a:solidFill>
        </p:spPr>
        <p:txBody>
          <a:bodyPr vert="horz" lIns="91440" tIns="45720" rIns="91440" bIns="45720" rtlCol="0" anchor="ctr"/>
          <a:lstStyle/>
          <a:p>
            <a:pPr algn="ctr">
              <a:defRPr/>
            </a:pPr>
            <a:fld id="{C9C287E6-CE75-41DF-BA7D-DC0D7B4AF49E}" type="slidenum">
              <a:rPr lang="ar-SA" b="1">
                <a:solidFill>
                  <a:schemeClr val="tx1"/>
                </a:solidFill>
              </a:rPr>
              <a:pPr algn="ctr">
                <a:defRPr/>
              </a:pPr>
              <a:t>8</a:t>
            </a:fld>
            <a:endParaRPr lang="ar-SA" b="1">
              <a:solidFill>
                <a:schemeClr val="tx1"/>
              </a:solidFill>
            </a:endParaRPr>
          </a:p>
        </p:txBody>
      </p:sp>
      <p:pic>
        <p:nvPicPr>
          <p:cNvPr id="6146" name="Picture 2"/>
          <p:cNvPicPr>
            <a:picLocks noChangeAspect="1" noChangeArrowheads="1"/>
          </p:cNvPicPr>
          <p:nvPr/>
        </p:nvPicPr>
        <p:blipFill>
          <a:blip r:embed="rId2" cstate="print"/>
          <a:srcRect/>
          <a:stretch>
            <a:fillRect/>
          </a:stretch>
        </p:blipFill>
        <p:spPr bwMode="auto">
          <a:xfrm>
            <a:off x="714348" y="428604"/>
            <a:ext cx="7952115" cy="5940000"/>
          </a:xfrm>
          <a:prstGeom prst="rect">
            <a:avLst/>
          </a:prstGeom>
          <a:noFill/>
          <a:ln w="9525">
            <a:noFill/>
            <a:miter lim="800000"/>
            <a:headEnd/>
            <a:tailEnd/>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solidFill>
            <a:schemeClr val="bg2"/>
          </a:solidFill>
        </p:spPr>
        <p:txBody>
          <a:bodyPr vert="horz" lIns="91440" tIns="45720" rIns="91440" bIns="45720" rtlCol="0" anchor="ctr"/>
          <a:lstStyle/>
          <a:p>
            <a:pPr algn="ctr">
              <a:defRPr/>
            </a:pPr>
            <a:fld id="{AC8AD4F1-2297-4D57-953C-6B212DFDCFB7}" type="slidenum">
              <a:rPr lang="ar-SA" b="1">
                <a:solidFill>
                  <a:schemeClr val="tx1"/>
                </a:solidFill>
              </a:rPr>
              <a:pPr algn="ctr">
                <a:defRPr/>
              </a:pPr>
              <a:t>9</a:t>
            </a:fld>
            <a:endParaRPr lang="ar-SA" b="1">
              <a:solidFill>
                <a:schemeClr val="tx1"/>
              </a:solidFill>
            </a:endParaRPr>
          </a:p>
        </p:txBody>
      </p:sp>
      <p:pic>
        <p:nvPicPr>
          <p:cNvPr id="7170" name="Picture 2"/>
          <p:cNvPicPr>
            <a:picLocks noChangeAspect="1" noChangeArrowheads="1"/>
          </p:cNvPicPr>
          <p:nvPr/>
        </p:nvPicPr>
        <p:blipFill>
          <a:blip r:embed="rId2" cstate="print"/>
          <a:srcRect/>
          <a:stretch>
            <a:fillRect/>
          </a:stretch>
        </p:blipFill>
        <p:spPr bwMode="auto">
          <a:xfrm>
            <a:off x="571472" y="428604"/>
            <a:ext cx="7973508" cy="5940000"/>
          </a:xfrm>
          <a:prstGeom prst="rect">
            <a:avLst/>
          </a:prstGeom>
          <a:noFill/>
          <a:ln w="9525">
            <a:noFill/>
            <a:miter lim="800000"/>
            <a:headEnd/>
            <a:tailEnd/>
          </a:ln>
        </p:spPr>
      </p:pic>
    </p:spTree>
  </p:cSld>
  <p:clrMapOvr>
    <a:masterClrMapping/>
  </p:clrMapOvr>
</p:sld>
</file>

<file path=ppt/theme/theme1.xml><?xml version="1.0" encoding="utf-8"?>
<a:theme xmlns:a="http://schemas.openxmlformats.org/drawingml/2006/main" name="Bubbles">
  <a:themeElements>
    <a:clrScheme name="Bubbles">
      <a:dk1>
        <a:srgbClr val="0C002C"/>
      </a:dk1>
      <a:lt1>
        <a:srgbClr val="FFFFFF"/>
      </a:lt1>
      <a:dk2>
        <a:srgbClr val="236626"/>
      </a:dk2>
      <a:lt2>
        <a:srgbClr val="D7C8FE"/>
      </a:lt2>
      <a:accent1>
        <a:srgbClr val="4203E7"/>
      </a:accent1>
      <a:accent2>
        <a:srgbClr val="842F73"/>
      </a:accent2>
      <a:accent3>
        <a:srgbClr val="7532A8"/>
      </a:accent3>
      <a:accent4>
        <a:srgbClr val="F7A107"/>
      </a:accent4>
      <a:accent5>
        <a:srgbClr val="C86DCF"/>
      </a:accent5>
      <a:accent6>
        <a:srgbClr val="E6B500"/>
      </a:accent6>
      <a:hlink>
        <a:srgbClr val="FFDE66"/>
      </a:hlink>
      <a:folHlink>
        <a:srgbClr val="D490C5"/>
      </a:folHlink>
    </a:clrScheme>
    <a:fontScheme name="Bubbles">
      <a:majorFont>
        <a:latin typeface="Impact"/>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mic Sans MS"/>
        <a:ea typeface=""/>
        <a:cs typeface=""/>
        <a:font script="Jpan" typeface="HG丸ｺﾞｼｯｸM-PRO"/>
        <a:font script="Hang" typeface="HY중고딕"/>
        <a:font script="Hans" typeface="华文楷体"/>
        <a:font script="Hant" typeface="新細明體"/>
        <a:font script="Arab" typeface="Tahoma"/>
        <a:font script="Hebr" typeface="Levenim MT"/>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Bubbles">
      <a:fillStyleLst>
        <a:solidFill>
          <a:schemeClr val="phClr"/>
        </a:solidFill>
        <a:gradFill rotWithShape="1">
          <a:gsLst>
            <a:gs pos="0">
              <a:schemeClr val="phClr">
                <a:tint val="50000"/>
                <a:alpha val="85000"/>
                <a:satMod val="150000"/>
              </a:schemeClr>
            </a:gs>
            <a:gs pos="35000">
              <a:schemeClr val="phClr">
                <a:tint val="70000"/>
                <a:shade val="90000"/>
                <a:alpha val="85000"/>
                <a:satMod val="200000"/>
              </a:schemeClr>
            </a:gs>
            <a:gs pos="100000">
              <a:schemeClr val="phClr">
                <a:tint val="90000"/>
                <a:shade val="100000"/>
                <a:alpha val="85000"/>
                <a:satMod val="250000"/>
              </a:schemeClr>
            </a:gs>
          </a:gsLst>
          <a:lin ang="0" scaled="1"/>
        </a:gradFill>
        <a:gradFill rotWithShape="1">
          <a:gsLst>
            <a:gs pos="0">
              <a:schemeClr val="phClr">
                <a:shade val="40000"/>
                <a:satMod val="115000"/>
              </a:schemeClr>
            </a:gs>
            <a:gs pos="80000">
              <a:schemeClr val="phClr">
                <a:shade val="90000"/>
                <a:satMod val="130000"/>
              </a:schemeClr>
            </a:gs>
            <a:gs pos="100000">
              <a:schemeClr val="phClr">
                <a:shade val="100000"/>
                <a:satMod val="150000"/>
              </a:schemeClr>
            </a:gs>
          </a:gsLst>
          <a:lin ang="7800000" scaled="0"/>
        </a:gradFill>
      </a:fillStyleLst>
      <a:lnStyleLst>
        <a:ln w="25400" cap="flat" cmpd="sng" algn="ctr">
          <a:solidFill>
            <a:schemeClr val="phClr">
              <a:shade val="95000"/>
              <a:satMod val="105000"/>
            </a:schemeClr>
          </a:solidFill>
          <a:prstDash val="solid"/>
        </a:ln>
        <a:ln w="44450" cap="flat" cmpd="sng" algn="ctr">
          <a:solidFill>
            <a:schemeClr val="phClr">
              <a:alpha val="80000"/>
              <a:satMod val="110000"/>
            </a:schemeClr>
          </a:solidFill>
          <a:prstDash val="solid"/>
        </a:ln>
        <a:ln w="63500" cap="flat" cmpd="sng" algn="ctr">
          <a:solidFill>
            <a:schemeClr val="phClr">
              <a:alpha val="80000"/>
              <a:satMod val="115000"/>
            </a:schemeClr>
          </a:solidFill>
          <a:prstDash val="solid"/>
        </a:ln>
      </a:lnStyleLst>
      <a:effectStyleLst>
        <a:effectStyle>
          <a:effectLst>
            <a:innerShdw blurRad="50800" dist="25400" dir="13500000">
              <a:srgbClr val="FFFFFF">
                <a:alpha val="75000"/>
              </a:srgbClr>
            </a:innerShdw>
          </a:effectLst>
        </a:effectStyle>
        <a:effectStyle>
          <a:effectLst>
            <a:innerShdw blurRad="76200" dist="25400" dir="13500000">
              <a:srgbClr val="FFFFFF">
                <a:alpha val="75000"/>
              </a:srgbClr>
            </a:innerShdw>
            <a:reflection blurRad="63500" stA="35000" endPos="35000" dist="12700" dir="5400000" sy="-100000" rotWithShape="0"/>
          </a:effectLst>
        </a:effectStyle>
        <a:effectStyle>
          <a:effectLst>
            <a:reflection blurRad="63500" stA="35000" endPos="35000" dist="12700" dir="5400000" sy="-100000" rotWithShape="0"/>
          </a:effectLst>
          <a:scene3d>
            <a:camera prst="orthographicFront">
              <a:rot lat="0" lon="0" rev="0"/>
            </a:camera>
            <a:lightRig rig="balanced" dir="bl">
              <a:rot lat="0" lon="0" rev="7800000"/>
            </a:lightRig>
          </a:scene3d>
          <a:sp3d prstMaterial="translucentPowder">
            <a:bevelT h="50800"/>
          </a:sp3d>
        </a:effectStyle>
      </a:effectStyleLst>
      <a:bgFillStyleLst>
        <a:solidFill>
          <a:schemeClr val="phClr"/>
        </a:solidFill>
        <a:gradFill>
          <a:gsLst>
            <a:gs pos="0">
              <a:schemeClr val="phClr">
                <a:shade val="80000"/>
                <a:satMod val="125000"/>
              </a:schemeClr>
            </a:gs>
            <a:gs pos="100000">
              <a:schemeClr val="phClr">
                <a:tint val="100000"/>
                <a:satMod val="125000"/>
                <a:lumOff val="40000"/>
                <a:lumMod val="100000"/>
              </a:schemeClr>
            </a:gs>
          </a:gsLst>
          <a:lin ang="7800000" scaled="1"/>
        </a:gradFill>
        <a:gradFill rotWithShape="1">
          <a:gsLst>
            <a:gs pos="0">
              <a:schemeClr val="phClr">
                <a:shade val="95000"/>
                <a:lumMod val="95000"/>
              </a:schemeClr>
            </a:gs>
            <a:gs pos="60000">
              <a:schemeClr val="phClr">
                <a:satMod val="125000"/>
                <a:lumOff val="10000"/>
                <a:lumMod val="100000"/>
              </a:schemeClr>
            </a:gs>
            <a:gs pos="100000">
              <a:schemeClr val="phClr">
                <a:shade val="95000"/>
                <a:satMod val="135000"/>
                <a:lumOff val="50000"/>
                <a:lumMod val="100000"/>
              </a:schemeClr>
            </a:gs>
          </a:gsLst>
          <a:lin ang="0" scaled="1"/>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01639F57660FED4DB7BB32CDA79418AF" ma:contentTypeVersion="0" ma:contentTypeDescription="Create a new document." ma:contentTypeScope="" ma:versionID="419da656935cee3594213108caa16480">
  <xsd:schema xmlns:xsd="http://www.w3.org/2001/XMLSchema" xmlns:xs="http://www.w3.org/2001/XMLSchema" xmlns:p="http://schemas.microsoft.com/office/2006/metadata/properties" targetNamespace="http://schemas.microsoft.com/office/2006/metadata/properties" ma:root="true" ma:fieldsID="c64490b4aec6201516c3a874156f37b2">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EF2BF6B0-DD84-443E-9922-3D25D7F49902}">
  <ds:schemaRefs>
    <ds:schemaRef ds:uri="http://purl.org/dc/elements/1.1/"/>
    <ds:schemaRef ds:uri="http://schemas.openxmlformats.org/package/2006/metadata/core-properties"/>
    <ds:schemaRef ds:uri="http://www.w3.org/XML/1998/namespace"/>
    <ds:schemaRef ds:uri="http://schemas.microsoft.com/office/2006/documentManagement/types"/>
    <ds:schemaRef ds:uri="http://purl.org/dc/terms/"/>
    <ds:schemaRef ds:uri="http://schemas.microsoft.com/office/infopath/2007/PartnerControls"/>
    <ds:schemaRef ds:uri="http://schemas.microsoft.com/office/2006/metadata/properties"/>
    <ds:schemaRef ds:uri="http://purl.org/dc/dcmitype/"/>
  </ds:schemaRefs>
</ds:datastoreItem>
</file>

<file path=customXml/itemProps2.xml><?xml version="1.0" encoding="utf-8"?>
<ds:datastoreItem xmlns:ds="http://schemas.openxmlformats.org/officeDocument/2006/customXml" ds:itemID="{EBCD8D3A-348F-4BCD-93F6-18C7FBCA99C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customXml/itemProps3.xml><?xml version="1.0" encoding="utf-8"?>
<ds:datastoreItem xmlns:ds="http://schemas.openxmlformats.org/officeDocument/2006/customXml" ds:itemID="{CEBE10E4-A674-4BF4-BF3D-39D757EF1E49}">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Bubbles</Template>
  <TotalTime>572</TotalTime>
  <Words>725</Words>
  <Application>Microsoft Office PowerPoint</Application>
  <PresentationFormat>عرض على الشاشة (3:4)‏</PresentationFormat>
  <Paragraphs>86</Paragraphs>
  <Slides>49</Slides>
  <Notes>1</Notes>
  <HiddenSlides>0</HiddenSlides>
  <MMClips>0</MMClips>
  <ScaleCrop>false</ScaleCrop>
  <HeadingPairs>
    <vt:vector size="4" baseType="variant">
      <vt:variant>
        <vt:lpstr>نسق</vt:lpstr>
      </vt:variant>
      <vt:variant>
        <vt:i4>1</vt:i4>
      </vt:variant>
      <vt:variant>
        <vt:lpstr>عناوين الشرائح</vt:lpstr>
      </vt:variant>
      <vt:variant>
        <vt:i4>49</vt:i4>
      </vt:variant>
    </vt:vector>
  </HeadingPairs>
  <TitlesOfParts>
    <vt:vector size="50" baseType="lpstr">
      <vt:lpstr>Bubbles</vt:lpstr>
      <vt:lpstr>عرض تقديمي في PowerPoint</vt:lpstr>
      <vt:lpstr>اولا: الاستعلام ألبسيط من معالج الاستعلامات:-</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ثانيا: تعديل الاستعلام في معاينة التصميم وتحسين مظهره:-</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ثالثا: طباعة صفحة البيانات للاستعلام وإضافة حقول للاستعلام:-</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vector>
  </TitlesOfParts>
  <Company>Hewlett-Packard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Marwa</dc:creator>
  <cp:lastModifiedBy>اذكر الله</cp:lastModifiedBy>
  <cp:revision>59</cp:revision>
  <dcterms:created xsi:type="dcterms:W3CDTF">2010-02-27T16:58:01Z</dcterms:created>
  <dcterms:modified xsi:type="dcterms:W3CDTF">2012-12-08T09:18:20Z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0x01010001639F57660FED4DB7BB32CDA79418AF</vt:lpwstr>
  </property>
</Properties>
</file>