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4"/>
    <p:sldMasterId id="2147483708" r:id="rId5"/>
  </p:sldMasterIdLst>
  <p:notesMasterIdLst>
    <p:notesMasterId r:id="rId23"/>
  </p:notesMasterIdLst>
  <p:sldIdLst>
    <p:sldId id="274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5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17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45C041A-D401-4444-B7F5-2C447646068F}" type="datetimeFigureOut">
              <a:rPr lang="ar-SA" smtClean="0"/>
              <a:t>06/02/34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205A8E4-F064-4D84-BAD5-200A6925F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1690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9558B-C808-40DB-861D-B1015BFCDC16}" type="datetime1">
              <a:rPr lang="ar-SA" smtClean="0"/>
              <a:t>06/02/34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جمع وتنسيق واعداد أ/ أسماء العيسى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D4BE8-E5DC-43FB-B6BB-33029554A20E}" type="datetime1">
              <a:rPr lang="ar-SA" smtClean="0"/>
              <a:t>06/02/34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جمع وتنسيق واعداد أ/ أسماء العيسى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386F9-5708-43A0-BFAB-364CFC139434}" type="datetime1">
              <a:rPr lang="ar-SA" smtClean="0"/>
              <a:t>06/02/34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جمع وتنسيق واعداد أ/ أسماء العيسى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4A8C09-35C5-4968-88F8-03F2CDED2745}" type="datetime1">
              <a:rPr lang="ar-SA" smtClean="0">
                <a:solidFill>
                  <a:srgbClr val="564B3C"/>
                </a:solidFill>
              </a:rPr>
              <a:t>06/02/34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>
                <a:solidFill>
                  <a:srgbClr val="564B3C"/>
                </a:solidFill>
              </a:rPr>
              <a:t>جمع وتنسيق واعداد أ/ أسماء العيسى</a:t>
            </a:r>
            <a:endParaRPr lang="ar-SA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61C146A0-E994-45B0-8D4E-989CC7EF315B}" type="slidenum">
              <a:rPr lang="ar-SA" smtClean="0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247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AE4C5B-551C-4664-B2F0-2F72E126940B}" type="datetime1">
              <a:rPr lang="ar-SA" smtClean="0">
                <a:solidFill>
                  <a:srgbClr val="564B3C"/>
                </a:solidFill>
              </a:rPr>
              <a:t>06/02/34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>
                <a:solidFill>
                  <a:srgbClr val="564B3C"/>
                </a:solidFill>
              </a:rPr>
              <a:t>جمع وتنسيق واعداد أ/ أسماء العيسى</a:t>
            </a: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32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9A1AD2-C850-4FA2-93CB-83359397F852}" type="datetime1">
              <a:rPr lang="ar-SA" smtClean="0">
                <a:solidFill>
                  <a:srgbClr val="564B3C"/>
                </a:solidFill>
              </a:rPr>
              <a:t>06/02/34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>
                <a:solidFill>
                  <a:srgbClr val="564B3C"/>
                </a:solidFill>
              </a:rPr>
              <a:t>جمع وتنسيق واعداد أ/ أسماء العيسى</a:t>
            </a: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271096-843D-4575-B4C0-C17AF9DC25A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2716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E9802D-2DF7-4C92-AB41-E34AAD2071CB}" type="datetime1">
              <a:rPr lang="ar-SA" smtClean="0">
                <a:solidFill>
                  <a:srgbClr val="564B3C"/>
                </a:solidFill>
              </a:rPr>
              <a:t>06/02/34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>
                <a:solidFill>
                  <a:srgbClr val="564B3C"/>
                </a:solidFill>
              </a:rPr>
              <a:t>جمع وتنسيق واعداد أ/ أسماء العيسى</a:t>
            </a: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4E7DA-5FB4-44AE-9095-4489F7E0242D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680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1E75AC-145C-4501-8F8A-D59BA6FDF704}" type="datetime1">
              <a:rPr lang="ar-SA" smtClean="0">
                <a:solidFill>
                  <a:srgbClr val="564B3C"/>
                </a:solidFill>
              </a:rPr>
              <a:t>06/02/34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>
                <a:solidFill>
                  <a:srgbClr val="564B3C"/>
                </a:solidFill>
              </a:rPr>
              <a:t>جمع وتنسيق واعداد أ/ أسماء العيسى</a:t>
            </a:r>
            <a:endParaRPr lang="ar-SA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C1C58-160D-49C5-82E4-9F80C3264960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65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68EC5-813E-436A-B09A-5B448FF9E48E}" type="datetime1">
              <a:rPr lang="ar-SA" smtClean="0">
                <a:solidFill>
                  <a:srgbClr val="564B3C"/>
                </a:solidFill>
              </a:rPr>
              <a:t>06/02/34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>
                <a:solidFill>
                  <a:srgbClr val="564B3C"/>
                </a:solidFill>
              </a:rPr>
              <a:t>جمع وتنسيق واعداد أ/ أسماء العيسى</a:t>
            </a:r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6D54A6-A5F0-4861-97C4-409DCE3A5CAF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525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3D56F4-35EE-477C-AF0C-25FAB32EDD41}" type="datetime1">
              <a:rPr lang="ar-SA" smtClean="0">
                <a:solidFill>
                  <a:srgbClr val="564B3C"/>
                </a:solidFill>
              </a:rPr>
              <a:t>06/02/34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>
                <a:solidFill>
                  <a:srgbClr val="564B3C"/>
                </a:solidFill>
              </a:rPr>
              <a:t>جمع وتنسيق واعداد أ/ أسماء العيسى</a:t>
            </a:r>
            <a:endParaRPr lang="ar-SA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900928-9F58-495A-9583-4ABA77F69D6A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519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6D5D7B-041A-4E4C-858E-63CDB153A2B5}" type="datetime1">
              <a:rPr lang="ar-SA" smtClean="0">
                <a:solidFill>
                  <a:srgbClr val="564B3C"/>
                </a:solidFill>
              </a:rPr>
              <a:t>06/02/34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>
                <a:solidFill>
                  <a:srgbClr val="564B3C"/>
                </a:solidFill>
              </a:rPr>
              <a:t>جمع وتنسيق واعداد أ/ أسماء العيسى</a:t>
            </a: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08FD7-BC8C-465F-8EE7-D8307DD7BCC6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925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1105-B1D8-4431-8FC5-4ED462F85843}" type="datetime1">
              <a:rPr lang="ar-SA" smtClean="0"/>
              <a:t>06/02/34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جمع وتنسيق واعداد أ/ أسماء العيسى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60D92D-CB6A-45C9-8007-3F46C6D2568E}" type="datetime1">
              <a:rPr lang="ar-SA" smtClean="0">
                <a:solidFill>
                  <a:srgbClr val="564B3C"/>
                </a:solidFill>
              </a:rPr>
              <a:t>06/02/34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7E860-5E6F-4D32-BF13-B34FB38EBC1C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>
                <a:solidFill>
                  <a:srgbClr val="564B3C"/>
                </a:solidFill>
              </a:rPr>
              <a:t>جمع وتنسيق واعداد أ/ أسماء العيسى</a:t>
            </a:r>
            <a:endParaRPr lang="ar-SA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0956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11C858-809E-4A0B-AFE9-FF4CD1A2548E}" type="datetime1">
              <a:rPr lang="ar-SA" smtClean="0">
                <a:solidFill>
                  <a:srgbClr val="564B3C"/>
                </a:solidFill>
              </a:rPr>
              <a:t>06/02/34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>
                <a:solidFill>
                  <a:srgbClr val="564B3C"/>
                </a:solidFill>
              </a:rPr>
              <a:t>جمع وتنسيق واعداد أ/ أسماء العيسى</a:t>
            </a: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C27272-5E76-4328-BDED-D8993F5FDBAF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854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8E6DC-9E0D-4EFA-94C4-D6E5D64EAF5F}" type="datetime1">
              <a:rPr lang="ar-SA" smtClean="0">
                <a:solidFill>
                  <a:srgbClr val="564B3C"/>
                </a:solidFill>
              </a:rPr>
              <a:t>06/02/34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>
                <a:solidFill>
                  <a:srgbClr val="564B3C"/>
                </a:solidFill>
              </a:rPr>
              <a:t>جمع وتنسيق واعداد أ/ أسماء العيسى</a:t>
            </a: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03588-3517-4901-B0C5-FFCD9396EC6B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067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85D1F-202C-4282-99F6-3AFEAE0E5B66}" type="datetime1">
              <a:rPr lang="ar-SA" smtClean="0"/>
              <a:t>06/02/34</a:t>
            </a:fld>
            <a:endParaRPr lang="ar-SA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جمع وتنسيق واعداد أ/ أسماء العيسى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36BC-A1A6-4D81-8759-86F41859ABAE}" type="datetime1">
              <a:rPr lang="ar-SA" smtClean="0"/>
              <a:t>06/02/34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جمع وتنسيق واعداد أ/ أسماء العيسى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29F47-CADC-493D-969A-DF44E59A7E25}" type="datetime1">
              <a:rPr lang="ar-SA" smtClean="0"/>
              <a:t>06/02/34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جمع وتنسيق واعداد أ/ أسماء العيسى</a:t>
            </a:r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971C-51EF-46B2-8660-D4DD8101DA48}" type="datetime1">
              <a:rPr lang="ar-SA" smtClean="0"/>
              <a:t>06/02/34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جمع وتنسيق واعداد أ/ أسماء العيسى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FBF7-6849-4D18-86B4-868EEE755D6D}" type="datetime1">
              <a:rPr lang="ar-SA" smtClean="0"/>
              <a:t>06/02/34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جمع وتنسيق واعداد أ/ أسماء العيسى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E66A-5E46-45B7-B298-F066015ECF64}" type="datetime1">
              <a:rPr lang="ar-SA" smtClean="0"/>
              <a:t>06/02/34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جمع وتنسيق واعداد أ/ أسماء العيسى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7549-C325-4D40-81F4-CD3DB5FDAF65}" type="datetime1">
              <a:rPr lang="ar-SA" smtClean="0"/>
              <a:t>06/02/34</a:t>
            </a:fld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جمع وتنسيق واعداد أ/ أسماء العيسى</a:t>
            </a:r>
            <a:endParaRPr lang="ar-SA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FA95D72-65E5-4E87-B410-3B979A835A68}" type="datetime1">
              <a:rPr lang="ar-SA" smtClean="0"/>
              <a:t>06/02/34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جمع وتنسيق واعداد أ/ أسماء العيسى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370A50-962C-4FF8-8CD1-E053D9C59EF7}" type="datetime1">
              <a:rPr lang="ar-SA" smtClean="0">
                <a:solidFill>
                  <a:srgbClr val="564B3C"/>
                </a:solidFill>
                <a:latin typeface="Arial" pitchFamily="34" charset="0"/>
                <a:cs typeface="Arial" pitchFamily="34" charset="0"/>
              </a:rPr>
              <a:t>06/02/34</a:t>
            </a:fld>
            <a:endParaRPr lang="ar-SA">
              <a:solidFill>
                <a:srgbClr val="564B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mtClean="0">
                <a:solidFill>
                  <a:srgbClr val="564B3C"/>
                </a:solidFill>
                <a:latin typeface="Arial" pitchFamily="34" charset="0"/>
                <a:cs typeface="Arial" pitchFamily="34" charset="0"/>
              </a:rPr>
              <a:t>جمع وتنسيق واعداد أ/ أسماء العيسى</a:t>
            </a:r>
            <a:endParaRPr lang="ar-SA">
              <a:solidFill>
                <a:srgbClr val="564B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ar-SA">
              <a:solidFill>
                <a:srgbClr val="564B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76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714876" y="6429396"/>
            <a:ext cx="609600" cy="259976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/>
          <a:lstStyle/>
          <a:p>
            <a:pPr>
              <a:defRPr/>
            </a:pPr>
            <a:fld id="{61C146A0-E994-45B0-8D4E-989CC7EF315B}" type="slidenum">
              <a:rPr lang="ar-SA" sz="1200" b="1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ar-SA" sz="1200" b="1" dirty="0">
              <a:solidFill>
                <a:prstClr val="black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356992"/>
            <a:ext cx="6929486" cy="1080120"/>
          </a:xfr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ar-SA" sz="2800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التقارير </a:t>
            </a:r>
            <a:r>
              <a:rPr lang="ar-SA" sz="2800" b="1" dirty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في أكسس 2007</a:t>
            </a:r>
          </a:p>
          <a:p>
            <a:r>
              <a:rPr lang="en-US" sz="2800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Reports in Access 2007</a:t>
            </a:r>
            <a:endParaRPr lang="ar-SA" sz="2800" b="1" dirty="0">
              <a:ln w="11430">
                <a:solidFill>
                  <a:schemeClr val="accent6">
                    <a:lumMod val="7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086600" cy="1470025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قـواعــــد الـبـيــانــات</a:t>
            </a:r>
            <a:br>
              <a:rPr lang="ar-SA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</a:br>
            <a:r>
              <a:rPr lang="ar-SA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1207 عـال</a:t>
            </a:r>
          </a:p>
        </p:txBody>
      </p:sp>
      <p:sp>
        <p:nvSpPr>
          <p:cNvPr id="4" name="Rectangle 3"/>
          <p:cNvSpPr/>
          <p:nvPr/>
        </p:nvSpPr>
        <p:spPr>
          <a:xfrm>
            <a:off x="7668344" y="3284984"/>
            <a:ext cx="9361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المحاضرة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 </a:t>
            </a:r>
            <a:endParaRPr lang="ar-SA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592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التقرير باستخدام معالج إنشاء التقارير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201930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132856"/>
            <a:ext cx="5616624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87824" y="2132856"/>
            <a:ext cx="5904656" cy="42484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23528" y="4653136"/>
            <a:ext cx="1440160" cy="10801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187624" y="4365104"/>
            <a:ext cx="2016224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10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التقرير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6048672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876256" y="1556792"/>
            <a:ext cx="1872208" cy="20882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بعد فتح التقرير المراد التعديل على تصميمه. انقري على زر عرض التصميم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1691680" y="2564904"/>
            <a:ext cx="4896544" cy="18722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11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التقرير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77768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12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التقرير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13</a:t>
            </a:fld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72816"/>
            <a:ext cx="4058791" cy="433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ular Callout 3"/>
          <p:cNvSpPr/>
          <p:nvPr/>
        </p:nvSpPr>
        <p:spPr>
          <a:xfrm>
            <a:off x="683568" y="1772816"/>
            <a:ext cx="4176464" cy="4464496"/>
          </a:xfrm>
          <a:prstGeom prst="wedgeRect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52120" y="1916832"/>
            <a:ext cx="3168352" cy="30243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لتنسيق نص الرأس 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يتم تحديد مربع النص في قسم رأس التقرير استعداد للتعديل عليه.. 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وباستخدام أدوات التنسيق يتم تنسيق النص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3635896" y="3140968"/>
            <a:ext cx="2304256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2483768" y="2708920"/>
            <a:ext cx="3744416" cy="14401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403244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التقرير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683568" y="1772816"/>
            <a:ext cx="4176464" cy="4464496"/>
          </a:xfrm>
          <a:prstGeom prst="wedgeRect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52120" y="1916832"/>
            <a:ext cx="3168352" cy="30243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للتعديل على النص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انقري نقرا مزدوجا على ليظهر مؤشر الكتابة .. ثم حددي الجزء المراد تعديله أو حذفه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979712" y="3140968"/>
            <a:ext cx="3672408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14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4104456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التقرير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683568" y="1772816"/>
            <a:ext cx="4176464" cy="4464496"/>
          </a:xfrm>
          <a:prstGeom prst="wedgeRect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52120" y="1916832"/>
            <a:ext cx="3168352" cy="30243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لتغيير نوع فرز الحقل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انقري على مربع الحقل المراد فرز بيانات السجلات بناء عليه.. ثم بالنقر على زر الفأرة الأيمن اختاري طريقة الفرز المناسبة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979712" y="3212976"/>
            <a:ext cx="3888432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3851920" y="4005064"/>
            <a:ext cx="2376264" cy="9361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15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التعديل على تصميم التقرير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772816"/>
            <a:ext cx="147902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492896"/>
            <a:ext cx="525658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5292080" y="1628800"/>
            <a:ext cx="1584176" cy="72008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وبالنقر على زر المعاينة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660232" y="2276872"/>
            <a:ext cx="576064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3131840" y="2708920"/>
            <a:ext cx="1872208" cy="93610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نلاحظ انه تم فرز ( ترتيب البيانات)</a:t>
            </a:r>
          </a:p>
        </p:txBody>
      </p:sp>
      <p:sp>
        <p:nvSpPr>
          <p:cNvPr id="9" name="Right Brace 8"/>
          <p:cNvSpPr/>
          <p:nvPr/>
        </p:nvSpPr>
        <p:spPr>
          <a:xfrm>
            <a:off x="2267744" y="3645024"/>
            <a:ext cx="360040" cy="2232248"/>
          </a:xfrm>
          <a:prstGeom prst="rightBrace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16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الطباعة واعداداتها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40576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4716016" y="1628800"/>
            <a:ext cx="2232248" cy="10801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وبالنقر على زر الفأرة الأيمن ونحن في وضع المعاينة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4067944" y="2564904"/>
            <a:ext cx="936104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6556" y="3617640"/>
            <a:ext cx="427744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triped Right Arrow 9"/>
          <p:cNvSpPr/>
          <p:nvPr/>
        </p:nvSpPr>
        <p:spPr>
          <a:xfrm rot="1827084">
            <a:off x="3707904" y="4149080"/>
            <a:ext cx="720080" cy="720080"/>
          </a:xfrm>
          <a:prstGeom prst="striped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475656" y="5445224"/>
            <a:ext cx="2232248" cy="10801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ومن وضع المعاينة قبل الطباعة .. ننقر على زر طباعة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3671900" y="4401108"/>
            <a:ext cx="1512168" cy="11521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17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التقارير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693319"/>
          </a:xfr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ar-SA" sz="2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التقارير هي الطريقة الرسمية والمخصصة لطباعة البيانات لأي قاعدة بيانات يتم إنشائها على البرنامج.</a:t>
            </a:r>
          </a:p>
          <a:p>
            <a:pPr marL="45720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ar-SA" sz="2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التقارير هي مجرد طريقة عرض البيانات وتنسيقها استعداد لطباعتها بالشكل المناسب. حيث لا يمكننا التعديل على البيانات كما هي الحال في الجداول والاستعلامات والنماذج.</a:t>
            </a:r>
          </a:p>
          <a:p>
            <a:pPr marL="45720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ar-SA" sz="2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2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التقرير باستخدام معالج إنشاء التقارير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348880"/>
            <a:ext cx="72771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323528" y="1556792"/>
            <a:ext cx="1296144" cy="8640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من أنشاء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75656" y="2420888"/>
            <a:ext cx="43204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6012160" y="3861048"/>
            <a:ext cx="936104" cy="28803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264188" y="3248980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3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التقرير باستخدام معالج إنشاء التقارير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EFFDC7F-B333-4DBB-A651-AE422FE9C0A3}" type="slidenum">
              <a:rPr lang="ar-SA" smtClean="0"/>
              <a:pPr/>
              <a:t>4</a:t>
            </a:fld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00808"/>
            <a:ext cx="5640660" cy="434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2627784" y="2924944"/>
            <a:ext cx="792088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411760" y="4869160"/>
            <a:ext cx="864096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5364088" y="3429000"/>
            <a:ext cx="864096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043608" y="1700808"/>
            <a:ext cx="1728192" cy="12241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اختاري اسم الجدول أو الاستعلام  المراد إنشاء التقرير عليه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043608" y="3212976"/>
            <a:ext cx="1728192" cy="2952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الحقول المتاحة والخاصة بالجدول أو الاستعلام الذي قمت باختياره. انقري على الحقل المطلوب إنشاء التقرير عليه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40152" y="2780928"/>
            <a:ext cx="1728192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زر نقل الحقل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64088" y="4869160"/>
            <a:ext cx="1728192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لنقل جميع الحقول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5400092" y="4545124"/>
            <a:ext cx="43204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6516216" y="5949280"/>
            <a:ext cx="720080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التقرير باستخدام معالج إنشاء التقارير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6408712" cy="497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236296" y="2132856"/>
            <a:ext cx="1656184" cy="28083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ثم اختاري اسم الحقل المراد تجميع بيانات التقرير على أساسه .. هذه الخطوة اختيارية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2771800" y="2996952"/>
            <a:ext cx="36004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99592" y="2780928"/>
            <a:ext cx="1368152" cy="14401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4680012" y="5625244"/>
            <a:ext cx="432048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5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التقرير باستخدام معالج إنشاء التقارير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624013"/>
            <a:ext cx="6552952" cy="497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804248" y="2060848"/>
            <a:ext cx="2160240" cy="316835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من هنا نحدد ما إذا رغبنا في فرز ( ترتيب) البيانات .. وإذا كان ذلك .. فبناء على أي حقل سيتم الترتيب .. وهل هو ترتيب تصاعدي أم تنازلي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3275856" y="2780928"/>
            <a:ext cx="432048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5796136" y="2924944"/>
            <a:ext cx="288032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4860032" y="5877272"/>
            <a:ext cx="36004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6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التقرير باستخدام معالج إنشاء التقارير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554461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732240" y="2132856"/>
            <a:ext cx="2016224" cy="28803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من هذه النافذة نختار طريقة تخطيط التقرير ( عمودي, مجدول, ضبط) وكذلك اتجاه التقرير عمودي أو افقي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3923928" y="2492896"/>
            <a:ext cx="36004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5400092" y="2600908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4355976" y="5733256"/>
            <a:ext cx="36004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7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التقرير باستخدام معالج إنشاء التقارير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775"/>
            <a:ext cx="6490469" cy="46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380312" y="3068960"/>
            <a:ext cx="1368152" cy="187220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نختار التنسيق المطلوب للتقرير</a:t>
            </a:r>
          </a:p>
        </p:txBody>
      </p:sp>
      <p:sp>
        <p:nvSpPr>
          <p:cNvPr id="5" name="Right Brace 4"/>
          <p:cNvSpPr/>
          <p:nvPr/>
        </p:nvSpPr>
        <p:spPr>
          <a:xfrm>
            <a:off x="5724128" y="2636912"/>
            <a:ext cx="648072" cy="2520280"/>
          </a:xfrm>
          <a:prstGeom prst="rightBrace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Straight Arrow Connector 6"/>
          <p:cNvCxnSpPr/>
          <p:nvPr/>
        </p:nvCxnSpPr>
        <p:spPr>
          <a:xfrm rot="16200000" flipV="1">
            <a:off x="4968044" y="6201308"/>
            <a:ext cx="504056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8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إنشاء التقرير باستخدام معالج إنشاء التقارير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662473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380312" y="2060848"/>
            <a:ext cx="1368152" cy="18002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نكتب الاسم المراد حفظ التقرير به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3563888" y="2636912"/>
            <a:ext cx="3744416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652120" y="5733256"/>
            <a:ext cx="1440160" cy="7920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5328084" y="5193196"/>
            <a:ext cx="720080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9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صيدلاني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4A8EF81518844905C9EE96F3BA77B" ma:contentTypeVersion="0" ma:contentTypeDescription="Create a new document." ma:contentTypeScope="" ma:versionID="8451154b3b9f472bdf091692708e300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F7EBF6-0E38-41E6-BF57-C84E55642CBC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5C3D812-0E0B-4226-865F-87FE01A314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4EBCB2-7536-40B7-B88B-842F57D6AA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190</TotalTime>
  <Words>361</Words>
  <Application>Microsoft Office PowerPoint</Application>
  <PresentationFormat>On-screen Show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صيدلاني</vt:lpstr>
      <vt:lpstr>Apothecary</vt:lpstr>
      <vt:lpstr>قـواعــــد الـبـيــانــات 1207 عـال</vt:lpstr>
      <vt:lpstr>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التعديل على تصميم التقرير</vt:lpstr>
      <vt:lpstr>التعديل على تصميم التقرير</vt:lpstr>
      <vt:lpstr>التعديل على تصميم التقرير</vt:lpstr>
      <vt:lpstr>التعديل على تصميم التقرير</vt:lpstr>
      <vt:lpstr>التعديل على تصميم التقرير</vt:lpstr>
      <vt:lpstr>التعديل على تصميم التقرير</vt:lpstr>
      <vt:lpstr>الطباعة واعداداتها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قـواعــــد الـبـيــانــات 1207 عـال</dc:title>
  <dc:creator>noor</dc:creator>
  <cp:lastModifiedBy>ghadah</cp:lastModifiedBy>
  <cp:revision>7</cp:revision>
  <dcterms:created xsi:type="dcterms:W3CDTF">2011-04-26T18:45:44Z</dcterms:created>
  <dcterms:modified xsi:type="dcterms:W3CDTF">2012-12-19T04:52:34Z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0x010100D624A8EF81518844905C9EE96F3BA77B</vt:lpwstr>
  </property>
</Properties>
</file>