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44"/>
  </p:notesMasterIdLst>
  <p:handoutMasterIdLst>
    <p:handoutMasterId r:id="rId45"/>
  </p:handoutMasterIdLst>
  <p:sldIdLst>
    <p:sldId id="266" r:id="rId3"/>
    <p:sldId id="267" r:id="rId4"/>
    <p:sldId id="298" r:id="rId5"/>
    <p:sldId id="299" r:id="rId6"/>
    <p:sldId id="300" r:id="rId7"/>
    <p:sldId id="308" r:id="rId8"/>
    <p:sldId id="301" r:id="rId9"/>
    <p:sldId id="268" r:id="rId10"/>
    <p:sldId id="286" r:id="rId11"/>
    <p:sldId id="297" r:id="rId12"/>
    <p:sldId id="269" r:id="rId13"/>
    <p:sldId id="270" r:id="rId14"/>
    <p:sldId id="271" r:id="rId15"/>
    <p:sldId id="273" r:id="rId16"/>
    <p:sldId id="287" r:id="rId17"/>
    <p:sldId id="288" r:id="rId18"/>
    <p:sldId id="289" r:id="rId19"/>
    <p:sldId id="302" r:id="rId20"/>
    <p:sldId id="303" r:id="rId21"/>
    <p:sldId id="304" r:id="rId22"/>
    <p:sldId id="305" r:id="rId23"/>
    <p:sldId id="290" r:id="rId24"/>
    <p:sldId id="291" r:id="rId25"/>
    <p:sldId id="292" r:id="rId26"/>
    <p:sldId id="293" r:id="rId27"/>
    <p:sldId id="294" r:id="rId28"/>
    <p:sldId id="295" r:id="rId29"/>
    <p:sldId id="296" r:id="rId30"/>
    <p:sldId id="274" r:id="rId31"/>
    <p:sldId id="275" r:id="rId32"/>
    <p:sldId id="276" r:id="rId33"/>
    <p:sldId id="277" r:id="rId34"/>
    <p:sldId id="306" r:id="rId35"/>
    <p:sldId id="307" r:id="rId36"/>
    <p:sldId id="278" r:id="rId37"/>
    <p:sldId id="280" r:id="rId38"/>
    <p:sldId id="281" r:id="rId39"/>
    <p:sldId id="283" r:id="rId40"/>
    <p:sldId id="284" r:id="rId41"/>
    <p:sldId id="285" r:id="rId42"/>
    <p:sldId id="265" r:id="rId4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502">
          <p15:clr>
            <a:srgbClr val="A4A3A4"/>
          </p15:clr>
        </p15:guide>
        <p15:guide id="2" orient="horz" pos="935">
          <p15:clr>
            <a:srgbClr val="A4A3A4"/>
          </p15:clr>
        </p15:guide>
        <p15:guide id="3" orient="horz" pos="164">
          <p15:clr>
            <a:srgbClr val="A4A3A4"/>
          </p15:clr>
        </p15:guide>
        <p15:guide id="4" orient="horz" pos="3884">
          <p15:clr>
            <a:srgbClr val="A4A3A4"/>
          </p15:clr>
        </p15:guide>
        <p15:guide id="5" orient="horz" pos="1207">
          <p15:clr>
            <a:srgbClr val="A4A3A4"/>
          </p15:clr>
        </p15:guide>
        <p15:guide id="6" pos="295">
          <p15:clr>
            <a:srgbClr val="A4A3A4"/>
          </p15:clr>
        </p15:guide>
        <p15:guide id="7" pos="551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4B7F"/>
    <a:srgbClr val="BB0000"/>
    <a:srgbClr val="751950"/>
    <a:srgbClr val="3399FF"/>
    <a:srgbClr val="333399"/>
    <a:srgbClr val="FFCC66"/>
    <a:srgbClr val="363080"/>
    <a:srgbClr val="5850A5"/>
    <a:srgbClr val="342F61"/>
    <a:srgbClr val="463F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098" autoAdjust="0"/>
  </p:normalViewPr>
  <p:slideViewPr>
    <p:cSldViewPr>
      <p:cViewPr varScale="1">
        <p:scale>
          <a:sx n="70" d="100"/>
          <a:sy n="70" d="100"/>
        </p:scale>
        <p:origin x="516" y="72"/>
      </p:cViewPr>
      <p:guideLst>
        <p:guide orient="horz" pos="1502"/>
        <p:guide orient="horz" pos="935"/>
        <p:guide orient="horz" pos="164"/>
        <p:guide orient="horz" pos="3884"/>
        <p:guide orient="horz" pos="1207"/>
        <p:guide pos="295"/>
        <p:guide pos="5511"/>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440"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2C5539-6FB2-4E1E-829D-1A14088AAE6B}"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E7A9DB0B-92AD-43A7-9787-FFC11A53BB51}">
      <dgm:prSet phldrT="[نص]">
        <dgm:style>
          <a:lnRef idx="0">
            <a:schemeClr val="accent4"/>
          </a:lnRef>
          <a:fillRef idx="3">
            <a:schemeClr val="accent4"/>
          </a:fillRef>
          <a:effectRef idx="3">
            <a:schemeClr val="accent4"/>
          </a:effectRef>
          <a:fontRef idx="minor">
            <a:schemeClr val="lt1"/>
          </a:fontRef>
        </dgm:style>
      </dgm:prSet>
      <dgm:spPr/>
      <dgm:t>
        <a:bodyPr/>
        <a:lstStyle/>
        <a:p>
          <a:r>
            <a:rPr lang="ar-SA" b="1" dirty="0" smtClean="0">
              <a:solidFill>
                <a:schemeClr val="bg1">
                  <a:lumMod val="50000"/>
                </a:schemeClr>
              </a:solidFill>
            </a:rPr>
            <a:t>تكنولوجيا التعليم</a:t>
          </a:r>
          <a:endParaRPr lang="en-US" b="1" dirty="0">
            <a:solidFill>
              <a:schemeClr val="bg1">
                <a:lumMod val="50000"/>
              </a:schemeClr>
            </a:solidFill>
          </a:endParaRPr>
        </a:p>
      </dgm:t>
    </dgm:pt>
    <dgm:pt modelId="{20B4F8AC-F50A-461C-A269-1FF07DD23E65}" type="parTrans" cxnId="{2C4E6C30-4787-410C-89CB-E7A29148B47D}">
      <dgm:prSet/>
      <dgm:spPr/>
      <dgm:t>
        <a:bodyPr/>
        <a:lstStyle/>
        <a:p>
          <a:endParaRPr lang="en-US"/>
        </a:p>
      </dgm:t>
    </dgm:pt>
    <dgm:pt modelId="{45B221C3-9E3D-4EEF-A00C-C2BD0F5F0550}" type="sibTrans" cxnId="{2C4E6C30-4787-410C-89CB-E7A29148B47D}">
      <dgm:prSet/>
      <dgm:spPr/>
      <dgm:t>
        <a:bodyPr/>
        <a:lstStyle/>
        <a:p>
          <a:endParaRPr lang="en-US"/>
        </a:p>
      </dgm:t>
    </dgm:pt>
    <dgm:pt modelId="{9A79BD70-EB3D-4294-A6C8-288132941082}">
      <dgm:prSet phldrT="[نص]">
        <dgm:style>
          <a:lnRef idx="0">
            <a:schemeClr val="accent5"/>
          </a:lnRef>
          <a:fillRef idx="3">
            <a:schemeClr val="accent5"/>
          </a:fillRef>
          <a:effectRef idx="3">
            <a:schemeClr val="accent5"/>
          </a:effectRef>
          <a:fontRef idx="minor">
            <a:schemeClr val="lt1"/>
          </a:fontRef>
        </dgm:style>
      </dgm:prSet>
      <dgm:spPr/>
      <dgm:t>
        <a:bodyPr/>
        <a:lstStyle/>
        <a:p>
          <a:r>
            <a:rPr lang="ar-SA" b="1" dirty="0" smtClean="0">
              <a:solidFill>
                <a:schemeClr val="bg1">
                  <a:lumMod val="50000"/>
                </a:schemeClr>
              </a:solidFill>
            </a:rPr>
            <a:t>الوسائل التعليمية</a:t>
          </a:r>
          <a:endParaRPr lang="en-US" b="1" dirty="0">
            <a:solidFill>
              <a:schemeClr val="bg1">
                <a:lumMod val="50000"/>
              </a:schemeClr>
            </a:solidFill>
          </a:endParaRPr>
        </a:p>
      </dgm:t>
    </dgm:pt>
    <dgm:pt modelId="{ED6C0AA3-53A7-4BF0-805F-02E8005F8C84}" type="parTrans" cxnId="{FBF4ACA4-D120-41C8-BE41-9B1AB68070E8}">
      <dgm:prSet/>
      <dgm:spPr/>
      <dgm:t>
        <a:bodyPr/>
        <a:lstStyle/>
        <a:p>
          <a:endParaRPr lang="en-US"/>
        </a:p>
      </dgm:t>
    </dgm:pt>
    <dgm:pt modelId="{5CB1E21F-8051-4641-9540-404C0B2F1E82}" type="sibTrans" cxnId="{FBF4ACA4-D120-41C8-BE41-9B1AB68070E8}">
      <dgm:prSet/>
      <dgm:spPr/>
      <dgm:t>
        <a:bodyPr/>
        <a:lstStyle/>
        <a:p>
          <a:endParaRPr lang="en-US"/>
        </a:p>
      </dgm:t>
    </dgm:pt>
    <dgm:pt modelId="{C8CCC257-E635-448A-AFB4-79B9D8688181}" type="pres">
      <dgm:prSet presAssocID="{202C5539-6FB2-4E1E-829D-1A14088AAE6B}" presName="Name0" presStyleCnt="0">
        <dgm:presLayoutVars>
          <dgm:chMax val="7"/>
          <dgm:resizeHandles val="exact"/>
        </dgm:presLayoutVars>
      </dgm:prSet>
      <dgm:spPr/>
      <dgm:t>
        <a:bodyPr/>
        <a:lstStyle/>
        <a:p>
          <a:endParaRPr lang="en-US"/>
        </a:p>
      </dgm:t>
    </dgm:pt>
    <dgm:pt modelId="{E6FADC8C-70DC-4017-AFA5-524128C79914}" type="pres">
      <dgm:prSet presAssocID="{202C5539-6FB2-4E1E-829D-1A14088AAE6B}" presName="comp1" presStyleCnt="0"/>
      <dgm:spPr/>
    </dgm:pt>
    <dgm:pt modelId="{D94C5621-7957-4425-A23B-3D722FDDDF53}" type="pres">
      <dgm:prSet presAssocID="{202C5539-6FB2-4E1E-829D-1A14088AAE6B}" presName="circle1" presStyleLbl="node1" presStyleIdx="0" presStyleCnt="2"/>
      <dgm:spPr/>
      <dgm:t>
        <a:bodyPr/>
        <a:lstStyle/>
        <a:p>
          <a:endParaRPr lang="en-US"/>
        </a:p>
      </dgm:t>
    </dgm:pt>
    <dgm:pt modelId="{677D0CE7-3FFA-4128-A5AC-7A5B3DC15C31}" type="pres">
      <dgm:prSet presAssocID="{202C5539-6FB2-4E1E-829D-1A14088AAE6B}" presName="c1text" presStyleLbl="node1" presStyleIdx="0" presStyleCnt="2">
        <dgm:presLayoutVars>
          <dgm:bulletEnabled val="1"/>
        </dgm:presLayoutVars>
      </dgm:prSet>
      <dgm:spPr/>
      <dgm:t>
        <a:bodyPr/>
        <a:lstStyle/>
        <a:p>
          <a:endParaRPr lang="en-US"/>
        </a:p>
      </dgm:t>
    </dgm:pt>
    <dgm:pt modelId="{13FC5DFA-817A-414D-99DB-93790E58ABD9}" type="pres">
      <dgm:prSet presAssocID="{202C5539-6FB2-4E1E-829D-1A14088AAE6B}" presName="comp2" presStyleCnt="0"/>
      <dgm:spPr/>
    </dgm:pt>
    <dgm:pt modelId="{AFFCCDBC-688A-42A5-B05A-BBD409D9E2B8}" type="pres">
      <dgm:prSet presAssocID="{202C5539-6FB2-4E1E-829D-1A14088AAE6B}" presName="circle2" presStyleLbl="node1" presStyleIdx="1" presStyleCnt="2" custScaleX="89875" custScaleY="87473" custLinFactNeighborX="-750" custLinFactNeighborY="5208"/>
      <dgm:spPr/>
      <dgm:t>
        <a:bodyPr/>
        <a:lstStyle/>
        <a:p>
          <a:endParaRPr lang="en-US"/>
        </a:p>
      </dgm:t>
    </dgm:pt>
    <dgm:pt modelId="{70AA4835-8114-442C-ADE1-8DED80481915}" type="pres">
      <dgm:prSet presAssocID="{202C5539-6FB2-4E1E-829D-1A14088AAE6B}" presName="c2text" presStyleLbl="node1" presStyleIdx="1" presStyleCnt="2">
        <dgm:presLayoutVars>
          <dgm:bulletEnabled val="1"/>
        </dgm:presLayoutVars>
      </dgm:prSet>
      <dgm:spPr/>
      <dgm:t>
        <a:bodyPr/>
        <a:lstStyle/>
        <a:p>
          <a:endParaRPr lang="en-US"/>
        </a:p>
      </dgm:t>
    </dgm:pt>
  </dgm:ptLst>
  <dgm:cxnLst>
    <dgm:cxn modelId="{19DFEACF-B1CE-4027-BA0E-029F9557FA8A}" type="presOf" srcId="{9A79BD70-EB3D-4294-A6C8-288132941082}" destId="{AFFCCDBC-688A-42A5-B05A-BBD409D9E2B8}" srcOrd="0" destOrd="0" presId="urn:microsoft.com/office/officeart/2005/8/layout/venn2"/>
    <dgm:cxn modelId="{FBF4ACA4-D120-41C8-BE41-9B1AB68070E8}" srcId="{202C5539-6FB2-4E1E-829D-1A14088AAE6B}" destId="{9A79BD70-EB3D-4294-A6C8-288132941082}" srcOrd="1" destOrd="0" parTransId="{ED6C0AA3-53A7-4BF0-805F-02E8005F8C84}" sibTransId="{5CB1E21F-8051-4641-9540-404C0B2F1E82}"/>
    <dgm:cxn modelId="{BFEE1B23-8266-47B7-900E-59D0036684C1}" type="presOf" srcId="{202C5539-6FB2-4E1E-829D-1A14088AAE6B}" destId="{C8CCC257-E635-448A-AFB4-79B9D8688181}" srcOrd="0" destOrd="0" presId="urn:microsoft.com/office/officeart/2005/8/layout/venn2"/>
    <dgm:cxn modelId="{550E4E42-9E84-4A9C-BA52-8BB61BD77DD3}" type="presOf" srcId="{E7A9DB0B-92AD-43A7-9787-FFC11A53BB51}" destId="{677D0CE7-3FFA-4128-A5AC-7A5B3DC15C31}" srcOrd="1" destOrd="0" presId="urn:microsoft.com/office/officeart/2005/8/layout/venn2"/>
    <dgm:cxn modelId="{E44CF79E-77A2-475D-9DA1-16B8C54F5F85}" type="presOf" srcId="{9A79BD70-EB3D-4294-A6C8-288132941082}" destId="{70AA4835-8114-442C-ADE1-8DED80481915}" srcOrd="1" destOrd="0" presId="urn:microsoft.com/office/officeart/2005/8/layout/venn2"/>
    <dgm:cxn modelId="{2C4E6C30-4787-410C-89CB-E7A29148B47D}" srcId="{202C5539-6FB2-4E1E-829D-1A14088AAE6B}" destId="{E7A9DB0B-92AD-43A7-9787-FFC11A53BB51}" srcOrd="0" destOrd="0" parTransId="{20B4F8AC-F50A-461C-A269-1FF07DD23E65}" sibTransId="{45B221C3-9E3D-4EEF-A00C-C2BD0F5F0550}"/>
    <dgm:cxn modelId="{A5C0538D-A6EE-4C21-8BB9-D03B987AA699}" type="presOf" srcId="{E7A9DB0B-92AD-43A7-9787-FFC11A53BB51}" destId="{D94C5621-7957-4425-A23B-3D722FDDDF53}" srcOrd="0" destOrd="0" presId="urn:microsoft.com/office/officeart/2005/8/layout/venn2"/>
    <dgm:cxn modelId="{D4BE70C7-8E73-453F-BF5C-31C9B76F2EF3}" type="presParOf" srcId="{C8CCC257-E635-448A-AFB4-79B9D8688181}" destId="{E6FADC8C-70DC-4017-AFA5-524128C79914}" srcOrd="0" destOrd="0" presId="urn:microsoft.com/office/officeart/2005/8/layout/venn2"/>
    <dgm:cxn modelId="{BE1416D4-E6EB-4CDB-BBB5-C9F7E26D60A4}" type="presParOf" srcId="{E6FADC8C-70DC-4017-AFA5-524128C79914}" destId="{D94C5621-7957-4425-A23B-3D722FDDDF53}" srcOrd="0" destOrd="0" presId="urn:microsoft.com/office/officeart/2005/8/layout/venn2"/>
    <dgm:cxn modelId="{0C81D7ED-0134-45AD-97B6-6E99657805E1}" type="presParOf" srcId="{E6FADC8C-70DC-4017-AFA5-524128C79914}" destId="{677D0CE7-3FFA-4128-A5AC-7A5B3DC15C31}" srcOrd="1" destOrd="0" presId="urn:microsoft.com/office/officeart/2005/8/layout/venn2"/>
    <dgm:cxn modelId="{05983722-EDC4-4E04-9AD6-C8E6E18E3F61}" type="presParOf" srcId="{C8CCC257-E635-448A-AFB4-79B9D8688181}" destId="{13FC5DFA-817A-414D-99DB-93790E58ABD9}" srcOrd="1" destOrd="0" presId="urn:microsoft.com/office/officeart/2005/8/layout/venn2"/>
    <dgm:cxn modelId="{486FD192-2919-4539-B762-BAC697AE63E0}" type="presParOf" srcId="{13FC5DFA-817A-414D-99DB-93790E58ABD9}" destId="{AFFCCDBC-688A-42A5-B05A-BBD409D9E2B8}" srcOrd="0" destOrd="0" presId="urn:microsoft.com/office/officeart/2005/8/layout/venn2"/>
    <dgm:cxn modelId="{FA68DF8F-E0A5-40FA-8030-217ADAB258E7}" type="presParOf" srcId="{13FC5DFA-817A-414D-99DB-93790E58ABD9}" destId="{70AA4835-8114-442C-ADE1-8DED80481915}"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AE935B-38FE-47F9-B6F2-7DE62169B6BB}" type="doc">
      <dgm:prSet loTypeId="urn:microsoft.com/office/officeart/2005/8/layout/orgChart1" loCatId="hierarchy" qsTypeId="urn:microsoft.com/office/officeart/2005/8/quickstyle/simple5" qsCatId="simple" csTypeId="urn:microsoft.com/office/officeart/2005/8/colors/colorful4" csCatId="colorful"/>
      <dgm:spPr/>
    </dgm:pt>
    <dgm:pt modelId="{76A75EC6-868E-4498-9A9D-E2AEEB43AB10}">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effectLst/>
              <a:latin typeface="Calibri" pitchFamily="34" charset="0"/>
              <a:ea typeface="Calibri" pitchFamily="34" charset="0"/>
              <a:cs typeface="Arial" pitchFamily="34" charset="0"/>
            </a:rPr>
            <a:t>الوسائل التعليمية </a:t>
          </a:r>
          <a:endParaRPr kumimoji="0" lang="ar-SA" b="0" i="0" u="none" strike="noStrike" cap="none" normalizeH="0" baseline="0" dirty="0" smtClean="0">
            <a:ln/>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effectLst/>
              <a:latin typeface="Calibri" pitchFamily="34" charset="0"/>
              <a:ea typeface="Calibri" pitchFamily="34" charset="0"/>
              <a:cs typeface="Arial" pitchFamily="34" charset="0"/>
            </a:rPr>
            <a:t>تتكون من</a:t>
          </a:r>
          <a:endParaRPr kumimoji="0" lang="ar-SA" b="0" i="0" u="none" strike="noStrike" cap="none" normalizeH="0" baseline="0" dirty="0" smtClean="0">
            <a:ln/>
            <a:effectLst/>
            <a:latin typeface="Arial" pitchFamily="34" charset="0"/>
            <a:cs typeface="Arial" pitchFamily="34" charset="0"/>
          </a:endParaRPr>
        </a:p>
      </dgm:t>
    </dgm:pt>
    <dgm:pt modelId="{BF6AD8F8-1B96-4920-B110-1A40AA99DF1C}" type="parTrans" cxnId="{9440F434-70EA-48FC-816B-DECF6141AEA4}">
      <dgm:prSet/>
      <dgm:spPr/>
      <dgm:t>
        <a:bodyPr/>
        <a:lstStyle/>
        <a:p>
          <a:pPr rtl="1"/>
          <a:endParaRPr lang="ar-SA"/>
        </a:p>
      </dgm:t>
    </dgm:pt>
    <dgm:pt modelId="{E2E03E78-7D3E-4184-BEE1-C6A316A207E1}" type="sibTrans" cxnId="{9440F434-70EA-48FC-816B-DECF6141AEA4}">
      <dgm:prSet/>
      <dgm:spPr/>
      <dgm:t>
        <a:bodyPr/>
        <a:lstStyle/>
        <a:p>
          <a:pPr rtl="1"/>
          <a:endParaRPr lang="ar-SA"/>
        </a:p>
      </dgm:t>
    </dgm:pt>
    <dgm:pt modelId="{18B26B6B-6ED2-4C55-B1DD-DE3D43DADDA6}">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effectLst/>
              <a:latin typeface="Calibri" pitchFamily="34" charset="0"/>
              <a:ea typeface="Calibri" pitchFamily="34" charset="0"/>
              <a:cs typeface="Arial" pitchFamily="34" charset="0"/>
            </a:rPr>
            <a:t>الأجهزة والأدوات التعليمية</a:t>
          </a:r>
          <a:endParaRPr kumimoji="0" lang="ar-SA" b="0" i="0" u="none" strike="noStrike" cap="none" normalizeH="0" baseline="0" dirty="0" smtClean="0">
            <a:ln/>
            <a:effectLst/>
            <a:latin typeface="Arial" pitchFamily="34" charset="0"/>
            <a:cs typeface="Arial" pitchFamily="34" charset="0"/>
          </a:endParaRPr>
        </a:p>
      </dgm:t>
    </dgm:pt>
    <dgm:pt modelId="{8B4AC282-6581-4F81-A83E-8126DC26308A}" type="parTrans" cxnId="{465C7F13-6E5F-4AC1-B2CD-03DF4512463A}">
      <dgm:prSet/>
      <dgm:spPr/>
      <dgm:t>
        <a:bodyPr/>
        <a:lstStyle/>
        <a:p>
          <a:pPr rtl="1"/>
          <a:endParaRPr lang="ar-SA"/>
        </a:p>
      </dgm:t>
    </dgm:pt>
    <dgm:pt modelId="{5BF89304-9257-42B5-8379-BE86639040E5}" type="sibTrans" cxnId="{465C7F13-6E5F-4AC1-B2CD-03DF4512463A}">
      <dgm:prSet/>
      <dgm:spPr/>
      <dgm:t>
        <a:bodyPr/>
        <a:lstStyle/>
        <a:p>
          <a:pPr rtl="1"/>
          <a:endParaRPr lang="ar-SA"/>
        </a:p>
      </dgm:t>
    </dgm:pt>
    <dgm:pt modelId="{C55217B5-BB86-416A-A4D7-24B8E4DFBD86}">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effectLst/>
              <a:latin typeface="Calibri" pitchFamily="34" charset="0"/>
              <a:ea typeface="Calibri" pitchFamily="34" charset="0"/>
              <a:cs typeface="Arial" pitchFamily="34" charset="0"/>
            </a:rPr>
            <a:t>أشخاص</a:t>
          </a:r>
          <a:endParaRPr kumimoji="0" lang="ar-SA" b="0" i="0" u="none" strike="noStrike" cap="none" normalizeH="0" baseline="0" dirty="0" smtClean="0">
            <a:ln/>
            <a:effectLst/>
            <a:latin typeface="Arial" pitchFamily="34" charset="0"/>
            <a:cs typeface="Arial" pitchFamily="34" charset="0"/>
          </a:endParaRPr>
        </a:p>
      </dgm:t>
    </dgm:pt>
    <dgm:pt modelId="{A15BF3AF-3522-4936-AE4C-775E67EBEA2F}" type="parTrans" cxnId="{8133B4A8-0FC1-4BB4-AAFD-E33ED284880A}">
      <dgm:prSet/>
      <dgm:spPr/>
      <dgm:t>
        <a:bodyPr/>
        <a:lstStyle/>
        <a:p>
          <a:pPr rtl="1"/>
          <a:endParaRPr lang="ar-SA"/>
        </a:p>
      </dgm:t>
    </dgm:pt>
    <dgm:pt modelId="{25B7D4CB-6930-45D3-9BFE-92FA65AB9F20}" type="sibTrans" cxnId="{8133B4A8-0FC1-4BB4-AAFD-E33ED284880A}">
      <dgm:prSet/>
      <dgm:spPr/>
      <dgm:t>
        <a:bodyPr/>
        <a:lstStyle/>
        <a:p>
          <a:pPr rtl="1"/>
          <a:endParaRPr lang="ar-SA"/>
        </a:p>
      </dgm:t>
    </dgm:pt>
    <dgm:pt modelId="{6598D68C-3EC9-4490-831D-4069434B7CE9}">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effectLst/>
              <a:latin typeface="Calibri" pitchFamily="34" charset="0"/>
              <a:ea typeface="Calibri" pitchFamily="34" charset="0"/>
              <a:cs typeface="Arial" pitchFamily="34" charset="0"/>
            </a:rPr>
            <a:t>مواد تعليمية</a:t>
          </a:r>
          <a:endParaRPr kumimoji="0" lang="ar-SA" b="0" i="0" u="none" strike="noStrike" cap="none" normalizeH="0" baseline="0" dirty="0" smtClean="0">
            <a:ln/>
            <a:effectLst/>
            <a:latin typeface="Arial" pitchFamily="34" charset="0"/>
            <a:cs typeface="Arial" pitchFamily="34" charset="0"/>
          </a:endParaRPr>
        </a:p>
      </dgm:t>
    </dgm:pt>
    <dgm:pt modelId="{14C046D3-7214-4C4C-982B-F7E6CDF9C92C}" type="parTrans" cxnId="{E412EE5F-084C-48EC-9CC0-4528DE18CAE9}">
      <dgm:prSet/>
      <dgm:spPr/>
      <dgm:t>
        <a:bodyPr/>
        <a:lstStyle/>
        <a:p>
          <a:pPr rtl="1"/>
          <a:endParaRPr lang="ar-SA"/>
        </a:p>
      </dgm:t>
    </dgm:pt>
    <dgm:pt modelId="{5B4EE3C7-78F8-452B-8E10-76BF965D7442}" type="sibTrans" cxnId="{E412EE5F-084C-48EC-9CC0-4528DE18CAE9}">
      <dgm:prSet/>
      <dgm:spPr/>
      <dgm:t>
        <a:bodyPr/>
        <a:lstStyle/>
        <a:p>
          <a:pPr rtl="1"/>
          <a:endParaRPr lang="ar-SA"/>
        </a:p>
      </dgm:t>
    </dgm:pt>
    <dgm:pt modelId="{54655119-4CF3-4F63-AB4D-3349BF25E205}">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effectLst/>
              <a:latin typeface="Calibri" pitchFamily="34" charset="0"/>
              <a:ea typeface="Calibri" pitchFamily="34" charset="0"/>
              <a:cs typeface="Arial" pitchFamily="34" charset="0"/>
            </a:rPr>
            <a:t>مواقف تعليمية</a:t>
          </a:r>
          <a:endParaRPr kumimoji="0" lang="ar-SA" b="0" i="0" u="none" strike="noStrike" cap="none" normalizeH="0" baseline="0" dirty="0" smtClean="0">
            <a:ln/>
            <a:effectLst/>
            <a:latin typeface="Arial" pitchFamily="34" charset="0"/>
            <a:cs typeface="Arial" pitchFamily="34" charset="0"/>
          </a:endParaRPr>
        </a:p>
      </dgm:t>
    </dgm:pt>
    <dgm:pt modelId="{4D19A87F-84FA-4237-8030-56331FCECA24}" type="parTrans" cxnId="{D5E09467-7223-4E79-9B40-80E0BCCE347A}">
      <dgm:prSet/>
      <dgm:spPr/>
      <dgm:t>
        <a:bodyPr/>
        <a:lstStyle/>
        <a:p>
          <a:pPr rtl="1"/>
          <a:endParaRPr lang="ar-SA"/>
        </a:p>
      </dgm:t>
    </dgm:pt>
    <dgm:pt modelId="{571E036E-B73F-472A-8AAC-B068E5DE0CBA}" type="sibTrans" cxnId="{D5E09467-7223-4E79-9B40-80E0BCCE347A}">
      <dgm:prSet/>
      <dgm:spPr/>
      <dgm:t>
        <a:bodyPr/>
        <a:lstStyle/>
        <a:p>
          <a:pPr rtl="1"/>
          <a:endParaRPr lang="ar-SA"/>
        </a:p>
      </dgm:t>
    </dgm:pt>
    <dgm:pt modelId="{7039DE06-C7BB-461D-AB7D-C7A3988F9C11}" type="pres">
      <dgm:prSet presAssocID="{8AAE935B-38FE-47F9-B6F2-7DE62169B6BB}" presName="hierChild1" presStyleCnt="0">
        <dgm:presLayoutVars>
          <dgm:orgChart val="1"/>
          <dgm:chPref val="1"/>
          <dgm:dir/>
          <dgm:animOne val="branch"/>
          <dgm:animLvl val="lvl"/>
          <dgm:resizeHandles/>
        </dgm:presLayoutVars>
      </dgm:prSet>
      <dgm:spPr/>
    </dgm:pt>
    <dgm:pt modelId="{4A1294FF-7DAA-4C0C-A734-3B899CA87CC9}" type="pres">
      <dgm:prSet presAssocID="{76A75EC6-868E-4498-9A9D-E2AEEB43AB10}" presName="hierRoot1" presStyleCnt="0">
        <dgm:presLayoutVars>
          <dgm:hierBranch/>
        </dgm:presLayoutVars>
      </dgm:prSet>
      <dgm:spPr/>
    </dgm:pt>
    <dgm:pt modelId="{8EB03DF3-9243-45D9-9740-20C9D7B5B919}" type="pres">
      <dgm:prSet presAssocID="{76A75EC6-868E-4498-9A9D-E2AEEB43AB10}" presName="rootComposite1" presStyleCnt="0"/>
      <dgm:spPr/>
    </dgm:pt>
    <dgm:pt modelId="{AEAF5AC8-54BA-4590-8F39-51831AB7222A}" type="pres">
      <dgm:prSet presAssocID="{76A75EC6-868E-4498-9A9D-E2AEEB43AB10}" presName="rootText1" presStyleLbl="node0" presStyleIdx="0" presStyleCnt="1">
        <dgm:presLayoutVars>
          <dgm:chPref val="3"/>
        </dgm:presLayoutVars>
      </dgm:prSet>
      <dgm:spPr/>
      <dgm:t>
        <a:bodyPr/>
        <a:lstStyle/>
        <a:p>
          <a:pPr rtl="1"/>
          <a:endParaRPr lang="ar-SA"/>
        </a:p>
      </dgm:t>
    </dgm:pt>
    <dgm:pt modelId="{06C6C49F-53A8-46FB-B47A-F2D34D9329D4}" type="pres">
      <dgm:prSet presAssocID="{76A75EC6-868E-4498-9A9D-E2AEEB43AB10}" presName="rootConnector1" presStyleLbl="node1" presStyleIdx="0" presStyleCnt="0"/>
      <dgm:spPr/>
      <dgm:t>
        <a:bodyPr/>
        <a:lstStyle/>
        <a:p>
          <a:pPr rtl="1"/>
          <a:endParaRPr lang="ar-SA"/>
        </a:p>
      </dgm:t>
    </dgm:pt>
    <dgm:pt modelId="{87B0F66D-9AF9-49F0-84D1-8B0528F229C5}" type="pres">
      <dgm:prSet presAssocID="{76A75EC6-868E-4498-9A9D-E2AEEB43AB10}" presName="hierChild2" presStyleCnt="0"/>
      <dgm:spPr/>
    </dgm:pt>
    <dgm:pt modelId="{C9B2AB62-A6DC-4823-8C6E-913004DA67EC}" type="pres">
      <dgm:prSet presAssocID="{8B4AC282-6581-4F81-A83E-8126DC26308A}" presName="Name35" presStyleLbl="parChTrans1D2" presStyleIdx="0" presStyleCnt="4"/>
      <dgm:spPr/>
      <dgm:t>
        <a:bodyPr/>
        <a:lstStyle/>
        <a:p>
          <a:pPr rtl="1"/>
          <a:endParaRPr lang="ar-SA"/>
        </a:p>
      </dgm:t>
    </dgm:pt>
    <dgm:pt modelId="{7C0E66A7-77CF-43AF-B8E9-05A19F63BDCF}" type="pres">
      <dgm:prSet presAssocID="{18B26B6B-6ED2-4C55-B1DD-DE3D43DADDA6}" presName="hierRoot2" presStyleCnt="0">
        <dgm:presLayoutVars>
          <dgm:hierBranch/>
        </dgm:presLayoutVars>
      </dgm:prSet>
      <dgm:spPr/>
    </dgm:pt>
    <dgm:pt modelId="{2A12011E-E25A-446C-86DE-48716A454B92}" type="pres">
      <dgm:prSet presAssocID="{18B26B6B-6ED2-4C55-B1DD-DE3D43DADDA6}" presName="rootComposite" presStyleCnt="0"/>
      <dgm:spPr/>
    </dgm:pt>
    <dgm:pt modelId="{0D8DB556-BBBE-4B3D-AD94-92997650B7A2}" type="pres">
      <dgm:prSet presAssocID="{18B26B6B-6ED2-4C55-B1DD-DE3D43DADDA6}" presName="rootText" presStyleLbl="node2" presStyleIdx="0" presStyleCnt="4" custLinFactX="20465" custLinFactNeighborX="100000" custLinFactNeighborY="1071">
        <dgm:presLayoutVars>
          <dgm:chPref val="3"/>
        </dgm:presLayoutVars>
      </dgm:prSet>
      <dgm:spPr/>
      <dgm:t>
        <a:bodyPr/>
        <a:lstStyle/>
        <a:p>
          <a:pPr rtl="1"/>
          <a:endParaRPr lang="ar-SA"/>
        </a:p>
      </dgm:t>
    </dgm:pt>
    <dgm:pt modelId="{D9565D9D-242C-49DC-909D-B9C556AD87B9}" type="pres">
      <dgm:prSet presAssocID="{18B26B6B-6ED2-4C55-B1DD-DE3D43DADDA6}" presName="rootConnector" presStyleLbl="node2" presStyleIdx="0" presStyleCnt="4"/>
      <dgm:spPr/>
      <dgm:t>
        <a:bodyPr/>
        <a:lstStyle/>
        <a:p>
          <a:pPr rtl="1"/>
          <a:endParaRPr lang="ar-SA"/>
        </a:p>
      </dgm:t>
    </dgm:pt>
    <dgm:pt modelId="{CE59B03F-F047-4B0A-9973-8145C1546D28}" type="pres">
      <dgm:prSet presAssocID="{18B26B6B-6ED2-4C55-B1DD-DE3D43DADDA6}" presName="hierChild4" presStyleCnt="0"/>
      <dgm:spPr/>
    </dgm:pt>
    <dgm:pt modelId="{D8073C45-2CD6-4567-8F84-953D13FF3F38}" type="pres">
      <dgm:prSet presAssocID="{18B26B6B-6ED2-4C55-B1DD-DE3D43DADDA6}" presName="hierChild5" presStyleCnt="0"/>
      <dgm:spPr/>
    </dgm:pt>
    <dgm:pt modelId="{7C803197-A130-4D92-B6CA-8711C3435F1E}" type="pres">
      <dgm:prSet presAssocID="{A15BF3AF-3522-4936-AE4C-775E67EBEA2F}" presName="Name35" presStyleLbl="parChTrans1D2" presStyleIdx="1" presStyleCnt="4"/>
      <dgm:spPr/>
      <dgm:t>
        <a:bodyPr/>
        <a:lstStyle/>
        <a:p>
          <a:pPr rtl="1"/>
          <a:endParaRPr lang="ar-SA"/>
        </a:p>
      </dgm:t>
    </dgm:pt>
    <dgm:pt modelId="{6702F618-587F-4F4B-BAE8-695B03D3539A}" type="pres">
      <dgm:prSet presAssocID="{C55217B5-BB86-416A-A4D7-24B8E4DFBD86}" presName="hierRoot2" presStyleCnt="0">
        <dgm:presLayoutVars>
          <dgm:hierBranch/>
        </dgm:presLayoutVars>
      </dgm:prSet>
      <dgm:spPr/>
    </dgm:pt>
    <dgm:pt modelId="{69D53D41-11B8-4856-AB9D-3FF19FDB34FD}" type="pres">
      <dgm:prSet presAssocID="{C55217B5-BB86-416A-A4D7-24B8E4DFBD86}" presName="rootComposite" presStyleCnt="0"/>
      <dgm:spPr/>
    </dgm:pt>
    <dgm:pt modelId="{538BC845-FCE7-4953-A2F4-B82F291760E7}" type="pres">
      <dgm:prSet presAssocID="{C55217B5-BB86-416A-A4D7-24B8E4DFBD86}" presName="rootText" presStyleLbl="node2" presStyleIdx="1" presStyleCnt="4" custLinFactX="-16335" custLinFactNeighborX="-100000" custLinFactNeighborY="-838">
        <dgm:presLayoutVars>
          <dgm:chPref val="3"/>
        </dgm:presLayoutVars>
      </dgm:prSet>
      <dgm:spPr/>
      <dgm:t>
        <a:bodyPr/>
        <a:lstStyle/>
        <a:p>
          <a:pPr rtl="1"/>
          <a:endParaRPr lang="ar-SA"/>
        </a:p>
      </dgm:t>
    </dgm:pt>
    <dgm:pt modelId="{01E3BB5D-060C-408A-A8CE-0C3D8ECC5572}" type="pres">
      <dgm:prSet presAssocID="{C55217B5-BB86-416A-A4D7-24B8E4DFBD86}" presName="rootConnector" presStyleLbl="node2" presStyleIdx="1" presStyleCnt="4"/>
      <dgm:spPr/>
      <dgm:t>
        <a:bodyPr/>
        <a:lstStyle/>
        <a:p>
          <a:pPr rtl="1"/>
          <a:endParaRPr lang="ar-SA"/>
        </a:p>
      </dgm:t>
    </dgm:pt>
    <dgm:pt modelId="{625219AF-F700-4E9F-A89A-795EDEEE035F}" type="pres">
      <dgm:prSet presAssocID="{C55217B5-BB86-416A-A4D7-24B8E4DFBD86}" presName="hierChild4" presStyleCnt="0"/>
      <dgm:spPr/>
    </dgm:pt>
    <dgm:pt modelId="{33436A84-3AE2-4C7B-985A-ABCC797A5B91}" type="pres">
      <dgm:prSet presAssocID="{C55217B5-BB86-416A-A4D7-24B8E4DFBD86}" presName="hierChild5" presStyleCnt="0"/>
      <dgm:spPr/>
    </dgm:pt>
    <dgm:pt modelId="{C2FF537F-3212-43C3-AC48-D8B563E9FB0C}" type="pres">
      <dgm:prSet presAssocID="{14C046D3-7214-4C4C-982B-F7E6CDF9C92C}" presName="Name35" presStyleLbl="parChTrans1D2" presStyleIdx="2" presStyleCnt="4"/>
      <dgm:spPr/>
      <dgm:t>
        <a:bodyPr/>
        <a:lstStyle/>
        <a:p>
          <a:pPr rtl="1"/>
          <a:endParaRPr lang="ar-SA"/>
        </a:p>
      </dgm:t>
    </dgm:pt>
    <dgm:pt modelId="{B46F4E50-CD5B-4D31-AAD6-568D1CF3BEF3}" type="pres">
      <dgm:prSet presAssocID="{6598D68C-3EC9-4490-831D-4069434B7CE9}" presName="hierRoot2" presStyleCnt="0">
        <dgm:presLayoutVars>
          <dgm:hierBranch/>
        </dgm:presLayoutVars>
      </dgm:prSet>
      <dgm:spPr/>
    </dgm:pt>
    <dgm:pt modelId="{5B533DF3-9011-4FCA-9AF0-C85E97A196C3}" type="pres">
      <dgm:prSet presAssocID="{6598D68C-3EC9-4490-831D-4069434B7CE9}" presName="rootComposite" presStyleCnt="0"/>
      <dgm:spPr/>
    </dgm:pt>
    <dgm:pt modelId="{08EA5A89-8BEB-49E9-804F-FE8547600C58}" type="pres">
      <dgm:prSet presAssocID="{6598D68C-3EC9-4490-831D-4069434B7CE9}" presName="rootText" presStyleLbl="node2" presStyleIdx="2" presStyleCnt="4">
        <dgm:presLayoutVars>
          <dgm:chPref val="3"/>
        </dgm:presLayoutVars>
      </dgm:prSet>
      <dgm:spPr/>
      <dgm:t>
        <a:bodyPr/>
        <a:lstStyle/>
        <a:p>
          <a:pPr rtl="1"/>
          <a:endParaRPr lang="ar-SA"/>
        </a:p>
      </dgm:t>
    </dgm:pt>
    <dgm:pt modelId="{CBE7DA1D-07B5-43D4-8211-E3830717738B}" type="pres">
      <dgm:prSet presAssocID="{6598D68C-3EC9-4490-831D-4069434B7CE9}" presName="rootConnector" presStyleLbl="node2" presStyleIdx="2" presStyleCnt="4"/>
      <dgm:spPr/>
      <dgm:t>
        <a:bodyPr/>
        <a:lstStyle/>
        <a:p>
          <a:pPr rtl="1"/>
          <a:endParaRPr lang="ar-SA"/>
        </a:p>
      </dgm:t>
    </dgm:pt>
    <dgm:pt modelId="{12239168-CD58-477F-8F6C-42130E85C2F0}" type="pres">
      <dgm:prSet presAssocID="{6598D68C-3EC9-4490-831D-4069434B7CE9}" presName="hierChild4" presStyleCnt="0"/>
      <dgm:spPr/>
    </dgm:pt>
    <dgm:pt modelId="{F88B789E-2AA9-40AB-A439-1F66D4E50AAF}" type="pres">
      <dgm:prSet presAssocID="{6598D68C-3EC9-4490-831D-4069434B7CE9}" presName="hierChild5" presStyleCnt="0"/>
      <dgm:spPr/>
    </dgm:pt>
    <dgm:pt modelId="{62671A98-2AB9-4B94-87F8-A768F09C7A9B}" type="pres">
      <dgm:prSet presAssocID="{4D19A87F-84FA-4237-8030-56331FCECA24}" presName="Name35" presStyleLbl="parChTrans1D2" presStyleIdx="3" presStyleCnt="4"/>
      <dgm:spPr/>
      <dgm:t>
        <a:bodyPr/>
        <a:lstStyle/>
        <a:p>
          <a:pPr rtl="1"/>
          <a:endParaRPr lang="ar-SA"/>
        </a:p>
      </dgm:t>
    </dgm:pt>
    <dgm:pt modelId="{4CFD2421-5CE8-4A53-A68B-DF1E422FBF21}" type="pres">
      <dgm:prSet presAssocID="{54655119-4CF3-4F63-AB4D-3349BF25E205}" presName="hierRoot2" presStyleCnt="0">
        <dgm:presLayoutVars>
          <dgm:hierBranch/>
        </dgm:presLayoutVars>
      </dgm:prSet>
      <dgm:spPr/>
    </dgm:pt>
    <dgm:pt modelId="{2CA7F584-A805-4C6D-A94C-A706ED1B7020}" type="pres">
      <dgm:prSet presAssocID="{54655119-4CF3-4F63-AB4D-3349BF25E205}" presName="rootComposite" presStyleCnt="0"/>
      <dgm:spPr/>
    </dgm:pt>
    <dgm:pt modelId="{0BC654EF-263E-45BE-AB33-240F27B3435E}" type="pres">
      <dgm:prSet presAssocID="{54655119-4CF3-4F63-AB4D-3349BF25E205}" presName="rootText" presStyleLbl="node2" presStyleIdx="3" presStyleCnt="4">
        <dgm:presLayoutVars>
          <dgm:chPref val="3"/>
        </dgm:presLayoutVars>
      </dgm:prSet>
      <dgm:spPr/>
      <dgm:t>
        <a:bodyPr/>
        <a:lstStyle/>
        <a:p>
          <a:pPr rtl="1"/>
          <a:endParaRPr lang="ar-SA"/>
        </a:p>
      </dgm:t>
    </dgm:pt>
    <dgm:pt modelId="{43191D4E-A1B0-4C6B-AE1A-68E9D9E50C37}" type="pres">
      <dgm:prSet presAssocID="{54655119-4CF3-4F63-AB4D-3349BF25E205}" presName="rootConnector" presStyleLbl="node2" presStyleIdx="3" presStyleCnt="4"/>
      <dgm:spPr/>
      <dgm:t>
        <a:bodyPr/>
        <a:lstStyle/>
        <a:p>
          <a:pPr rtl="1"/>
          <a:endParaRPr lang="ar-SA"/>
        </a:p>
      </dgm:t>
    </dgm:pt>
    <dgm:pt modelId="{ADA18201-6410-4E09-9594-7C289A1A499B}" type="pres">
      <dgm:prSet presAssocID="{54655119-4CF3-4F63-AB4D-3349BF25E205}" presName="hierChild4" presStyleCnt="0"/>
      <dgm:spPr/>
    </dgm:pt>
    <dgm:pt modelId="{5F403D23-633C-4822-A7EB-D11010017F93}" type="pres">
      <dgm:prSet presAssocID="{54655119-4CF3-4F63-AB4D-3349BF25E205}" presName="hierChild5" presStyleCnt="0"/>
      <dgm:spPr/>
    </dgm:pt>
    <dgm:pt modelId="{13E925C0-07DD-4C45-B5A5-DB02B56A724F}" type="pres">
      <dgm:prSet presAssocID="{76A75EC6-868E-4498-9A9D-E2AEEB43AB10}" presName="hierChild3" presStyleCnt="0"/>
      <dgm:spPr/>
    </dgm:pt>
  </dgm:ptLst>
  <dgm:cxnLst>
    <dgm:cxn modelId="{4E16D48D-CF3A-4395-9EA9-ACB842D691D0}" type="presOf" srcId="{C55217B5-BB86-416A-A4D7-24B8E4DFBD86}" destId="{01E3BB5D-060C-408A-A8CE-0C3D8ECC5572}" srcOrd="1" destOrd="0" presId="urn:microsoft.com/office/officeart/2005/8/layout/orgChart1"/>
    <dgm:cxn modelId="{9440F434-70EA-48FC-816B-DECF6141AEA4}" srcId="{8AAE935B-38FE-47F9-B6F2-7DE62169B6BB}" destId="{76A75EC6-868E-4498-9A9D-E2AEEB43AB10}" srcOrd="0" destOrd="0" parTransId="{BF6AD8F8-1B96-4920-B110-1A40AA99DF1C}" sibTransId="{E2E03E78-7D3E-4184-BEE1-C6A316A207E1}"/>
    <dgm:cxn modelId="{2E7E87B3-8668-4D4E-B051-E3C2EA12F002}" type="presOf" srcId="{C55217B5-BB86-416A-A4D7-24B8E4DFBD86}" destId="{538BC845-FCE7-4953-A2F4-B82F291760E7}" srcOrd="0" destOrd="0" presId="urn:microsoft.com/office/officeart/2005/8/layout/orgChart1"/>
    <dgm:cxn modelId="{535C122D-7EB9-4609-B5D1-E3FEFD5BCA40}" type="presOf" srcId="{76A75EC6-868E-4498-9A9D-E2AEEB43AB10}" destId="{06C6C49F-53A8-46FB-B47A-F2D34D9329D4}" srcOrd="1" destOrd="0" presId="urn:microsoft.com/office/officeart/2005/8/layout/orgChart1"/>
    <dgm:cxn modelId="{A2E3074C-6747-439F-B752-F3DDD1586A4B}" type="presOf" srcId="{8AAE935B-38FE-47F9-B6F2-7DE62169B6BB}" destId="{7039DE06-C7BB-461D-AB7D-C7A3988F9C11}" srcOrd="0" destOrd="0" presId="urn:microsoft.com/office/officeart/2005/8/layout/orgChart1"/>
    <dgm:cxn modelId="{465C7F13-6E5F-4AC1-B2CD-03DF4512463A}" srcId="{76A75EC6-868E-4498-9A9D-E2AEEB43AB10}" destId="{18B26B6B-6ED2-4C55-B1DD-DE3D43DADDA6}" srcOrd="0" destOrd="0" parTransId="{8B4AC282-6581-4F81-A83E-8126DC26308A}" sibTransId="{5BF89304-9257-42B5-8379-BE86639040E5}"/>
    <dgm:cxn modelId="{1C6EECCA-0F0C-425E-8502-6B119B859BFB}" type="presOf" srcId="{4D19A87F-84FA-4237-8030-56331FCECA24}" destId="{62671A98-2AB9-4B94-87F8-A768F09C7A9B}" srcOrd="0" destOrd="0" presId="urn:microsoft.com/office/officeart/2005/8/layout/orgChart1"/>
    <dgm:cxn modelId="{00A1DC5E-B1ED-49A2-8302-206F31638BCD}" type="presOf" srcId="{6598D68C-3EC9-4490-831D-4069434B7CE9}" destId="{08EA5A89-8BEB-49E9-804F-FE8547600C58}" srcOrd="0" destOrd="0" presId="urn:microsoft.com/office/officeart/2005/8/layout/orgChart1"/>
    <dgm:cxn modelId="{E412EE5F-084C-48EC-9CC0-4528DE18CAE9}" srcId="{76A75EC6-868E-4498-9A9D-E2AEEB43AB10}" destId="{6598D68C-3EC9-4490-831D-4069434B7CE9}" srcOrd="2" destOrd="0" parTransId="{14C046D3-7214-4C4C-982B-F7E6CDF9C92C}" sibTransId="{5B4EE3C7-78F8-452B-8E10-76BF965D7442}"/>
    <dgm:cxn modelId="{85CE420F-EA82-402F-8A1B-31A1201265D4}" type="presOf" srcId="{76A75EC6-868E-4498-9A9D-E2AEEB43AB10}" destId="{AEAF5AC8-54BA-4590-8F39-51831AB7222A}" srcOrd="0" destOrd="0" presId="urn:microsoft.com/office/officeart/2005/8/layout/orgChart1"/>
    <dgm:cxn modelId="{D5E09467-7223-4E79-9B40-80E0BCCE347A}" srcId="{76A75EC6-868E-4498-9A9D-E2AEEB43AB10}" destId="{54655119-4CF3-4F63-AB4D-3349BF25E205}" srcOrd="3" destOrd="0" parTransId="{4D19A87F-84FA-4237-8030-56331FCECA24}" sibTransId="{571E036E-B73F-472A-8AAC-B068E5DE0CBA}"/>
    <dgm:cxn modelId="{FECC2124-A1BE-46D3-804D-8A9A4ED26549}" type="presOf" srcId="{18B26B6B-6ED2-4C55-B1DD-DE3D43DADDA6}" destId="{0D8DB556-BBBE-4B3D-AD94-92997650B7A2}" srcOrd="0" destOrd="0" presId="urn:microsoft.com/office/officeart/2005/8/layout/orgChart1"/>
    <dgm:cxn modelId="{C23385FA-098B-47D3-A8D2-EED5435CB156}" type="presOf" srcId="{8B4AC282-6581-4F81-A83E-8126DC26308A}" destId="{C9B2AB62-A6DC-4823-8C6E-913004DA67EC}" srcOrd="0" destOrd="0" presId="urn:microsoft.com/office/officeart/2005/8/layout/orgChart1"/>
    <dgm:cxn modelId="{BE3ED734-A0CB-43FA-8360-6E0A55AEAC2C}" type="presOf" srcId="{14C046D3-7214-4C4C-982B-F7E6CDF9C92C}" destId="{C2FF537F-3212-43C3-AC48-D8B563E9FB0C}" srcOrd="0" destOrd="0" presId="urn:microsoft.com/office/officeart/2005/8/layout/orgChart1"/>
    <dgm:cxn modelId="{FC7D753D-3ED3-4B5D-B1AA-A0EDC1B8CBDA}" type="presOf" srcId="{6598D68C-3EC9-4490-831D-4069434B7CE9}" destId="{CBE7DA1D-07B5-43D4-8211-E3830717738B}" srcOrd="1" destOrd="0" presId="urn:microsoft.com/office/officeart/2005/8/layout/orgChart1"/>
    <dgm:cxn modelId="{1EFEF369-5F20-4D7A-BF8A-2C10F299C649}" type="presOf" srcId="{54655119-4CF3-4F63-AB4D-3349BF25E205}" destId="{43191D4E-A1B0-4C6B-AE1A-68E9D9E50C37}" srcOrd="1" destOrd="0" presId="urn:microsoft.com/office/officeart/2005/8/layout/orgChart1"/>
    <dgm:cxn modelId="{1DDB1510-2DF7-4C5C-882B-693B73D7AF6A}" type="presOf" srcId="{A15BF3AF-3522-4936-AE4C-775E67EBEA2F}" destId="{7C803197-A130-4D92-B6CA-8711C3435F1E}" srcOrd="0" destOrd="0" presId="urn:microsoft.com/office/officeart/2005/8/layout/orgChart1"/>
    <dgm:cxn modelId="{8133B4A8-0FC1-4BB4-AAFD-E33ED284880A}" srcId="{76A75EC6-868E-4498-9A9D-E2AEEB43AB10}" destId="{C55217B5-BB86-416A-A4D7-24B8E4DFBD86}" srcOrd="1" destOrd="0" parTransId="{A15BF3AF-3522-4936-AE4C-775E67EBEA2F}" sibTransId="{25B7D4CB-6930-45D3-9BFE-92FA65AB9F20}"/>
    <dgm:cxn modelId="{CFA54D0F-31E9-494A-A9FF-0058CBA4ADCE}" type="presOf" srcId="{18B26B6B-6ED2-4C55-B1DD-DE3D43DADDA6}" destId="{D9565D9D-242C-49DC-909D-B9C556AD87B9}" srcOrd="1" destOrd="0" presId="urn:microsoft.com/office/officeart/2005/8/layout/orgChart1"/>
    <dgm:cxn modelId="{5D2E4C4A-9243-4FC1-AEEB-40568C54CE7B}" type="presOf" srcId="{54655119-4CF3-4F63-AB4D-3349BF25E205}" destId="{0BC654EF-263E-45BE-AB33-240F27B3435E}" srcOrd="0" destOrd="0" presId="urn:microsoft.com/office/officeart/2005/8/layout/orgChart1"/>
    <dgm:cxn modelId="{F35FD980-8BE2-4F70-AE05-CBC81D1F7618}" type="presParOf" srcId="{7039DE06-C7BB-461D-AB7D-C7A3988F9C11}" destId="{4A1294FF-7DAA-4C0C-A734-3B899CA87CC9}" srcOrd="0" destOrd="0" presId="urn:microsoft.com/office/officeart/2005/8/layout/orgChart1"/>
    <dgm:cxn modelId="{BEB278A3-F570-44CA-8C19-9B96A9E4A762}" type="presParOf" srcId="{4A1294FF-7DAA-4C0C-A734-3B899CA87CC9}" destId="{8EB03DF3-9243-45D9-9740-20C9D7B5B919}" srcOrd="0" destOrd="0" presId="urn:microsoft.com/office/officeart/2005/8/layout/orgChart1"/>
    <dgm:cxn modelId="{1DD75B2C-19A4-47BB-800D-BA965C6CF582}" type="presParOf" srcId="{8EB03DF3-9243-45D9-9740-20C9D7B5B919}" destId="{AEAF5AC8-54BA-4590-8F39-51831AB7222A}" srcOrd="0" destOrd="0" presId="urn:microsoft.com/office/officeart/2005/8/layout/orgChart1"/>
    <dgm:cxn modelId="{EAB55077-400B-4E15-88E6-28D90AF3A0B2}" type="presParOf" srcId="{8EB03DF3-9243-45D9-9740-20C9D7B5B919}" destId="{06C6C49F-53A8-46FB-B47A-F2D34D9329D4}" srcOrd="1" destOrd="0" presId="urn:microsoft.com/office/officeart/2005/8/layout/orgChart1"/>
    <dgm:cxn modelId="{38A575FF-2FD4-4F54-808F-7C92E72FF719}" type="presParOf" srcId="{4A1294FF-7DAA-4C0C-A734-3B899CA87CC9}" destId="{87B0F66D-9AF9-49F0-84D1-8B0528F229C5}" srcOrd="1" destOrd="0" presId="urn:microsoft.com/office/officeart/2005/8/layout/orgChart1"/>
    <dgm:cxn modelId="{55438909-51DC-43CA-8577-46575EAFE8BD}" type="presParOf" srcId="{87B0F66D-9AF9-49F0-84D1-8B0528F229C5}" destId="{C9B2AB62-A6DC-4823-8C6E-913004DA67EC}" srcOrd="0" destOrd="0" presId="urn:microsoft.com/office/officeart/2005/8/layout/orgChart1"/>
    <dgm:cxn modelId="{81C7BF21-D105-45DC-82EA-CC85637C018D}" type="presParOf" srcId="{87B0F66D-9AF9-49F0-84D1-8B0528F229C5}" destId="{7C0E66A7-77CF-43AF-B8E9-05A19F63BDCF}" srcOrd="1" destOrd="0" presId="urn:microsoft.com/office/officeart/2005/8/layout/orgChart1"/>
    <dgm:cxn modelId="{B29A1163-AB1F-4CA2-A5F1-331F502E7326}" type="presParOf" srcId="{7C0E66A7-77CF-43AF-B8E9-05A19F63BDCF}" destId="{2A12011E-E25A-446C-86DE-48716A454B92}" srcOrd="0" destOrd="0" presId="urn:microsoft.com/office/officeart/2005/8/layout/orgChart1"/>
    <dgm:cxn modelId="{4C7A8549-1B17-4E52-9DC2-D3A5DB610170}" type="presParOf" srcId="{2A12011E-E25A-446C-86DE-48716A454B92}" destId="{0D8DB556-BBBE-4B3D-AD94-92997650B7A2}" srcOrd="0" destOrd="0" presId="urn:microsoft.com/office/officeart/2005/8/layout/orgChart1"/>
    <dgm:cxn modelId="{8F448D22-7214-4CC1-9F5E-BB1B70B5B884}" type="presParOf" srcId="{2A12011E-E25A-446C-86DE-48716A454B92}" destId="{D9565D9D-242C-49DC-909D-B9C556AD87B9}" srcOrd="1" destOrd="0" presId="urn:microsoft.com/office/officeart/2005/8/layout/orgChart1"/>
    <dgm:cxn modelId="{F9F633E1-2ED5-40F6-943D-B0544F7D36CC}" type="presParOf" srcId="{7C0E66A7-77CF-43AF-B8E9-05A19F63BDCF}" destId="{CE59B03F-F047-4B0A-9973-8145C1546D28}" srcOrd="1" destOrd="0" presId="urn:microsoft.com/office/officeart/2005/8/layout/orgChart1"/>
    <dgm:cxn modelId="{6299B851-CE3E-4B57-ADA1-919680AEF3B8}" type="presParOf" srcId="{7C0E66A7-77CF-43AF-B8E9-05A19F63BDCF}" destId="{D8073C45-2CD6-4567-8F84-953D13FF3F38}" srcOrd="2" destOrd="0" presId="urn:microsoft.com/office/officeart/2005/8/layout/orgChart1"/>
    <dgm:cxn modelId="{9BE85AAE-B0E9-4DCE-8F27-5B5DFC946E77}" type="presParOf" srcId="{87B0F66D-9AF9-49F0-84D1-8B0528F229C5}" destId="{7C803197-A130-4D92-B6CA-8711C3435F1E}" srcOrd="2" destOrd="0" presId="urn:microsoft.com/office/officeart/2005/8/layout/orgChart1"/>
    <dgm:cxn modelId="{272DF259-48D9-4A2D-B72D-62109AC21C5C}" type="presParOf" srcId="{87B0F66D-9AF9-49F0-84D1-8B0528F229C5}" destId="{6702F618-587F-4F4B-BAE8-695B03D3539A}" srcOrd="3" destOrd="0" presId="urn:microsoft.com/office/officeart/2005/8/layout/orgChart1"/>
    <dgm:cxn modelId="{A7027CE2-E164-4D12-A370-5E173A8A4D4B}" type="presParOf" srcId="{6702F618-587F-4F4B-BAE8-695B03D3539A}" destId="{69D53D41-11B8-4856-AB9D-3FF19FDB34FD}" srcOrd="0" destOrd="0" presId="urn:microsoft.com/office/officeart/2005/8/layout/orgChart1"/>
    <dgm:cxn modelId="{0EF43CFF-6298-45D1-A0FB-F8D60A3A2CDC}" type="presParOf" srcId="{69D53D41-11B8-4856-AB9D-3FF19FDB34FD}" destId="{538BC845-FCE7-4953-A2F4-B82F291760E7}" srcOrd="0" destOrd="0" presId="urn:microsoft.com/office/officeart/2005/8/layout/orgChart1"/>
    <dgm:cxn modelId="{504CD38E-73D5-46AC-AAF1-1A9D3AD393F5}" type="presParOf" srcId="{69D53D41-11B8-4856-AB9D-3FF19FDB34FD}" destId="{01E3BB5D-060C-408A-A8CE-0C3D8ECC5572}" srcOrd="1" destOrd="0" presId="urn:microsoft.com/office/officeart/2005/8/layout/orgChart1"/>
    <dgm:cxn modelId="{2588151D-8AEF-41D7-829D-9652A8F54976}" type="presParOf" srcId="{6702F618-587F-4F4B-BAE8-695B03D3539A}" destId="{625219AF-F700-4E9F-A89A-795EDEEE035F}" srcOrd="1" destOrd="0" presId="urn:microsoft.com/office/officeart/2005/8/layout/orgChart1"/>
    <dgm:cxn modelId="{D983DB5D-393B-431F-9AB5-23465DC684B3}" type="presParOf" srcId="{6702F618-587F-4F4B-BAE8-695B03D3539A}" destId="{33436A84-3AE2-4C7B-985A-ABCC797A5B91}" srcOrd="2" destOrd="0" presId="urn:microsoft.com/office/officeart/2005/8/layout/orgChart1"/>
    <dgm:cxn modelId="{92225823-52B3-4FAD-8550-6BE4BAA4F33C}" type="presParOf" srcId="{87B0F66D-9AF9-49F0-84D1-8B0528F229C5}" destId="{C2FF537F-3212-43C3-AC48-D8B563E9FB0C}" srcOrd="4" destOrd="0" presId="urn:microsoft.com/office/officeart/2005/8/layout/orgChart1"/>
    <dgm:cxn modelId="{BE49F46B-E399-4A53-9BC9-0013FC93CFBC}" type="presParOf" srcId="{87B0F66D-9AF9-49F0-84D1-8B0528F229C5}" destId="{B46F4E50-CD5B-4D31-AAD6-568D1CF3BEF3}" srcOrd="5" destOrd="0" presId="urn:microsoft.com/office/officeart/2005/8/layout/orgChart1"/>
    <dgm:cxn modelId="{374FE1A4-06B8-4F97-AF33-D6409722EE5B}" type="presParOf" srcId="{B46F4E50-CD5B-4D31-AAD6-568D1CF3BEF3}" destId="{5B533DF3-9011-4FCA-9AF0-C85E97A196C3}" srcOrd="0" destOrd="0" presId="urn:microsoft.com/office/officeart/2005/8/layout/orgChart1"/>
    <dgm:cxn modelId="{3EB82831-85C4-42C5-BFA1-7D05D916DD15}" type="presParOf" srcId="{5B533DF3-9011-4FCA-9AF0-C85E97A196C3}" destId="{08EA5A89-8BEB-49E9-804F-FE8547600C58}" srcOrd="0" destOrd="0" presId="urn:microsoft.com/office/officeart/2005/8/layout/orgChart1"/>
    <dgm:cxn modelId="{E12019EA-B208-47DA-BEE4-1A8234D42939}" type="presParOf" srcId="{5B533DF3-9011-4FCA-9AF0-C85E97A196C3}" destId="{CBE7DA1D-07B5-43D4-8211-E3830717738B}" srcOrd="1" destOrd="0" presId="urn:microsoft.com/office/officeart/2005/8/layout/orgChart1"/>
    <dgm:cxn modelId="{C854002C-64CF-4358-B5A6-0CE685BAAD42}" type="presParOf" srcId="{B46F4E50-CD5B-4D31-AAD6-568D1CF3BEF3}" destId="{12239168-CD58-477F-8F6C-42130E85C2F0}" srcOrd="1" destOrd="0" presId="urn:microsoft.com/office/officeart/2005/8/layout/orgChart1"/>
    <dgm:cxn modelId="{6FB6A6CC-27CD-4943-8941-8F3D5C576D66}" type="presParOf" srcId="{B46F4E50-CD5B-4D31-AAD6-568D1CF3BEF3}" destId="{F88B789E-2AA9-40AB-A439-1F66D4E50AAF}" srcOrd="2" destOrd="0" presId="urn:microsoft.com/office/officeart/2005/8/layout/orgChart1"/>
    <dgm:cxn modelId="{70C880F1-F490-4663-A046-5881E3E58491}" type="presParOf" srcId="{87B0F66D-9AF9-49F0-84D1-8B0528F229C5}" destId="{62671A98-2AB9-4B94-87F8-A768F09C7A9B}" srcOrd="6" destOrd="0" presId="urn:microsoft.com/office/officeart/2005/8/layout/orgChart1"/>
    <dgm:cxn modelId="{F7431DFF-B0B9-4653-AC53-6C367AE9F32A}" type="presParOf" srcId="{87B0F66D-9AF9-49F0-84D1-8B0528F229C5}" destId="{4CFD2421-5CE8-4A53-A68B-DF1E422FBF21}" srcOrd="7" destOrd="0" presId="urn:microsoft.com/office/officeart/2005/8/layout/orgChart1"/>
    <dgm:cxn modelId="{AEE21CB7-A177-4C92-AF39-C15CF4BB94C3}" type="presParOf" srcId="{4CFD2421-5CE8-4A53-A68B-DF1E422FBF21}" destId="{2CA7F584-A805-4C6D-A94C-A706ED1B7020}" srcOrd="0" destOrd="0" presId="urn:microsoft.com/office/officeart/2005/8/layout/orgChart1"/>
    <dgm:cxn modelId="{B6695AAB-5756-4C3D-B486-C2731C3DCB25}" type="presParOf" srcId="{2CA7F584-A805-4C6D-A94C-A706ED1B7020}" destId="{0BC654EF-263E-45BE-AB33-240F27B3435E}" srcOrd="0" destOrd="0" presId="urn:microsoft.com/office/officeart/2005/8/layout/orgChart1"/>
    <dgm:cxn modelId="{2EC1FE1F-67B6-4705-9DFB-0A24F2834FFB}" type="presParOf" srcId="{2CA7F584-A805-4C6D-A94C-A706ED1B7020}" destId="{43191D4E-A1B0-4C6B-AE1A-68E9D9E50C37}" srcOrd="1" destOrd="0" presId="urn:microsoft.com/office/officeart/2005/8/layout/orgChart1"/>
    <dgm:cxn modelId="{8298B4EF-DF14-4F8B-A5E3-33BC6B296954}" type="presParOf" srcId="{4CFD2421-5CE8-4A53-A68B-DF1E422FBF21}" destId="{ADA18201-6410-4E09-9594-7C289A1A499B}" srcOrd="1" destOrd="0" presId="urn:microsoft.com/office/officeart/2005/8/layout/orgChart1"/>
    <dgm:cxn modelId="{C2A0310B-0315-4E1E-A0FF-7BBEBF8AF49E}" type="presParOf" srcId="{4CFD2421-5CE8-4A53-A68B-DF1E422FBF21}" destId="{5F403D23-633C-4822-A7EB-D11010017F93}" srcOrd="2" destOrd="0" presId="urn:microsoft.com/office/officeart/2005/8/layout/orgChart1"/>
    <dgm:cxn modelId="{73D074DC-ADAC-4479-92E0-C928160923EC}" type="presParOf" srcId="{4A1294FF-7DAA-4C0C-A734-3B899CA87CC9}" destId="{13E925C0-07DD-4C45-B5A5-DB02B56A724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570E9C-8D82-47BA-A7E9-F7A98DBEFE90}" type="doc">
      <dgm:prSet loTypeId="urn:microsoft.com/office/officeart/2005/8/layout/cycle2" loCatId="cycle" qsTypeId="urn:microsoft.com/office/officeart/2005/8/quickstyle/3d3" qsCatId="3D" csTypeId="urn:microsoft.com/office/officeart/2005/8/colors/accent3_5" csCatId="accent3" phldr="1"/>
      <dgm:spPr/>
      <dgm:t>
        <a:bodyPr/>
        <a:lstStyle/>
        <a:p>
          <a:pPr rtl="1"/>
          <a:endParaRPr lang="ar-SA"/>
        </a:p>
      </dgm:t>
    </dgm:pt>
    <dgm:pt modelId="{5B944631-B55E-4443-842A-73718A9F96DD}">
      <dgm:prSet phldrT="[Text]"/>
      <dgm:spPr/>
      <dgm:t>
        <a:bodyPr/>
        <a:lstStyle/>
        <a:p>
          <a:pPr rtl="1"/>
          <a:r>
            <a:rPr lang="ar-SA" b="1" dirty="0" smtClean="0">
              <a:effectLst>
                <a:outerShdw blurRad="38100" dist="38100" dir="2700000" algn="tl">
                  <a:srgbClr val="000000">
                    <a:alpha val="43137"/>
                  </a:srgbClr>
                </a:outerShdw>
              </a:effectLst>
            </a:rPr>
            <a:t>بصرية سميعة</a:t>
          </a:r>
          <a:endParaRPr lang="ar-SA" b="1" dirty="0">
            <a:effectLst>
              <a:outerShdw blurRad="38100" dist="38100" dir="2700000" algn="tl">
                <a:srgbClr val="000000">
                  <a:alpha val="43137"/>
                </a:srgbClr>
              </a:outerShdw>
            </a:effectLst>
          </a:endParaRPr>
        </a:p>
      </dgm:t>
    </dgm:pt>
    <dgm:pt modelId="{E21990B0-7EC3-45D6-ABFC-A62871C3BB1C}" type="parTrans" cxnId="{18B6C6DD-C6B7-4037-8284-C7C05E5E63E8}">
      <dgm:prSet/>
      <dgm:spPr/>
      <dgm:t>
        <a:bodyPr/>
        <a:lstStyle/>
        <a:p>
          <a:pPr rtl="1"/>
          <a:endParaRPr lang="ar-SA"/>
        </a:p>
      </dgm:t>
    </dgm:pt>
    <dgm:pt modelId="{2700DFF9-A7C0-4B23-97E5-3973C6B59CD5}" type="sibTrans" cxnId="{18B6C6DD-C6B7-4037-8284-C7C05E5E63E8}">
      <dgm:prSet/>
      <dgm:spPr/>
      <dgm:t>
        <a:bodyPr/>
        <a:lstStyle/>
        <a:p>
          <a:pPr rtl="1"/>
          <a:endParaRPr lang="ar-SA"/>
        </a:p>
      </dgm:t>
    </dgm:pt>
    <dgm:pt modelId="{EE29755A-84E5-4E7B-82B3-8C1281EB1401}">
      <dgm:prSet/>
      <dgm:spPr/>
      <dgm:t>
        <a:bodyPr/>
        <a:lstStyle/>
        <a:p>
          <a:pPr rtl="1"/>
          <a:r>
            <a:rPr lang="ar-SA" b="1" dirty="0" smtClean="0">
              <a:effectLst>
                <a:outerShdw blurRad="38100" dist="38100" dir="2700000" algn="tl">
                  <a:srgbClr val="000000">
                    <a:alpha val="43137"/>
                  </a:srgbClr>
                </a:outerShdw>
              </a:effectLst>
            </a:rPr>
            <a:t>الحواس البصرية </a:t>
          </a:r>
          <a:endParaRPr lang="ar-SA" b="1" dirty="0">
            <a:effectLst>
              <a:outerShdw blurRad="38100" dist="38100" dir="2700000" algn="tl">
                <a:srgbClr val="000000">
                  <a:alpha val="43137"/>
                </a:srgbClr>
              </a:outerShdw>
            </a:effectLst>
          </a:endParaRPr>
        </a:p>
      </dgm:t>
    </dgm:pt>
    <dgm:pt modelId="{591E96B4-3AB5-4BBF-A450-A7B04D9B033F}" type="parTrans" cxnId="{32CE0815-19F3-4FDB-937C-772BC6270D82}">
      <dgm:prSet/>
      <dgm:spPr/>
      <dgm:t>
        <a:bodyPr/>
        <a:lstStyle/>
        <a:p>
          <a:pPr rtl="1"/>
          <a:endParaRPr lang="ar-SA"/>
        </a:p>
      </dgm:t>
    </dgm:pt>
    <dgm:pt modelId="{4E7410B2-0C82-42E8-85E7-641C7D00977F}" type="sibTrans" cxnId="{32CE0815-19F3-4FDB-937C-772BC6270D82}">
      <dgm:prSet/>
      <dgm:spPr/>
      <dgm:t>
        <a:bodyPr/>
        <a:lstStyle/>
        <a:p>
          <a:pPr rtl="1"/>
          <a:endParaRPr lang="ar-SA"/>
        </a:p>
      </dgm:t>
    </dgm:pt>
    <dgm:pt modelId="{16F9FA1F-00E1-4C94-8865-A682B75C4358}">
      <dgm:prSet/>
      <dgm:spPr/>
      <dgm:t>
        <a:bodyPr/>
        <a:lstStyle/>
        <a:p>
          <a:pPr rtl="1"/>
          <a:r>
            <a:rPr lang="ar-SA" b="1" dirty="0" smtClean="0">
              <a:effectLst>
                <a:outerShdw blurRad="38100" dist="38100" dir="2700000" algn="tl">
                  <a:srgbClr val="000000">
                    <a:alpha val="43137"/>
                  </a:srgbClr>
                </a:outerShdw>
              </a:effectLst>
            </a:rPr>
            <a:t>حاسة السمع</a:t>
          </a:r>
          <a:endParaRPr lang="ar-SA" b="1" dirty="0">
            <a:effectLst>
              <a:outerShdw blurRad="38100" dist="38100" dir="2700000" algn="tl">
                <a:srgbClr val="000000">
                  <a:alpha val="43137"/>
                </a:srgbClr>
              </a:outerShdw>
            </a:effectLst>
          </a:endParaRPr>
        </a:p>
      </dgm:t>
    </dgm:pt>
    <dgm:pt modelId="{60F8BCA9-9EA2-4D09-B324-C86792CF4971}" type="parTrans" cxnId="{A2ACD1BD-0533-4B62-AB40-F7FAB012B63F}">
      <dgm:prSet/>
      <dgm:spPr/>
      <dgm:t>
        <a:bodyPr/>
        <a:lstStyle/>
        <a:p>
          <a:pPr rtl="1"/>
          <a:endParaRPr lang="ar-SA"/>
        </a:p>
      </dgm:t>
    </dgm:pt>
    <dgm:pt modelId="{77E65280-95FE-437A-BA24-36ED699DE73F}" type="sibTrans" cxnId="{A2ACD1BD-0533-4B62-AB40-F7FAB012B63F}">
      <dgm:prSet/>
      <dgm:spPr/>
      <dgm:t>
        <a:bodyPr/>
        <a:lstStyle/>
        <a:p>
          <a:pPr rtl="1"/>
          <a:endParaRPr lang="ar-SA"/>
        </a:p>
      </dgm:t>
    </dgm:pt>
    <dgm:pt modelId="{B52323DD-D84E-48C0-BA79-C6C70ABAA8AE}">
      <dgm:prSet/>
      <dgm:spPr/>
      <dgm:t>
        <a:bodyPr/>
        <a:lstStyle/>
        <a:p>
          <a:pPr rtl="1"/>
          <a:r>
            <a:rPr lang="ar-SA" b="1" dirty="0" smtClean="0">
              <a:effectLst>
                <a:outerShdw blurRad="38100" dist="38100" dir="2700000" algn="tl">
                  <a:srgbClr val="000000">
                    <a:alpha val="43137"/>
                  </a:srgbClr>
                </a:outerShdw>
              </a:effectLst>
            </a:rPr>
            <a:t>الوسائل التفاعلية </a:t>
          </a:r>
          <a:endParaRPr lang="ar-SA" b="1" dirty="0">
            <a:effectLst>
              <a:outerShdw blurRad="38100" dist="38100" dir="2700000" algn="tl">
                <a:srgbClr val="000000">
                  <a:alpha val="43137"/>
                </a:srgbClr>
              </a:outerShdw>
            </a:effectLst>
          </a:endParaRPr>
        </a:p>
      </dgm:t>
    </dgm:pt>
    <dgm:pt modelId="{7EA5263A-F95C-45A4-B0B1-204A1A6B8C1E}" type="parTrans" cxnId="{B48395FE-4DF4-4CB2-B6DB-D776E5CCFBA5}">
      <dgm:prSet/>
      <dgm:spPr/>
      <dgm:t>
        <a:bodyPr/>
        <a:lstStyle/>
        <a:p>
          <a:pPr rtl="1"/>
          <a:endParaRPr lang="ar-SA"/>
        </a:p>
      </dgm:t>
    </dgm:pt>
    <dgm:pt modelId="{38D39C8C-D538-4A0C-AEB5-99C232D6EDA5}" type="sibTrans" cxnId="{B48395FE-4DF4-4CB2-B6DB-D776E5CCFBA5}">
      <dgm:prSet/>
      <dgm:spPr/>
      <dgm:t>
        <a:bodyPr/>
        <a:lstStyle/>
        <a:p>
          <a:pPr rtl="1"/>
          <a:endParaRPr lang="ar-SA"/>
        </a:p>
      </dgm:t>
    </dgm:pt>
    <dgm:pt modelId="{B2587ED5-B895-4DFA-9EAE-FAE536F5AE70}" type="pres">
      <dgm:prSet presAssocID="{51570E9C-8D82-47BA-A7E9-F7A98DBEFE90}" presName="cycle" presStyleCnt="0">
        <dgm:presLayoutVars>
          <dgm:dir/>
          <dgm:resizeHandles val="exact"/>
        </dgm:presLayoutVars>
      </dgm:prSet>
      <dgm:spPr/>
      <dgm:t>
        <a:bodyPr/>
        <a:lstStyle/>
        <a:p>
          <a:pPr rtl="1"/>
          <a:endParaRPr lang="ar-SA"/>
        </a:p>
      </dgm:t>
    </dgm:pt>
    <dgm:pt modelId="{0E62A33B-FDE2-4D83-B25A-864196E29833}" type="pres">
      <dgm:prSet presAssocID="{EE29755A-84E5-4E7B-82B3-8C1281EB1401}" presName="node" presStyleLbl="node1" presStyleIdx="0" presStyleCnt="4">
        <dgm:presLayoutVars>
          <dgm:bulletEnabled val="1"/>
        </dgm:presLayoutVars>
      </dgm:prSet>
      <dgm:spPr/>
      <dgm:t>
        <a:bodyPr/>
        <a:lstStyle/>
        <a:p>
          <a:pPr rtl="1"/>
          <a:endParaRPr lang="ar-SA"/>
        </a:p>
      </dgm:t>
    </dgm:pt>
    <dgm:pt modelId="{CD4C86A0-EB07-4DDD-99F6-603EBB32E7BC}" type="pres">
      <dgm:prSet presAssocID="{4E7410B2-0C82-42E8-85E7-641C7D00977F}" presName="sibTrans" presStyleLbl="sibTrans2D1" presStyleIdx="0" presStyleCnt="4"/>
      <dgm:spPr/>
      <dgm:t>
        <a:bodyPr/>
        <a:lstStyle/>
        <a:p>
          <a:pPr rtl="1"/>
          <a:endParaRPr lang="ar-SA"/>
        </a:p>
      </dgm:t>
    </dgm:pt>
    <dgm:pt modelId="{7C2724D1-E6EF-4CBF-92C8-A441F6AD5F02}" type="pres">
      <dgm:prSet presAssocID="{4E7410B2-0C82-42E8-85E7-641C7D00977F}" presName="connectorText" presStyleLbl="sibTrans2D1" presStyleIdx="0" presStyleCnt="4"/>
      <dgm:spPr/>
      <dgm:t>
        <a:bodyPr/>
        <a:lstStyle/>
        <a:p>
          <a:pPr rtl="1"/>
          <a:endParaRPr lang="ar-SA"/>
        </a:p>
      </dgm:t>
    </dgm:pt>
    <dgm:pt modelId="{FA860366-564F-48E9-8336-347AF0C6265B}" type="pres">
      <dgm:prSet presAssocID="{16F9FA1F-00E1-4C94-8865-A682B75C4358}" presName="node" presStyleLbl="node1" presStyleIdx="1" presStyleCnt="4">
        <dgm:presLayoutVars>
          <dgm:bulletEnabled val="1"/>
        </dgm:presLayoutVars>
      </dgm:prSet>
      <dgm:spPr/>
      <dgm:t>
        <a:bodyPr/>
        <a:lstStyle/>
        <a:p>
          <a:pPr rtl="1"/>
          <a:endParaRPr lang="ar-SA"/>
        </a:p>
      </dgm:t>
    </dgm:pt>
    <dgm:pt modelId="{C1E821C6-49D7-47E7-B4E2-5BBE1BE490F8}" type="pres">
      <dgm:prSet presAssocID="{77E65280-95FE-437A-BA24-36ED699DE73F}" presName="sibTrans" presStyleLbl="sibTrans2D1" presStyleIdx="1" presStyleCnt="4"/>
      <dgm:spPr/>
      <dgm:t>
        <a:bodyPr/>
        <a:lstStyle/>
        <a:p>
          <a:pPr rtl="1"/>
          <a:endParaRPr lang="ar-SA"/>
        </a:p>
      </dgm:t>
    </dgm:pt>
    <dgm:pt modelId="{7D91347E-532D-41C1-9A77-0D70C543B583}" type="pres">
      <dgm:prSet presAssocID="{77E65280-95FE-437A-BA24-36ED699DE73F}" presName="connectorText" presStyleLbl="sibTrans2D1" presStyleIdx="1" presStyleCnt="4"/>
      <dgm:spPr/>
      <dgm:t>
        <a:bodyPr/>
        <a:lstStyle/>
        <a:p>
          <a:pPr rtl="1"/>
          <a:endParaRPr lang="ar-SA"/>
        </a:p>
      </dgm:t>
    </dgm:pt>
    <dgm:pt modelId="{1B51AF01-7814-482A-A194-BE1F651FF71C}" type="pres">
      <dgm:prSet presAssocID="{5B944631-B55E-4443-842A-73718A9F96DD}" presName="node" presStyleLbl="node1" presStyleIdx="2" presStyleCnt="4">
        <dgm:presLayoutVars>
          <dgm:bulletEnabled val="1"/>
        </dgm:presLayoutVars>
      </dgm:prSet>
      <dgm:spPr/>
      <dgm:t>
        <a:bodyPr/>
        <a:lstStyle/>
        <a:p>
          <a:pPr rtl="1"/>
          <a:endParaRPr lang="ar-SA"/>
        </a:p>
      </dgm:t>
    </dgm:pt>
    <dgm:pt modelId="{5B004E05-C269-41A9-B9C4-0541FA429749}" type="pres">
      <dgm:prSet presAssocID="{2700DFF9-A7C0-4B23-97E5-3973C6B59CD5}" presName="sibTrans" presStyleLbl="sibTrans2D1" presStyleIdx="2" presStyleCnt="4"/>
      <dgm:spPr/>
      <dgm:t>
        <a:bodyPr/>
        <a:lstStyle/>
        <a:p>
          <a:pPr rtl="1"/>
          <a:endParaRPr lang="ar-SA"/>
        </a:p>
      </dgm:t>
    </dgm:pt>
    <dgm:pt modelId="{A240DA51-DDD0-436D-BC4F-B1E4DDB204F9}" type="pres">
      <dgm:prSet presAssocID="{2700DFF9-A7C0-4B23-97E5-3973C6B59CD5}" presName="connectorText" presStyleLbl="sibTrans2D1" presStyleIdx="2" presStyleCnt="4"/>
      <dgm:spPr/>
      <dgm:t>
        <a:bodyPr/>
        <a:lstStyle/>
        <a:p>
          <a:pPr rtl="1"/>
          <a:endParaRPr lang="ar-SA"/>
        </a:p>
      </dgm:t>
    </dgm:pt>
    <dgm:pt modelId="{1420E065-67A0-4423-A7C3-22D393BC39ED}" type="pres">
      <dgm:prSet presAssocID="{B52323DD-D84E-48C0-BA79-C6C70ABAA8AE}" presName="node" presStyleLbl="node1" presStyleIdx="3" presStyleCnt="4">
        <dgm:presLayoutVars>
          <dgm:bulletEnabled val="1"/>
        </dgm:presLayoutVars>
      </dgm:prSet>
      <dgm:spPr/>
      <dgm:t>
        <a:bodyPr/>
        <a:lstStyle/>
        <a:p>
          <a:pPr rtl="1"/>
          <a:endParaRPr lang="ar-SA"/>
        </a:p>
      </dgm:t>
    </dgm:pt>
    <dgm:pt modelId="{64BDC8F9-22A8-4ADF-8F88-D644393DB84A}" type="pres">
      <dgm:prSet presAssocID="{38D39C8C-D538-4A0C-AEB5-99C232D6EDA5}" presName="sibTrans" presStyleLbl="sibTrans2D1" presStyleIdx="3" presStyleCnt="4"/>
      <dgm:spPr/>
      <dgm:t>
        <a:bodyPr/>
        <a:lstStyle/>
        <a:p>
          <a:pPr rtl="1"/>
          <a:endParaRPr lang="ar-SA"/>
        </a:p>
      </dgm:t>
    </dgm:pt>
    <dgm:pt modelId="{4513EF8C-702A-42CD-B073-600CA349B959}" type="pres">
      <dgm:prSet presAssocID="{38D39C8C-D538-4A0C-AEB5-99C232D6EDA5}" presName="connectorText" presStyleLbl="sibTrans2D1" presStyleIdx="3" presStyleCnt="4"/>
      <dgm:spPr/>
      <dgm:t>
        <a:bodyPr/>
        <a:lstStyle/>
        <a:p>
          <a:pPr rtl="1"/>
          <a:endParaRPr lang="ar-SA"/>
        </a:p>
      </dgm:t>
    </dgm:pt>
  </dgm:ptLst>
  <dgm:cxnLst>
    <dgm:cxn modelId="{089B7DA7-CE9B-4E83-BD93-4BBBF567E9FC}" type="presOf" srcId="{77E65280-95FE-437A-BA24-36ED699DE73F}" destId="{C1E821C6-49D7-47E7-B4E2-5BBE1BE490F8}" srcOrd="0" destOrd="0" presId="urn:microsoft.com/office/officeart/2005/8/layout/cycle2"/>
    <dgm:cxn modelId="{E5CDF52B-D6DA-41C4-B9FB-8504E0D5E3D0}" type="presOf" srcId="{77E65280-95FE-437A-BA24-36ED699DE73F}" destId="{7D91347E-532D-41C1-9A77-0D70C543B583}" srcOrd="1" destOrd="0" presId="urn:microsoft.com/office/officeart/2005/8/layout/cycle2"/>
    <dgm:cxn modelId="{4110C3FB-C193-46B4-82D2-A44959A30906}" type="presOf" srcId="{4E7410B2-0C82-42E8-85E7-641C7D00977F}" destId="{CD4C86A0-EB07-4DDD-99F6-603EBB32E7BC}" srcOrd="0" destOrd="0" presId="urn:microsoft.com/office/officeart/2005/8/layout/cycle2"/>
    <dgm:cxn modelId="{AAFB290F-104F-4DFD-80F3-B592EF5001E2}" type="presOf" srcId="{2700DFF9-A7C0-4B23-97E5-3973C6B59CD5}" destId="{A240DA51-DDD0-436D-BC4F-B1E4DDB204F9}" srcOrd="1" destOrd="0" presId="urn:microsoft.com/office/officeart/2005/8/layout/cycle2"/>
    <dgm:cxn modelId="{17468F1A-8795-4B22-B8C5-09B507C54911}" type="presOf" srcId="{5B944631-B55E-4443-842A-73718A9F96DD}" destId="{1B51AF01-7814-482A-A194-BE1F651FF71C}" srcOrd="0" destOrd="0" presId="urn:microsoft.com/office/officeart/2005/8/layout/cycle2"/>
    <dgm:cxn modelId="{469C3101-5B11-477B-94FA-30635F980437}" type="presOf" srcId="{2700DFF9-A7C0-4B23-97E5-3973C6B59CD5}" destId="{5B004E05-C269-41A9-B9C4-0541FA429749}" srcOrd="0" destOrd="0" presId="urn:microsoft.com/office/officeart/2005/8/layout/cycle2"/>
    <dgm:cxn modelId="{C824D3A9-01B0-48AC-BC76-E2D6F610C200}" type="presOf" srcId="{38D39C8C-D538-4A0C-AEB5-99C232D6EDA5}" destId="{64BDC8F9-22A8-4ADF-8F88-D644393DB84A}" srcOrd="0" destOrd="0" presId="urn:microsoft.com/office/officeart/2005/8/layout/cycle2"/>
    <dgm:cxn modelId="{1454C899-8E7D-46AE-B4A0-ACC0FA37FE26}" type="presOf" srcId="{51570E9C-8D82-47BA-A7E9-F7A98DBEFE90}" destId="{B2587ED5-B895-4DFA-9EAE-FAE536F5AE70}" srcOrd="0" destOrd="0" presId="urn:microsoft.com/office/officeart/2005/8/layout/cycle2"/>
    <dgm:cxn modelId="{5AB0B80C-6045-4778-A380-30601FC7BF91}" type="presOf" srcId="{16F9FA1F-00E1-4C94-8865-A682B75C4358}" destId="{FA860366-564F-48E9-8336-347AF0C6265B}" srcOrd="0" destOrd="0" presId="urn:microsoft.com/office/officeart/2005/8/layout/cycle2"/>
    <dgm:cxn modelId="{18B6C6DD-C6B7-4037-8284-C7C05E5E63E8}" srcId="{51570E9C-8D82-47BA-A7E9-F7A98DBEFE90}" destId="{5B944631-B55E-4443-842A-73718A9F96DD}" srcOrd="2" destOrd="0" parTransId="{E21990B0-7EC3-45D6-ABFC-A62871C3BB1C}" sibTransId="{2700DFF9-A7C0-4B23-97E5-3973C6B59CD5}"/>
    <dgm:cxn modelId="{A2ACD1BD-0533-4B62-AB40-F7FAB012B63F}" srcId="{51570E9C-8D82-47BA-A7E9-F7A98DBEFE90}" destId="{16F9FA1F-00E1-4C94-8865-A682B75C4358}" srcOrd="1" destOrd="0" parTransId="{60F8BCA9-9EA2-4D09-B324-C86792CF4971}" sibTransId="{77E65280-95FE-437A-BA24-36ED699DE73F}"/>
    <dgm:cxn modelId="{9BC202C1-BB0B-41EA-B0DE-FA974FC7718A}" type="presOf" srcId="{EE29755A-84E5-4E7B-82B3-8C1281EB1401}" destId="{0E62A33B-FDE2-4D83-B25A-864196E29833}" srcOrd="0" destOrd="0" presId="urn:microsoft.com/office/officeart/2005/8/layout/cycle2"/>
    <dgm:cxn modelId="{2DA0F597-1C05-4D6D-AF53-24117313F575}" type="presOf" srcId="{4E7410B2-0C82-42E8-85E7-641C7D00977F}" destId="{7C2724D1-E6EF-4CBF-92C8-A441F6AD5F02}" srcOrd="1" destOrd="0" presId="urn:microsoft.com/office/officeart/2005/8/layout/cycle2"/>
    <dgm:cxn modelId="{B48395FE-4DF4-4CB2-B6DB-D776E5CCFBA5}" srcId="{51570E9C-8D82-47BA-A7E9-F7A98DBEFE90}" destId="{B52323DD-D84E-48C0-BA79-C6C70ABAA8AE}" srcOrd="3" destOrd="0" parTransId="{7EA5263A-F95C-45A4-B0B1-204A1A6B8C1E}" sibTransId="{38D39C8C-D538-4A0C-AEB5-99C232D6EDA5}"/>
    <dgm:cxn modelId="{0FEC3786-C56D-4B5B-8A89-C56A45D6F6FD}" type="presOf" srcId="{B52323DD-D84E-48C0-BA79-C6C70ABAA8AE}" destId="{1420E065-67A0-4423-A7C3-22D393BC39ED}" srcOrd="0" destOrd="0" presId="urn:microsoft.com/office/officeart/2005/8/layout/cycle2"/>
    <dgm:cxn modelId="{88D6C4E5-C3F1-4A07-ACEB-8B5CC9424AE5}" type="presOf" srcId="{38D39C8C-D538-4A0C-AEB5-99C232D6EDA5}" destId="{4513EF8C-702A-42CD-B073-600CA349B959}" srcOrd="1" destOrd="0" presId="urn:microsoft.com/office/officeart/2005/8/layout/cycle2"/>
    <dgm:cxn modelId="{32CE0815-19F3-4FDB-937C-772BC6270D82}" srcId="{51570E9C-8D82-47BA-A7E9-F7A98DBEFE90}" destId="{EE29755A-84E5-4E7B-82B3-8C1281EB1401}" srcOrd="0" destOrd="0" parTransId="{591E96B4-3AB5-4BBF-A450-A7B04D9B033F}" sibTransId="{4E7410B2-0C82-42E8-85E7-641C7D00977F}"/>
    <dgm:cxn modelId="{B5F5C94A-82EE-43AE-BFE5-A2260A3267AB}" type="presParOf" srcId="{B2587ED5-B895-4DFA-9EAE-FAE536F5AE70}" destId="{0E62A33B-FDE2-4D83-B25A-864196E29833}" srcOrd="0" destOrd="0" presId="urn:microsoft.com/office/officeart/2005/8/layout/cycle2"/>
    <dgm:cxn modelId="{88084BA5-B66D-4BF7-9463-130267342EEE}" type="presParOf" srcId="{B2587ED5-B895-4DFA-9EAE-FAE536F5AE70}" destId="{CD4C86A0-EB07-4DDD-99F6-603EBB32E7BC}" srcOrd="1" destOrd="0" presId="urn:microsoft.com/office/officeart/2005/8/layout/cycle2"/>
    <dgm:cxn modelId="{5C46B42A-F291-45CD-BA5F-5F0999F33838}" type="presParOf" srcId="{CD4C86A0-EB07-4DDD-99F6-603EBB32E7BC}" destId="{7C2724D1-E6EF-4CBF-92C8-A441F6AD5F02}" srcOrd="0" destOrd="0" presId="urn:microsoft.com/office/officeart/2005/8/layout/cycle2"/>
    <dgm:cxn modelId="{19ADBCEC-F8E2-41D6-BD8E-5A3004C081BD}" type="presParOf" srcId="{B2587ED5-B895-4DFA-9EAE-FAE536F5AE70}" destId="{FA860366-564F-48E9-8336-347AF0C6265B}" srcOrd="2" destOrd="0" presId="urn:microsoft.com/office/officeart/2005/8/layout/cycle2"/>
    <dgm:cxn modelId="{A7D405E5-B9C0-4D01-A385-F6F9607F7B15}" type="presParOf" srcId="{B2587ED5-B895-4DFA-9EAE-FAE536F5AE70}" destId="{C1E821C6-49D7-47E7-B4E2-5BBE1BE490F8}" srcOrd="3" destOrd="0" presId="urn:microsoft.com/office/officeart/2005/8/layout/cycle2"/>
    <dgm:cxn modelId="{A38F6FD4-38CC-4897-BC78-D2955023A7FB}" type="presParOf" srcId="{C1E821C6-49D7-47E7-B4E2-5BBE1BE490F8}" destId="{7D91347E-532D-41C1-9A77-0D70C543B583}" srcOrd="0" destOrd="0" presId="urn:microsoft.com/office/officeart/2005/8/layout/cycle2"/>
    <dgm:cxn modelId="{FD9F5D4A-CF5F-43C3-A858-83BA6974A253}" type="presParOf" srcId="{B2587ED5-B895-4DFA-9EAE-FAE536F5AE70}" destId="{1B51AF01-7814-482A-A194-BE1F651FF71C}" srcOrd="4" destOrd="0" presId="urn:microsoft.com/office/officeart/2005/8/layout/cycle2"/>
    <dgm:cxn modelId="{69103407-B5F7-4190-829C-913346AE7B9F}" type="presParOf" srcId="{B2587ED5-B895-4DFA-9EAE-FAE536F5AE70}" destId="{5B004E05-C269-41A9-B9C4-0541FA429749}" srcOrd="5" destOrd="0" presId="urn:microsoft.com/office/officeart/2005/8/layout/cycle2"/>
    <dgm:cxn modelId="{95ACC8D3-9387-4607-A4A7-C33282B86C44}" type="presParOf" srcId="{5B004E05-C269-41A9-B9C4-0541FA429749}" destId="{A240DA51-DDD0-436D-BC4F-B1E4DDB204F9}" srcOrd="0" destOrd="0" presId="urn:microsoft.com/office/officeart/2005/8/layout/cycle2"/>
    <dgm:cxn modelId="{D5F18A9D-0504-49EA-AC89-2F23B5D90C1B}" type="presParOf" srcId="{B2587ED5-B895-4DFA-9EAE-FAE536F5AE70}" destId="{1420E065-67A0-4423-A7C3-22D393BC39ED}" srcOrd="6" destOrd="0" presId="urn:microsoft.com/office/officeart/2005/8/layout/cycle2"/>
    <dgm:cxn modelId="{2681D851-BEFE-4244-8AA8-01716BC2BA2B}" type="presParOf" srcId="{B2587ED5-B895-4DFA-9EAE-FAE536F5AE70}" destId="{64BDC8F9-22A8-4ADF-8F88-D644393DB84A}" srcOrd="7" destOrd="0" presId="urn:microsoft.com/office/officeart/2005/8/layout/cycle2"/>
    <dgm:cxn modelId="{BBE3C7A5-BBD2-4F48-9FC4-68CDFCB2BC4E}" type="presParOf" srcId="{64BDC8F9-22A8-4ADF-8F88-D644393DB84A}" destId="{4513EF8C-702A-42CD-B073-600CA349B95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4C5621-7957-4425-A23B-3D722FDDDF53}">
      <dsp:nvSpPr>
        <dsp:cNvPr id="0" name=""/>
        <dsp:cNvSpPr/>
      </dsp:nvSpPr>
      <dsp:spPr>
        <a:xfrm>
          <a:off x="1841500" y="0"/>
          <a:ext cx="4608512" cy="4608512"/>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ar-SA" sz="2800" b="1" kern="1200" dirty="0" smtClean="0">
              <a:solidFill>
                <a:schemeClr val="bg1">
                  <a:lumMod val="50000"/>
                </a:schemeClr>
              </a:solidFill>
            </a:rPr>
            <a:t>تكنولوجيا التعليم</a:t>
          </a:r>
          <a:endParaRPr lang="en-US" sz="2800" b="1" kern="1200" dirty="0">
            <a:solidFill>
              <a:schemeClr val="bg1">
                <a:lumMod val="50000"/>
              </a:schemeClr>
            </a:solidFill>
          </a:endParaRPr>
        </a:p>
      </dsp:txBody>
      <dsp:txXfrm>
        <a:off x="2936022" y="345638"/>
        <a:ext cx="2419468" cy="783447"/>
      </dsp:txXfrm>
    </dsp:sp>
    <dsp:sp modelId="{AFFCCDBC-688A-42A5-B05A-BBD409D9E2B8}">
      <dsp:nvSpPr>
        <dsp:cNvPr id="0" name=""/>
        <dsp:cNvSpPr/>
      </dsp:nvSpPr>
      <dsp:spPr>
        <a:xfrm>
          <a:off x="2566621" y="1548627"/>
          <a:ext cx="3106425" cy="3023402"/>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ar-SA" sz="2800" b="1" kern="1200" dirty="0" smtClean="0">
              <a:solidFill>
                <a:schemeClr val="bg1">
                  <a:lumMod val="50000"/>
                </a:schemeClr>
              </a:solidFill>
            </a:rPr>
            <a:t>الوسائل التعليمية</a:t>
          </a:r>
          <a:endParaRPr lang="en-US" sz="2800" b="1" kern="1200" dirty="0">
            <a:solidFill>
              <a:schemeClr val="bg1">
                <a:lumMod val="50000"/>
              </a:schemeClr>
            </a:solidFill>
          </a:endParaRPr>
        </a:p>
      </dsp:txBody>
      <dsp:txXfrm>
        <a:off x="3021546" y="2304477"/>
        <a:ext cx="2196574" cy="1511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71A98-2AB9-4B94-87F8-A768F09C7A9B}">
      <dsp:nvSpPr>
        <dsp:cNvPr id="0" name=""/>
        <dsp:cNvSpPr/>
      </dsp:nvSpPr>
      <dsp:spPr>
        <a:xfrm>
          <a:off x="3450478" y="957307"/>
          <a:ext cx="2702436" cy="312678"/>
        </a:xfrm>
        <a:custGeom>
          <a:avLst/>
          <a:gdLst/>
          <a:ahLst/>
          <a:cxnLst/>
          <a:rect l="0" t="0" r="0" b="0"/>
          <a:pathLst>
            <a:path>
              <a:moveTo>
                <a:pt x="0" y="0"/>
              </a:moveTo>
              <a:lnTo>
                <a:pt x="0" y="156339"/>
              </a:lnTo>
              <a:lnTo>
                <a:pt x="2702436" y="156339"/>
              </a:lnTo>
              <a:lnTo>
                <a:pt x="2702436" y="31267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FF537F-3212-43C3-AC48-D8B563E9FB0C}">
      <dsp:nvSpPr>
        <dsp:cNvPr id="0" name=""/>
        <dsp:cNvSpPr/>
      </dsp:nvSpPr>
      <dsp:spPr>
        <a:xfrm>
          <a:off x="3450478" y="957307"/>
          <a:ext cx="900812" cy="312678"/>
        </a:xfrm>
        <a:custGeom>
          <a:avLst/>
          <a:gdLst/>
          <a:ahLst/>
          <a:cxnLst/>
          <a:rect l="0" t="0" r="0" b="0"/>
          <a:pathLst>
            <a:path>
              <a:moveTo>
                <a:pt x="0" y="0"/>
              </a:moveTo>
              <a:lnTo>
                <a:pt x="0" y="156339"/>
              </a:lnTo>
              <a:lnTo>
                <a:pt x="900812" y="156339"/>
              </a:lnTo>
              <a:lnTo>
                <a:pt x="900812" y="31267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803197-A130-4D92-B6CA-8711C3435F1E}">
      <dsp:nvSpPr>
        <dsp:cNvPr id="0" name=""/>
        <dsp:cNvSpPr/>
      </dsp:nvSpPr>
      <dsp:spPr>
        <a:xfrm>
          <a:off x="817501" y="957307"/>
          <a:ext cx="2632976" cy="306439"/>
        </a:xfrm>
        <a:custGeom>
          <a:avLst/>
          <a:gdLst/>
          <a:ahLst/>
          <a:cxnLst/>
          <a:rect l="0" t="0" r="0" b="0"/>
          <a:pathLst>
            <a:path>
              <a:moveTo>
                <a:pt x="2632976" y="0"/>
              </a:moveTo>
              <a:lnTo>
                <a:pt x="2632976" y="150100"/>
              </a:lnTo>
              <a:lnTo>
                <a:pt x="0" y="150100"/>
              </a:lnTo>
              <a:lnTo>
                <a:pt x="0" y="30643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B2AB62-A6DC-4823-8C6E-913004DA67EC}">
      <dsp:nvSpPr>
        <dsp:cNvPr id="0" name=""/>
        <dsp:cNvSpPr/>
      </dsp:nvSpPr>
      <dsp:spPr>
        <a:xfrm>
          <a:off x="2541700" y="957307"/>
          <a:ext cx="908777" cy="320651"/>
        </a:xfrm>
        <a:custGeom>
          <a:avLst/>
          <a:gdLst/>
          <a:ahLst/>
          <a:cxnLst/>
          <a:rect l="0" t="0" r="0" b="0"/>
          <a:pathLst>
            <a:path>
              <a:moveTo>
                <a:pt x="908777" y="0"/>
              </a:moveTo>
              <a:lnTo>
                <a:pt x="908777" y="164312"/>
              </a:lnTo>
              <a:lnTo>
                <a:pt x="0" y="164312"/>
              </a:lnTo>
              <a:lnTo>
                <a:pt x="0" y="32065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AF5AC8-54BA-4590-8F39-51831AB7222A}">
      <dsp:nvSpPr>
        <dsp:cNvPr id="0" name=""/>
        <dsp:cNvSpPr/>
      </dsp:nvSpPr>
      <dsp:spPr>
        <a:xfrm>
          <a:off x="2706005" y="212834"/>
          <a:ext cx="1488945" cy="744472"/>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effectLst/>
              <a:latin typeface="Calibri" pitchFamily="34" charset="0"/>
              <a:ea typeface="Calibri" pitchFamily="34" charset="0"/>
              <a:cs typeface="Arial" pitchFamily="34" charset="0"/>
            </a:rPr>
            <a:t>الوسائل التعليمية </a:t>
          </a:r>
          <a:endParaRPr kumimoji="0" lang="ar-SA" sz="2000" b="0" i="0" u="none" strike="noStrike" kern="1200" cap="none" normalizeH="0" baseline="0" dirty="0" smtClean="0">
            <a:ln/>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kern="1200" cap="none" normalizeH="0" baseline="0" dirty="0" smtClean="0">
              <a:ln/>
              <a:effectLst/>
              <a:latin typeface="Calibri" pitchFamily="34" charset="0"/>
              <a:ea typeface="Calibri" pitchFamily="34" charset="0"/>
              <a:cs typeface="Arial" pitchFamily="34" charset="0"/>
            </a:rPr>
            <a:t>تتكون من</a:t>
          </a:r>
          <a:endParaRPr kumimoji="0" lang="ar-SA" sz="2000" b="0" i="0" u="none" strike="noStrike" kern="1200" cap="none" normalizeH="0" baseline="0" dirty="0" smtClean="0">
            <a:ln/>
            <a:effectLst/>
            <a:latin typeface="Arial" pitchFamily="34" charset="0"/>
            <a:cs typeface="Arial" pitchFamily="34" charset="0"/>
          </a:endParaRPr>
        </a:p>
      </dsp:txBody>
      <dsp:txXfrm>
        <a:off x="2706005" y="212834"/>
        <a:ext cx="1488945" cy="744472"/>
      </dsp:txXfrm>
    </dsp:sp>
    <dsp:sp modelId="{0D8DB556-BBBE-4B3D-AD94-92997650B7A2}">
      <dsp:nvSpPr>
        <dsp:cNvPr id="0" name=""/>
        <dsp:cNvSpPr/>
      </dsp:nvSpPr>
      <dsp:spPr>
        <a:xfrm>
          <a:off x="1797227" y="1277959"/>
          <a:ext cx="1488945" cy="74447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effectLst/>
              <a:latin typeface="Calibri" pitchFamily="34" charset="0"/>
              <a:ea typeface="Calibri" pitchFamily="34" charset="0"/>
              <a:cs typeface="Arial" pitchFamily="34" charset="0"/>
            </a:rPr>
            <a:t>الأجهزة والأدوات التعليمية</a:t>
          </a:r>
          <a:endParaRPr kumimoji="0" lang="ar-SA" sz="2000" b="0" i="0" u="none" strike="noStrike" kern="1200" cap="none" normalizeH="0" baseline="0" dirty="0" smtClean="0">
            <a:ln/>
            <a:effectLst/>
            <a:latin typeface="Arial" pitchFamily="34" charset="0"/>
            <a:cs typeface="Arial" pitchFamily="34" charset="0"/>
          </a:endParaRPr>
        </a:p>
      </dsp:txBody>
      <dsp:txXfrm>
        <a:off x="1797227" y="1277959"/>
        <a:ext cx="1488945" cy="744472"/>
      </dsp:txXfrm>
    </dsp:sp>
    <dsp:sp modelId="{538BC845-FCE7-4953-A2F4-B82F291760E7}">
      <dsp:nvSpPr>
        <dsp:cNvPr id="0" name=""/>
        <dsp:cNvSpPr/>
      </dsp:nvSpPr>
      <dsp:spPr>
        <a:xfrm>
          <a:off x="73028" y="1263747"/>
          <a:ext cx="1488945" cy="74447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smtClean="0">
              <a:ln/>
              <a:effectLst/>
              <a:latin typeface="Calibri" pitchFamily="34" charset="0"/>
              <a:ea typeface="Calibri" pitchFamily="34" charset="0"/>
              <a:cs typeface="Arial" pitchFamily="34" charset="0"/>
            </a:rPr>
            <a:t>أشخاص</a:t>
          </a:r>
          <a:endParaRPr kumimoji="0" lang="ar-SA" sz="2000" b="0" i="0" u="none" strike="noStrike" kern="1200" cap="none" normalizeH="0" baseline="0" dirty="0" smtClean="0">
            <a:ln/>
            <a:effectLst/>
            <a:latin typeface="Arial" pitchFamily="34" charset="0"/>
            <a:cs typeface="Arial" pitchFamily="34" charset="0"/>
          </a:endParaRPr>
        </a:p>
      </dsp:txBody>
      <dsp:txXfrm>
        <a:off x="73028" y="1263747"/>
        <a:ext cx="1488945" cy="744472"/>
      </dsp:txXfrm>
    </dsp:sp>
    <dsp:sp modelId="{08EA5A89-8BEB-49E9-804F-FE8547600C58}">
      <dsp:nvSpPr>
        <dsp:cNvPr id="0" name=""/>
        <dsp:cNvSpPr/>
      </dsp:nvSpPr>
      <dsp:spPr>
        <a:xfrm>
          <a:off x="3606817" y="1269985"/>
          <a:ext cx="1488945" cy="74447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smtClean="0">
              <a:ln/>
              <a:effectLst/>
              <a:latin typeface="Calibri" pitchFamily="34" charset="0"/>
              <a:ea typeface="Calibri" pitchFamily="34" charset="0"/>
              <a:cs typeface="Arial" pitchFamily="34" charset="0"/>
            </a:rPr>
            <a:t>مواد تعليمية</a:t>
          </a:r>
          <a:endParaRPr kumimoji="0" lang="ar-SA" sz="2000" b="0" i="0" u="none" strike="noStrike" kern="1200" cap="none" normalizeH="0" baseline="0" dirty="0" smtClean="0">
            <a:ln/>
            <a:effectLst/>
            <a:latin typeface="Arial" pitchFamily="34" charset="0"/>
            <a:cs typeface="Arial" pitchFamily="34" charset="0"/>
          </a:endParaRPr>
        </a:p>
      </dsp:txBody>
      <dsp:txXfrm>
        <a:off x="3606817" y="1269985"/>
        <a:ext cx="1488945" cy="744472"/>
      </dsp:txXfrm>
    </dsp:sp>
    <dsp:sp modelId="{0BC654EF-263E-45BE-AB33-240F27B3435E}">
      <dsp:nvSpPr>
        <dsp:cNvPr id="0" name=""/>
        <dsp:cNvSpPr/>
      </dsp:nvSpPr>
      <dsp:spPr>
        <a:xfrm>
          <a:off x="5408441" y="1269985"/>
          <a:ext cx="1488945" cy="74447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smtClean="0">
              <a:ln/>
              <a:effectLst/>
              <a:latin typeface="Calibri" pitchFamily="34" charset="0"/>
              <a:ea typeface="Calibri" pitchFamily="34" charset="0"/>
              <a:cs typeface="Arial" pitchFamily="34" charset="0"/>
            </a:rPr>
            <a:t>مواقف تعليمية</a:t>
          </a:r>
          <a:endParaRPr kumimoji="0" lang="ar-SA" sz="2000" b="0" i="0" u="none" strike="noStrike" kern="1200" cap="none" normalizeH="0" baseline="0" dirty="0" smtClean="0">
            <a:ln/>
            <a:effectLst/>
            <a:latin typeface="Arial" pitchFamily="34" charset="0"/>
            <a:cs typeface="Arial" pitchFamily="34" charset="0"/>
          </a:endParaRPr>
        </a:p>
      </dsp:txBody>
      <dsp:txXfrm>
        <a:off x="5408441" y="1269985"/>
        <a:ext cx="1488945" cy="7444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2A33B-FDE2-4D83-B25A-864196E29833}">
      <dsp:nvSpPr>
        <dsp:cNvPr id="0" name=""/>
        <dsp:cNvSpPr/>
      </dsp:nvSpPr>
      <dsp:spPr>
        <a:xfrm>
          <a:off x="3408913" y="1351"/>
          <a:ext cx="1473686" cy="1473686"/>
        </a:xfrm>
        <a:prstGeom prst="ellipse">
          <a:avLst/>
        </a:prstGeom>
        <a:solidFill>
          <a:schemeClr val="accent3">
            <a:alpha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b="1" kern="1200" dirty="0" smtClean="0">
              <a:effectLst>
                <a:outerShdw blurRad="38100" dist="38100" dir="2700000" algn="tl">
                  <a:srgbClr val="000000">
                    <a:alpha val="43137"/>
                  </a:srgbClr>
                </a:outerShdw>
              </a:effectLst>
            </a:rPr>
            <a:t>الحواس البصرية </a:t>
          </a:r>
          <a:endParaRPr lang="ar-SA" sz="2700" b="1" kern="1200" dirty="0">
            <a:effectLst>
              <a:outerShdw blurRad="38100" dist="38100" dir="2700000" algn="tl">
                <a:srgbClr val="000000">
                  <a:alpha val="43137"/>
                </a:srgbClr>
              </a:outerShdw>
            </a:effectLst>
          </a:endParaRPr>
        </a:p>
      </dsp:txBody>
      <dsp:txXfrm>
        <a:off x="3624729" y="217167"/>
        <a:ext cx="1042054" cy="1042054"/>
      </dsp:txXfrm>
    </dsp:sp>
    <dsp:sp modelId="{CD4C86A0-EB07-4DDD-99F6-603EBB32E7BC}">
      <dsp:nvSpPr>
        <dsp:cNvPr id="0" name=""/>
        <dsp:cNvSpPr/>
      </dsp:nvSpPr>
      <dsp:spPr>
        <a:xfrm rot="2700000">
          <a:off x="4724546" y="1264680"/>
          <a:ext cx="392760" cy="497369"/>
        </a:xfrm>
        <a:prstGeom prst="rightArrow">
          <a:avLst>
            <a:gd name="adj1" fmla="val 60000"/>
            <a:gd name="adj2" fmla="val 50000"/>
          </a:avLst>
        </a:prstGeom>
        <a:solidFill>
          <a:schemeClr val="accent3">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4741802" y="1322496"/>
        <a:ext cx="274932" cy="298421"/>
      </dsp:txXfrm>
    </dsp:sp>
    <dsp:sp modelId="{FA860366-564F-48E9-8336-347AF0C6265B}">
      <dsp:nvSpPr>
        <dsp:cNvPr id="0" name=""/>
        <dsp:cNvSpPr/>
      </dsp:nvSpPr>
      <dsp:spPr>
        <a:xfrm>
          <a:off x="4974973" y="1567412"/>
          <a:ext cx="1473686" cy="1473686"/>
        </a:xfrm>
        <a:prstGeom prst="ellipse">
          <a:avLst/>
        </a:prstGeom>
        <a:solidFill>
          <a:schemeClr val="accent3">
            <a:alpha val="90000"/>
            <a:hueOff val="0"/>
            <a:satOff val="0"/>
            <a:lumOff val="0"/>
            <a:alphaOff val="-13333"/>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b="1" kern="1200" dirty="0" smtClean="0">
              <a:effectLst>
                <a:outerShdw blurRad="38100" dist="38100" dir="2700000" algn="tl">
                  <a:srgbClr val="000000">
                    <a:alpha val="43137"/>
                  </a:srgbClr>
                </a:outerShdw>
              </a:effectLst>
            </a:rPr>
            <a:t>حاسة السمع</a:t>
          </a:r>
          <a:endParaRPr lang="ar-SA" sz="2700" b="1" kern="1200" dirty="0">
            <a:effectLst>
              <a:outerShdw blurRad="38100" dist="38100" dir="2700000" algn="tl">
                <a:srgbClr val="000000">
                  <a:alpha val="43137"/>
                </a:srgbClr>
              </a:outerShdw>
            </a:effectLst>
          </a:endParaRPr>
        </a:p>
      </dsp:txBody>
      <dsp:txXfrm>
        <a:off x="5190789" y="1783228"/>
        <a:ext cx="1042054" cy="1042054"/>
      </dsp:txXfrm>
    </dsp:sp>
    <dsp:sp modelId="{C1E821C6-49D7-47E7-B4E2-5BBE1BE490F8}">
      <dsp:nvSpPr>
        <dsp:cNvPr id="0" name=""/>
        <dsp:cNvSpPr/>
      </dsp:nvSpPr>
      <dsp:spPr>
        <a:xfrm rot="8100000">
          <a:off x="4740266" y="2830741"/>
          <a:ext cx="392760" cy="497369"/>
        </a:xfrm>
        <a:prstGeom prst="rightArrow">
          <a:avLst>
            <a:gd name="adj1" fmla="val 60000"/>
            <a:gd name="adj2" fmla="val 50000"/>
          </a:avLst>
        </a:prstGeom>
        <a:solidFill>
          <a:schemeClr val="accent3">
            <a:shade val="90000"/>
            <a:hueOff val="24642"/>
            <a:satOff val="1741"/>
            <a:lumOff val="4779"/>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4840838" y="2888557"/>
        <a:ext cx="274932" cy="298421"/>
      </dsp:txXfrm>
    </dsp:sp>
    <dsp:sp modelId="{1B51AF01-7814-482A-A194-BE1F651FF71C}">
      <dsp:nvSpPr>
        <dsp:cNvPr id="0" name=""/>
        <dsp:cNvSpPr/>
      </dsp:nvSpPr>
      <dsp:spPr>
        <a:xfrm>
          <a:off x="3408913" y="3133473"/>
          <a:ext cx="1473686" cy="1473686"/>
        </a:xfrm>
        <a:prstGeom prst="ellipse">
          <a:avLst/>
        </a:prstGeom>
        <a:solidFill>
          <a:schemeClr val="accent3">
            <a:alpha val="90000"/>
            <a:hueOff val="0"/>
            <a:satOff val="0"/>
            <a:lumOff val="0"/>
            <a:alphaOff val="-26667"/>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b="1" kern="1200" dirty="0" smtClean="0">
              <a:effectLst>
                <a:outerShdw blurRad="38100" dist="38100" dir="2700000" algn="tl">
                  <a:srgbClr val="000000">
                    <a:alpha val="43137"/>
                  </a:srgbClr>
                </a:outerShdw>
              </a:effectLst>
            </a:rPr>
            <a:t>بصرية سميعة</a:t>
          </a:r>
          <a:endParaRPr lang="ar-SA" sz="2700" b="1" kern="1200" dirty="0">
            <a:effectLst>
              <a:outerShdw blurRad="38100" dist="38100" dir="2700000" algn="tl">
                <a:srgbClr val="000000">
                  <a:alpha val="43137"/>
                </a:srgbClr>
              </a:outerShdw>
            </a:effectLst>
          </a:endParaRPr>
        </a:p>
      </dsp:txBody>
      <dsp:txXfrm>
        <a:off x="3624729" y="3349289"/>
        <a:ext cx="1042054" cy="1042054"/>
      </dsp:txXfrm>
    </dsp:sp>
    <dsp:sp modelId="{5B004E05-C269-41A9-B9C4-0541FA429749}">
      <dsp:nvSpPr>
        <dsp:cNvPr id="0" name=""/>
        <dsp:cNvSpPr/>
      </dsp:nvSpPr>
      <dsp:spPr>
        <a:xfrm rot="13500000">
          <a:off x="3174206" y="2846461"/>
          <a:ext cx="392760" cy="497369"/>
        </a:xfrm>
        <a:prstGeom prst="rightArrow">
          <a:avLst>
            <a:gd name="adj1" fmla="val 60000"/>
            <a:gd name="adj2" fmla="val 50000"/>
          </a:avLst>
        </a:prstGeom>
        <a:solidFill>
          <a:schemeClr val="accent3">
            <a:shade val="90000"/>
            <a:hueOff val="49284"/>
            <a:satOff val="3482"/>
            <a:lumOff val="9559"/>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3274778" y="2987593"/>
        <a:ext cx="274932" cy="298421"/>
      </dsp:txXfrm>
    </dsp:sp>
    <dsp:sp modelId="{1420E065-67A0-4423-A7C3-22D393BC39ED}">
      <dsp:nvSpPr>
        <dsp:cNvPr id="0" name=""/>
        <dsp:cNvSpPr/>
      </dsp:nvSpPr>
      <dsp:spPr>
        <a:xfrm>
          <a:off x="1842852" y="1567412"/>
          <a:ext cx="1473686" cy="1473686"/>
        </a:xfrm>
        <a:prstGeom prst="ellipse">
          <a:avLst/>
        </a:prstGeom>
        <a:solidFill>
          <a:schemeClr val="accent3">
            <a:alpha val="90000"/>
            <a:hueOff val="0"/>
            <a:satOff val="0"/>
            <a:lumOff val="0"/>
            <a:alpha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b="1" kern="1200" dirty="0" smtClean="0">
              <a:effectLst>
                <a:outerShdw blurRad="38100" dist="38100" dir="2700000" algn="tl">
                  <a:srgbClr val="000000">
                    <a:alpha val="43137"/>
                  </a:srgbClr>
                </a:outerShdw>
              </a:effectLst>
            </a:rPr>
            <a:t>الوسائل التفاعلية </a:t>
          </a:r>
          <a:endParaRPr lang="ar-SA" sz="2700" b="1" kern="1200" dirty="0">
            <a:effectLst>
              <a:outerShdw blurRad="38100" dist="38100" dir="2700000" algn="tl">
                <a:srgbClr val="000000">
                  <a:alpha val="43137"/>
                </a:srgbClr>
              </a:outerShdw>
            </a:effectLst>
          </a:endParaRPr>
        </a:p>
      </dsp:txBody>
      <dsp:txXfrm>
        <a:off x="2058668" y="1783228"/>
        <a:ext cx="1042054" cy="1042054"/>
      </dsp:txXfrm>
    </dsp:sp>
    <dsp:sp modelId="{64BDC8F9-22A8-4ADF-8F88-D644393DB84A}">
      <dsp:nvSpPr>
        <dsp:cNvPr id="0" name=""/>
        <dsp:cNvSpPr/>
      </dsp:nvSpPr>
      <dsp:spPr>
        <a:xfrm rot="18900000">
          <a:off x="3158485" y="1280401"/>
          <a:ext cx="392760" cy="497369"/>
        </a:xfrm>
        <a:prstGeom prst="rightArrow">
          <a:avLst>
            <a:gd name="adj1" fmla="val 60000"/>
            <a:gd name="adj2" fmla="val 50000"/>
          </a:avLst>
        </a:prstGeom>
        <a:solidFill>
          <a:schemeClr val="accent3">
            <a:shade val="90000"/>
            <a:hueOff val="73926"/>
            <a:satOff val="5223"/>
            <a:lumOff val="1433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3175741" y="1421533"/>
        <a:ext cx="274932" cy="298421"/>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9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39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FA945A8-B426-4BB0-9053-54C71F4C47F0}" type="slidenum">
              <a:rPr lang="en-GB"/>
              <a:pPr/>
              <a:t>‹#›</a:t>
            </a:fld>
            <a:endParaRPr lang="en-GB"/>
          </a:p>
        </p:txBody>
      </p:sp>
    </p:spTree>
    <p:extLst>
      <p:ext uri="{BB962C8B-B14F-4D97-AF65-F5344CB8AC3E}">
        <p14:creationId xmlns:p14="http://schemas.microsoft.com/office/powerpoint/2010/main" val="37920512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DD985-94A8-450D-B6B7-A201ACA0342E}" type="datetimeFigureOut">
              <a:rPr lang="en-US" smtClean="0"/>
              <a:pPr/>
              <a:t>9/18/2013</a:t>
            </a:fld>
            <a:endParaRPr lang="en-GB"/>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DA82D-7D14-4743-96EC-C5841C7C453B}" type="slidenum">
              <a:rPr lang="en-GB" smtClean="0"/>
              <a:pPr/>
              <a:t>‹#›</a:t>
            </a:fld>
            <a:endParaRPr lang="en-GB"/>
          </a:p>
        </p:txBody>
      </p:sp>
    </p:spTree>
    <p:extLst>
      <p:ext uri="{BB962C8B-B14F-4D97-AF65-F5344CB8AC3E}">
        <p14:creationId xmlns:p14="http://schemas.microsoft.com/office/powerpoint/2010/main" val="55865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FEFC37-4C41-452D-A43E-456C2D6DFA62}" type="slidenum">
              <a:rPr lang="ar-SA"/>
              <a:pPr/>
              <a:t>1</a:t>
            </a:fld>
            <a:endParaRPr lang="en-GB"/>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65079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15</a:t>
            </a:fld>
            <a:endParaRPr lang="en-GB"/>
          </a:p>
        </p:txBody>
      </p:sp>
    </p:spTree>
    <p:extLst>
      <p:ext uri="{BB962C8B-B14F-4D97-AF65-F5344CB8AC3E}">
        <p14:creationId xmlns:p14="http://schemas.microsoft.com/office/powerpoint/2010/main" val="3833937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16</a:t>
            </a:fld>
            <a:endParaRPr lang="en-GB"/>
          </a:p>
        </p:txBody>
      </p:sp>
    </p:spTree>
    <p:extLst>
      <p:ext uri="{BB962C8B-B14F-4D97-AF65-F5344CB8AC3E}">
        <p14:creationId xmlns:p14="http://schemas.microsoft.com/office/powerpoint/2010/main" val="2462286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17</a:t>
            </a:fld>
            <a:endParaRPr lang="en-GB"/>
          </a:p>
        </p:txBody>
      </p:sp>
    </p:spTree>
    <p:extLst>
      <p:ext uri="{BB962C8B-B14F-4D97-AF65-F5344CB8AC3E}">
        <p14:creationId xmlns:p14="http://schemas.microsoft.com/office/powerpoint/2010/main" val="3297030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22</a:t>
            </a:fld>
            <a:endParaRPr lang="en-GB"/>
          </a:p>
        </p:txBody>
      </p:sp>
    </p:spTree>
    <p:extLst>
      <p:ext uri="{BB962C8B-B14F-4D97-AF65-F5344CB8AC3E}">
        <p14:creationId xmlns:p14="http://schemas.microsoft.com/office/powerpoint/2010/main" val="3514239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23</a:t>
            </a:fld>
            <a:endParaRPr lang="en-GB"/>
          </a:p>
        </p:txBody>
      </p:sp>
    </p:spTree>
    <p:extLst>
      <p:ext uri="{BB962C8B-B14F-4D97-AF65-F5344CB8AC3E}">
        <p14:creationId xmlns:p14="http://schemas.microsoft.com/office/powerpoint/2010/main" val="2308220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24</a:t>
            </a:fld>
            <a:endParaRPr lang="en-GB"/>
          </a:p>
        </p:txBody>
      </p:sp>
    </p:spTree>
    <p:extLst>
      <p:ext uri="{BB962C8B-B14F-4D97-AF65-F5344CB8AC3E}">
        <p14:creationId xmlns:p14="http://schemas.microsoft.com/office/powerpoint/2010/main" val="801874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25</a:t>
            </a:fld>
            <a:endParaRPr lang="en-GB"/>
          </a:p>
        </p:txBody>
      </p:sp>
    </p:spTree>
    <p:extLst>
      <p:ext uri="{BB962C8B-B14F-4D97-AF65-F5344CB8AC3E}">
        <p14:creationId xmlns:p14="http://schemas.microsoft.com/office/powerpoint/2010/main" val="42614875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26</a:t>
            </a:fld>
            <a:endParaRPr lang="en-GB"/>
          </a:p>
        </p:txBody>
      </p:sp>
    </p:spTree>
    <p:extLst>
      <p:ext uri="{BB962C8B-B14F-4D97-AF65-F5344CB8AC3E}">
        <p14:creationId xmlns:p14="http://schemas.microsoft.com/office/powerpoint/2010/main" val="1229831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27</a:t>
            </a:fld>
            <a:endParaRPr lang="en-GB"/>
          </a:p>
        </p:txBody>
      </p:sp>
    </p:spTree>
    <p:extLst>
      <p:ext uri="{BB962C8B-B14F-4D97-AF65-F5344CB8AC3E}">
        <p14:creationId xmlns:p14="http://schemas.microsoft.com/office/powerpoint/2010/main" val="2474083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28</a:t>
            </a:fld>
            <a:endParaRPr lang="en-GB"/>
          </a:p>
        </p:txBody>
      </p:sp>
    </p:spTree>
    <p:extLst>
      <p:ext uri="{BB962C8B-B14F-4D97-AF65-F5344CB8AC3E}">
        <p14:creationId xmlns:p14="http://schemas.microsoft.com/office/powerpoint/2010/main" val="4258267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8A74E6-DDB3-4753-8A9B-1E66D9C8E6D2}" type="slidenum">
              <a:rPr lang="ar-SA"/>
              <a:pPr/>
              <a:t>2</a:t>
            </a:fld>
            <a:endParaRPr lang="en-GB"/>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51783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29</a:t>
            </a:fld>
            <a:endParaRPr lang="en-GB"/>
          </a:p>
        </p:txBody>
      </p:sp>
    </p:spTree>
    <p:extLst>
      <p:ext uri="{BB962C8B-B14F-4D97-AF65-F5344CB8AC3E}">
        <p14:creationId xmlns:p14="http://schemas.microsoft.com/office/powerpoint/2010/main" val="2496811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30</a:t>
            </a:fld>
            <a:endParaRPr lang="en-GB"/>
          </a:p>
        </p:txBody>
      </p:sp>
    </p:spTree>
    <p:extLst>
      <p:ext uri="{BB962C8B-B14F-4D97-AF65-F5344CB8AC3E}">
        <p14:creationId xmlns:p14="http://schemas.microsoft.com/office/powerpoint/2010/main" val="4012714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31</a:t>
            </a:fld>
            <a:endParaRPr lang="en-GB"/>
          </a:p>
        </p:txBody>
      </p:sp>
    </p:spTree>
    <p:extLst>
      <p:ext uri="{BB962C8B-B14F-4D97-AF65-F5344CB8AC3E}">
        <p14:creationId xmlns:p14="http://schemas.microsoft.com/office/powerpoint/2010/main" val="24795441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32</a:t>
            </a:fld>
            <a:endParaRPr lang="en-GB"/>
          </a:p>
        </p:txBody>
      </p:sp>
    </p:spTree>
    <p:extLst>
      <p:ext uri="{BB962C8B-B14F-4D97-AF65-F5344CB8AC3E}">
        <p14:creationId xmlns:p14="http://schemas.microsoft.com/office/powerpoint/2010/main" val="16820307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33</a:t>
            </a:fld>
            <a:endParaRPr lang="en-GB"/>
          </a:p>
        </p:txBody>
      </p:sp>
    </p:spTree>
    <p:extLst>
      <p:ext uri="{BB962C8B-B14F-4D97-AF65-F5344CB8AC3E}">
        <p14:creationId xmlns:p14="http://schemas.microsoft.com/office/powerpoint/2010/main" val="4047965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34</a:t>
            </a:fld>
            <a:endParaRPr lang="en-GB"/>
          </a:p>
        </p:txBody>
      </p:sp>
    </p:spTree>
    <p:extLst>
      <p:ext uri="{BB962C8B-B14F-4D97-AF65-F5344CB8AC3E}">
        <p14:creationId xmlns:p14="http://schemas.microsoft.com/office/powerpoint/2010/main" val="26671757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35</a:t>
            </a:fld>
            <a:endParaRPr lang="en-GB"/>
          </a:p>
        </p:txBody>
      </p:sp>
    </p:spTree>
    <p:extLst>
      <p:ext uri="{BB962C8B-B14F-4D97-AF65-F5344CB8AC3E}">
        <p14:creationId xmlns:p14="http://schemas.microsoft.com/office/powerpoint/2010/main" val="665823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36</a:t>
            </a:fld>
            <a:endParaRPr lang="en-GB"/>
          </a:p>
        </p:txBody>
      </p:sp>
    </p:spTree>
    <p:extLst>
      <p:ext uri="{BB962C8B-B14F-4D97-AF65-F5344CB8AC3E}">
        <p14:creationId xmlns:p14="http://schemas.microsoft.com/office/powerpoint/2010/main" val="21793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37</a:t>
            </a:fld>
            <a:endParaRPr lang="en-GB"/>
          </a:p>
        </p:txBody>
      </p:sp>
    </p:spTree>
    <p:extLst>
      <p:ext uri="{BB962C8B-B14F-4D97-AF65-F5344CB8AC3E}">
        <p14:creationId xmlns:p14="http://schemas.microsoft.com/office/powerpoint/2010/main" val="4742903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38</a:t>
            </a:fld>
            <a:endParaRPr lang="en-GB"/>
          </a:p>
        </p:txBody>
      </p:sp>
    </p:spTree>
    <p:extLst>
      <p:ext uri="{BB962C8B-B14F-4D97-AF65-F5344CB8AC3E}">
        <p14:creationId xmlns:p14="http://schemas.microsoft.com/office/powerpoint/2010/main" val="3622197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8</a:t>
            </a:fld>
            <a:endParaRPr lang="en-GB"/>
          </a:p>
        </p:txBody>
      </p:sp>
    </p:spTree>
    <p:extLst>
      <p:ext uri="{BB962C8B-B14F-4D97-AF65-F5344CB8AC3E}">
        <p14:creationId xmlns:p14="http://schemas.microsoft.com/office/powerpoint/2010/main" val="42717626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39</a:t>
            </a:fld>
            <a:endParaRPr lang="en-GB"/>
          </a:p>
        </p:txBody>
      </p:sp>
    </p:spTree>
    <p:extLst>
      <p:ext uri="{BB962C8B-B14F-4D97-AF65-F5344CB8AC3E}">
        <p14:creationId xmlns:p14="http://schemas.microsoft.com/office/powerpoint/2010/main" val="3726231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40</a:t>
            </a:fld>
            <a:endParaRPr lang="en-GB"/>
          </a:p>
        </p:txBody>
      </p:sp>
    </p:spTree>
    <p:extLst>
      <p:ext uri="{BB962C8B-B14F-4D97-AF65-F5344CB8AC3E}">
        <p14:creationId xmlns:p14="http://schemas.microsoft.com/office/powerpoint/2010/main" val="1140153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0A9DA82D-7D14-4743-96EC-C5841C7C453B}" type="slidenum">
              <a:rPr lang="en-GB" smtClean="0"/>
              <a:pPr/>
              <a:t>41</a:t>
            </a:fld>
            <a:endParaRPr lang="en-GB"/>
          </a:p>
        </p:txBody>
      </p:sp>
    </p:spTree>
    <p:extLst>
      <p:ext uri="{BB962C8B-B14F-4D97-AF65-F5344CB8AC3E}">
        <p14:creationId xmlns:p14="http://schemas.microsoft.com/office/powerpoint/2010/main" val="2183529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9</a:t>
            </a:fld>
            <a:endParaRPr lang="en-GB"/>
          </a:p>
        </p:txBody>
      </p:sp>
    </p:spTree>
    <p:extLst>
      <p:ext uri="{BB962C8B-B14F-4D97-AF65-F5344CB8AC3E}">
        <p14:creationId xmlns:p14="http://schemas.microsoft.com/office/powerpoint/2010/main" val="4183763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A9DA82D-7D14-4743-96EC-C5841C7C453B}" type="slidenum">
              <a:rPr lang="en-GB" smtClean="0"/>
              <a:pPr/>
              <a:t>10</a:t>
            </a:fld>
            <a:endParaRPr lang="en-GB"/>
          </a:p>
        </p:txBody>
      </p:sp>
    </p:spTree>
    <p:extLst>
      <p:ext uri="{BB962C8B-B14F-4D97-AF65-F5344CB8AC3E}">
        <p14:creationId xmlns:p14="http://schemas.microsoft.com/office/powerpoint/2010/main" val="635093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11</a:t>
            </a:fld>
            <a:endParaRPr lang="en-GB"/>
          </a:p>
        </p:txBody>
      </p:sp>
    </p:spTree>
    <p:extLst>
      <p:ext uri="{BB962C8B-B14F-4D97-AF65-F5344CB8AC3E}">
        <p14:creationId xmlns:p14="http://schemas.microsoft.com/office/powerpoint/2010/main" val="1585033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12</a:t>
            </a:fld>
            <a:endParaRPr lang="en-GB"/>
          </a:p>
        </p:txBody>
      </p:sp>
    </p:spTree>
    <p:extLst>
      <p:ext uri="{BB962C8B-B14F-4D97-AF65-F5344CB8AC3E}">
        <p14:creationId xmlns:p14="http://schemas.microsoft.com/office/powerpoint/2010/main" val="3922664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13</a:t>
            </a:fld>
            <a:endParaRPr lang="en-GB"/>
          </a:p>
        </p:txBody>
      </p:sp>
    </p:spTree>
    <p:extLst>
      <p:ext uri="{BB962C8B-B14F-4D97-AF65-F5344CB8AC3E}">
        <p14:creationId xmlns:p14="http://schemas.microsoft.com/office/powerpoint/2010/main" val="4011431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a:p>
        </p:txBody>
      </p:sp>
      <p:sp>
        <p:nvSpPr>
          <p:cNvPr id="4" name="عنصر نائب لرقم الشريحة 3"/>
          <p:cNvSpPr>
            <a:spLocks noGrp="1"/>
          </p:cNvSpPr>
          <p:nvPr>
            <p:ph type="sldNum" sz="quarter" idx="10"/>
          </p:nvPr>
        </p:nvSpPr>
        <p:spPr/>
        <p:txBody>
          <a:bodyPr/>
          <a:lstStyle/>
          <a:p>
            <a:fld id="{5248A506-92E3-4CDC-B034-ADB715B23F27}" type="slidenum">
              <a:rPr lang="ar-SA" smtClean="0"/>
              <a:pPr/>
              <a:t>14</a:t>
            </a:fld>
            <a:endParaRPr lang="en-GB"/>
          </a:p>
        </p:txBody>
      </p:sp>
    </p:spTree>
    <p:extLst>
      <p:ext uri="{BB962C8B-B14F-4D97-AF65-F5344CB8AC3E}">
        <p14:creationId xmlns:p14="http://schemas.microsoft.com/office/powerpoint/2010/main" val="4182322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099" name="Rectangle 3"/>
          <p:cNvSpPr>
            <a:spLocks noChangeArrowheads="1"/>
          </p:cNvSpPr>
          <p:nvPr userDrawn="1"/>
        </p:nvSpPr>
        <p:spPr bwMode="auto">
          <a:xfrm>
            <a:off x="0" y="0"/>
            <a:ext cx="9144000" cy="3662363"/>
          </a:xfrm>
          <a:prstGeom prst="rect">
            <a:avLst/>
          </a:prstGeom>
          <a:solidFill>
            <a:schemeClr val="accent1"/>
          </a:solidFill>
          <a:ln w="9525">
            <a:noFill/>
            <a:miter lim="800000"/>
            <a:headEnd/>
            <a:tailEnd/>
          </a:ln>
          <a:effectLst/>
        </p:spPr>
        <p:txBody>
          <a:bodyPr wrap="none" anchor="ctr"/>
          <a:lstStyle/>
          <a:p>
            <a:endParaRPr lang="en-GB"/>
          </a:p>
        </p:txBody>
      </p:sp>
      <p:sp>
        <p:nvSpPr>
          <p:cNvPr id="4100" name="Rectangle 4"/>
          <p:cNvSpPr>
            <a:spLocks noChangeArrowheads="1"/>
          </p:cNvSpPr>
          <p:nvPr userDrawn="1"/>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GB"/>
          </a:p>
        </p:txBody>
      </p:sp>
      <p:sp>
        <p:nvSpPr>
          <p:cNvPr id="4101" name="Rectangle 5"/>
          <p:cNvSpPr>
            <a:spLocks noChangeArrowheads="1"/>
          </p:cNvSpPr>
          <p:nvPr userDrawn="1"/>
        </p:nvSpPr>
        <p:spPr bwMode="auto">
          <a:xfrm>
            <a:off x="0" y="3617913"/>
            <a:ext cx="9147175" cy="215900"/>
          </a:xfrm>
          <a:prstGeom prst="rect">
            <a:avLst/>
          </a:prstGeom>
          <a:solidFill>
            <a:schemeClr val="bg2"/>
          </a:solidFill>
          <a:ln w="9525">
            <a:noFill/>
            <a:miter lim="800000"/>
            <a:headEnd/>
            <a:tailEnd/>
          </a:ln>
          <a:effectLst/>
        </p:spPr>
        <p:txBody>
          <a:bodyPr wrap="none" anchor="ctr"/>
          <a:lstStyle/>
          <a:p>
            <a:endParaRPr lang="en-GB"/>
          </a:p>
        </p:txBody>
      </p:sp>
      <p:pic>
        <p:nvPicPr>
          <p:cNvPr id="4111" name="Picture 15" descr="Chalkboard3"/>
          <p:cNvPicPr>
            <a:picLocks noChangeAspect="1" noChangeArrowheads="1"/>
          </p:cNvPicPr>
          <p:nvPr userDrawn="1"/>
        </p:nvPicPr>
        <p:blipFill>
          <a:blip r:embed="rId2" cstate="print"/>
          <a:srcRect t="2168"/>
          <a:stretch>
            <a:fillRect/>
          </a:stretch>
        </p:blipFill>
        <p:spPr bwMode="auto">
          <a:xfrm>
            <a:off x="1943100" y="0"/>
            <a:ext cx="5200650" cy="6953250"/>
          </a:xfrm>
          <a:prstGeom prst="rect">
            <a:avLst/>
          </a:prstGeom>
          <a:noFill/>
        </p:spPr>
      </p:pic>
      <p:sp>
        <p:nvSpPr>
          <p:cNvPr id="4107" name="Rectangle 11"/>
          <p:cNvSpPr>
            <a:spLocks noGrp="1" noChangeArrowheads="1"/>
          </p:cNvSpPr>
          <p:nvPr>
            <p:ph type="dt" sz="half" idx="2"/>
          </p:nvPr>
        </p:nvSpPr>
        <p:spPr>
          <a:xfrm>
            <a:off x="457200" y="6605588"/>
            <a:ext cx="2133600" cy="279400"/>
          </a:xfrm>
        </p:spPr>
        <p:txBody>
          <a:bodyPr/>
          <a:lstStyle>
            <a:lvl1pPr>
              <a:defRPr/>
            </a:lvl1pPr>
          </a:lstStyle>
          <a:p>
            <a:fld id="{B351F1D9-7CB0-4FF7-B034-70791B78D8E6}" type="datetime1">
              <a:rPr lang="en-US" smtClean="0"/>
              <a:pPr/>
              <a:t>9/18/2013</a:t>
            </a:fld>
            <a:endParaRPr lang="en-GB"/>
          </a:p>
        </p:txBody>
      </p:sp>
      <p:sp>
        <p:nvSpPr>
          <p:cNvPr id="4108" name="Rectangle 12"/>
          <p:cNvSpPr>
            <a:spLocks noGrp="1" noChangeArrowheads="1"/>
          </p:cNvSpPr>
          <p:nvPr>
            <p:ph type="ftr" sz="quarter" idx="3"/>
          </p:nvPr>
        </p:nvSpPr>
        <p:spPr>
          <a:xfrm>
            <a:off x="3124200" y="6605588"/>
            <a:ext cx="2895600" cy="279400"/>
          </a:xfrm>
        </p:spPr>
        <p:txBody>
          <a:bodyPr/>
          <a:lstStyle>
            <a:lvl1pPr>
              <a:defRPr/>
            </a:lvl1pPr>
          </a:lstStyle>
          <a:p>
            <a:r>
              <a:rPr lang="ar-SA" smtClean="0"/>
              <a:t>أ.أريج الخنين</a:t>
            </a:r>
            <a:endParaRPr lang="en-GB"/>
          </a:p>
        </p:txBody>
      </p:sp>
      <p:sp>
        <p:nvSpPr>
          <p:cNvPr id="4109" name="Rectangle 13"/>
          <p:cNvSpPr>
            <a:spLocks noGrp="1" noChangeArrowheads="1"/>
          </p:cNvSpPr>
          <p:nvPr>
            <p:ph type="sldNum" sz="quarter" idx="4"/>
          </p:nvPr>
        </p:nvSpPr>
        <p:spPr>
          <a:xfrm>
            <a:off x="6553200" y="6605588"/>
            <a:ext cx="2133600" cy="279400"/>
          </a:xfrm>
        </p:spPr>
        <p:txBody>
          <a:bodyPr/>
          <a:lstStyle>
            <a:lvl1pPr>
              <a:defRPr/>
            </a:lvl1pPr>
          </a:lstStyle>
          <a:p>
            <a:fld id="{6FF607E3-8B35-45E3-A73D-3EFA505F6243}" type="slidenum">
              <a:rPr lang="en-GB"/>
              <a:pPr/>
              <a:t>‹#›</a:t>
            </a:fld>
            <a:endParaRPr lang="en-GB"/>
          </a:p>
        </p:txBody>
      </p:sp>
      <p:pic>
        <p:nvPicPr>
          <p:cNvPr id="4112" name="Picture 16" descr="CHALKS"/>
          <p:cNvPicPr>
            <a:picLocks noChangeAspect="1" noChangeArrowheads="1"/>
          </p:cNvPicPr>
          <p:nvPr userDrawn="1"/>
        </p:nvPicPr>
        <p:blipFill>
          <a:blip r:embed="rId3" cstate="print"/>
          <a:srcRect/>
          <a:stretch>
            <a:fillRect/>
          </a:stretch>
        </p:blipFill>
        <p:spPr bwMode="auto">
          <a:xfrm>
            <a:off x="2987675" y="4221163"/>
            <a:ext cx="3024188" cy="1935162"/>
          </a:xfrm>
          <a:prstGeom prst="rect">
            <a:avLst/>
          </a:prstGeom>
          <a:noFill/>
        </p:spPr>
      </p:pic>
      <p:sp>
        <p:nvSpPr>
          <p:cNvPr id="4103" name="Rectangle 7"/>
          <p:cNvSpPr>
            <a:spLocks noGrp="1" noChangeArrowheads="1"/>
          </p:cNvSpPr>
          <p:nvPr>
            <p:ph type="subTitle" idx="1"/>
          </p:nvPr>
        </p:nvSpPr>
        <p:spPr>
          <a:xfrm>
            <a:off x="2771775" y="3105150"/>
            <a:ext cx="3455988" cy="1152525"/>
          </a:xfrm>
        </p:spPr>
        <p:txBody>
          <a:bodyPr/>
          <a:lstStyle>
            <a:lvl1pPr marL="0" indent="0">
              <a:buFontTx/>
              <a:buNone/>
              <a:defRPr sz="2800"/>
            </a:lvl1pPr>
          </a:lstStyle>
          <a:p>
            <a:r>
              <a:rPr lang="en-GB"/>
              <a:t>Click to edit Master subtitle style</a:t>
            </a:r>
          </a:p>
        </p:txBody>
      </p:sp>
      <p:sp>
        <p:nvSpPr>
          <p:cNvPr id="4102" name="Rectangle 6"/>
          <p:cNvSpPr>
            <a:spLocks noGrp="1" noChangeArrowheads="1"/>
          </p:cNvSpPr>
          <p:nvPr>
            <p:ph type="ctrTitle"/>
          </p:nvPr>
        </p:nvSpPr>
        <p:spPr>
          <a:xfrm>
            <a:off x="2808288" y="620713"/>
            <a:ext cx="3384550" cy="2484437"/>
          </a:xfrm>
        </p:spPr>
        <p:txBody>
          <a:bodyPr/>
          <a:lstStyle>
            <a:lvl1pPr>
              <a:defRPr/>
            </a:lvl1pPr>
          </a:lstStyle>
          <a:p>
            <a:r>
              <a:rPr lang="en-GB"/>
              <a:t>Click to edit Master 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GB"/>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تاريخ 3"/>
          <p:cNvSpPr>
            <a:spLocks noGrp="1"/>
          </p:cNvSpPr>
          <p:nvPr>
            <p:ph type="dt" sz="half" idx="10"/>
          </p:nvPr>
        </p:nvSpPr>
        <p:spPr/>
        <p:txBody>
          <a:bodyPr/>
          <a:lstStyle>
            <a:lvl1pPr>
              <a:defRPr/>
            </a:lvl1pPr>
          </a:lstStyle>
          <a:p>
            <a:fld id="{1DA0F972-0123-4A72-A725-7A1BA6F71FB0}" type="datetime1">
              <a:rPr lang="en-US" smtClean="0"/>
              <a:pPr/>
              <a:t>9/18/2013</a:t>
            </a:fld>
            <a:endParaRPr lang="en-GB"/>
          </a:p>
        </p:txBody>
      </p:sp>
      <p:sp>
        <p:nvSpPr>
          <p:cNvPr id="5" name="عنصر نائب للتذييل 4"/>
          <p:cNvSpPr>
            <a:spLocks noGrp="1"/>
          </p:cNvSpPr>
          <p:nvPr>
            <p:ph type="ftr" sz="quarter" idx="11"/>
          </p:nvPr>
        </p:nvSpPr>
        <p:spPr/>
        <p:txBody>
          <a:bodyPr/>
          <a:lstStyle>
            <a:lvl1pPr>
              <a:defRPr/>
            </a:lvl1p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lvl1pPr>
              <a:defRPr/>
            </a:lvl1pPr>
          </a:lstStyle>
          <a:p>
            <a:fld id="{1910AC06-9A0F-4016-9DDB-A5BFE5151DDA}" type="slidenum">
              <a:rPr lang="en-GB"/>
              <a:pPr/>
              <a:t>‹#›</a:t>
            </a:fld>
            <a:endParaRPr lang="en-GB"/>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77025" y="260350"/>
            <a:ext cx="2071688" cy="5832475"/>
          </a:xfrm>
        </p:spPr>
        <p:txBody>
          <a:bodyPr vert="eaVert"/>
          <a:lstStyle/>
          <a:p>
            <a:r>
              <a:rPr lang="ar-SA" smtClean="0"/>
              <a:t>انقر لتحرير نمط العنوان الرئيسي</a:t>
            </a:r>
            <a:endParaRPr lang="en-GB"/>
          </a:p>
        </p:txBody>
      </p:sp>
      <p:sp>
        <p:nvSpPr>
          <p:cNvPr id="3" name="عنصر نائب للعنوان العمودي 2"/>
          <p:cNvSpPr>
            <a:spLocks noGrp="1"/>
          </p:cNvSpPr>
          <p:nvPr>
            <p:ph type="body" orient="vert" idx="1"/>
          </p:nvPr>
        </p:nvSpPr>
        <p:spPr>
          <a:xfrm>
            <a:off x="457200" y="260350"/>
            <a:ext cx="6067425" cy="583247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تاريخ 3"/>
          <p:cNvSpPr>
            <a:spLocks noGrp="1"/>
          </p:cNvSpPr>
          <p:nvPr>
            <p:ph type="dt" sz="half" idx="10"/>
          </p:nvPr>
        </p:nvSpPr>
        <p:spPr/>
        <p:txBody>
          <a:bodyPr/>
          <a:lstStyle>
            <a:lvl1pPr>
              <a:defRPr/>
            </a:lvl1pPr>
          </a:lstStyle>
          <a:p>
            <a:fld id="{02EB3D34-D79D-4786-86FC-6F8E7BE11CBB}" type="datetime1">
              <a:rPr lang="en-US" smtClean="0"/>
              <a:pPr/>
              <a:t>9/18/2013</a:t>
            </a:fld>
            <a:endParaRPr lang="en-GB"/>
          </a:p>
        </p:txBody>
      </p:sp>
      <p:sp>
        <p:nvSpPr>
          <p:cNvPr id="5" name="عنصر نائب للتذييل 4"/>
          <p:cNvSpPr>
            <a:spLocks noGrp="1"/>
          </p:cNvSpPr>
          <p:nvPr>
            <p:ph type="ftr" sz="quarter" idx="11"/>
          </p:nvPr>
        </p:nvSpPr>
        <p:spPr/>
        <p:txBody>
          <a:bodyPr/>
          <a:lstStyle>
            <a:lvl1pPr>
              <a:defRPr/>
            </a:lvl1p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lvl1pPr>
              <a:defRPr/>
            </a:lvl1pPr>
          </a:lstStyle>
          <a:p>
            <a:fld id="{F78558F6-287E-4B5C-A70A-08B6FB4B2351}" type="slidenum">
              <a:rPr lang="en-GB"/>
              <a:pPr/>
              <a:t>‹#›</a:t>
            </a:fld>
            <a:endParaRPr lang="en-GB"/>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350"/>
            <a:ext cx="8291513" cy="720725"/>
          </a:xfrm>
        </p:spPr>
        <p:txBody>
          <a:bodyPr/>
          <a:lstStyle/>
          <a:p>
            <a:r>
              <a:rPr lang="ar-SA" smtClean="0"/>
              <a:t>انقر لتحرير نمط العنوان الرئيسي</a:t>
            </a:r>
            <a:endParaRPr lang="en-GB"/>
          </a:p>
        </p:txBody>
      </p:sp>
      <p:sp>
        <p:nvSpPr>
          <p:cNvPr id="3" name="عنصر نائب للجدول 2"/>
          <p:cNvSpPr>
            <a:spLocks noGrp="1"/>
          </p:cNvSpPr>
          <p:nvPr>
            <p:ph type="tbl" idx="1"/>
          </p:nvPr>
        </p:nvSpPr>
        <p:spPr>
          <a:xfrm>
            <a:off x="457200" y="1484313"/>
            <a:ext cx="8291513" cy="4608512"/>
          </a:xfrm>
        </p:spPr>
        <p:txBody>
          <a:bodyPr/>
          <a:lstStyle/>
          <a:p>
            <a:endParaRPr lang="en-GB"/>
          </a:p>
        </p:txBody>
      </p:sp>
      <p:sp>
        <p:nvSpPr>
          <p:cNvPr id="4" name="عنصر نائب للتاريخ 3"/>
          <p:cNvSpPr>
            <a:spLocks noGrp="1"/>
          </p:cNvSpPr>
          <p:nvPr>
            <p:ph type="dt" sz="half" idx="10"/>
          </p:nvPr>
        </p:nvSpPr>
        <p:spPr>
          <a:xfrm>
            <a:off x="457200" y="6308725"/>
            <a:ext cx="2133600" cy="279400"/>
          </a:xfrm>
        </p:spPr>
        <p:txBody>
          <a:bodyPr/>
          <a:lstStyle>
            <a:lvl1pPr>
              <a:defRPr/>
            </a:lvl1pPr>
          </a:lstStyle>
          <a:p>
            <a:fld id="{D8348D55-F7AA-404E-B285-259476C33134}" type="datetime1">
              <a:rPr lang="en-US" smtClean="0"/>
              <a:pPr/>
              <a:t>9/18/2013</a:t>
            </a:fld>
            <a:endParaRPr lang="en-GB"/>
          </a:p>
        </p:txBody>
      </p:sp>
      <p:sp>
        <p:nvSpPr>
          <p:cNvPr id="5" name="عنصر نائب للتذييل 4"/>
          <p:cNvSpPr>
            <a:spLocks noGrp="1"/>
          </p:cNvSpPr>
          <p:nvPr>
            <p:ph type="ftr" sz="quarter" idx="11"/>
          </p:nvPr>
        </p:nvSpPr>
        <p:spPr>
          <a:xfrm>
            <a:off x="3124200" y="6308725"/>
            <a:ext cx="2895600" cy="279400"/>
          </a:xfrm>
        </p:spPr>
        <p:txBody>
          <a:bodyPr/>
          <a:lstStyle>
            <a:lvl1pPr>
              <a:defRPr/>
            </a:lvl1pPr>
          </a:lstStyle>
          <a:p>
            <a:r>
              <a:rPr lang="ar-SA" smtClean="0"/>
              <a:t>أ.أريج الخنين</a:t>
            </a:r>
            <a:endParaRPr lang="en-GB"/>
          </a:p>
        </p:txBody>
      </p:sp>
      <p:sp>
        <p:nvSpPr>
          <p:cNvPr id="6" name="عنصر نائب لرقم الشريحة 5"/>
          <p:cNvSpPr>
            <a:spLocks noGrp="1"/>
          </p:cNvSpPr>
          <p:nvPr>
            <p:ph type="sldNum" sz="quarter" idx="12"/>
          </p:nvPr>
        </p:nvSpPr>
        <p:spPr>
          <a:xfrm>
            <a:off x="6553200" y="6308725"/>
            <a:ext cx="2133600" cy="279400"/>
          </a:xfrm>
        </p:spPr>
        <p:txBody>
          <a:bodyPr/>
          <a:lstStyle>
            <a:lvl1pPr>
              <a:defRPr/>
            </a:lvl1pPr>
          </a:lstStyle>
          <a:p>
            <a:fld id="{A2672A08-D20D-4E30-82AB-487EA12DE0D8}" type="slidenum">
              <a:rPr lang="en-GB"/>
              <a:pPr/>
              <a:t>‹#›</a:t>
            </a:fld>
            <a:endParaRPr lang="en-GB"/>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350"/>
            <a:ext cx="8291513" cy="720725"/>
          </a:xfrm>
        </p:spPr>
        <p:txBody>
          <a:bodyPr/>
          <a:lstStyle/>
          <a:p>
            <a:r>
              <a:rPr lang="ar-SA" smtClean="0"/>
              <a:t>انقر لتحرير نمط العنوان الرئيسي</a:t>
            </a:r>
            <a:endParaRPr lang="en-GB"/>
          </a:p>
        </p:txBody>
      </p:sp>
      <p:sp>
        <p:nvSpPr>
          <p:cNvPr id="3" name="عنصر نائب للمخطط 2"/>
          <p:cNvSpPr>
            <a:spLocks noGrp="1"/>
          </p:cNvSpPr>
          <p:nvPr>
            <p:ph type="chart" idx="1"/>
          </p:nvPr>
        </p:nvSpPr>
        <p:spPr>
          <a:xfrm>
            <a:off x="457200" y="1484313"/>
            <a:ext cx="8291513" cy="4608512"/>
          </a:xfrm>
        </p:spPr>
        <p:txBody>
          <a:bodyPr/>
          <a:lstStyle/>
          <a:p>
            <a:endParaRPr lang="en-GB"/>
          </a:p>
        </p:txBody>
      </p:sp>
      <p:sp>
        <p:nvSpPr>
          <p:cNvPr id="4" name="عنصر نائب للتاريخ 3"/>
          <p:cNvSpPr>
            <a:spLocks noGrp="1"/>
          </p:cNvSpPr>
          <p:nvPr>
            <p:ph type="dt" sz="half" idx="10"/>
          </p:nvPr>
        </p:nvSpPr>
        <p:spPr>
          <a:xfrm>
            <a:off x="457200" y="6308725"/>
            <a:ext cx="2133600" cy="279400"/>
          </a:xfrm>
        </p:spPr>
        <p:txBody>
          <a:bodyPr/>
          <a:lstStyle>
            <a:lvl1pPr>
              <a:defRPr/>
            </a:lvl1pPr>
          </a:lstStyle>
          <a:p>
            <a:fld id="{6746EA51-9452-4BD4-B4DC-8743FF2893E0}" type="datetime1">
              <a:rPr lang="en-US" smtClean="0"/>
              <a:pPr/>
              <a:t>9/18/2013</a:t>
            </a:fld>
            <a:endParaRPr lang="en-GB"/>
          </a:p>
        </p:txBody>
      </p:sp>
      <p:sp>
        <p:nvSpPr>
          <p:cNvPr id="5" name="عنصر نائب للتذييل 4"/>
          <p:cNvSpPr>
            <a:spLocks noGrp="1"/>
          </p:cNvSpPr>
          <p:nvPr>
            <p:ph type="ftr" sz="quarter" idx="11"/>
          </p:nvPr>
        </p:nvSpPr>
        <p:spPr>
          <a:xfrm>
            <a:off x="3124200" y="6308725"/>
            <a:ext cx="2895600" cy="279400"/>
          </a:xfrm>
        </p:spPr>
        <p:txBody>
          <a:bodyPr/>
          <a:lstStyle>
            <a:lvl1pPr>
              <a:defRPr/>
            </a:lvl1pPr>
          </a:lstStyle>
          <a:p>
            <a:r>
              <a:rPr lang="ar-SA" smtClean="0"/>
              <a:t>أ.أريج الخنين</a:t>
            </a:r>
            <a:endParaRPr lang="en-GB"/>
          </a:p>
        </p:txBody>
      </p:sp>
      <p:sp>
        <p:nvSpPr>
          <p:cNvPr id="6" name="عنصر نائب لرقم الشريحة 5"/>
          <p:cNvSpPr>
            <a:spLocks noGrp="1"/>
          </p:cNvSpPr>
          <p:nvPr>
            <p:ph type="sldNum" sz="quarter" idx="12"/>
          </p:nvPr>
        </p:nvSpPr>
        <p:spPr>
          <a:xfrm>
            <a:off x="6553200" y="6308725"/>
            <a:ext cx="2133600" cy="279400"/>
          </a:xfrm>
        </p:spPr>
        <p:txBody>
          <a:bodyPr/>
          <a:lstStyle>
            <a:lvl1pPr>
              <a:defRPr/>
            </a:lvl1pPr>
          </a:lstStyle>
          <a:p>
            <a:fld id="{7AAFDA54-CE7C-4F4B-BC78-42A302B3BF9D}" type="slidenum">
              <a:rPr lang="en-GB"/>
              <a:pPr/>
              <a:t>‹#›</a:t>
            </a:fld>
            <a:endParaRPr lang="en-GB"/>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304800" y="228600"/>
            <a:ext cx="8610600" cy="5867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3" name="عنصر نائب للتاريخ 2"/>
          <p:cNvSpPr>
            <a:spLocks noGrp="1"/>
          </p:cNvSpPr>
          <p:nvPr>
            <p:ph type="dt" sz="half" idx="10"/>
          </p:nvPr>
        </p:nvSpPr>
        <p:spPr>
          <a:xfrm>
            <a:off x="685800" y="6248400"/>
            <a:ext cx="1905000" cy="457200"/>
          </a:xfrm>
        </p:spPr>
        <p:txBody>
          <a:bodyPr/>
          <a:lstStyle>
            <a:lvl1pPr>
              <a:defRPr/>
            </a:lvl1pPr>
          </a:lstStyle>
          <a:p>
            <a:fld id="{8CB18897-32FB-47F2-85B6-2BD46C2BBE1D}" type="datetime1">
              <a:rPr lang="en-US" smtClean="0"/>
              <a:pPr/>
              <a:t>9/18/2013</a:t>
            </a:fld>
            <a:endParaRPr lang="en-US"/>
          </a:p>
        </p:txBody>
      </p:sp>
      <p:sp>
        <p:nvSpPr>
          <p:cNvPr id="4" name="عنصر نائب للتذييل 3"/>
          <p:cNvSpPr>
            <a:spLocks noGrp="1"/>
          </p:cNvSpPr>
          <p:nvPr>
            <p:ph type="ftr" sz="quarter" idx="11"/>
          </p:nvPr>
        </p:nvSpPr>
        <p:spPr>
          <a:xfrm>
            <a:off x="3124200" y="6248400"/>
            <a:ext cx="2895600" cy="457200"/>
          </a:xfrm>
        </p:spPr>
        <p:txBody>
          <a:bodyPr/>
          <a:lstStyle>
            <a:lvl1pPr>
              <a:defRPr/>
            </a:lvl1pPr>
          </a:lstStyle>
          <a:p>
            <a:r>
              <a:rPr lang="ar-SA" smtClean="0"/>
              <a:t>أ.أريج الخنين</a:t>
            </a:r>
            <a:endParaRPr lang="en-GB"/>
          </a:p>
        </p:txBody>
      </p:sp>
      <p:sp>
        <p:nvSpPr>
          <p:cNvPr id="5" name="عنصر نائب لرقم الشريحة 4"/>
          <p:cNvSpPr>
            <a:spLocks noGrp="1"/>
          </p:cNvSpPr>
          <p:nvPr>
            <p:ph type="sldNum" sz="quarter" idx="12"/>
          </p:nvPr>
        </p:nvSpPr>
        <p:spPr>
          <a:xfrm>
            <a:off x="6553200" y="6248400"/>
            <a:ext cx="1905000" cy="457200"/>
          </a:xfrm>
        </p:spPr>
        <p:txBody>
          <a:bodyPr/>
          <a:lstStyle>
            <a:lvl1pPr>
              <a:defRPr/>
            </a:lvl1pPr>
          </a:lstStyle>
          <a:p>
            <a:fld id="{CA76D37D-902E-45CC-AEE9-80CD32BE3753}"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GB"/>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تاريخ 3"/>
          <p:cNvSpPr>
            <a:spLocks noGrp="1"/>
          </p:cNvSpPr>
          <p:nvPr>
            <p:ph type="dt" sz="half" idx="10"/>
          </p:nvPr>
        </p:nvSpPr>
        <p:spPr/>
        <p:txBody>
          <a:bodyPr/>
          <a:lstStyle>
            <a:lvl1pPr>
              <a:defRPr/>
            </a:lvl1pPr>
          </a:lstStyle>
          <a:p>
            <a:fld id="{1296D5B1-8C1A-4576-8AF0-385F327B8D6A}" type="datetime1">
              <a:rPr lang="en-US" smtClean="0"/>
              <a:pPr/>
              <a:t>9/18/2013</a:t>
            </a:fld>
            <a:endParaRPr lang="en-GB"/>
          </a:p>
        </p:txBody>
      </p:sp>
      <p:sp>
        <p:nvSpPr>
          <p:cNvPr id="5" name="عنصر نائب للتذييل 4"/>
          <p:cNvSpPr>
            <a:spLocks noGrp="1"/>
          </p:cNvSpPr>
          <p:nvPr>
            <p:ph type="ftr" sz="quarter" idx="11"/>
          </p:nvPr>
        </p:nvSpPr>
        <p:spPr/>
        <p:txBody>
          <a:bodyPr/>
          <a:lstStyle>
            <a:lvl1pPr>
              <a:defRPr/>
            </a:lvl1p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lvl1pPr>
              <a:defRPr/>
            </a:lvl1pPr>
          </a:lstStyle>
          <a:p>
            <a:fld id="{C43AD211-25C3-4653-AFEF-7FF8538BE60C}" type="slidenum">
              <a:rPr lang="en-GB"/>
              <a:pPr/>
              <a:t>‹#›</a:t>
            </a:fld>
            <a:endParaRPr lang="en-GB"/>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GB"/>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A8009F58-204C-41F7-A933-62EBB5223864}" type="datetime1">
              <a:rPr lang="en-US" smtClean="0"/>
              <a:pPr/>
              <a:t>9/18/2013</a:t>
            </a:fld>
            <a:endParaRPr lang="en-GB"/>
          </a:p>
        </p:txBody>
      </p:sp>
      <p:sp>
        <p:nvSpPr>
          <p:cNvPr id="5" name="عنصر نائب للتذييل 4"/>
          <p:cNvSpPr>
            <a:spLocks noGrp="1"/>
          </p:cNvSpPr>
          <p:nvPr>
            <p:ph type="ftr" sz="quarter" idx="11"/>
          </p:nvPr>
        </p:nvSpPr>
        <p:spPr/>
        <p:txBody>
          <a:bodyPr/>
          <a:lstStyle>
            <a:lvl1pPr>
              <a:defRPr/>
            </a:lvl1p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lvl1pPr>
              <a:defRPr/>
            </a:lvl1pPr>
          </a:lstStyle>
          <a:p>
            <a:fld id="{4E5F89B2-C764-4987-95C9-2E914CA965B4}" type="slidenum">
              <a:rPr lang="en-GB"/>
              <a:pPr/>
              <a:t>‹#›</a:t>
            </a:fld>
            <a:endParaRPr lang="en-GB"/>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GB"/>
          </a:p>
        </p:txBody>
      </p:sp>
      <p:sp>
        <p:nvSpPr>
          <p:cNvPr id="3" name="عنصر نائب للمحتوى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محتوى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5" name="عنصر نائب للتاريخ 4"/>
          <p:cNvSpPr>
            <a:spLocks noGrp="1"/>
          </p:cNvSpPr>
          <p:nvPr>
            <p:ph type="dt" sz="half" idx="10"/>
          </p:nvPr>
        </p:nvSpPr>
        <p:spPr/>
        <p:txBody>
          <a:bodyPr/>
          <a:lstStyle>
            <a:lvl1pPr>
              <a:defRPr/>
            </a:lvl1pPr>
          </a:lstStyle>
          <a:p>
            <a:fld id="{FED6BC32-BFB1-43B6-BC70-E91AC05A2B64}" type="datetime1">
              <a:rPr lang="en-US" smtClean="0"/>
              <a:pPr/>
              <a:t>9/18/2013</a:t>
            </a:fld>
            <a:endParaRPr lang="en-GB"/>
          </a:p>
        </p:txBody>
      </p:sp>
      <p:sp>
        <p:nvSpPr>
          <p:cNvPr id="6" name="عنصر نائب للتذييل 5"/>
          <p:cNvSpPr>
            <a:spLocks noGrp="1"/>
          </p:cNvSpPr>
          <p:nvPr>
            <p:ph type="ftr" sz="quarter" idx="11"/>
          </p:nvPr>
        </p:nvSpPr>
        <p:spPr/>
        <p:txBody>
          <a:bodyPr/>
          <a:lstStyle>
            <a:lvl1pPr>
              <a:defRPr/>
            </a:lvl1pPr>
          </a:lstStyle>
          <a:p>
            <a:r>
              <a:rPr lang="ar-SA" smtClean="0"/>
              <a:t>أ.أريج الخنين</a:t>
            </a:r>
            <a:endParaRPr lang="en-GB"/>
          </a:p>
        </p:txBody>
      </p:sp>
      <p:sp>
        <p:nvSpPr>
          <p:cNvPr id="7" name="عنصر نائب لرقم الشريحة 6"/>
          <p:cNvSpPr>
            <a:spLocks noGrp="1"/>
          </p:cNvSpPr>
          <p:nvPr>
            <p:ph type="sldNum" sz="quarter" idx="12"/>
          </p:nvPr>
        </p:nvSpPr>
        <p:spPr/>
        <p:txBody>
          <a:bodyPr/>
          <a:lstStyle>
            <a:lvl1pPr>
              <a:defRPr/>
            </a:lvl1pPr>
          </a:lstStyle>
          <a:p>
            <a:fld id="{9792FDC1-E203-4DE9-BC36-B673E47F87A9}" type="slidenum">
              <a:rPr lang="en-GB"/>
              <a:pPr/>
              <a:t>‹#›</a:t>
            </a:fld>
            <a:endParaRPr lang="en-GB"/>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en-GB"/>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7" name="عنصر نائب للتاريخ 6"/>
          <p:cNvSpPr>
            <a:spLocks noGrp="1"/>
          </p:cNvSpPr>
          <p:nvPr>
            <p:ph type="dt" sz="half" idx="10"/>
          </p:nvPr>
        </p:nvSpPr>
        <p:spPr/>
        <p:txBody>
          <a:bodyPr/>
          <a:lstStyle>
            <a:lvl1pPr>
              <a:defRPr/>
            </a:lvl1pPr>
          </a:lstStyle>
          <a:p>
            <a:fld id="{42A04CDB-5806-4AD9-9C9B-D3CD0A47023B}" type="datetime1">
              <a:rPr lang="en-US" smtClean="0"/>
              <a:pPr/>
              <a:t>9/18/2013</a:t>
            </a:fld>
            <a:endParaRPr lang="en-GB"/>
          </a:p>
        </p:txBody>
      </p:sp>
      <p:sp>
        <p:nvSpPr>
          <p:cNvPr id="8" name="عنصر نائب للتذييل 7"/>
          <p:cNvSpPr>
            <a:spLocks noGrp="1"/>
          </p:cNvSpPr>
          <p:nvPr>
            <p:ph type="ftr" sz="quarter" idx="11"/>
          </p:nvPr>
        </p:nvSpPr>
        <p:spPr/>
        <p:txBody>
          <a:bodyPr/>
          <a:lstStyle>
            <a:lvl1pPr>
              <a:defRPr/>
            </a:lvl1pPr>
          </a:lstStyle>
          <a:p>
            <a:r>
              <a:rPr lang="ar-SA" smtClean="0"/>
              <a:t>أ.أريج الخنين</a:t>
            </a:r>
            <a:endParaRPr lang="en-GB"/>
          </a:p>
        </p:txBody>
      </p:sp>
      <p:sp>
        <p:nvSpPr>
          <p:cNvPr id="9" name="عنصر نائب لرقم الشريحة 8"/>
          <p:cNvSpPr>
            <a:spLocks noGrp="1"/>
          </p:cNvSpPr>
          <p:nvPr>
            <p:ph type="sldNum" sz="quarter" idx="12"/>
          </p:nvPr>
        </p:nvSpPr>
        <p:spPr/>
        <p:txBody>
          <a:bodyPr/>
          <a:lstStyle>
            <a:lvl1pPr>
              <a:defRPr/>
            </a:lvl1pPr>
          </a:lstStyle>
          <a:p>
            <a:fld id="{323682B5-40EB-48BE-B28A-B98D0F8F98C1}" type="slidenum">
              <a:rPr lang="en-GB"/>
              <a:pPr/>
              <a:t>‹#›</a:t>
            </a:fld>
            <a:endParaRPr lang="en-GB"/>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GB"/>
          </a:p>
        </p:txBody>
      </p:sp>
      <p:sp>
        <p:nvSpPr>
          <p:cNvPr id="3" name="عنصر نائب للتاريخ 2"/>
          <p:cNvSpPr>
            <a:spLocks noGrp="1"/>
          </p:cNvSpPr>
          <p:nvPr>
            <p:ph type="dt" sz="half" idx="10"/>
          </p:nvPr>
        </p:nvSpPr>
        <p:spPr/>
        <p:txBody>
          <a:bodyPr/>
          <a:lstStyle>
            <a:lvl1pPr>
              <a:defRPr/>
            </a:lvl1pPr>
          </a:lstStyle>
          <a:p>
            <a:fld id="{D2ADC245-8E79-483D-A31C-496195F75CF1}" type="datetime1">
              <a:rPr lang="en-US" smtClean="0"/>
              <a:pPr/>
              <a:t>9/18/2013</a:t>
            </a:fld>
            <a:endParaRPr lang="en-GB"/>
          </a:p>
        </p:txBody>
      </p:sp>
      <p:sp>
        <p:nvSpPr>
          <p:cNvPr id="4" name="عنصر نائب للتذييل 3"/>
          <p:cNvSpPr>
            <a:spLocks noGrp="1"/>
          </p:cNvSpPr>
          <p:nvPr>
            <p:ph type="ftr" sz="quarter" idx="11"/>
          </p:nvPr>
        </p:nvSpPr>
        <p:spPr/>
        <p:txBody>
          <a:bodyPr/>
          <a:lstStyle>
            <a:lvl1pPr>
              <a:defRPr/>
            </a:lvl1pPr>
          </a:lstStyle>
          <a:p>
            <a:r>
              <a:rPr lang="ar-SA" smtClean="0"/>
              <a:t>أ.أريج الخنين</a:t>
            </a:r>
            <a:endParaRPr lang="en-GB"/>
          </a:p>
        </p:txBody>
      </p:sp>
      <p:sp>
        <p:nvSpPr>
          <p:cNvPr id="5" name="عنصر نائب لرقم الشريحة 4"/>
          <p:cNvSpPr>
            <a:spLocks noGrp="1"/>
          </p:cNvSpPr>
          <p:nvPr>
            <p:ph type="sldNum" sz="quarter" idx="12"/>
          </p:nvPr>
        </p:nvSpPr>
        <p:spPr/>
        <p:txBody>
          <a:bodyPr/>
          <a:lstStyle>
            <a:lvl1pPr>
              <a:defRPr/>
            </a:lvl1pPr>
          </a:lstStyle>
          <a:p>
            <a:fld id="{10F36FED-57E0-4766-AD1F-AA20FEB83F88}" type="slidenum">
              <a:rPr lang="en-GB"/>
              <a:pPr/>
              <a:t>‹#›</a:t>
            </a:fld>
            <a:endParaRPr lang="en-GB"/>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0C9F968B-8C19-44E4-92F0-0787AA757D79}" type="datetime1">
              <a:rPr lang="en-US" smtClean="0"/>
              <a:pPr/>
              <a:t>9/18/2013</a:t>
            </a:fld>
            <a:endParaRPr lang="en-GB"/>
          </a:p>
        </p:txBody>
      </p:sp>
      <p:sp>
        <p:nvSpPr>
          <p:cNvPr id="3" name="عنصر نائب للتذييل 2"/>
          <p:cNvSpPr>
            <a:spLocks noGrp="1"/>
          </p:cNvSpPr>
          <p:nvPr>
            <p:ph type="ftr" sz="quarter" idx="11"/>
          </p:nvPr>
        </p:nvSpPr>
        <p:spPr/>
        <p:txBody>
          <a:bodyPr/>
          <a:lstStyle>
            <a:lvl1pPr>
              <a:defRPr/>
            </a:lvl1pPr>
          </a:lstStyle>
          <a:p>
            <a:r>
              <a:rPr lang="ar-SA" smtClean="0"/>
              <a:t>أ.أريج الخنين</a:t>
            </a:r>
            <a:endParaRPr lang="en-GB"/>
          </a:p>
        </p:txBody>
      </p:sp>
      <p:sp>
        <p:nvSpPr>
          <p:cNvPr id="4" name="عنصر نائب لرقم الشريحة 3"/>
          <p:cNvSpPr>
            <a:spLocks noGrp="1"/>
          </p:cNvSpPr>
          <p:nvPr>
            <p:ph type="sldNum" sz="quarter" idx="12"/>
          </p:nvPr>
        </p:nvSpPr>
        <p:spPr/>
        <p:txBody>
          <a:bodyPr/>
          <a:lstStyle>
            <a:lvl1pPr>
              <a:defRPr/>
            </a:lvl1pPr>
          </a:lstStyle>
          <a:p>
            <a:fld id="{6AB1D18B-56DE-48DB-9EBA-A98CCAA2691C}" type="slidenum">
              <a:rPr lang="en-GB"/>
              <a:pPr/>
              <a:t>‹#›</a:t>
            </a:fld>
            <a:endParaRPr lang="en-GB"/>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GB"/>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8D142B82-0105-4230-86CB-881DBD7CCD2A}" type="datetime1">
              <a:rPr lang="en-US" smtClean="0"/>
              <a:pPr/>
              <a:t>9/18/2013</a:t>
            </a:fld>
            <a:endParaRPr lang="en-GB"/>
          </a:p>
        </p:txBody>
      </p:sp>
      <p:sp>
        <p:nvSpPr>
          <p:cNvPr id="6" name="عنصر نائب للتذييل 5"/>
          <p:cNvSpPr>
            <a:spLocks noGrp="1"/>
          </p:cNvSpPr>
          <p:nvPr>
            <p:ph type="ftr" sz="quarter" idx="11"/>
          </p:nvPr>
        </p:nvSpPr>
        <p:spPr/>
        <p:txBody>
          <a:bodyPr/>
          <a:lstStyle>
            <a:lvl1pPr>
              <a:defRPr/>
            </a:lvl1pPr>
          </a:lstStyle>
          <a:p>
            <a:r>
              <a:rPr lang="ar-SA" smtClean="0"/>
              <a:t>أ.أريج الخنين</a:t>
            </a:r>
            <a:endParaRPr lang="en-GB"/>
          </a:p>
        </p:txBody>
      </p:sp>
      <p:sp>
        <p:nvSpPr>
          <p:cNvPr id="7" name="عنصر نائب لرقم الشريحة 6"/>
          <p:cNvSpPr>
            <a:spLocks noGrp="1"/>
          </p:cNvSpPr>
          <p:nvPr>
            <p:ph type="sldNum" sz="quarter" idx="12"/>
          </p:nvPr>
        </p:nvSpPr>
        <p:spPr/>
        <p:txBody>
          <a:bodyPr/>
          <a:lstStyle>
            <a:lvl1pPr>
              <a:defRPr/>
            </a:lvl1pPr>
          </a:lstStyle>
          <a:p>
            <a:fld id="{3BD5F385-CD4D-49FE-911A-D364234424CD}" type="slidenum">
              <a:rPr lang="en-GB"/>
              <a:pPr/>
              <a:t>‹#›</a:t>
            </a:fld>
            <a:endParaRPr lang="en-GB"/>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GB"/>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D9489B32-E5D2-4E63-AFAE-BFD90C445ECB}" type="datetime1">
              <a:rPr lang="en-US" smtClean="0"/>
              <a:pPr/>
              <a:t>9/18/2013</a:t>
            </a:fld>
            <a:endParaRPr lang="en-GB"/>
          </a:p>
        </p:txBody>
      </p:sp>
      <p:sp>
        <p:nvSpPr>
          <p:cNvPr id="6" name="عنصر نائب للتذييل 5"/>
          <p:cNvSpPr>
            <a:spLocks noGrp="1"/>
          </p:cNvSpPr>
          <p:nvPr>
            <p:ph type="ftr" sz="quarter" idx="11"/>
          </p:nvPr>
        </p:nvSpPr>
        <p:spPr/>
        <p:txBody>
          <a:bodyPr/>
          <a:lstStyle>
            <a:lvl1pPr>
              <a:defRPr/>
            </a:lvl1pPr>
          </a:lstStyle>
          <a:p>
            <a:r>
              <a:rPr lang="ar-SA" smtClean="0"/>
              <a:t>أ.أريج الخنين</a:t>
            </a:r>
            <a:endParaRPr lang="en-GB"/>
          </a:p>
        </p:txBody>
      </p:sp>
      <p:sp>
        <p:nvSpPr>
          <p:cNvPr id="7" name="عنصر نائب لرقم الشريحة 6"/>
          <p:cNvSpPr>
            <a:spLocks noGrp="1"/>
          </p:cNvSpPr>
          <p:nvPr>
            <p:ph type="sldNum" sz="quarter" idx="12"/>
          </p:nvPr>
        </p:nvSpPr>
        <p:spPr/>
        <p:txBody>
          <a:bodyPr/>
          <a:lstStyle>
            <a:lvl1pPr>
              <a:defRPr/>
            </a:lvl1pPr>
          </a:lstStyle>
          <a:p>
            <a:fld id="{DDBF3E98-AF9A-4220-B3E8-A0DA955EEF88}" type="slidenum">
              <a:rPr lang="en-GB"/>
              <a:pPr/>
              <a:t>‹#›</a:t>
            </a:fld>
            <a:endParaRPr lang="en-GB"/>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userDrawn="1"/>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endParaRPr lang="en-GB"/>
          </a:p>
        </p:txBody>
      </p:sp>
      <p:sp>
        <p:nvSpPr>
          <p:cNvPr id="1033" name="Rectangle 9"/>
          <p:cNvSpPr>
            <a:spLocks noChangeArrowheads="1"/>
          </p:cNvSpPr>
          <p:nvPr userDrawn="1"/>
        </p:nvSpPr>
        <p:spPr bwMode="auto">
          <a:xfrm>
            <a:off x="0" y="6308725"/>
            <a:ext cx="9139238" cy="277813"/>
          </a:xfrm>
          <a:prstGeom prst="rect">
            <a:avLst/>
          </a:prstGeom>
          <a:solidFill>
            <a:schemeClr val="bg1"/>
          </a:solidFill>
          <a:ln w="9525">
            <a:noFill/>
            <a:miter lim="800000"/>
            <a:headEnd/>
            <a:tailEnd/>
          </a:ln>
          <a:effectLst/>
        </p:spPr>
        <p:txBody>
          <a:bodyPr wrap="none" anchor="ctr"/>
          <a:lstStyle/>
          <a:p>
            <a:endParaRPr lang="en-GB"/>
          </a:p>
        </p:txBody>
      </p:sp>
      <p:sp>
        <p:nvSpPr>
          <p:cNvPr id="1034" name="Rectangle 10"/>
          <p:cNvSpPr>
            <a:spLocks noChangeArrowheads="1"/>
          </p:cNvSpPr>
          <p:nvPr userDrawn="1"/>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endParaRPr lang="en-GB"/>
          </a:p>
        </p:txBody>
      </p:sp>
      <p:sp>
        <p:nvSpPr>
          <p:cNvPr id="1026"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4AF1FB0-2B6A-406D-BAA3-B47C11F795DE}" type="datetime1">
              <a:rPr lang="en-US" smtClean="0"/>
              <a:pPr/>
              <a:t>9/18/2013</a:t>
            </a:fld>
            <a:endParaRPr lang="en-GB"/>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ar-SA" smtClean="0"/>
              <a:t>أ.أريج الخنين</a:t>
            </a:r>
            <a:endParaRPr lang="en-GB"/>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BD7EAA5-C14B-4132-8609-47389166ADA2}" type="slidenum">
              <a:rPr lang="en-GB"/>
              <a:pPr/>
              <a:t>‹#›</a:t>
            </a:fld>
            <a:endParaRPr lang="en-GB"/>
          </a:p>
        </p:txBody>
      </p:sp>
      <p:sp>
        <p:nvSpPr>
          <p:cNvPr id="1035" name="Rectangle 11"/>
          <p:cNvSpPr>
            <a:spLocks noChangeArrowheads="1"/>
          </p:cNvSpPr>
          <p:nvPr userDrawn="1"/>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GB"/>
          </a:p>
        </p:txBody>
      </p:sp>
      <p:pic>
        <p:nvPicPr>
          <p:cNvPr id="1036" name="Picture 12" descr="CHALKS"/>
          <p:cNvPicPr>
            <a:picLocks noChangeAspect="1" noChangeArrowheads="1"/>
          </p:cNvPicPr>
          <p:nvPr userDrawn="1"/>
        </p:nvPicPr>
        <p:blipFill>
          <a:blip r:embed="rId16" cstate="print"/>
          <a:srcRect/>
          <a:stretch>
            <a:fillRect/>
          </a:stretch>
        </p:blipFill>
        <p:spPr bwMode="auto">
          <a:xfrm>
            <a:off x="215900" y="4689475"/>
            <a:ext cx="3024188" cy="1935163"/>
          </a:xfrm>
          <a:prstGeom prst="rect">
            <a:avLst/>
          </a:prstGeom>
          <a:noFill/>
        </p:spPr>
      </p:pic>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wipe dir="r"/>
  </p:transition>
  <p:hf hdr="0"/>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cs typeface="Arial" charset="0"/>
        </a:defRPr>
      </a:lvl2pPr>
      <a:lvl3pPr algn="l" rtl="0" fontAlgn="base">
        <a:spcBef>
          <a:spcPct val="0"/>
        </a:spcBef>
        <a:spcAft>
          <a:spcPct val="0"/>
        </a:spcAft>
        <a:defRPr sz="4400">
          <a:solidFill>
            <a:schemeClr val="tx1"/>
          </a:solidFill>
          <a:latin typeface="Arial" charset="0"/>
          <a:cs typeface="Arial" charset="0"/>
        </a:defRPr>
      </a:lvl3pPr>
      <a:lvl4pPr algn="l" rtl="0" fontAlgn="base">
        <a:spcBef>
          <a:spcPct val="0"/>
        </a:spcBef>
        <a:spcAft>
          <a:spcPct val="0"/>
        </a:spcAft>
        <a:defRPr sz="4400">
          <a:solidFill>
            <a:schemeClr val="tx1"/>
          </a:solidFill>
          <a:latin typeface="Arial" charset="0"/>
          <a:cs typeface="Arial" charset="0"/>
        </a:defRPr>
      </a:lvl4pPr>
      <a:lvl5pPr algn="l" rtl="0" fontAlgn="base">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images.google.com.sa/imgres?imgurl=http://www.cksinfo.com/clipart/people/bodyparts/mouths/tongue.png&amp;imgrefurl=http://www.cksinfo.com/people/bodyparts/mouths/page2.html&amp;h=334&amp;w=400&amp;sz=18&amp;hl=ar&amp;start=1&amp;um=1&amp;usg=__xH_FTUHdc2GWasu_L8ef5Jb6c4E=&amp;tbnid=Lc0hk6NCgIgulM:&amp;tbnh=104&amp;tbnw=124&amp;prev=/images?q=tongue+clipart&amp;um=1&amp;hl=ar&amp;sa=X" TargetMode="External"/><Relationship Id="rId7" Type="http://schemas.openxmlformats.org/officeDocument/2006/relationships/hyperlink" Target="http://images.google.com.sa/imgres?imgurl=http://library.thinkquest.org/03oct/00923/nose.gif&amp;imgrefurl=http://library.thinkquest.org/03oct/00923/typhoid1.htm&amp;h=364&amp;w=343&amp;sz=5&amp;hl=ar&amp;start=15&amp;um=1&amp;usg=__pQFE2G4lO21YKluMYh8KQNu0N-E=&amp;tbnid=PgTuDtn7Vxlf6M:&amp;tbnh=121&amp;tbnw=114&amp;prev=/images?q=nose+clipart&amp;um=1&amp;hl=ar&amp;sa=G" TargetMode="External"/><Relationship Id="rId12"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4.jpeg"/><Relationship Id="rId11" Type="http://schemas.openxmlformats.org/officeDocument/2006/relationships/hyperlink" Target="http://images.google.com.sa/imgres?imgurl=http://www.artvex.com/content/Clip_Art/Anatomy/Eyes/0011559.gif&amp;imgrefurl=http://www.artvex.com/browse.php?p=Anatomy/Eyes&amp;h=189&amp;w=200&amp;sz=7&amp;hl=ar&amp;start=10&amp;um=1&amp;usg=__8jWb2k_5lTVS4RFRJslrSqptomw=&amp;tbnid=WGpxmXRR_1Cj8M:&amp;tbnh=98&amp;tbnw=104&amp;prev=/images?q=eyes+clipart&amp;um=1&amp;hl=ar&amp;sa=G" TargetMode="External"/><Relationship Id="rId5" Type="http://schemas.openxmlformats.org/officeDocument/2006/relationships/hyperlink" Target="http://images.google.com.sa/imgres?imgurl=http://etc.usf.edu/clipart/4000/4015/hand_6_lg.gif&amp;imgrefurl=http://etc.usf.edu/clipart/4000/4015/hand_6.htm&amp;h=475&amp;w=700&amp;sz=15&amp;hl=ar&amp;start=4&amp;um=1&amp;usg=__qGkcU9noPUVGKHmBm4rRvFzMSzM=&amp;tbnid=gYUKoImJae9qQM:&amp;tbnh=95&amp;tbnw=140&amp;prev=/images?q=hand+clipart&amp;um=1&amp;hl=ar&amp;sa=G" TargetMode="External"/><Relationship Id="rId10" Type="http://schemas.openxmlformats.org/officeDocument/2006/relationships/image" Target="../media/image6.jpeg"/><Relationship Id="rId4" Type="http://schemas.openxmlformats.org/officeDocument/2006/relationships/image" Target="../media/image3.jpeg"/><Relationship Id="rId9" Type="http://schemas.openxmlformats.org/officeDocument/2006/relationships/hyperlink" Target="http://images.google.com.sa/imgres?imgurl=http://www.procare.co.nz/images/Pulse%20June%202005/clipart_ear_150.jpg&amp;imgrefurl=http://procare.co.nz/index.cfm?fuseaction=newstemplate&amp;recordid=1263&amp;issueID=50&amp;h=192&amp;w=150&amp;sz=11&amp;hl=ar&amp;start=13&amp;um=1&amp;usg=__SDbj85HjVVapwtWUPMZIgcZKjAs=&amp;tbnid=P5uvX_eNKqFM6M:&amp;tbnh=103&amp;tbnw=80&amp;prev=/images?q=nose+clipart&amp;um=1&amp;hl=ar&amp;sa=G"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images.google.com.sa/imgres?imgurl=http://hill.troy.k12.mi.us/staff/bnewingham/myweb3/Clipart/books3.gif&amp;imgrefurl=http://hill.troy.k12.mi.us/staff/bnewingham/myweb3/teacher_resources.htm&amp;h=573&amp;w=750&amp;sz=67&amp;hl=ar&amp;start=5&amp;um=1&amp;usg=__qKGaFhpUibyrPnsVEfj5_L29_5U=&amp;tbnid=1dqq6Aanw3S74M:&amp;tbnh=108&amp;tbnw=141&amp;prev=/images?q=books+clipart&amp;um=1&amp;hl=ar&amp;sa=G" TargetMode="External"/><Relationship Id="rId7" Type="http://schemas.openxmlformats.org/officeDocument/2006/relationships/hyperlink" Target="http://images.google.com.sa/imgres?imgurl=http://www.artvex.com/content/Clip_Art/Anatomy/Eyes/0011559.gif&amp;imgrefurl=http://www.artvex.com/browse.php?p=Anatomy/Eyes&amp;h=189&amp;w=200&amp;sz=7&amp;hl=ar&amp;start=10&amp;um=1&amp;usg=__8jWb2k_5lTVS4RFRJslrSqptomw=&amp;tbnid=WGpxmXRR_1Cj8M:&amp;tbnh=98&amp;tbnw=104&amp;prev=/images?q=eyes+clipart&amp;um=1&amp;hl=ar&amp;sa=G" TargetMode="External"/><Relationship Id="rId12"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6.jpeg"/><Relationship Id="rId11" Type="http://schemas.openxmlformats.org/officeDocument/2006/relationships/hyperlink" Target="http://images.google.com.sa/imgres?imgurl=http://www.extension.iastate.edu/4H/Clover/Clipart/Speaker2.jpg&amp;imgrefurl=http://www.extension.iastate.edu/4H/Clover/clipart.htm&amp;h=510&amp;w=450&amp;sz=34&amp;hl=ar&amp;start=5&amp;um=1&amp;usg=__XXNQ_q_sUSls3Zt_LnmoZp78Z5k=&amp;tbnid=H6mVWfdXmRrlvM:&amp;tbnh=131&amp;tbnw=116&amp;prev=/images?q=speaker+clipart&amp;um=1&amp;hl=ar&amp;sa=G" TargetMode="External"/><Relationship Id="rId5" Type="http://schemas.openxmlformats.org/officeDocument/2006/relationships/hyperlink" Target="http://images.google.com.sa/imgres?imgurl=http://www.procare.co.nz/images/Pulse%20June%202005/clipart_ear_150.jpg&amp;imgrefurl=http://procare.co.nz/index.cfm?fuseaction=newstemplate&amp;recordid=1263&amp;issueID=50&amp;h=192&amp;w=150&amp;sz=11&amp;hl=ar&amp;start=13&amp;um=1&amp;usg=__SDbj85HjVVapwtWUPMZIgcZKjAs=&amp;tbnid=P5uvX_eNKqFM6M:&amp;tbnh=103&amp;tbnw=80&amp;prev=/images?q=nose+clipart&amp;um=1&amp;hl=ar&amp;sa=G" TargetMode="External"/><Relationship Id="rId10"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hyperlink" Target="http://images.google.com.sa/imgres?imgurl=http://www.fotosearch.com/comp/ART/ART448/businessman-looking-over_~200019040-001.jpg&amp;imgrefurl=http://www.fotosearch.com/ART448/200019040-001/&amp;h=242&amp;w=300&amp;sz=25&amp;hl=ar&amp;start=48&amp;um=1&amp;usg=__NxHGpeofNRF9YD6k0uFkPHk7GdU=&amp;tbnid=wS_ldzLRjQiagM:&amp;tbnh=94&amp;tbnw=116&amp;prev=/images?q=businessman+clipart&amp;start=40&amp;ndsp=20&amp;um=1&amp;hl=ar&amp;sa=N"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dt" sz="half" idx="2"/>
          </p:nvPr>
        </p:nvSpPr>
        <p:spPr/>
        <p:txBody>
          <a:bodyPr/>
          <a:lstStyle/>
          <a:p>
            <a:fld id="{100B2905-AD4A-4F8B-A619-31BB6FA2B7B2}" type="datetime1">
              <a:rPr lang="en-US" smtClean="0"/>
              <a:pPr/>
              <a:t>9/18/2013</a:t>
            </a:fld>
            <a:endParaRPr lang="en-US"/>
          </a:p>
        </p:txBody>
      </p:sp>
      <p:sp>
        <p:nvSpPr>
          <p:cNvPr id="4" name="Rectangle 5"/>
          <p:cNvSpPr>
            <a:spLocks noGrp="1" noChangeArrowheads="1"/>
          </p:cNvSpPr>
          <p:nvPr>
            <p:ph type="ftr" sz="quarter" idx="3"/>
          </p:nvPr>
        </p:nvSpPr>
        <p:spPr/>
        <p:txBody>
          <a:bodyPr/>
          <a:lstStyle/>
          <a:p>
            <a:r>
              <a:rPr lang="ar-SA" smtClean="0"/>
              <a:t>أ.أريج الخنين</a:t>
            </a:r>
            <a:endParaRPr lang="en-GB"/>
          </a:p>
        </p:txBody>
      </p:sp>
      <p:sp>
        <p:nvSpPr>
          <p:cNvPr id="5" name="Rectangle 6"/>
          <p:cNvSpPr>
            <a:spLocks noGrp="1" noChangeArrowheads="1"/>
          </p:cNvSpPr>
          <p:nvPr>
            <p:ph type="sldNum" sz="quarter" idx="4"/>
          </p:nvPr>
        </p:nvSpPr>
        <p:spPr/>
        <p:txBody>
          <a:bodyPr/>
          <a:lstStyle/>
          <a:p>
            <a:fld id="{0282C9C3-EECB-4076-9DB1-1691374942A8}" type="slidenum">
              <a:rPr lang="ar-SA"/>
              <a:pPr/>
              <a:t>1</a:t>
            </a:fld>
            <a:endParaRPr lang="en-US"/>
          </a:p>
        </p:txBody>
      </p:sp>
      <p:sp>
        <p:nvSpPr>
          <p:cNvPr id="2052" name="Rectangle 4"/>
          <p:cNvSpPr>
            <a:spLocks noChangeArrowheads="1"/>
          </p:cNvSpPr>
          <p:nvPr/>
        </p:nvSpPr>
        <p:spPr bwMode="auto">
          <a:xfrm>
            <a:off x="446031" y="1598601"/>
            <a:ext cx="7937551" cy="990600"/>
          </a:xfrm>
          <a:prstGeom prst="rect">
            <a:avLst/>
          </a:prstGeom>
          <a:noFill/>
          <a:ln w="9525">
            <a:noFill/>
            <a:miter lim="800000"/>
            <a:headEnd/>
            <a:tailEnd/>
          </a:ln>
          <a:effectLst/>
        </p:spPr>
        <p:txBody>
          <a:bodyPr anchor="ctr"/>
          <a:lstStyle/>
          <a:p>
            <a:pPr algn="ctr"/>
            <a:endParaRPr lang="ar-SA" sz="2800" b="1" dirty="0" smtClean="0"/>
          </a:p>
          <a:p>
            <a:pPr algn="ctr"/>
            <a:r>
              <a:rPr lang="ar-SA" sz="2800" b="1" dirty="0" smtClean="0">
                <a:cs typeface="Arial" charset="0"/>
              </a:rPr>
              <a:t>مقدمة </a:t>
            </a:r>
            <a:r>
              <a:rPr lang="ar-SA" sz="2800" b="1" dirty="0">
                <a:cs typeface="Arial" charset="0"/>
              </a:rPr>
              <a:t>عن الوسائل </a:t>
            </a:r>
            <a:r>
              <a:rPr lang="ar-SA" sz="2800" b="1" dirty="0" smtClean="0">
                <a:cs typeface="Arial" charset="0"/>
              </a:rPr>
              <a:t>التعليمية </a:t>
            </a:r>
          </a:p>
          <a:p>
            <a:pPr algn="ctr"/>
            <a:r>
              <a:rPr lang="ar-SA" sz="2800" b="1" dirty="0" smtClean="0">
                <a:cs typeface="Arial" charset="0"/>
              </a:rPr>
              <a:t>و كيفية اختيارها </a:t>
            </a:r>
            <a:endParaRPr lang="ar-SA" sz="2800" b="1" dirty="0"/>
          </a:p>
          <a:p>
            <a:pPr algn="ctr"/>
            <a:r>
              <a:rPr lang="ar-SA" sz="2800" b="1" dirty="0" smtClean="0">
                <a:cs typeface="Arial" charset="0"/>
              </a:rPr>
              <a:t>وفق التصميم التعليمي</a:t>
            </a:r>
            <a:r>
              <a:rPr lang="ar-SA" sz="2800" b="1" dirty="0">
                <a:cs typeface="Arial" charset="0"/>
              </a:rPr>
              <a:t/>
            </a:r>
            <a:br>
              <a:rPr lang="ar-SA" sz="2800" b="1" dirty="0">
                <a:cs typeface="Arial" charset="0"/>
              </a:rPr>
            </a:br>
            <a:r>
              <a:rPr lang="ar-SA" sz="2800" b="1" dirty="0">
                <a:cs typeface="Arial" charset="0"/>
              </a:rPr>
              <a:t> </a:t>
            </a:r>
            <a:r>
              <a:rPr lang="ar-SA" sz="2800" b="1" dirty="0" smtClean="0">
                <a:cs typeface="Arial" charset="0"/>
              </a:rPr>
              <a:t>+</a:t>
            </a:r>
          </a:p>
          <a:p>
            <a:pPr algn="ctr"/>
            <a:r>
              <a:rPr lang="ar-SA" sz="2800" b="1" dirty="0" smtClean="0">
                <a:cs typeface="Arial" charset="0"/>
              </a:rPr>
              <a:t> </a:t>
            </a:r>
            <a:r>
              <a:rPr lang="ar-SA" sz="2800" b="1" dirty="0">
                <a:cs typeface="Arial" charset="0"/>
              </a:rPr>
              <a:t>الأهداف السلوكية</a:t>
            </a:r>
            <a:endParaRPr lang="en-GB" sz="2800" b="1" dirty="0">
              <a:cs typeface="Arial" charset="0"/>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ctr">
              <a:buNone/>
            </a:pPr>
            <a:endParaRPr lang="ar-SA" dirty="0" smtClean="0"/>
          </a:p>
          <a:p>
            <a:pPr algn="ctr">
              <a:buNone/>
            </a:pPr>
            <a:r>
              <a:rPr lang="ar-SA" dirty="0" smtClean="0">
                <a:solidFill>
                  <a:schemeClr val="accent2"/>
                </a:solidFill>
                <a:latin typeface="Arial" charset="0"/>
                <a:cs typeface="Arial" charset="0"/>
              </a:rPr>
              <a:t>و تنطلق أهمية استخدام الوسيلة التعليمية من مقولة مفادها إن الفرد يتعلم بطريقة أيسر إذا استخدم أكثر من حاسة .</a:t>
            </a:r>
          </a:p>
          <a:p>
            <a:pPr algn="ctr">
              <a:buNone/>
            </a:pP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10</a:t>
            </a:fld>
            <a:endParaRPr lang="en-GB"/>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عنصر نائب للتاريخ 2"/>
          <p:cNvSpPr>
            <a:spLocks noGrp="1"/>
          </p:cNvSpPr>
          <p:nvPr>
            <p:ph type="dt" sz="half" idx="10"/>
          </p:nvPr>
        </p:nvSpPr>
        <p:spPr/>
        <p:txBody>
          <a:bodyPr/>
          <a:lstStyle/>
          <a:p>
            <a:fld id="{B79E926D-5235-45C9-A746-7A221ECC77AB}" type="datetime1">
              <a:rPr lang="en-US" smtClean="0"/>
              <a:pPr/>
              <a:t>9/18/2013</a:t>
            </a:fld>
            <a:endParaRPr lang="en-US"/>
          </a:p>
        </p:txBody>
      </p:sp>
      <p:sp>
        <p:nvSpPr>
          <p:cNvPr id="42" name="عنصر نائب للتذييل 3"/>
          <p:cNvSpPr>
            <a:spLocks noGrp="1"/>
          </p:cNvSpPr>
          <p:nvPr>
            <p:ph type="ftr" sz="quarter" idx="11"/>
          </p:nvPr>
        </p:nvSpPr>
        <p:spPr/>
        <p:txBody>
          <a:bodyPr/>
          <a:lstStyle/>
          <a:p>
            <a:r>
              <a:rPr lang="ar-SA" smtClean="0"/>
              <a:t>أ.أريج الخنين</a:t>
            </a:r>
            <a:endParaRPr lang="en-GB"/>
          </a:p>
        </p:txBody>
      </p:sp>
      <p:sp>
        <p:nvSpPr>
          <p:cNvPr id="43" name="عنصر نائب لرقم الشريحة 4"/>
          <p:cNvSpPr>
            <a:spLocks noGrp="1"/>
          </p:cNvSpPr>
          <p:nvPr>
            <p:ph type="sldNum" sz="quarter" idx="12"/>
          </p:nvPr>
        </p:nvSpPr>
        <p:spPr/>
        <p:txBody>
          <a:bodyPr/>
          <a:lstStyle/>
          <a:p>
            <a:fld id="{033F6A41-7436-46A7-9869-9B218D9C5C4C}" type="slidenum">
              <a:rPr lang="ar-SA"/>
              <a:pPr/>
              <a:t>11</a:t>
            </a:fld>
            <a:endParaRPr lang="en-US"/>
          </a:p>
        </p:txBody>
      </p:sp>
      <p:sp>
        <p:nvSpPr>
          <p:cNvPr id="7170"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7172" name="Oval 4"/>
          <p:cNvSpPr>
            <a:spLocks noChangeArrowheads="1"/>
          </p:cNvSpPr>
          <p:nvPr/>
        </p:nvSpPr>
        <p:spPr bwMode="auto">
          <a:xfrm>
            <a:off x="6324624" y="434934"/>
            <a:ext cx="2159000" cy="576263"/>
          </a:xfrm>
          <a:prstGeom prst="ellipse">
            <a:avLst/>
          </a:prstGeom>
          <a:solidFill>
            <a:schemeClr val="accent5">
              <a:lumMod val="60000"/>
              <a:lumOff val="40000"/>
            </a:schemeClr>
          </a:solidFill>
          <a:ln w="9525">
            <a:noFill/>
            <a:round/>
            <a:headEnd/>
            <a:tailEnd/>
          </a:ln>
          <a:effectLst/>
        </p:spPr>
        <p:txBody>
          <a:bodyPr wrap="none" anchor="ctr"/>
          <a:lstStyle/>
          <a:p>
            <a:pPr algn="ctr"/>
            <a:r>
              <a:rPr lang="ar-SA"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Times New Roman" pitchFamily="18" charset="0"/>
              </a:rPr>
              <a:t>نحن نتعلم</a:t>
            </a:r>
            <a:endParaRPr lang="en-GB"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Times New Roman" pitchFamily="18" charset="0"/>
            </a:endParaRPr>
          </a:p>
        </p:txBody>
      </p:sp>
      <p:graphicFrame>
        <p:nvGraphicFramePr>
          <p:cNvPr id="7504" name="Group 336"/>
          <p:cNvGraphicFramePr>
            <a:graphicFrameLocks noGrp="1"/>
          </p:cNvGraphicFramePr>
          <p:nvPr>
            <p:ph/>
          </p:nvPr>
        </p:nvGraphicFramePr>
        <p:xfrm>
          <a:off x="1276403" y="1959016"/>
          <a:ext cx="7129462" cy="4537076"/>
        </p:xfrm>
        <a:graphic>
          <a:graphicData uri="http://schemas.openxmlformats.org/drawingml/2006/table">
            <a:tbl>
              <a:tblPr/>
              <a:tblGrid>
                <a:gridCol w="1782762"/>
                <a:gridCol w="1782763"/>
                <a:gridCol w="1781175"/>
                <a:gridCol w="1782762"/>
              </a:tblGrid>
              <a:tr h="908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cs typeface="Times New Roman" pitchFamily="18" charset="0"/>
                        </a:rPr>
                        <a:t>التذوق</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cs typeface="Times New Roman" pitchFamily="18" charset="0"/>
                        </a:rPr>
                        <a:t>من خلال</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906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اللمس</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cs typeface="Times New Roman" pitchFamily="18" charset="0"/>
                        </a:rPr>
                        <a:t>من خلال</a:t>
                      </a:r>
                      <a:endParaRPr kumimoji="0" lang="en-GB" sz="2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908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الشم</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من خلال</a:t>
                      </a:r>
                      <a:endParaRPr kumimoji="0" lang="en-GB"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3,5%</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906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السمع</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من خلال</a:t>
                      </a:r>
                      <a:endParaRPr kumimoji="0" lang="en-GB"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908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النظر</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من خلال</a:t>
                      </a:r>
                      <a:endParaRPr kumimoji="0" lang="en-GB"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cs typeface="Times New Roman" pitchFamily="18" charset="0"/>
                        </a:rPr>
                        <a:t>83%</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bl>
          </a:graphicData>
        </a:graphic>
      </p:graphicFrame>
      <p:pic>
        <p:nvPicPr>
          <p:cNvPr id="7505" name="Picture 337" descr="tongue">
            <a:hlinkClick r:id="rId3"/>
          </p:cNvPr>
          <p:cNvPicPr>
            <a:picLocks noChangeAspect="1" noChangeArrowheads="1"/>
          </p:cNvPicPr>
          <p:nvPr/>
        </p:nvPicPr>
        <p:blipFill>
          <a:blip r:embed="rId4" cstate="print"/>
          <a:srcRect/>
          <a:stretch>
            <a:fillRect/>
          </a:stretch>
        </p:blipFill>
        <p:spPr bwMode="auto">
          <a:xfrm>
            <a:off x="1692275" y="2060575"/>
            <a:ext cx="950913" cy="723900"/>
          </a:xfrm>
          <a:prstGeom prst="rect">
            <a:avLst/>
          </a:prstGeom>
          <a:noFill/>
        </p:spPr>
      </p:pic>
      <p:pic>
        <p:nvPicPr>
          <p:cNvPr id="7507" name="Picture 339" descr="hand_6_lg">
            <a:hlinkClick r:id="rId5"/>
          </p:cNvPr>
          <p:cNvPicPr>
            <a:picLocks noChangeAspect="1" noChangeArrowheads="1"/>
          </p:cNvPicPr>
          <p:nvPr/>
        </p:nvPicPr>
        <p:blipFill>
          <a:blip r:embed="rId6" cstate="print"/>
          <a:srcRect/>
          <a:stretch>
            <a:fillRect/>
          </a:stretch>
        </p:blipFill>
        <p:spPr bwMode="auto">
          <a:xfrm>
            <a:off x="1547813" y="2924175"/>
            <a:ext cx="1171575" cy="795338"/>
          </a:xfrm>
          <a:prstGeom prst="rect">
            <a:avLst/>
          </a:prstGeom>
          <a:noFill/>
        </p:spPr>
      </p:pic>
      <p:pic>
        <p:nvPicPr>
          <p:cNvPr id="7509" name="Picture 341" descr="nose">
            <a:hlinkClick r:id="rId7"/>
          </p:cNvPr>
          <p:cNvPicPr>
            <a:picLocks noChangeAspect="1" noChangeArrowheads="1"/>
          </p:cNvPicPr>
          <p:nvPr/>
        </p:nvPicPr>
        <p:blipFill>
          <a:blip r:embed="rId8" cstate="print"/>
          <a:srcRect/>
          <a:stretch>
            <a:fillRect/>
          </a:stretch>
        </p:blipFill>
        <p:spPr bwMode="auto">
          <a:xfrm>
            <a:off x="1692275" y="3860800"/>
            <a:ext cx="960438" cy="792163"/>
          </a:xfrm>
          <a:prstGeom prst="rect">
            <a:avLst/>
          </a:prstGeom>
          <a:noFill/>
        </p:spPr>
      </p:pic>
      <p:pic>
        <p:nvPicPr>
          <p:cNvPr id="7511" name="Picture 343" descr="clipart_ear_150">
            <a:hlinkClick r:id="rId9"/>
          </p:cNvPr>
          <p:cNvPicPr>
            <a:picLocks noChangeAspect="1" noChangeArrowheads="1"/>
          </p:cNvPicPr>
          <p:nvPr/>
        </p:nvPicPr>
        <p:blipFill>
          <a:blip r:embed="rId10" cstate="print"/>
          <a:srcRect/>
          <a:stretch>
            <a:fillRect/>
          </a:stretch>
        </p:blipFill>
        <p:spPr bwMode="auto">
          <a:xfrm>
            <a:off x="1798638" y="4724400"/>
            <a:ext cx="828675" cy="865188"/>
          </a:xfrm>
          <a:prstGeom prst="rect">
            <a:avLst/>
          </a:prstGeom>
          <a:noFill/>
        </p:spPr>
      </p:pic>
      <p:pic>
        <p:nvPicPr>
          <p:cNvPr id="7513" name="Picture 345" descr="0011559">
            <a:hlinkClick r:id="rId11"/>
          </p:cNvPr>
          <p:cNvPicPr>
            <a:picLocks noChangeAspect="1" noChangeArrowheads="1"/>
          </p:cNvPicPr>
          <p:nvPr/>
        </p:nvPicPr>
        <p:blipFill>
          <a:blip r:embed="rId12" cstate="print"/>
          <a:srcRect/>
          <a:stretch>
            <a:fillRect/>
          </a:stretch>
        </p:blipFill>
        <p:spPr bwMode="auto">
          <a:xfrm>
            <a:off x="1835150" y="5734050"/>
            <a:ext cx="782638" cy="7381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عنصر نائب للتاريخ 2"/>
          <p:cNvSpPr>
            <a:spLocks noGrp="1"/>
          </p:cNvSpPr>
          <p:nvPr>
            <p:ph type="dt" sz="half" idx="10"/>
          </p:nvPr>
        </p:nvSpPr>
        <p:spPr/>
        <p:txBody>
          <a:bodyPr/>
          <a:lstStyle/>
          <a:p>
            <a:fld id="{E9A5E19E-68D2-4F09-9678-7BE7C9BC22AF}" type="datetime1">
              <a:rPr lang="en-US" smtClean="0"/>
              <a:pPr/>
              <a:t>9/18/2013</a:t>
            </a:fld>
            <a:endParaRPr lang="en-US"/>
          </a:p>
        </p:txBody>
      </p:sp>
      <p:sp>
        <p:nvSpPr>
          <p:cNvPr id="43" name="عنصر نائب للتذييل 3"/>
          <p:cNvSpPr>
            <a:spLocks noGrp="1"/>
          </p:cNvSpPr>
          <p:nvPr>
            <p:ph type="ftr" sz="quarter" idx="11"/>
          </p:nvPr>
        </p:nvSpPr>
        <p:spPr/>
        <p:txBody>
          <a:bodyPr/>
          <a:lstStyle/>
          <a:p>
            <a:r>
              <a:rPr lang="ar-SA" smtClean="0"/>
              <a:t>أ.أريج الخنين</a:t>
            </a:r>
            <a:endParaRPr lang="en-GB"/>
          </a:p>
        </p:txBody>
      </p:sp>
      <p:sp>
        <p:nvSpPr>
          <p:cNvPr id="44" name="عنصر نائب لرقم الشريحة 4"/>
          <p:cNvSpPr>
            <a:spLocks noGrp="1"/>
          </p:cNvSpPr>
          <p:nvPr>
            <p:ph type="sldNum" sz="quarter" idx="12"/>
          </p:nvPr>
        </p:nvSpPr>
        <p:spPr/>
        <p:txBody>
          <a:bodyPr/>
          <a:lstStyle/>
          <a:p>
            <a:fld id="{B6AB87AD-EF44-4F9C-ABAC-E45141FF6BCE}" type="slidenum">
              <a:rPr lang="ar-SA"/>
              <a:pPr/>
              <a:t>12</a:t>
            </a:fld>
            <a:endParaRPr lang="en-US"/>
          </a:p>
        </p:txBody>
      </p:sp>
      <p:sp>
        <p:nvSpPr>
          <p:cNvPr id="10242"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10243" name="Oval 3"/>
          <p:cNvSpPr>
            <a:spLocks noChangeArrowheads="1"/>
          </p:cNvSpPr>
          <p:nvPr/>
        </p:nvSpPr>
        <p:spPr bwMode="auto">
          <a:xfrm>
            <a:off x="6227763" y="434934"/>
            <a:ext cx="2159000" cy="576263"/>
          </a:xfrm>
          <a:prstGeom prst="ellipse">
            <a:avLst/>
          </a:prstGeom>
          <a:solidFill>
            <a:schemeClr val="accent3">
              <a:lumMod val="90000"/>
            </a:schemeClr>
          </a:solidFill>
          <a:ln w="9525">
            <a:noFill/>
            <a:round/>
            <a:headEnd/>
            <a:tailEnd/>
          </a:ln>
          <a:effectLst/>
        </p:spPr>
        <p:txBody>
          <a:bodyPr wrap="none" anchor="ctr"/>
          <a:lstStyle/>
          <a:p>
            <a:pPr algn="ctr"/>
            <a:r>
              <a:rPr lang="ar-SA" dirty="0">
                <a:cs typeface="Times New Roman" pitchFamily="18" charset="0"/>
              </a:rPr>
              <a:t>نحن نتذكر</a:t>
            </a:r>
            <a:endParaRPr lang="en-GB" dirty="0">
              <a:cs typeface="Times New Roman" pitchFamily="18" charset="0"/>
            </a:endParaRPr>
          </a:p>
        </p:txBody>
      </p:sp>
      <p:graphicFrame>
        <p:nvGraphicFramePr>
          <p:cNvPr id="10301" name="Group 61"/>
          <p:cNvGraphicFramePr>
            <a:graphicFrameLocks noGrp="1"/>
          </p:cNvGraphicFramePr>
          <p:nvPr>
            <p:ph/>
          </p:nvPr>
        </p:nvGraphicFramePr>
        <p:xfrm>
          <a:off x="1116013" y="1557338"/>
          <a:ext cx="7129462" cy="4579939"/>
        </p:xfrm>
        <a:graphic>
          <a:graphicData uri="http://schemas.openxmlformats.org/drawingml/2006/table">
            <a:tbl>
              <a:tblPr/>
              <a:tblGrid>
                <a:gridCol w="1782762"/>
                <a:gridCol w="3563938"/>
                <a:gridCol w="1782762"/>
              </a:tblGrid>
              <a:tr h="763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مما نقرؤه</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مما نسمعه</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765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مما نراه</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مما نراه و نسمعه</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50%</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763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مما نقوله</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r h="763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tx1"/>
                          </a:solidFill>
                          <a:effectLst/>
                          <a:latin typeface="Times New Roman" pitchFamily="18" charset="0"/>
                          <a:cs typeface="Times New Roman" pitchFamily="18" charset="0"/>
                        </a:rPr>
                        <a:t>مما نقوله و نعمل به</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cs typeface="Times New Roman" pitchFamily="18" charset="0"/>
                        </a:rPr>
                        <a:t>90%</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lnTlToBr>
                      <a:noFill/>
                    </a:lnTlToBr>
                    <a:lnBlToTr>
                      <a:noFill/>
                    </a:lnBlToTr>
                    <a:solidFill>
                      <a:schemeClr val="accent3">
                        <a:lumMod val="50000"/>
                      </a:schemeClr>
                    </a:solidFill>
                  </a:tcPr>
                </a:tc>
              </a:tr>
            </a:tbl>
          </a:graphicData>
        </a:graphic>
      </p:graphicFrame>
      <p:pic>
        <p:nvPicPr>
          <p:cNvPr id="10305" name="Picture 65" descr="books3">
            <a:hlinkClick r:id="rId3"/>
          </p:cNvPr>
          <p:cNvPicPr>
            <a:picLocks noChangeAspect="1" noChangeArrowheads="1"/>
          </p:cNvPicPr>
          <p:nvPr/>
        </p:nvPicPr>
        <p:blipFill>
          <a:blip r:embed="rId4" cstate="print"/>
          <a:srcRect/>
          <a:stretch>
            <a:fillRect/>
          </a:stretch>
        </p:blipFill>
        <p:spPr bwMode="auto">
          <a:xfrm>
            <a:off x="1403350" y="1628775"/>
            <a:ext cx="1031875" cy="647700"/>
          </a:xfrm>
          <a:prstGeom prst="rect">
            <a:avLst/>
          </a:prstGeom>
          <a:noFill/>
        </p:spPr>
      </p:pic>
      <p:pic>
        <p:nvPicPr>
          <p:cNvPr id="10306" name="Picture 66" descr="clipart_ear_150">
            <a:hlinkClick r:id="rId5"/>
          </p:cNvPr>
          <p:cNvPicPr>
            <a:picLocks noChangeAspect="1" noChangeArrowheads="1"/>
          </p:cNvPicPr>
          <p:nvPr/>
        </p:nvPicPr>
        <p:blipFill>
          <a:blip r:embed="rId6" cstate="print"/>
          <a:srcRect/>
          <a:stretch>
            <a:fillRect/>
          </a:stretch>
        </p:blipFill>
        <p:spPr bwMode="auto">
          <a:xfrm>
            <a:off x="1619250" y="2349500"/>
            <a:ext cx="684213" cy="647700"/>
          </a:xfrm>
          <a:prstGeom prst="rect">
            <a:avLst/>
          </a:prstGeom>
          <a:noFill/>
        </p:spPr>
      </p:pic>
      <p:pic>
        <p:nvPicPr>
          <p:cNvPr id="10307" name="Picture 67" descr="0011559">
            <a:hlinkClick r:id="rId7"/>
          </p:cNvPr>
          <p:cNvPicPr>
            <a:picLocks noChangeAspect="1" noChangeArrowheads="1"/>
          </p:cNvPicPr>
          <p:nvPr/>
        </p:nvPicPr>
        <p:blipFill>
          <a:blip r:embed="rId8" cstate="print"/>
          <a:srcRect/>
          <a:stretch>
            <a:fillRect/>
          </a:stretch>
        </p:blipFill>
        <p:spPr bwMode="auto">
          <a:xfrm>
            <a:off x="1619250" y="3127375"/>
            <a:ext cx="720725" cy="679450"/>
          </a:xfrm>
          <a:prstGeom prst="rect">
            <a:avLst/>
          </a:prstGeom>
          <a:noFill/>
        </p:spPr>
      </p:pic>
      <p:pic>
        <p:nvPicPr>
          <p:cNvPr id="10308" name="Picture 68" descr="clipart_ear_150">
            <a:hlinkClick r:id="rId5"/>
          </p:cNvPr>
          <p:cNvPicPr>
            <a:picLocks noChangeAspect="1" noChangeArrowheads="1"/>
          </p:cNvPicPr>
          <p:nvPr/>
        </p:nvPicPr>
        <p:blipFill>
          <a:blip r:embed="rId6" cstate="print"/>
          <a:srcRect/>
          <a:stretch>
            <a:fillRect/>
          </a:stretch>
        </p:blipFill>
        <p:spPr bwMode="auto">
          <a:xfrm>
            <a:off x="1258888" y="3933825"/>
            <a:ext cx="684212" cy="647700"/>
          </a:xfrm>
          <a:prstGeom prst="rect">
            <a:avLst/>
          </a:prstGeom>
          <a:noFill/>
        </p:spPr>
      </p:pic>
      <p:pic>
        <p:nvPicPr>
          <p:cNvPr id="10309" name="Picture 69" descr="0011559">
            <a:hlinkClick r:id="rId7"/>
          </p:cNvPr>
          <p:cNvPicPr>
            <a:picLocks noChangeAspect="1" noChangeArrowheads="1"/>
          </p:cNvPicPr>
          <p:nvPr/>
        </p:nvPicPr>
        <p:blipFill>
          <a:blip r:embed="rId8" cstate="print"/>
          <a:srcRect/>
          <a:stretch>
            <a:fillRect/>
          </a:stretch>
        </p:blipFill>
        <p:spPr bwMode="auto">
          <a:xfrm>
            <a:off x="1979613" y="3860800"/>
            <a:ext cx="720725" cy="679450"/>
          </a:xfrm>
          <a:prstGeom prst="rect">
            <a:avLst/>
          </a:prstGeom>
          <a:noFill/>
        </p:spPr>
      </p:pic>
      <p:pic>
        <p:nvPicPr>
          <p:cNvPr id="10311" name="Picture 71" descr="businessman-looking-over_~200019040-001">
            <a:hlinkClick r:id="rId9"/>
          </p:cNvPr>
          <p:cNvPicPr>
            <a:picLocks noChangeAspect="1" noChangeArrowheads="1"/>
          </p:cNvPicPr>
          <p:nvPr/>
        </p:nvPicPr>
        <p:blipFill>
          <a:blip r:embed="rId10" cstate="print"/>
          <a:srcRect/>
          <a:stretch>
            <a:fillRect/>
          </a:stretch>
        </p:blipFill>
        <p:spPr bwMode="auto">
          <a:xfrm>
            <a:off x="1187450" y="5445125"/>
            <a:ext cx="768350" cy="622300"/>
          </a:xfrm>
          <a:prstGeom prst="rect">
            <a:avLst/>
          </a:prstGeom>
          <a:noFill/>
        </p:spPr>
      </p:pic>
      <p:pic>
        <p:nvPicPr>
          <p:cNvPr id="10313" name="Picture 73" descr="Speaker2">
            <a:hlinkClick r:id="rId11"/>
          </p:cNvPr>
          <p:cNvPicPr>
            <a:picLocks noChangeAspect="1" noChangeArrowheads="1"/>
          </p:cNvPicPr>
          <p:nvPr/>
        </p:nvPicPr>
        <p:blipFill>
          <a:blip r:embed="rId12" cstate="print"/>
          <a:srcRect/>
          <a:stretch>
            <a:fillRect/>
          </a:stretch>
        </p:blipFill>
        <p:spPr bwMode="auto">
          <a:xfrm>
            <a:off x="1619250" y="4648200"/>
            <a:ext cx="792163" cy="725488"/>
          </a:xfrm>
          <a:prstGeom prst="rect">
            <a:avLst/>
          </a:prstGeom>
          <a:noFill/>
        </p:spPr>
      </p:pic>
      <p:pic>
        <p:nvPicPr>
          <p:cNvPr id="10314" name="Picture 74" descr="Speaker2">
            <a:hlinkClick r:id="rId11"/>
          </p:cNvPr>
          <p:cNvPicPr>
            <a:picLocks noChangeAspect="1" noChangeArrowheads="1"/>
          </p:cNvPicPr>
          <p:nvPr/>
        </p:nvPicPr>
        <p:blipFill>
          <a:blip r:embed="rId12" cstate="print"/>
          <a:srcRect/>
          <a:stretch>
            <a:fillRect/>
          </a:stretch>
        </p:blipFill>
        <p:spPr bwMode="auto">
          <a:xfrm>
            <a:off x="2051050" y="5445125"/>
            <a:ext cx="720725" cy="660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half" idx="10"/>
          </p:nvPr>
        </p:nvSpPr>
        <p:spPr/>
        <p:txBody>
          <a:bodyPr/>
          <a:lstStyle/>
          <a:p>
            <a:fld id="{5B1EE7E1-78FF-44AA-9FA8-44B5897B0B09}" type="datetime1">
              <a:rPr lang="en-US" smtClean="0"/>
              <a:pPr/>
              <a:t>9/18/2013</a:t>
            </a:fld>
            <a:endParaRPr lang="en-US"/>
          </a:p>
        </p:txBody>
      </p:sp>
      <p:sp>
        <p:nvSpPr>
          <p:cNvPr id="6" name="عنصر نائب للتذييل 4"/>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5"/>
          <p:cNvSpPr>
            <a:spLocks noGrp="1"/>
          </p:cNvSpPr>
          <p:nvPr>
            <p:ph type="sldNum" sz="quarter" idx="12"/>
          </p:nvPr>
        </p:nvSpPr>
        <p:spPr/>
        <p:txBody>
          <a:bodyPr/>
          <a:lstStyle/>
          <a:p>
            <a:fld id="{74285EA4-A7BE-464A-B429-23F913A31535}" type="slidenum">
              <a:rPr lang="ar-SA"/>
              <a:pPr/>
              <a:t>13</a:t>
            </a:fld>
            <a:endParaRPr lang="en-US"/>
          </a:p>
        </p:txBody>
      </p:sp>
      <p:sp>
        <p:nvSpPr>
          <p:cNvPr id="12290"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12291" name="Text Box 3"/>
          <p:cNvSpPr txBox="1">
            <a:spLocks noChangeArrowheads="1"/>
          </p:cNvSpPr>
          <p:nvPr/>
        </p:nvSpPr>
        <p:spPr bwMode="auto">
          <a:xfrm>
            <a:off x="1116013" y="1457298"/>
            <a:ext cx="7391400" cy="5693866"/>
          </a:xfrm>
          <a:prstGeom prst="rect">
            <a:avLst/>
          </a:prstGeom>
          <a:noFill/>
          <a:ln w="9525">
            <a:noFill/>
            <a:miter lim="800000"/>
            <a:headEnd/>
            <a:tailEnd/>
          </a:ln>
          <a:effectLst/>
        </p:spPr>
        <p:txBody>
          <a:bodyPr wrap="square">
            <a:spAutoFit/>
          </a:bodyPr>
          <a:lstStyle/>
          <a:p>
            <a:pPr algn="r"/>
            <a:r>
              <a:rPr lang="ar-SA" sz="2400" b="1" dirty="0" smtClean="0">
                <a:solidFill>
                  <a:schemeClr val="bg2">
                    <a:lumMod val="25000"/>
                  </a:schemeClr>
                </a:solidFill>
                <a:effectLst>
                  <a:outerShdw blurRad="38100" dist="38100" dir="2700000" algn="tl">
                    <a:srgbClr val="000000">
                      <a:alpha val="43137"/>
                    </a:srgbClr>
                  </a:outerShdw>
                </a:effectLst>
              </a:rPr>
              <a:t>هناك سبعة معايير أساسية لاختيار الوسائل التعليمية:</a:t>
            </a:r>
          </a:p>
          <a:p>
            <a:pPr marL="457200" lvl="0" indent="-457200" algn="r" rtl="1">
              <a:buFont typeface="+mj-lt"/>
              <a:buAutoNum type="arabicPeriod"/>
            </a:pPr>
            <a:endParaRPr lang="ar-SA" sz="2000" dirty="0" smtClean="0"/>
          </a:p>
          <a:p>
            <a:pPr marL="457200" lvl="0" indent="-457200" algn="r" rtl="1"/>
            <a:r>
              <a:rPr lang="ar-SA" sz="2000" dirty="0" smtClean="0">
                <a:solidFill>
                  <a:srgbClr val="7030A0"/>
                </a:solidFill>
              </a:rPr>
              <a:t>1. مناسبة الوسيلة للأهداف التعليمية:</a:t>
            </a:r>
          </a:p>
          <a:p>
            <a:pPr algn="r" rtl="1"/>
            <a:r>
              <a:rPr lang="ar-SA" sz="2000" dirty="0" smtClean="0"/>
              <a:t>مثال: </a:t>
            </a:r>
            <a:endParaRPr lang="en-US" sz="2000" dirty="0" smtClean="0"/>
          </a:p>
          <a:p>
            <a:pPr algn="r" rtl="1"/>
            <a:r>
              <a:rPr lang="ar-SA" sz="2000" dirty="0" err="1" smtClean="0"/>
              <a:t>اذا</a:t>
            </a:r>
            <a:r>
              <a:rPr lang="ar-SA" sz="2000" dirty="0" smtClean="0"/>
              <a:t> كان ضمن أهداف الدرس: أن يكتب الطالب الحروف الانجليزية بطريقة صحيحة</a:t>
            </a:r>
            <a:endParaRPr lang="en-US" sz="2000" dirty="0" smtClean="0"/>
          </a:p>
          <a:p>
            <a:pPr algn="r"/>
            <a:r>
              <a:rPr lang="ar-SA" sz="2000" dirty="0" smtClean="0"/>
              <a:t>الوسيلة التعليمية  المناسبة لا بد أن تحتوى على </a:t>
            </a:r>
            <a:r>
              <a:rPr lang="ar-SA" sz="2000" dirty="0" err="1" smtClean="0"/>
              <a:t>آداة</a:t>
            </a:r>
            <a:r>
              <a:rPr lang="ar-SA" sz="2000" dirty="0" smtClean="0"/>
              <a:t> للكتابة مثل : القلم  أو الطباشير ولا يمكن استخدام الصورة التوضيحية أو الرسومات التعليمية بمفردها في هذا الدرس</a:t>
            </a:r>
          </a:p>
          <a:p>
            <a:pPr marL="457200" lvl="0" indent="-457200" algn="r" rtl="1"/>
            <a:endParaRPr lang="ar-SA" sz="2000" dirty="0" smtClean="0"/>
          </a:p>
          <a:p>
            <a:pPr marL="457200" indent="-457200" algn="r" rtl="1"/>
            <a:r>
              <a:rPr lang="ar-SA" sz="2000" dirty="0" smtClean="0">
                <a:solidFill>
                  <a:srgbClr val="7030A0"/>
                </a:solidFill>
              </a:rPr>
              <a:t>2. ملائمة الوسيلة لخصائص المتعلمين</a:t>
            </a:r>
          </a:p>
          <a:p>
            <a:pPr marL="457200" lvl="0" indent="-457200" algn="r" rtl="1"/>
            <a:r>
              <a:rPr lang="ar-SA" sz="2000" dirty="0" smtClean="0">
                <a:solidFill>
                  <a:srgbClr val="7030A0"/>
                </a:solidFill>
              </a:rPr>
              <a:t>3. صدق المعلومات:</a:t>
            </a:r>
          </a:p>
          <a:p>
            <a:pPr marL="457200" indent="-457200" algn="r" rtl="1"/>
            <a:r>
              <a:rPr lang="ar-SA" sz="2000" dirty="0" smtClean="0">
                <a:solidFill>
                  <a:srgbClr val="7030A0"/>
                </a:solidFill>
              </a:rPr>
              <a:t>4. اقتصادية:</a:t>
            </a:r>
            <a:endParaRPr lang="en-US" sz="2000" dirty="0" smtClean="0">
              <a:solidFill>
                <a:srgbClr val="7030A0"/>
              </a:solidFill>
            </a:endParaRPr>
          </a:p>
          <a:p>
            <a:pPr marL="457200" indent="-457200" algn="r" rtl="1"/>
            <a:r>
              <a:rPr lang="ar-SA" sz="2000" dirty="0" smtClean="0">
                <a:solidFill>
                  <a:srgbClr val="7030A0"/>
                </a:solidFill>
              </a:rPr>
              <a:t>5. أمكانية استخدامها مرات متعددة:</a:t>
            </a:r>
            <a:endParaRPr lang="en-US" sz="2000" dirty="0" smtClean="0">
              <a:solidFill>
                <a:srgbClr val="7030A0"/>
              </a:solidFill>
            </a:endParaRPr>
          </a:p>
          <a:p>
            <a:pPr marL="457200" indent="-457200" algn="r" rtl="1"/>
            <a:r>
              <a:rPr lang="ar-SA" sz="2000" dirty="0" smtClean="0">
                <a:solidFill>
                  <a:srgbClr val="7030A0"/>
                </a:solidFill>
              </a:rPr>
              <a:t>6. توفر عنصر الأمان:</a:t>
            </a:r>
            <a:endParaRPr lang="en-US" sz="2000" dirty="0" smtClean="0">
              <a:solidFill>
                <a:srgbClr val="7030A0"/>
              </a:solidFill>
            </a:endParaRPr>
          </a:p>
          <a:p>
            <a:pPr marL="457200" indent="-457200" algn="r" rtl="1"/>
            <a:r>
              <a:rPr lang="ar-SA" sz="2000" dirty="0" smtClean="0">
                <a:solidFill>
                  <a:srgbClr val="7030A0"/>
                </a:solidFill>
              </a:rPr>
              <a:t>7. يتوفر فيها عنصر الجمال والمنطقية</a:t>
            </a:r>
            <a:endParaRPr lang="en-US" sz="2000" dirty="0" smtClean="0">
              <a:solidFill>
                <a:srgbClr val="7030A0"/>
              </a:solidFill>
            </a:endParaRPr>
          </a:p>
          <a:p>
            <a:pPr marL="457200" lvl="0" indent="-457200" algn="r" rtl="1"/>
            <a:endParaRPr lang="en-US" sz="2000" dirty="0" smtClean="0"/>
          </a:p>
          <a:p>
            <a:pPr marL="457200" indent="-457200" algn="r" rtl="1"/>
            <a:endParaRPr lang="ar-SA" sz="2000" dirty="0" smtClean="0"/>
          </a:p>
          <a:p>
            <a:pPr marL="457200" indent="-457200" algn="r" rtl="1"/>
            <a:endParaRPr lang="en-US" sz="2000" dirty="0" smtClean="0"/>
          </a:p>
          <a:p>
            <a:pPr marL="457200" lvl="0" indent="-457200" algn="r" rtl="1"/>
            <a:endParaRPr lang="en-US" sz="2000" dirty="0"/>
          </a:p>
        </p:txBody>
      </p:sp>
      <p:sp>
        <p:nvSpPr>
          <p:cNvPr id="12292" name="Rectangle 4"/>
          <p:cNvSpPr>
            <a:spLocks noChangeArrowheads="1"/>
          </p:cNvSpPr>
          <p:nvPr/>
        </p:nvSpPr>
        <p:spPr bwMode="auto">
          <a:xfrm>
            <a:off x="2782863" y="617499"/>
            <a:ext cx="4745210" cy="523220"/>
          </a:xfrm>
          <a:prstGeom prst="rect">
            <a:avLst/>
          </a:prstGeom>
          <a:noFill/>
          <a:ln w="9525">
            <a:noFill/>
            <a:miter lim="800000"/>
            <a:headEnd/>
            <a:tailEnd/>
          </a:ln>
          <a:effectLst/>
        </p:spPr>
        <p:txBody>
          <a:bodyPr wrap="none">
            <a:spAutoFit/>
          </a:bodyPr>
          <a:lstStyle/>
          <a:p>
            <a:pPr rtl="1"/>
            <a:r>
              <a:rPr lang="ar-SA" sz="2800" b="1" dirty="0" smtClean="0"/>
              <a:t>أسس ومعايير اختيار الوسيلة التعليمية:</a:t>
            </a:r>
            <a:endParaRPr lang="en-US" sz="28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anim calcmode="lin" valueType="num">
                                      <p:cBhvr additive="base">
                                        <p:cTn id="13" dur="500" fill="hold"/>
                                        <p:tgtEl>
                                          <p:spTgt spid="1229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anim calcmode="lin" valueType="num">
                                      <p:cBhvr additive="base">
                                        <p:cTn id="19" dur="500" fill="hold"/>
                                        <p:tgtEl>
                                          <p:spTgt spid="1229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291">
                                            <p:txEl>
                                              <p:pRg st="4" end="4"/>
                                            </p:txEl>
                                          </p:spTgt>
                                        </p:tgtEl>
                                        <p:attrNameLst>
                                          <p:attrName>style.visibility</p:attrName>
                                        </p:attrNameLst>
                                      </p:cBhvr>
                                      <p:to>
                                        <p:strVal val="visible"/>
                                      </p:to>
                                    </p:set>
                                    <p:anim calcmode="lin" valueType="num">
                                      <p:cBhvr additive="base">
                                        <p:cTn id="25" dur="500" fill="hold"/>
                                        <p:tgtEl>
                                          <p:spTgt spid="1229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291">
                                            <p:txEl>
                                              <p:pRg st="5" end="5"/>
                                            </p:txEl>
                                          </p:spTgt>
                                        </p:tgtEl>
                                        <p:attrNameLst>
                                          <p:attrName>style.visibility</p:attrName>
                                        </p:attrNameLst>
                                      </p:cBhvr>
                                      <p:to>
                                        <p:strVal val="visible"/>
                                      </p:to>
                                    </p:set>
                                    <p:anim calcmode="lin" valueType="num">
                                      <p:cBhvr additive="base">
                                        <p:cTn id="31" dur="500" fill="hold"/>
                                        <p:tgtEl>
                                          <p:spTgt spid="1229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291">
                                            <p:txEl>
                                              <p:pRg st="7" end="7"/>
                                            </p:txEl>
                                          </p:spTgt>
                                        </p:tgtEl>
                                        <p:attrNameLst>
                                          <p:attrName>style.visibility</p:attrName>
                                        </p:attrNameLst>
                                      </p:cBhvr>
                                      <p:to>
                                        <p:strVal val="visible"/>
                                      </p:to>
                                    </p:set>
                                    <p:anim calcmode="lin" valueType="num">
                                      <p:cBhvr additive="base">
                                        <p:cTn id="37" dur="500" fill="hold"/>
                                        <p:tgtEl>
                                          <p:spTgt spid="1229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29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2291">
                                            <p:txEl>
                                              <p:pRg st="8" end="8"/>
                                            </p:txEl>
                                          </p:spTgt>
                                        </p:tgtEl>
                                        <p:attrNameLst>
                                          <p:attrName>style.visibility</p:attrName>
                                        </p:attrNameLst>
                                      </p:cBhvr>
                                      <p:to>
                                        <p:strVal val="visible"/>
                                      </p:to>
                                    </p:set>
                                    <p:anim calcmode="lin" valueType="num">
                                      <p:cBhvr additive="base">
                                        <p:cTn id="43" dur="500" fill="hold"/>
                                        <p:tgtEl>
                                          <p:spTgt spid="12291">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29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2291">
                                            <p:txEl>
                                              <p:pRg st="9" end="9"/>
                                            </p:txEl>
                                          </p:spTgt>
                                        </p:tgtEl>
                                        <p:attrNameLst>
                                          <p:attrName>style.visibility</p:attrName>
                                        </p:attrNameLst>
                                      </p:cBhvr>
                                      <p:to>
                                        <p:strVal val="visible"/>
                                      </p:to>
                                    </p:set>
                                    <p:anim calcmode="lin" valueType="num">
                                      <p:cBhvr additive="base">
                                        <p:cTn id="49" dur="500" fill="hold"/>
                                        <p:tgtEl>
                                          <p:spTgt spid="12291">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29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291">
                                            <p:txEl>
                                              <p:pRg st="10" end="10"/>
                                            </p:txEl>
                                          </p:spTgt>
                                        </p:tgtEl>
                                        <p:attrNameLst>
                                          <p:attrName>style.visibility</p:attrName>
                                        </p:attrNameLst>
                                      </p:cBhvr>
                                      <p:to>
                                        <p:strVal val="visible"/>
                                      </p:to>
                                    </p:set>
                                    <p:anim calcmode="lin" valueType="num">
                                      <p:cBhvr additive="base">
                                        <p:cTn id="55" dur="500" fill="hold"/>
                                        <p:tgtEl>
                                          <p:spTgt spid="12291">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291">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2291">
                                            <p:txEl>
                                              <p:pRg st="11" end="11"/>
                                            </p:txEl>
                                          </p:spTgt>
                                        </p:tgtEl>
                                        <p:attrNameLst>
                                          <p:attrName>style.visibility</p:attrName>
                                        </p:attrNameLst>
                                      </p:cBhvr>
                                      <p:to>
                                        <p:strVal val="visible"/>
                                      </p:to>
                                    </p:set>
                                    <p:anim calcmode="lin" valueType="num">
                                      <p:cBhvr additive="base">
                                        <p:cTn id="61" dur="500" fill="hold"/>
                                        <p:tgtEl>
                                          <p:spTgt spid="12291">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2291">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2291">
                                            <p:txEl>
                                              <p:pRg st="12" end="12"/>
                                            </p:txEl>
                                          </p:spTgt>
                                        </p:tgtEl>
                                        <p:attrNameLst>
                                          <p:attrName>style.visibility</p:attrName>
                                        </p:attrNameLst>
                                      </p:cBhvr>
                                      <p:to>
                                        <p:strVal val="visible"/>
                                      </p:to>
                                    </p:set>
                                    <p:anim calcmode="lin" valueType="num">
                                      <p:cBhvr additive="base">
                                        <p:cTn id="67" dur="500" fill="hold"/>
                                        <p:tgtEl>
                                          <p:spTgt spid="12291">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2291">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3367071" y="398421"/>
            <a:ext cx="2678938" cy="646331"/>
          </a:xfrm>
          <a:prstGeom prst="rect">
            <a:avLst/>
          </a:prstGeom>
        </p:spPr>
        <p:txBody>
          <a:bodyPr wrap="none">
            <a:spAutoFit/>
          </a:bodyPr>
          <a:lstStyle/>
          <a:p>
            <a:r>
              <a:rPr lang="ar-SA" sz="3600" b="1" dirty="0" smtClean="0"/>
              <a:t>التصميم التعليمي</a:t>
            </a:r>
            <a:endParaRPr lang="ar-SA" sz="3600" dirty="0"/>
          </a:p>
        </p:txBody>
      </p:sp>
      <p:sp>
        <p:nvSpPr>
          <p:cNvPr id="32769" name="Rectangle 1"/>
          <p:cNvSpPr>
            <a:spLocks noChangeArrowheads="1"/>
          </p:cNvSpPr>
          <p:nvPr/>
        </p:nvSpPr>
        <p:spPr bwMode="auto">
          <a:xfrm>
            <a:off x="0" y="305097"/>
            <a:ext cx="9144000" cy="32778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5900" algn="justLow" defTabSz="914400" rtl="1"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215900" algn="justLow" defTabSz="914400" rtl="1" eaLnBrk="1" fontAlgn="base" latinLnBrk="0" hangingPunct="1">
              <a:lnSpc>
                <a:spcPct val="100000"/>
              </a:lnSpc>
              <a:spcBef>
                <a:spcPct val="0"/>
              </a:spcBef>
              <a:spcAft>
                <a:spcPct val="0"/>
              </a:spcAft>
              <a:buClrTx/>
              <a:buSzTx/>
              <a:buFontTx/>
              <a:buNone/>
              <a:tabLst/>
            </a:pPr>
            <a:endParaRPr lang="ar-SA" sz="2000" b="1" dirty="0" smtClean="0">
              <a:latin typeface="Arial" pitchFamily="34" charset="0"/>
              <a:ea typeface="Calibri" pitchFamily="34" charset="0"/>
              <a:cs typeface="Arial" pitchFamily="34" charset="0"/>
            </a:endParaRPr>
          </a:p>
          <a:p>
            <a:pPr marL="0" marR="0" lvl="0" indent="215900" algn="justLow" defTabSz="914400" rtl="1"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215900" algn="justLow" defTabSz="914400" rtl="1" eaLnBrk="1" fontAlgn="base" latinLnBrk="0" hangingPunct="1">
              <a:lnSpc>
                <a:spcPct val="100000"/>
              </a:lnSpc>
              <a:spcBef>
                <a:spcPct val="0"/>
              </a:spcBef>
              <a:spcAft>
                <a:spcPct val="0"/>
              </a:spcAft>
              <a:buClrTx/>
              <a:buSzTx/>
              <a:buFontTx/>
              <a:buNone/>
              <a:tabLst/>
            </a:pPr>
            <a:endParaRPr lang="ar-SA" sz="2000" b="1" dirty="0" smtClean="0">
              <a:latin typeface="Arial" pitchFamily="34" charset="0"/>
              <a:ea typeface="Calibri" pitchFamily="34" charset="0"/>
              <a:cs typeface="Arial" pitchFamily="34" charset="0"/>
            </a:endParaRPr>
          </a:p>
          <a:p>
            <a:pPr marL="0" marR="0" lvl="0" indent="215900" algn="justLow" defTabSz="914400" rtl="1"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21590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lumMod val="50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التصميم:</a:t>
            </a:r>
          </a:p>
          <a:p>
            <a:pPr marL="0" marR="0" lvl="0" indent="215900" algn="justLow" defTabSz="914400" rtl="1"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21590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عملية تخطيط منهجية تسبق التنفيذ. </a:t>
            </a:r>
          </a:p>
          <a:p>
            <a:pPr marL="0" marR="0" lvl="0" indent="21590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أو هندسة لشيء ما وفق معايير محددة، ويستخدم هذا المصطلح في كثير من المجالات مثل: الديكور، والتصميم الداخلي، والهندسة، والصناعة، والتجارة</a:t>
            </a:r>
            <a:r>
              <a:rPr kumimoji="0" lang="ar-SA"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69">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69">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6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buNone/>
            </a:pPr>
            <a:r>
              <a:rPr lang="ar-SA" b="1" dirty="0" smtClean="0"/>
              <a:t>التصميم التعليمي:</a:t>
            </a:r>
            <a:endParaRPr lang="en-US" dirty="0" smtClean="0"/>
          </a:p>
          <a:p>
            <a:pPr algn="r">
              <a:buNone/>
            </a:pPr>
            <a:r>
              <a:rPr lang="ar-SA" dirty="0" smtClean="0">
                <a:solidFill>
                  <a:schemeClr val="bg1">
                    <a:lumMod val="50000"/>
                  </a:schemeClr>
                </a:solidFill>
              </a:rPr>
              <a:t>ويحاول تصميم التعليم الربط بين الجوانب النظرية والتطبيقية للتدريس،فالجانب النظري يتعلق بنظريات التعلم خاصة وعلم النفس بشكل عام. أما الجانب العملي والتطبيقي فيختص بتحديد الوسائل التقنية المختلفة</a:t>
            </a:r>
            <a:r>
              <a:rPr lang="ar-SA" dirty="0" smtClean="0"/>
              <a:t>.  </a:t>
            </a:r>
            <a:endParaRPr lang="en-US" dirty="0" smtClean="0"/>
          </a:p>
          <a:p>
            <a:pPr algn="r">
              <a:buNone/>
            </a:pP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15</a:t>
            </a:fld>
            <a:endParaRPr lang="en-GB"/>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نماذج التصميم التعليمي</a:t>
            </a:r>
            <a:endParaRPr lang="ar-SA" dirty="0"/>
          </a:p>
        </p:txBody>
      </p:sp>
      <p:sp>
        <p:nvSpPr>
          <p:cNvPr id="3" name="Content Placeholder 2"/>
          <p:cNvSpPr>
            <a:spLocks noGrp="1"/>
          </p:cNvSpPr>
          <p:nvPr>
            <p:ph idx="1"/>
          </p:nvPr>
        </p:nvSpPr>
        <p:spPr/>
        <p:txBody>
          <a:bodyPr/>
          <a:lstStyle/>
          <a:p>
            <a:pPr algn="ctr" rtl="1">
              <a:buNone/>
            </a:pPr>
            <a:endParaRPr lang="ar-SA" b="1" dirty="0" smtClean="0"/>
          </a:p>
          <a:p>
            <a:pPr algn="ctr" rtl="1">
              <a:buNone/>
            </a:pPr>
            <a:r>
              <a:rPr lang="ar-SA" b="1" dirty="0" smtClean="0">
                <a:solidFill>
                  <a:srgbClr val="BB0000"/>
                </a:solidFill>
              </a:rPr>
              <a:t>تهدف نماذج تصميم التعليم إلى الإجابة على السؤال:</a:t>
            </a:r>
          </a:p>
          <a:p>
            <a:pPr algn="ctr" rtl="1">
              <a:buNone/>
            </a:pPr>
            <a:endParaRPr lang="en-US" dirty="0" smtClean="0">
              <a:solidFill>
                <a:srgbClr val="BB0000"/>
              </a:solidFill>
            </a:endParaRPr>
          </a:p>
          <a:p>
            <a:pPr algn="ctr" rtl="1">
              <a:buNone/>
            </a:pPr>
            <a:r>
              <a:rPr lang="ar-SA" b="1" dirty="0" smtClean="0">
                <a:solidFill>
                  <a:srgbClr val="BB0000"/>
                </a:solidFill>
              </a:rPr>
              <a:t>كيف أُعلِّم؟</a:t>
            </a:r>
            <a:endParaRPr lang="en-US" dirty="0" smtClean="0">
              <a:solidFill>
                <a:srgbClr val="BB0000"/>
              </a:solidFill>
            </a:endParaRPr>
          </a:p>
          <a:p>
            <a:pPr algn="ctr">
              <a:buNone/>
            </a:pP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16</a:t>
            </a:fld>
            <a:endParaRPr lang="en-GB"/>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iterate type="lt">
                                    <p:tmPct val="0"/>
                                  </p:iterate>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par>
                                <p:cTn id="13" presetID="8" presetClass="emph" presetSubtype="0" fill="hold" nodeType="withEffect">
                                  <p:stCondLst>
                                    <p:cond delay="0"/>
                                  </p:stCondLst>
                                  <p:iterate type="lt">
                                    <p:tmPct val="0"/>
                                  </p:iterate>
                                  <p:childTnLst>
                                    <p:animRot by="21600000">
                                      <p:cBhvr>
                                        <p:cTn id="14"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3600" b="1" dirty="0" smtClean="0"/>
              <a:t/>
            </a:r>
            <a:br>
              <a:rPr lang="ar-SA" sz="3600" b="1" dirty="0" smtClean="0"/>
            </a:br>
            <a:r>
              <a:rPr lang="ar-SA" sz="3600" b="1" dirty="0" smtClean="0"/>
              <a:t>ماذا يستفيد المعلم من نماذج تصميم التعليم؟</a:t>
            </a:r>
            <a:r>
              <a:rPr lang="en-US" sz="3600" b="1" dirty="0" smtClean="0"/>
              <a:t/>
            </a:r>
            <a:br>
              <a:rPr lang="en-US" sz="3600" b="1" dirty="0" smtClean="0"/>
            </a:br>
            <a:endParaRPr lang="ar-SA" sz="3600" dirty="0"/>
          </a:p>
        </p:txBody>
      </p:sp>
      <p:sp>
        <p:nvSpPr>
          <p:cNvPr id="3" name="Content Placeholder 2"/>
          <p:cNvSpPr>
            <a:spLocks noGrp="1"/>
          </p:cNvSpPr>
          <p:nvPr>
            <p:ph idx="1"/>
          </p:nvPr>
        </p:nvSpPr>
        <p:spPr/>
        <p:txBody>
          <a:bodyPr/>
          <a:lstStyle/>
          <a:p>
            <a:pPr algn="r">
              <a:buNone/>
            </a:pPr>
            <a:endParaRPr lang="ar-SA" dirty="0" smtClean="0">
              <a:solidFill>
                <a:schemeClr val="bg1">
                  <a:lumMod val="50000"/>
                </a:schemeClr>
              </a:solidFill>
            </a:endParaRPr>
          </a:p>
          <a:p>
            <a:pPr algn="r">
              <a:buNone/>
            </a:pPr>
            <a:r>
              <a:rPr lang="ar-SA" dirty="0" smtClean="0">
                <a:solidFill>
                  <a:schemeClr val="bg1">
                    <a:lumMod val="50000"/>
                  </a:schemeClr>
                </a:solidFill>
              </a:rPr>
              <a:t>تقدم لك الإرشادات اللازمة للسير في عملية بناء الموقف التعليمي. وهي تجمع لك في وحدة واحدة العديد من المفاهيم التي تعرضت لها سابقاً في مجال أساليب التدريس ونظريات التعلم وتقنيات المعلومات والاتصال وأساليب التقويم</a:t>
            </a:r>
            <a:endParaRPr lang="ar-SA" dirty="0">
              <a:solidFill>
                <a:schemeClr val="bg1">
                  <a:lumMod val="50000"/>
                </a:schemeClr>
              </a:solidFill>
            </a:endParaRPr>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17</a:t>
            </a:fld>
            <a:endParaRPr lang="en-GB"/>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009F58-204C-41F7-A933-62EBB5223864}"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4E5F89B2-C764-4987-95C9-2E914CA965B4}" type="slidenum">
              <a:rPr lang="en-GB" smtClean="0"/>
              <a:pPr/>
              <a:t>18</a:t>
            </a:fld>
            <a:endParaRPr lang="en-GB"/>
          </a:p>
        </p:txBody>
      </p:sp>
      <p:sp>
        <p:nvSpPr>
          <p:cNvPr id="2052" name="Rectangle 4"/>
          <p:cNvSpPr>
            <a:spLocks noChangeArrowheads="1"/>
          </p:cNvSpPr>
          <p:nvPr/>
        </p:nvSpPr>
        <p:spPr bwMode="auto">
          <a:xfrm rot="10800000" flipV="1">
            <a:off x="22846" y="266456"/>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rtl="1"/>
            <a:r>
              <a:rPr kumimoji="0" lang="ar-SA"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ar-SA"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endParaRPr kumimoji="0" lang="ar-SA"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algn="r" rtl="1"/>
            <a:endParaRPr lang="ar-SA" sz="2400" dirty="0" smtClean="0">
              <a:latin typeface="Arial" pitchFamily="34" charset="0"/>
              <a:ea typeface="Calibri" pitchFamily="34" charset="0"/>
              <a:cs typeface="Arial" pitchFamily="34" charset="0"/>
            </a:endParaRPr>
          </a:p>
          <a:p>
            <a:pPr algn="r" rtl="1"/>
            <a:endParaRPr lang="ar-SA" sz="2400" dirty="0" smtClean="0">
              <a:latin typeface="Arial" pitchFamily="34" charset="0"/>
              <a:ea typeface="Calibri" pitchFamily="34" charset="0"/>
              <a:cs typeface="Arial" pitchFamily="34" charset="0"/>
            </a:endParaRPr>
          </a:p>
          <a:p>
            <a:pPr algn="r" rtl="1"/>
            <a:endParaRPr lang="ar-SA" sz="2400" dirty="0" smtClean="0">
              <a:latin typeface="Arial" pitchFamily="34" charset="0"/>
              <a:ea typeface="Calibri" pitchFamily="34" charset="0"/>
              <a:cs typeface="Arial" pitchFamily="34" charset="0"/>
            </a:endParaRPr>
          </a:p>
          <a:p>
            <a:pPr algn="just" rtl="1"/>
            <a:r>
              <a:rPr lang="ar-SA" sz="2800" dirty="0" smtClean="0">
                <a:latin typeface="Arial" pitchFamily="34" charset="0"/>
                <a:ea typeface="Calibri" pitchFamily="34" charset="0"/>
                <a:cs typeface="Arial" pitchFamily="34" charset="0"/>
              </a:rPr>
              <a:t>هناك أكثر من (100) نموذج مختلف لتصميم نظم التدريس، بعضها معقد، والآخر بسيط، ومع ذلك فجميعها تتكون من عناصر مشتركة تقتضيها طبيعة العملية التربوية، </a:t>
            </a:r>
            <a:r>
              <a:rPr lang="ar-SA" sz="3600" dirty="0" smtClean="0">
                <a:latin typeface="Arial" pitchFamily="34" charset="0"/>
                <a:cs typeface="Arial" pitchFamily="34" charset="0"/>
              </a:rPr>
              <a:t> </a:t>
            </a:r>
            <a:r>
              <a:rPr kumimoji="0" lang="ar-SA"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والاختلاف بينها ينشأ من انتماء مبتكري هذه النماذج إلى خلفية </a:t>
            </a:r>
            <a:r>
              <a:rPr kumimoji="0" lang="ar-SA" sz="2800" b="0" i="0" u="none" strike="noStrike" cap="none" normalizeH="0" baseline="0" dirty="0" smtClean="0">
                <a:ln>
                  <a:noFill/>
                </a:ln>
                <a:solidFill>
                  <a:srgbClr val="0000FF"/>
                </a:solidFill>
                <a:effectLst/>
                <a:latin typeface="Arial" pitchFamily="34" charset="0"/>
                <a:ea typeface="Calibri" pitchFamily="34" charset="0"/>
                <a:cs typeface="Arial" pitchFamily="34" charset="0"/>
              </a:rPr>
              <a:t>النظرية السلوكية أو النظرية المعرفية أو النظرية البنائية</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2051720" y="368660"/>
            <a:ext cx="4428492" cy="584775"/>
          </a:xfrm>
          <a:prstGeom prst="rect">
            <a:avLst/>
          </a:prstGeom>
          <a:noFill/>
        </p:spPr>
        <p:txBody>
          <a:bodyPr wrap="square" rtlCol="1">
            <a:spAutoFit/>
          </a:bodyPr>
          <a:lstStyle/>
          <a:p>
            <a:pPr algn="ctr"/>
            <a:r>
              <a:rPr lang="ar-SA" sz="3200" b="1" i="1" dirty="0" smtClean="0">
                <a:effectLst>
                  <a:outerShdw blurRad="38100" dist="38100" dir="2700000" algn="tl">
                    <a:srgbClr val="000000">
                      <a:alpha val="43137"/>
                    </a:srgbClr>
                  </a:outerShdw>
                </a:effectLst>
              </a:rPr>
              <a:t>نماذج التصميم التعليمي</a:t>
            </a:r>
            <a:endParaRPr lang="ar-SA" sz="3200" b="1" i="1" dirty="0">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009F58-204C-41F7-A933-62EBB5223864}"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4E5F89B2-C764-4987-95C9-2E914CA965B4}" type="slidenum">
              <a:rPr lang="en-GB" smtClean="0"/>
              <a:pPr/>
              <a:t>19</a:t>
            </a:fld>
            <a:endParaRPr lang="en-GB"/>
          </a:p>
        </p:txBody>
      </p:sp>
      <p:sp>
        <p:nvSpPr>
          <p:cNvPr id="7" name="Text Box 1"/>
          <p:cNvSpPr txBox="1">
            <a:spLocks noChangeArrowheads="1"/>
          </p:cNvSpPr>
          <p:nvPr/>
        </p:nvSpPr>
        <p:spPr bwMode="auto">
          <a:xfrm>
            <a:off x="539552" y="1952836"/>
            <a:ext cx="8100900" cy="1836204"/>
          </a:xfrm>
          <a:prstGeom prst="rect">
            <a:avLst/>
          </a:prstGeom>
          <a:noFill/>
          <a:ln w="9525" cap="rnd">
            <a:solidFill>
              <a:srgbClr val="000000"/>
            </a:solidFill>
            <a:prstDash val="sysDot"/>
            <a:miter lim="800000"/>
            <a:headEnd/>
            <a:tailEnd/>
          </a:ln>
        </p:spPr>
        <p:txBody>
          <a:bodyPr vert="horz" wrap="square" lIns="91440" tIns="45720" rIns="0" bIns="45720" numCol="1" anchor="t" anchorCtr="0" compatLnSpc="1">
            <a:prstTxWarp prst="textNoShape">
              <a:avLst/>
            </a:prstTxWarp>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0000FF"/>
                </a:solidFill>
                <a:effectLst/>
                <a:latin typeface="Calibri" pitchFamily="34" charset="0"/>
                <a:ea typeface="Calibri" pitchFamily="34" charset="0"/>
                <a:cs typeface="Arial" pitchFamily="34" charset="0"/>
              </a:rPr>
              <a:t>السلوكية</a:t>
            </a: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800" b="1" i="0" u="sng" strike="noStrike" cap="none" normalizeH="0" baseline="0" dirty="0" smtClean="0">
                <a:ln>
                  <a:noFill/>
                </a:ln>
                <a:solidFill>
                  <a:srgbClr val="0000FF"/>
                </a:solidFill>
                <a:effectLst/>
                <a:latin typeface="Arial" pitchFamily="34" charset="0"/>
                <a:ea typeface="Calibri" pitchFamily="34" charset="0"/>
                <a:cs typeface="Arial" pitchFamily="34" charset="0"/>
              </a:rPr>
              <a:t>Behaviorism</a:t>
            </a: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وتهتم بدراسة التغير الظاهر في السلوك، وهي تركز على تكرار السلوك الجديد إلى أن يصبح سلوكا عفويا (آليا). يقدم المحتوى العلمي على حسب خصائص المتعلمين وحاجاتهم.</a:t>
            </a:r>
          </a:p>
          <a:p>
            <a:pPr marL="0" marR="0" lvl="0" indent="0" algn="justLow" defTabSz="914400" rtl="1" eaLnBrk="0" fontAlgn="base" latinLnBrk="0" hangingPunct="0">
              <a:lnSpc>
                <a:spcPct val="100000"/>
              </a:lnSpc>
              <a:spcBef>
                <a:spcPct val="0"/>
              </a:spcBef>
              <a:spcAft>
                <a:spcPct val="0"/>
              </a:spcAft>
              <a:buClrTx/>
              <a:buSzTx/>
              <a:buFontTx/>
              <a:buNone/>
              <a:tabLst/>
            </a:pPr>
            <a:endParaRPr lang="ar-SA" sz="2400" b="1" dirty="0" smtClean="0">
              <a:latin typeface="Calibri"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cs typeface="Arial" pitchFamily="34" charset="0"/>
              </a:rPr>
              <a:t>مثال :</a:t>
            </a:r>
          </a:p>
          <a:p>
            <a:pPr marL="0" marR="0" lvl="0" indent="0" algn="justLow" defTabSz="914400" rtl="1" eaLnBrk="0" fontAlgn="base" latinLnBrk="0" hangingPunct="0">
              <a:lnSpc>
                <a:spcPct val="100000"/>
              </a:lnSpc>
              <a:spcBef>
                <a:spcPct val="0"/>
              </a:spcBef>
              <a:spcAft>
                <a:spcPct val="0"/>
              </a:spcAft>
              <a:buClrTx/>
              <a:buSzTx/>
              <a:buFontTx/>
              <a:buNone/>
              <a:tabLst/>
            </a:pPr>
            <a:r>
              <a:rPr lang="ar-SA" sz="2400" b="1" dirty="0" smtClean="0">
                <a:latin typeface="Calibri" pitchFamily="34" charset="0"/>
                <a:cs typeface="Arial" pitchFamily="34" charset="0"/>
              </a:rPr>
              <a:t>جدول الضرب</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7"/>
          <p:cNvSpPr txBox="1"/>
          <p:nvPr/>
        </p:nvSpPr>
        <p:spPr>
          <a:xfrm>
            <a:off x="2447764" y="368660"/>
            <a:ext cx="3888432" cy="800219"/>
          </a:xfrm>
          <a:prstGeom prst="rect">
            <a:avLst/>
          </a:prstGeom>
          <a:noFill/>
        </p:spPr>
        <p:txBody>
          <a:bodyPr wrap="square" rtlCol="1">
            <a:spAutoFit/>
          </a:bodyPr>
          <a:lstStyle/>
          <a:p>
            <a:pPr lvl="0" algn="ctr"/>
            <a:r>
              <a:rPr lang="ar-SA" sz="2800" b="1" i="1" dirty="0" smtClean="0">
                <a:latin typeface="Calibri" pitchFamily="34" charset="0"/>
                <a:ea typeface="Calibri" pitchFamily="34" charset="0"/>
                <a:cs typeface="Arial" pitchFamily="34" charset="0"/>
              </a:rPr>
              <a:t>توجد ثلاث نظريات تعلم  رئيسة:</a:t>
            </a:r>
            <a:endParaRPr lang="ar-SA" sz="1600" i="1" dirty="0" smtClean="0">
              <a:latin typeface="Arial" pitchFamily="34" charset="0"/>
              <a:cs typeface="Arial" pitchFamily="34" charset="0"/>
            </a:endParaRPr>
          </a:p>
          <a:p>
            <a:endParaRPr lang="ar-SA"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3"/>
          <p:cNvSpPr>
            <a:spLocks noGrp="1"/>
          </p:cNvSpPr>
          <p:nvPr>
            <p:ph type="dt" sz="half" idx="10"/>
          </p:nvPr>
        </p:nvSpPr>
        <p:spPr/>
        <p:txBody>
          <a:bodyPr/>
          <a:lstStyle/>
          <a:p>
            <a:fld id="{AC447CF3-8794-4395-BDEF-DDB0608088CB}" type="datetime1">
              <a:rPr lang="en-US" smtClean="0"/>
              <a:pPr/>
              <a:t>9/18/2013</a:t>
            </a:fld>
            <a:endParaRPr lang="en-US"/>
          </a:p>
        </p:txBody>
      </p:sp>
      <p:sp>
        <p:nvSpPr>
          <p:cNvPr id="7" name="عنصر نائب للتذييل 4"/>
          <p:cNvSpPr>
            <a:spLocks noGrp="1"/>
          </p:cNvSpPr>
          <p:nvPr>
            <p:ph type="ftr" sz="quarter" idx="11"/>
          </p:nvPr>
        </p:nvSpPr>
        <p:spPr/>
        <p:txBody>
          <a:bodyPr/>
          <a:lstStyle/>
          <a:p>
            <a:r>
              <a:rPr lang="ar-SA" smtClean="0"/>
              <a:t>أ.أريج الخنين</a:t>
            </a:r>
            <a:endParaRPr lang="en-GB"/>
          </a:p>
        </p:txBody>
      </p:sp>
      <p:sp>
        <p:nvSpPr>
          <p:cNvPr id="8" name="عنصر نائب لرقم الشريحة 5"/>
          <p:cNvSpPr>
            <a:spLocks noGrp="1"/>
          </p:cNvSpPr>
          <p:nvPr>
            <p:ph type="sldNum" sz="quarter" idx="12"/>
          </p:nvPr>
        </p:nvSpPr>
        <p:spPr/>
        <p:txBody>
          <a:bodyPr/>
          <a:lstStyle/>
          <a:p>
            <a:fld id="{4DB71BAE-D06C-4472-AB03-888AA7EDECD9}" type="slidenum">
              <a:rPr lang="ar-SA"/>
              <a:pPr/>
              <a:t>2</a:t>
            </a:fld>
            <a:endParaRPr lang="en-US"/>
          </a:p>
        </p:txBody>
      </p:sp>
      <p:sp>
        <p:nvSpPr>
          <p:cNvPr id="4100" name="Rectangle 4"/>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4101" name="Rectangle 5"/>
          <p:cNvSpPr>
            <a:spLocks noGrp="1" noChangeArrowheads="1"/>
          </p:cNvSpPr>
          <p:nvPr>
            <p:ph type="title"/>
          </p:nvPr>
        </p:nvSpPr>
        <p:spPr>
          <a:xfrm>
            <a:off x="304800" y="304800"/>
            <a:ext cx="8458200" cy="820738"/>
          </a:xfrm>
          <a:noFill/>
          <a:ln/>
        </p:spPr>
        <p:txBody>
          <a:bodyPr/>
          <a:lstStyle/>
          <a:p>
            <a:pPr algn="ctr"/>
            <a:r>
              <a:rPr lang="ar-SA" sz="3200" b="1" dirty="0">
                <a:cs typeface="Times New Roman" pitchFamily="18" charset="0"/>
              </a:rPr>
              <a:t>الوسائل التعليمية</a:t>
            </a:r>
            <a:endParaRPr lang="en-GB" sz="3200" b="1" dirty="0">
              <a:cs typeface="Times New Roman" pitchFamily="18" charset="0"/>
            </a:endParaRPr>
          </a:p>
        </p:txBody>
      </p:sp>
      <p:sp>
        <p:nvSpPr>
          <p:cNvPr id="4102" name="Text Box 6"/>
          <p:cNvSpPr txBox="1">
            <a:spLocks noChangeArrowheads="1"/>
          </p:cNvSpPr>
          <p:nvPr/>
        </p:nvSpPr>
        <p:spPr bwMode="auto">
          <a:xfrm>
            <a:off x="827088" y="2133600"/>
            <a:ext cx="7391400" cy="1006475"/>
          </a:xfrm>
          <a:prstGeom prst="rect">
            <a:avLst/>
          </a:prstGeom>
          <a:noFill/>
          <a:ln w="9525">
            <a:noFill/>
            <a:miter lim="800000"/>
            <a:headEnd/>
            <a:tailEnd/>
          </a:ln>
          <a:effectLst/>
        </p:spPr>
        <p:txBody>
          <a:bodyPr>
            <a:spAutoFit/>
          </a:bodyPr>
          <a:lstStyle/>
          <a:p>
            <a:pPr algn="ctr">
              <a:spcBef>
                <a:spcPct val="50000"/>
              </a:spcBef>
            </a:pPr>
            <a:r>
              <a:rPr lang="ar-SA" sz="2000" dirty="0">
                <a:latin typeface="Arial" charset="0"/>
                <a:cs typeface="Arial" charset="0"/>
              </a:rPr>
              <a:t>* </a:t>
            </a:r>
            <a:r>
              <a:rPr lang="ar-SA" sz="2000" dirty="0">
                <a:solidFill>
                  <a:schemeClr val="accent2"/>
                </a:solidFill>
                <a:latin typeface="Arial" charset="0"/>
                <a:cs typeface="Arial" charset="0"/>
              </a:rPr>
              <a:t>تعد الوسائل التعليمية من العناصر المهمة في المنهج المدرسي ويرجع استخدام الوسائل التعليمية إلى القرن الخامس إذ يستعين </a:t>
            </a:r>
            <a:r>
              <a:rPr lang="ar-SA" sz="2000" dirty="0" err="1">
                <a:solidFill>
                  <a:schemeClr val="accent2"/>
                </a:solidFill>
                <a:latin typeface="Arial" charset="0"/>
                <a:cs typeface="Arial" charset="0"/>
              </a:rPr>
              <a:t>بها</a:t>
            </a:r>
            <a:r>
              <a:rPr lang="ar-SA" sz="2000" dirty="0">
                <a:solidFill>
                  <a:schemeClr val="accent2"/>
                </a:solidFill>
                <a:latin typeface="Arial" charset="0"/>
                <a:cs typeface="Arial" charset="0"/>
              </a:rPr>
              <a:t> المعلم لتوضيح</a:t>
            </a:r>
            <a:r>
              <a:rPr lang="ar-SA" sz="2000" dirty="0">
                <a:latin typeface="Arial" charset="0"/>
                <a:cs typeface="Arial" charset="0"/>
              </a:rPr>
              <a:t> فكرة غامضة </a:t>
            </a:r>
            <a:r>
              <a:rPr lang="ar-SA" sz="2000" dirty="0">
                <a:solidFill>
                  <a:schemeClr val="accent2"/>
                </a:solidFill>
                <a:latin typeface="Arial" charset="0"/>
                <a:cs typeface="Arial" charset="0"/>
              </a:rPr>
              <a:t>أو</a:t>
            </a:r>
            <a:r>
              <a:rPr lang="ar-SA" sz="2000" dirty="0">
                <a:latin typeface="Arial" charset="0"/>
                <a:cs typeface="Arial" charset="0"/>
              </a:rPr>
              <a:t> تجسيد مجردات </a:t>
            </a:r>
            <a:r>
              <a:rPr lang="ar-SA" sz="2000" dirty="0">
                <a:solidFill>
                  <a:schemeClr val="accent2"/>
                </a:solidFill>
                <a:latin typeface="Arial" charset="0"/>
                <a:cs typeface="Arial" charset="0"/>
              </a:rPr>
              <a:t>أو</a:t>
            </a:r>
            <a:r>
              <a:rPr lang="ar-SA" sz="2000" dirty="0">
                <a:latin typeface="Arial" charset="0"/>
                <a:cs typeface="Arial" charset="0"/>
              </a:rPr>
              <a:t> إبراز تفصيلات دقيقة ...</a:t>
            </a:r>
            <a:endParaRPr lang="en-GB" sz="2000" dirty="0">
              <a:latin typeface="Arial" charset="0"/>
              <a:cs typeface="Arial" charset="0"/>
            </a:endParaRPr>
          </a:p>
        </p:txBody>
      </p:sp>
      <p:sp>
        <p:nvSpPr>
          <p:cNvPr id="4103" name="Text Box 7"/>
          <p:cNvSpPr txBox="1">
            <a:spLocks noChangeArrowheads="1"/>
          </p:cNvSpPr>
          <p:nvPr/>
        </p:nvSpPr>
        <p:spPr bwMode="auto">
          <a:xfrm>
            <a:off x="827088" y="3500438"/>
            <a:ext cx="7391400" cy="861774"/>
          </a:xfrm>
          <a:prstGeom prst="rect">
            <a:avLst/>
          </a:prstGeom>
          <a:noFill/>
          <a:ln w="9525">
            <a:noFill/>
            <a:miter lim="800000"/>
            <a:headEnd/>
            <a:tailEnd/>
          </a:ln>
          <a:effectLst/>
        </p:spPr>
        <p:txBody>
          <a:bodyPr>
            <a:spAutoFit/>
          </a:bodyPr>
          <a:lstStyle/>
          <a:p>
            <a:pPr algn="r">
              <a:spcBef>
                <a:spcPct val="50000"/>
              </a:spcBef>
            </a:pPr>
            <a:endParaRPr lang="en-US" sz="2000" dirty="0" smtClean="0">
              <a:solidFill>
                <a:schemeClr val="accent1">
                  <a:lumMod val="75000"/>
                </a:schemeClr>
              </a:solidFill>
            </a:endParaRPr>
          </a:p>
          <a:p>
            <a:pPr algn="r">
              <a:spcBef>
                <a:spcPct val="50000"/>
              </a:spcBef>
            </a:pPr>
            <a:endParaRPr lang="en-GB" sz="2000" dirty="0">
              <a:solidFill>
                <a:schemeClr val="accent2"/>
              </a:solidFill>
              <a:latin typeface="Arial" charset="0"/>
              <a:cs typeface="Arial"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nodePh="1">
                                  <p:stCondLst>
                                    <p:cond delay="0"/>
                                  </p:stCondLst>
                                  <p:endCondLst>
                                    <p:cond evt="begin" delay="0">
                                      <p:tn val="5"/>
                                    </p:cond>
                                  </p:endCondLst>
                                  <p:childTnLst>
                                    <p:set>
                                      <p:cBhvr>
                                        <p:cTn id="6" dur="1" fill="hold">
                                          <p:stCondLst>
                                            <p:cond delay="0"/>
                                          </p:stCondLst>
                                        </p:cTn>
                                        <p:tgtEl>
                                          <p:spTgt spid="4103">
                                            <p:txEl>
                                              <p:pRg st="0" end="0"/>
                                            </p:txEl>
                                          </p:spTgt>
                                        </p:tgtEl>
                                        <p:attrNameLst>
                                          <p:attrName>style.visibility</p:attrName>
                                        </p:attrNameLst>
                                      </p:cBhvr>
                                      <p:to>
                                        <p:strVal val="visible"/>
                                      </p:to>
                                    </p:set>
                                    <p:anim calcmode="lin" valueType="num">
                                      <p:cBhvr additive="base">
                                        <p:cTn id="7" dur="500" fill="hold"/>
                                        <p:tgtEl>
                                          <p:spTgt spid="41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0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009F58-204C-41F7-A933-62EBB5223864}"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4E5F89B2-C764-4987-95C9-2E914CA965B4}" type="slidenum">
              <a:rPr lang="en-GB" smtClean="0"/>
              <a:pPr/>
              <a:t>20</a:t>
            </a:fld>
            <a:endParaRPr lang="en-GB"/>
          </a:p>
        </p:txBody>
      </p:sp>
      <p:sp>
        <p:nvSpPr>
          <p:cNvPr id="7" name="Rectangle 6"/>
          <p:cNvSpPr/>
          <p:nvPr/>
        </p:nvSpPr>
        <p:spPr>
          <a:xfrm>
            <a:off x="539552" y="1997839"/>
            <a:ext cx="8100900" cy="2523768"/>
          </a:xfrm>
          <a:prstGeom prst="rect">
            <a:avLst/>
          </a:prstGeom>
        </p:spPr>
        <p:txBody>
          <a:bodyPr wrap="square">
            <a:spAutoFit/>
          </a:bodyPr>
          <a:lstStyle/>
          <a:p>
            <a:pPr lvl="0" algn="justLow" rtl="1" eaLnBrk="0" hangingPunct="0"/>
            <a:r>
              <a:rPr lang="ar-SA" sz="2400" b="1" u="sng" dirty="0" smtClean="0">
                <a:solidFill>
                  <a:srgbClr val="0000FF"/>
                </a:solidFill>
                <a:latin typeface="Calibri" pitchFamily="34" charset="0"/>
                <a:ea typeface="Calibri" pitchFamily="34" charset="0"/>
                <a:cs typeface="Arial" pitchFamily="34" charset="0"/>
              </a:rPr>
              <a:t>المعرفية</a:t>
            </a:r>
            <a:r>
              <a:rPr lang="ar-SA" sz="2400" b="1" u="sng" dirty="0" smtClean="0">
                <a:latin typeface="Calibri" pitchFamily="34" charset="0"/>
                <a:ea typeface="Calibri" pitchFamily="34" charset="0"/>
                <a:cs typeface="Arial" pitchFamily="34" charset="0"/>
              </a:rPr>
              <a:t> </a:t>
            </a:r>
            <a:r>
              <a:rPr lang="en-US" sz="2400" b="1" u="sng" dirty="0" err="1" smtClean="0">
                <a:solidFill>
                  <a:srgbClr val="0000FF"/>
                </a:solidFill>
                <a:latin typeface="Arial" pitchFamily="34" charset="0"/>
                <a:ea typeface="Calibri" pitchFamily="34" charset="0"/>
                <a:cs typeface="Arial" pitchFamily="34" charset="0"/>
              </a:rPr>
              <a:t>Cognitivism</a:t>
            </a:r>
            <a:r>
              <a:rPr lang="ar-SA" sz="2400" b="1" u="sng" dirty="0" smtClean="0">
                <a:latin typeface="Calibri" pitchFamily="34" charset="0"/>
                <a:ea typeface="Calibri" pitchFamily="34" charset="0"/>
                <a:cs typeface="Arial" pitchFamily="34" charset="0"/>
              </a:rPr>
              <a:t>:</a:t>
            </a:r>
          </a:p>
          <a:p>
            <a:pPr lvl="0" algn="justLow" rtl="1" eaLnBrk="0" hangingPunct="0"/>
            <a:endParaRPr lang="ar-SA" sz="2400" b="1" u="sng" dirty="0" smtClean="0">
              <a:latin typeface="Calibri" pitchFamily="34" charset="0"/>
              <a:ea typeface="Calibri" pitchFamily="34" charset="0"/>
              <a:cs typeface="Arial" pitchFamily="34" charset="0"/>
            </a:endParaRPr>
          </a:p>
          <a:p>
            <a:pPr lvl="0" algn="justLow" rtl="1" eaLnBrk="0" hangingPunct="0"/>
            <a:r>
              <a:rPr lang="ar-SA" sz="2400" dirty="0" smtClean="0">
                <a:latin typeface="Calibri" pitchFamily="34" charset="0"/>
                <a:ea typeface="Calibri" pitchFamily="34" charset="0"/>
                <a:cs typeface="Arial" pitchFamily="34" charset="0"/>
              </a:rPr>
              <a:t> وتهتم بالعمليات العقلية ، وتنظر إلى التغير المشاهد في السلوك كمؤشر على ما يحدث داخل عقل المتعلم. يقدم المحتوى العلمي على حسب التسلسل المنطقي للمادة العلمية  بغض النظر عن خصائص المتعلمين وحاجاتهم.</a:t>
            </a:r>
          </a:p>
          <a:p>
            <a:pPr lvl="0" algn="justLow" rtl="1" eaLnBrk="0" hangingPunct="0"/>
            <a:endParaRPr lang="ar-SA" sz="2400" dirty="0" smtClean="0">
              <a:latin typeface="Calibri" pitchFamily="34" charset="0"/>
              <a:ea typeface="Calibri" pitchFamily="34" charset="0"/>
              <a:cs typeface="Arial" pitchFamily="34" charset="0"/>
            </a:endParaRPr>
          </a:p>
          <a:p>
            <a:pPr lvl="0" algn="justLow" rtl="1" eaLnBrk="0" hangingPunct="0"/>
            <a:endParaRPr lang="ar-SA" sz="1400" dirty="0" smtClean="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009F58-204C-41F7-A933-62EBB5223864}"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4E5F89B2-C764-4987-95C9-2E914CA965B4}" type="slidenum">
              <a:rPr lang="en-GB" smtClean="0"/>
              <a:pPr/>
              <a:t>21</a:t>
            </a:fld>
            <a:endParaRPr lang="en-GB"/>
          </a:p>
        </p:txBody>
      </p:sp>
      <p:sp>
        <p:nvSpPr>
          <p:cNvPr id="7" name="Rectangle 6"/>
          <p:cNvSpPr/>
          <p:nvPr/>
        </p:nvSpPr>
        <p:spPr>
          <a:xfrm>
            <a:off x="467544" y="2132856"/>
            <a:ext cx="8388932" cy="1938992"/>
          </a:xfrm>
          <a:prstGeom prst="rect">
            <a:avLst/>
          </a:prstGeom>
        </p:spPr>
        <p:txBody>
          <a:bodyPr wrap="square">
            <a:spAutoFit/>
          </a:bodyPr>
          <a:lstStyle/>
          <a:p>
            <a:pPr lvl="0" algn="justLow" rtl="1" eaLnBrk="0" hangingPunct="0"/>
            <a:r>
              <a:rPr lang="ar-SA" sz="2400" b="1" u="sng" dirty="0" smtClean="0">
                <a:solidFill>
                  <a:srgbClr val="0000FF"/>
                </a:solidFill>
                <a:latin typeface="Calibri" pitchFamily="34" charset="0"/>
                <a:ea typeface="Calibri" pitchFamily="34" charset="0"/>
                <a:cs typeface="Arial" pitchFamily="34" charset="0"/>
              </a:rPr>
              <a:t>البنيوية</a:t>
            </a:r>
            <a:r>
              <a:rPr lang="ar-SA" sz="2400" b="1" u="sng" dirty="0" smtClean="0">
                <a:latin typeface="Calibri" pitchFamily="34" charset="0"/>
                <a:ea typeface="Calibri" pitchFamily="34" charset="0"/>
                <a:cs typeface="Arial" pitchFamily="34" charset="0"/>
              </a:rPr>
              <a:t> </a:t>
            </a:r>
            <a:r>
              <a:rPr lang="en-US" sz="2400" b="1" u="sng" dirty="0" smtClean="0">
                <a:solidFill>
                  <a:srgbClr val="0000FF"/>
                </a:solidFill>
                <a:latin typeface="Arial" pitchFamily="34" charset="0"/>
                <a:ea typeface="Calibri" pitchFamily="34" charset="0"/>
                <a:cs typeface="Arial" pitchFamily="34" charset="0"/>
              </a:rPr>
              <a:t>Constructivism</a:t>
            </a:r>
            <a:r>
              <a:rPr lang="ar-SA" sz="2400" b="1" u="sng" dirty="0" smtClean="0">
                <a:latin typeface="Calibri" pitchFamily="34" charset="0"/>
                <a:ea typeface="Calibri" pitchFamily="34" charset="0"/>
                <a:cs typeface="Arial" pitchFamily="34" charset="0"/>
              </a:rPr>
              <a:t>:</a:t>
            </a:r>
          </a:p>
          <a:p>
            <a:pPr lvl="0" algn="justLow" rtl="1" eaLnBrk="0" hangingPunct="0"/>
            <a:endParaRPr lang="ar-SA" sz="2400" b="1" u="sng" dirty="0" smtClean="0">
              <a:latin typeface="Calibri" pitchFamily="34" charset="0"/>
              <a:ea typeface="Calibri" pitchFamily="34" charset="0"/>
              <a:cs typeface="Arial" pitchFamily="34" charset="0"/>
            </a:endParaRPr>
          </a:p>
          <a:p>
            <a:pPr lvl="0" algn="justLow" rtl="1" eaLnBrk="0" hangingPunct="0"/>
            <a:r>
              <a:rPr lang="ar-SA" sz="2400" dirty="0" smtClean="0">
                <a:latin typeface="Calibri" pitchFamily="34" charset="0"/>
                <a:ea typeface="Calibri" pitchFamily="34" charset="0"/>
                <a:cs typeface="Arial" pitchFamily="34" charset="0"/>
              </a:rPr>
              <a:t> تركز على أننا نبني رؤية شخصية للعالم من حولنا بالاستناد إلى خبراتنا الخاصة،ولذلك فهي تُعنى بإعداد المتعلم لحل المشكلات في مواقف جديدة. أي أن المتعلم يبني معرفته العلمية بناءً على خبراته ومعلوماته السابقة.</a:t>
            </a:r>
            <a:endParaRPr lang="ar-SA" sz="1400" dirty="0" smtClean="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sz="3600" b="1" dirty="0" smtClean="0"/>
              <a:t/>
            </a:r>
            <a:br>
              <a:rPr lang="ar-SA" sz="3600" b="1" dirty="0" smtClean="0"/>
            </a:br>
            <a:r>
              <a:rPr lang="ar-SA" sz="3600" b="1" dirty="0" smtClean="0"/>
              <a:t>النموذج العام لتصميم التعليم </a:t>
            </a:r>
            <a:r>
              <a:rPr lang="en-US" sz="3600" b="1" dirty="0" smtClean="0"/>
              <a:t>ADDIE</a:t>
            </a:r>
            <a:r>
              <a:rPr lang="en-US" sz="3600" dirty="0" smtClean="0"/>
              <a:t/>
            </a:r>
            <a:br>
              <a:rPr lang="en-US" sz="3600" dirty="0" smtClean="0"/>
            </a:br>
            <a:endParaRPr lang="ar-SA" sz="3600" dirty="0"/>
          </a:p>
        </p:txBody>
      </p:sp>
      <p:sp>
        <p:nvSpPr>
          <p:cNvPr id="3" name="Content Placeholder 2"/>
          <p:cNvSpPr>
            <a:spLocks noGrp="1"/>
          </p:cNvSpPr>
          <p:nvPr>
            <p:ph idx="1"/>
          </p:nvPr>
        </p:nvSpPr>
        <p:spPr>
          <a:xfrm>
            <a:off x="479482" y="1019142"/>
            <a:ext cx="8291513" cy="4608512"/>
          </a:xfrm>
        </p:spPr>
        <p:txBody>
          <a:bodyPr/>
          <a:lstStyle/>
          <a:p>
            <a:pPr algn="r" rtl="1"/>
            <a:endParaRPr lang="ar-SA" sz="2000" dirty="0" smtClean="0"/>
          </a:p>
          <a:p>
            <a:pPr algn="r" rtl="1"/>
            <a:r>
              <a:rPr lang="ar-SA" sz="2000" b="1" dirty="0" smtClean="0"/>
              <a:t>يتكون النموذج العام لتصميم التعليم </a:t>
            </a:r>
            <a:r>
              <a:rPr lang="en-US" sz="2000" b="1" dirty="0" smtClean="0"/>
              <a:t>ADDIE Model</a:t>
            </a:r>
            <a:r>
              <a:rPr lang="ar-SA" sz="2000" b="1" dirty="0" smtClean="0"/>
              <a:t> من خمس مراحل رئيسة يستمد النموذج اسمه منها، وهي كالآتي:</a:t>
            </a:r>
            <a:endParaRPr lang="en-US" sz="2400" b="1" dirty="0" smtClean="0"/>
          </a:p>
          <a:p>
            <a:pPr lvl="0" algn="r" rtl="1"/>
            <a:r>
              <a:rPr lang="ar-SA" sz="2400" dirty="0" smtClean="0">
                <a:solidFill>
                  <a:schemeClr val="bg1">
                    <a:lumMod val="50000"/>
                  </a:schemeClr>
                </a:solidFill>
              </a:rPr>
              <a:t>التحليل </a:t>
            </a:r>
            <a:r>
              <a:rPr lang="en-US" sz="2400" b="1" dirty="0" smtClean="0">
                <a:solidFill>
                  <a:schemeClr val="bg1">
                    <a:lumMod val="50000"/>
                  </a:schemeClr>
                </a:solidFill>
              </a:rPr>
              <a:t>A</a:t>
            </a:r>
            <a:r>
              <a:rPr lang="en-US" sz="2400" dirty="0" smtClean="0">
                <a:solidFill>
                  <a:schemeClr val="bg1">
                    <a:lumMod val="50000"/>
                  </a:schemeClr>
                </a:solidFill>
              </a:rPr>
              <a:t>nalysis</a:t>
            </a:r>
            <a:endParaRPr lang="ar-SA" sz="2400" dirty="0" smtClean="0">
              <a:solidFill>
                <a:schemeClr val="bg1">
                  <a:lumMod val="50000"/>
                </a:schemeClr>
              </a:solidFill>
            </a:endParaRPr>
          </a:p>
          <a:p>
            <a:pPr lvl="0" algn="r" rtl="1">
              <a:buNone/>
            </a:pPr>
            <a:r>
              <a:rPr lang="ar-SA" sz="2400" dirty="0" smtClean="0">
                <a:solidFill>
                  <a:schemeClr val="bg1">
                    <a:lumMod val="50000"/>
                  </a:schemeClr>
                </a:solidFill>
              </a:rPr>
              <a:t>					</a:t>
            </a:r>
            <a:r>
              <a:rPr lang="en-US" sz="2400" dirty="0" smtClean="0">
                <a:solidFill>
                  <a:schemeClr val="bg1">
                    <a:lumMod val="50000"/>
                  </a:schemeClr>
                </a:solidFill>
              </a:rPr>
              <a:t> </a:t>
            </a:r>
          </a:p>
          <a:p>
            <a:pPr lvl="0" algn="r" rtl="1"/>
            <a:r>
              <a:rPr lang="en-US" sz="2400" dirty="0" smtClean="0">
                <a:solidFill>
                  <a:schemeClr val="bg1">
                    <a:lumMod val="50000"/>
                  </a:schemeClr>
                </a:solidFill>
              </a:rPr>
              <a:t> </a:t>
            </a:r>
            <a:r>
              <a:rPr lang="ar-SA" sz="2400" dirty="0" smtClean="0">
                <a:solidFill>
                  <a:schemeClr val="bg1">
                    <a:lumMod val="50000"/>
                  </a:schemeClr>
                </a:solidFill>
              </a:rPr>
              <a:t>التصميم </a:t>
            </a:r>
            <a:r>
              <a:rPr lang="en-US" sz="2400" b="1" dirty="0" smtClean="0">
                <a:solidFill>
                  <a:schemeClr val="bg1">
                    <a:lumMod val="50000"/>
                  </a:schemeClr>
                </a:solidFill>
              </a:rPr>
              <a:t>D</a:t>
            </a:r>
            <a:r>
              <a:rPr lang="en-US" sz="2400" dirty="0" smtClean="0">
                <a:solidFill>
                  <a:schemeClr val="bg1">
                    <a:lumMod val="50000"/>
                  </a:schemeClr>
                </a:solidFill>
              </a:rPr>
              <a:t>esign	</a:t>
            </a:r>
          </a:p>
          <a:p>
            <a:pPr lvl="0" algn="r" rtl="1">
              <a:buNone/>
            </a:pPr>
            <a:r>
              <a:rPr lang="en-US" sz="2400" dirty="0" smtClean="0">
                <a:solidFill>
                  <a:schemeClr val="bg1">
                    <a:lumMod val="50000"/>
                  </a:schemeClr>
                </a:solidFill>
              </a:rPr>
              <a:t>	 </a:t>
            </a:r>
          </a:p>
          <a:p>
            <a:pPr lvl="0" algn="r" rtl="1"/>
            <a:r>
              <a:rPr lang="ar-SA" sz="2400" dirty="0" smtClean="0">
                <a:solidFill>
                  <a:schemeClr val="bg1">
                    <a:lumMod val="50000"/>
                  </a:schemeClr>
                </a:solidFill>
              </a:rPr>
              <a:t>التطوير </a:t>
            </a:r>
            <a:r>
              <a:rPr lang="en-US" sz="2400" b="1" dirty="0" smtClean="0">
                <a:solidFill>
                  <a:schemeClr val="bg1">
                    <a:lumMod val="50000"/>
                  </a:schemeClr>
                </a:solidFill>
              </a:rPr>
              <a:t>D</a:t>
            </a:r>
            <a:r>
              <a:rPr lang="en-US" sz="2400" dirty="0" smtClean="0">
                <a:solidFill>
                  <a:schemeClr val="bg1">
                    <a:lumMod val="50000"/>
                  </a:schemeClr>
                </a:solidFill>
              </a:rPr>
              <a:t>evelopment </a:t>
            </a:r>
            <a:endParaRPr lang="ar-SA" sz="2400" dirty="0" smtClean="0">
              <a:solidFill>
                <a:schemeClr val="bg1">
                  <a:lumMod val="50000"/>
                </a:schemeClr>
              </a:solidFill>
            </a:endParaRPr>
          </a:p>
          <a:p>
            <a:pPr lvl="0" algn="r" rtl="1">
              <a:buNone/>
            </a:pPr>
            <a:endParaRPr lang="en-US" sz="2400" dirty="0" smtClean="0">
              <a:solidFill>
                <a:schemeClr val="bg1">
                  <a:lumMod val="50000"/>
                </a:schemeClr>
              </a:solidFill>
            </a:endParaRPr>
          </a:p>
          <a:p>
            <a:pPr lvl="0" algn="r" rtl="1"/>
            <a:r>
              <a:rPr lang="ar-SA" sz="2400" dirty="0" smtClean="0">
                <a:solidFill>
                  <a:schemeClr val="bg1">
                    <a:lumMod val="50000"/>
                  </a:schemeClr>
                </a:solidFill>
              </a:rPr>
              <a:t>التنفيذ </a:t>
            </a:r>
            <a:r>
              <a:rPr lang="en-US" sz="2400" b="1" dirty="0" smtClean="0">
                <a:solidFill>
                  <a:schemeClr val="bg1">
                    <a:lumMod val="50000"/>
                  </a:schemeClr>
                </a:solidFill>
              </a:rPr>
              <a:t>I</a:t>
            </a:r>
            <a:r>
              <a:rPr lang="en-US" sz="2400" dirty="0" smtClean="0">
                <a:solidFill>
                  <a:schemeClr val="bg1">
                    <a:lumMod val="50000"/>
                  </a:schemeClr>
                </a:solidFill>
              </a:rPr>
              <a:t>mplementation</a:t>
            </a:r>
            <a:r>
              <a:rPr lang="ar-SA" sz="2400" dirty="0" smtClean="0">
                <a:solidFill>
                  <a:schemeClr val="bg1">
                    <a:lumMod val="50000"/>
                  </a:schemeClr>
                </a:solidFill>
              </a:rPr>
              <a:t>	</a:t>
            </a:r>
          </a:p>
          <a:p>
            <a:pPr lvl="0" algn="r" rtl="1">
              <a:buNone/>
            </a:pPr>
            <a:r>
              <a:rPr lang="ar-SA" sz="2400" dirty="0" smtClean="0">
                <a:solidFill>
                  <a:schemeClr val="bg1">
                    <a:lumMod val="50000"/>
                  </a:schemeClr>
                </a:solidFill>
              </a:rPr>
              <a:t>			</a:t>
            </a:r>
            <a:r>
              <a:rPr lang="en-US" sz="2400" dirty="0" smtClean="0">
                <a:solidFill>
                  <a:schemeClr val="bg1">
                    <a:lumMod val="50000"/>
                  </a:schemeClr>
                </a:solidFill>
              </a:rPr>
              <a:t> </a:t>
            </a:r>
          </a:p>
          <a:p>
            <a:pPr algn="r" rtl="1"/>
            <a:r>
              <a:rPr lang="ar-SA" sz="2400" dirty="0" smtClean="0">
                <a:solidFill>
                  <a:schemeClr val="bg1">
                    <a:lumMod val="50000"/>
                  </a:schemeClr>
                </a:solidFill>
              </a:rPr>
              <a:t>التقويم </a:t>
            </a:r>
            <a:r>
              <a:rPr lang="en-US" sz="2400" b="1" dirty="0" smtClean="0">
                <a:solidFill>
                  <a:schemeClr val="bg1">
                    <a:lumMod val="50000"/>
                  </a:schemeClr>
                </a:solidFill>
              </a:rPr>
              <a:t>E</a:t>
            </a:r>
            <a:r>
              <a:rPr lang="en-US" sz="2400" dirty="0" smtClean="0">
                <a:solidFill>
                  <a:schemeClr val="bg1">
                    <a:lumMod val="50000"/>
                  </a:schemeClr>
                </a:solidFill>
              </a:rPr>
              <a:t>valu</a:t>
            </a:r>
            <a:r>
              <a:rPr lang="en-US" sz="2000" dirty="0" smtClean="0">
                <a:solidFill>
                  <a:schemeClr val="bg1">
                    <a:lumMod val="50000"/>
                  </a:schemeClr>
                </a:solidFill>
              </a:rPr>
              <a:t>ation</a:t>
            </a:r>
            <a:r>
              <a:rPr lang="ar-SA" sz="2000" dirty="0" smtClean="0">
                <a:solidFill>
                  <a:schemeClr val="bg1">
                    <a:lumMod val="50000"/>
                  </a:schemeClr>
                </a:solidFill>
              </a:rPr>
              <a:t>	</a:t>
            </a:r>
            <a:r>
              <a:rPr lang="ar-SA" sz="2000" dirty="0" smtClean="0"/>
              <a:t>				</a:t>
            </a:r>
            <a:r>
              <a:rPr lang="en-US" sz="2000" dirty="0" smtClean="0"/>
              <a:t> </a:t>
            </a:r>
            <a:endParaRPr lang="ar-SA" sz="2000"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22</a:t>
            </a:fld>
            <a:endParaRPr lang="en-GB"/>
          </a:p>
        </p:txBody>
      </p:sp>
      <p:cxnSp>
        <p:nvCxnSpPr>
          <p:cNvPr id="8" name="Straight Arrow Connector 7"/>
          <p:cNvCxnSpPr/>
          <p:nvPr/>
        </p:nvCxnSpPr>
        <p:spPr>
          <a:xfrm rot="10800000">
            <a:off x="3476610" y="2258995"/>
            <a:ext cx="16795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3476610" y="3173409"/>
            <a:ext cx="16795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3476610" y="4084645"/>
            <a:ext cx="16795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3513123" y="5838858"/>
            <a:ext cx="16795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a:off x="3476611" y="4962546"/>
            <a:ext cx="16795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2052603" y="2078019"/>
            <a:ext cx="839799" cy="401643"/>
          </a:xfrm>
          <a:prstGeom prst="roundRect">
            <a:avLst/>
          </a:prstGeom>
          <a:solidFill>
            <a:srgbClr val="BB0000"/>
          </a:solidFill>
          <a:ln>
            <a:noFill/>
          </a:ln>
          <a:effectLst/>
          <a:scene3d>
            <a:camera prst="orthographicFront">
              <a:rot lat="0" lon="0" rev="0"/>
            </a:camera>
            <a:lightRig rig="contrasting" dir="t">
              <a:rot lat="0" lon="0" rev="7800000"/>
            </a:lightRig>
          </a:scene3d>
          <a:sp3d>
            <a:bevelT w="139700" h="139700"/>
          </a:sp3d>
        </p:spPr>
        <p:style>
          <a:lnRef idx="1">
            <a:schemeClr val="dk1"/>
          </a:lnRef>
          <a:fillRef idx="2">
            <a:schemeClr val="dk1"/>
          </a:fillRef>
          <a:effectRef idx="1">
            <a:schemeClr val="dk1"/>
          </a:effectRef>
          <a:fontRef idx="minor">
            <a:schemeClr val="dk1"/>
          </a:fontRef>
        </p:style>
        <p:txBody>
          <a:bodyPr rtlCol="1" anchor="ctr"/>
          <a:lstStyle/>
          <a:p>
            <a:pPr algn="ctr"/>
            <a:r>
              <a:rPr lang="en-US" b="1" dirty="0" smtClean="0">
                <a:solidFill>
                  <a:schemeClr val="tx1"/>
                </a:solidFill>
                <a:effectLst>
                  <a:outerShdw blurRad="38100" dist="38100" dir="2700000" algn="tl">
                    <a:srgbClr val="000000">
                      <a:alpha val="43137"/>
                    </a:srgbClr>
                  </a:outerShdw>
                </a:effectLst>
              </a:rPr>
              <a:t>A</a:t>
            </a:r>
            <a:endParaRPr lang="ar-SA" b="1" dirty="0">
              <a:solidFill>
                <a:schemeClr val="tx1"/>
              </a:solidFill>
              <a:effectLst>
                <a:outerShdw blurRad="38100" dist="38100" dir="2700000" algn="tl">
                  <a:srgbClr val="000000">
                    <a:alpha val="43137"/>
                  </a:srgbClr>
                </a:outerShdw>
              </a:effectLst>
            </a:endParaRPr>
          </a:p>
        </p:txBody>
      </p:sp>
      <p:sp>
        <p:nvSpPr>
          <p:cNvPr id="15" name="Rounded Rectangle 14"/>
          <p:cNvSpPr/>
          <p:nvPr/>
        </p:nvSpPr>
        <p:spPr>
          <a:xfrm>
            <a:off x="2052603" y="3063870"/>
            <a:ext cx="839799" cy="401643"/>
          </a:xfrm>
          <a:prstGeom prst="roundRect">
            <a:avLst/>
          </a:prstGeom>
          <a:solidFill>
            <a:srgbClr val="BB0000"/>
          </a:solidFill>
          <a:ln>
            <a:noFill/>
          </a:ln>
          <a:effectLst/>
          <a:scene3d>
            <a:camera prst="orthographicFront">
              <a:rot lat="0" lon="0" rev="0"/>
            </a:camera>
            <a:lightRig rig="contrasting" dir="t">
              <a:rot lat="0" lon="0" rev="7800000"/>
            </a:lightRig>
          </a:scene3d>
          <a:sp3d>
            <a:bevelT w="139700" h="139700"/>
          </a:sp3d>
        </p:spPr>
        <p:style>
          <a:lnRef idx="1">
            <a:schemeClr val="dk1"/>
          </a:lnRef>
          <a:fillRef idx="2">
            <a:schemeClr val="dk1"/>
          </a:fillRef>
          <a:effectRef idx="1">
            <a:schemeClr val="dk1"/>
          </a:effectRef>
          <a:fontRef idx="minor">
            <a:schemeClr val="dk1"/>
          </a:fontRef>
        </p:style>
        <p:txBody>
          <a:bodyPr rtlCol="1" anchor="ctr"/>
          <a:lstStyle/>
          <a:p>
            <a:pPr algn="ctr"/>
            <a:r>
              <a:rPr lang="en-US" b="1" dirty="0" smtClean="0">
                <a:solidFill>
                  <a:schemeClr val="tx1"/>
                </a:solidFill>
                <a:effectLst>
                  <a:outerShdw blurRad="38100" dist="38100" dir="2700000" algn="tl">
                    <a:srgbClr val="000000">
                      <a:alpha val="43137"/>
                    </a:srgbClr>
                  </a:outerShdw>
                </a:effectLst>
              </a:rPr>
              <a:t>D</a:t>
            </a:r>
            <a:endParaRPr lang="ar-SA" b="1" dirty="0" smtClean="0">
              <a:solidFill>
                <a:schemeClr val="tx1"/>
              </a:solidFill>
              <a:effectLst>
                <a:outerShdw blurRad="38100" dist="38100" dir="2700000" algn="tl">
                  <a:srgbClr val="000000">
                    <a:alpha val="43137"/>
                  </a:srgbClr>
                </a:outerShdw>
              </a:effectLst>
            </a:endParaRPr>
          </a:p>
        </p:txBody>
      </p:sp>
      <p:sp>
        <p:nvSpPr>
          <p:cNvPr id="16" name="Rounded Rectangle 15"/>
          <p:cNvSpPr/>
          <p:nvPr/>
        </p:nvSpPr>
        <p:spPr>
          <a:xfrm>
            <a:off x="2052603" y="3903669"/>
            <a:ext cx="839799" cy="401643"/>
          </a:xfrm>
          <a:prstGeom prst="roundRect">
            <a:avLst/>
          </a:prstGeom>
          <a:solidFill>
            <a:srgbClr val="BB0000"/>
          </a:solidFill>
          <a:ln>
            <a:noFill/>
          </a:ln>
          <a:effectLst/>
          <a:scene3d>
            <a:camera prst="orthographicFront">
              <a:rot lat="0" lon="0" rev="0"/>
            </a:camera>
            <a:lightRig rig="contrasting" dir="t">
              <a:rot lat="0" lon="0" rev="7800000"/>
            </a:lightRig>
          </a:scene3d>
          <a:sp3d>
            <a:bevelT w="139700" h="139700"/>
          </a:sp3d>
        </p:spPr>
        <p:style>
          <a:lnRef idx="1">
            <a:schemeClr val="dk1"/>
          </a:lnRef>
          <a:fillRef idx="2">
            <a:schemeClr val="dk1"/>
          </a:fillRef>
          <a:effectRef idx="1">
            <a:schemeClr val="dk1"/>
          </a:effectRef>
          <a:fontRef idx="minor">
            <a:schemeClr val="dk1"/>
          </a:fontRef>
        </p:style>
        <p:txBody>
          <a:bodyPr rtlCol="1" anchor="ctr"/>
          <a:lstStyle/>
          <a:p>
            <a:pPr algn="ctr"/>
            <a:r>
              <a:rPr lang="en-US" b="1" dirty="0" smtClean="0">
                <a:solidFill>
                  <a:schemeClr val="tx1"/>
                </a:solidFill>
                <a:effectLst>
                  <a:outerShdw blurRad="38100" dist="38100" dir="2700000" algn="tl">
                    <a:srgbClr val="000000">
                      <a:alpha val="43137"/>
                    </a:srgbClr>
                  </a:outerShdw>
                </a:effectLst>
              </a:rPr>
              <a:t>D</a:t>
            </a:r>
            <a:endParaRPr lang="ar-SA" b="1" dirty="0" smtClean="0">
              <a:solidFill>
                <a:schemeClr val="tx1"/>
              </a:solidFill>
              <a:effectLst>
                <a:outerShdw blurRad="38100" dist="38100" dir="2700000" algn="tl">
                  <a:srgbClr val="000000">
                    <a:alpha val="43137"/>
                  </a:srgbClr>
                </a:outerShdw>
              </a:effectLst>
            </a:endParaRPr>
          </a:p>
        </p:txBody>
      </p:sp>
      <p:sp>
        <p:nvSpPr>
          <p:cNvPr id="17" name="Rounded Rectangle 16"/>
          <p:cNvSpPr/>
          <p:nvPr/>
        </p:nvSpPr>
        <p:spPr>
          <a:xfrm>
            <a:off x="2052603" y="4779981"/>
            <a:ext cx="839799" cy="401643"/>
          </a:xfrm>
          <a:prstGeom prst="roundRect">
            <a:avLst/>
          </a:prstGeom>
          <a:solidFill>
            <a:srgbClr val="BB0000"/>
          </a:solidFill>
          <a:ln>
            <a:noFill/>
          </a:ln>
          <a:effectLst/>
          <a:scene3d>
            <a:camera prst="orthographicFront">
              <a:rot lat="0" lon="0" rev="0"/>
            </a:camera>
            <a:lightRig rig="contrasting" dir="t">
              <a:rot lat="0" lon="0" rev="7800000"/>
            </a:lightRig>
          </a:scene3d>
          <a:sp3d>
            <a:bevelT w="139700" h="139700"/>
          </a:sp3d>
        </p:spPr>
        <p:style>
          <a:lnRef idx="1">
            <a:schemeClr val="dk1"/>
          </a:lnRef>
          <a:fillRef idx="2">
            <a:schemeClr val="dk1"/>
          </a:fillRef>
          <a:effectRef idx="1">
            <a:schemeClr val="dk1"/>
          </a:effectRef>
          <a:fontRef idx="minor">
            <a:schemeClr val="dk1"/>
          </a:fontRef>
        </p:style>
        <p:txBody>
          <a:bodyPr rtlCol="1" anchor="ctr"/>
          <a:lstStyle/>
          <a:p>
            <a:pPr algn="ctr"/>
            <a:r>
              <a:rPr lang="en-US" b="1" dirty="0" smtClean="0">
                <a:solidFill>
                  <a:schemeClr val="tx1"/>
                </a:solidFill>
                <a:effectLst>
                  <a:outerShdw blurRad="38100" dist="38100" dir="2700000" algn="tl">
                    <a:srgbClr val="000000">
                      <a:alpha val="43137"/>
                    </a:srgbClr>
                  </a:outerShdw>
                </a:effectLst>
              </a:rPr>
              <a:t>I</a:t>
            </a:r>
            <a:endParaRPr lang="ar-SA" b="1" dirty="0">
              <a:solidFill>
                <a:schemeClr val="tx1"/>
              </a:solidFill>
              <a:effectLst>
                <a:outerShdw blurRad="38100" dist="38100" dir="2700000" algn="tl">
                  <a:srgbClr val="000000">
                    <a:alpha val="43137"/>
                  </a:srgbClr>
                </a:outerShdw>
              </a:effectLst>
            </a:endParaRPr>
          </a:p>
        </p:txBody>
      </p:sp>
      <p:sp>
        <p:nvSpPr>
          <p:cNvPr id="18" name="Rounded Rectangle 17"/>
          <p:cNvSpPr/>
          <p:nvPr/>
        </p:nvSpPr>
        <p:spPr>
          <a:xfrm>
            <a:off x="2016090" y="5656293"/>
            <a:ext cx="839799" cy="401643"/>
          </a:xfrm>
          <a:prstGeom prst="roundRect">
            <a:avLst/>
          </a:prstGeom>
          <a:solidFill>
            <a:srgbClr val="BB0000"/>
          </a:solidFill>
          <a:ln>
            <a:noFill/>
          </a:ln>
          <a:effectLst/>
          <a:scene3d>
            <a:camera prst="orthographicFront">
              <a:rot lat="0" lon="0" rev="0"/>
            </a:camera>
            <a:lightRig rig="contrasting" dir="t">
              <a:rot lat="0" lon="0" rev="7800000"/>
            </a:lightRig>
          </a:scene3d>
          <a:sp3d>
            <a:bevelT w="139700" h="139700"/>
          </a:sp3d>
        </p:spPr>
        <p:style>
          <a:lnRef idx="1">
            <a:schemeClr val="dk1"/>
          </a:lnRef>
          <a:fillRef idx="2">
            <a:schemeClr val="dk1"/>
          </a:fillRef>
          <a:effectRef idx="1">
            <a:schemeClr val="dk1"/>
          </a:effectRef>
          <a:fontRef idx="minor">
            <a:schemeClr val="dk1"/>
          </a:fontRef>
        </p:style>
        <p:txBody>
          <a:bodyPr rtlCol="1" anchor="ctr"/>
          <a:lstStyle/>
          <a:p>
            <a:pPr algn="ctr"/>
            <a:r>
              <a:rPr lang="en-US" b="1" dirty="0" smtClean="0">
                <a:solidFill>
                  <a:schemeClr val="tx1"/>
                </a:solidFill>
                <a:effectLst>
                  <a:outerShdw blurRad="38100" dist="38100" dir="2700000" algn="tl">
                    <a:srgbClr val="000000">
                      <a:alpha val="43137"/>
                    </a:srgbClr>
                  </a:outerShdw>
                </a:effectLst>
              </a:rPr>
              <a:t>E</a:t>
            </a:r>
            <a:endParaRPr lang="ar-SA" b="1" dirty="0">
              <a:solidFill>
                <a:schemeClr val="tx1"/>
              </a:solidFill>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1- مرحلة التحليل</a:t>
            </a:r>
            <a:endParaRPr lang="ar-SA" dirty="0"/>
          </a:p>
        </p:txBody>
      </p:sp>
      <p:sp>
        <p:nvSpPr>
          <p:cNvPr id="3" name="Content Placeholder 2"/>
          <p:cNvSpPr>
            <a:spLocks noGrp="1"/>
          </p:cNvSpPr>
          <p:nvPr>
            <p:ph idx="1"/>
          </p:nvPr>
        </p:nvSpPr>
        <p:spPr/>
        <p:txBody>
          <a:bodyPr/>
          <a:lstStyle/>
          <a:p>
            <a:pPr algn="r" rtl="1"/>
            <a:r>
              <a:rPr lang="ar-SA" dirty="0" smtClean="0"/>
              <a:t>في مرحلة التحليل يسعى المصمم التعليمي إلى الإجابة على عدد من الأسئلة من أهمها ما يأتي:</a:t>
            </a:r>
          </a:p>
          <a:p>
            <a:pPr algn="r" rtl="1">
              <a:buNone/>
            </a:pPr>
            <a:endParaRPr lang="en-US" sz="2400" dirty="0" smtClean="0"/>
          </a:p>
          <a:p>
            <a:pPr lvl="2" algn="r" rtl="1"/>
            <a:r>
              <a:rPr lang="ar-SA" dirty="0" smtClean="0"/>
              <a:t>ما هو الحاجات الخاصة بالمتعلمين؟</a:t>
            </a:r>
            <a:endParaRPr lang="en-US" sz="1800" dirty="0" smtClean="0"/>
          </a:p>
          <a:p>
            <a:pPr lvl="2" algn="r" rtl="1"/>
            <a:r>
              <a:rPr lang="ar-SA" dirty="0" err="1" smtClean="0"/>
              <a:t>ماهي</a:t>
            </a:r>
            <a:r>
              <a:rPr lang="ar-SA" dirty="0" smtClean="0"/>
              <a:t> الوسائل التعليمية المناسبة؟</a:t>
            </a:r>
            <a:endParaRPr lang="en-US" sz="1800" dirty="0" smtClean="0"/>
          </a:p>
          <a:p>
            <a:pPr lvl="2" algn="r" rtl="1"/>
            <a:r>
              <a:rPr lang="ar-SA" dirty="0" smtClean="0"/>
              <a:t>ما أهداف الدرس؟</a:t>
            </a:r>
            <a:endParaRPr lang="en-US" sz="1800" dirty="0" smtClean="0"/>
          </a:p>
          <a:p>
            <a:pPr lvl="2" algn="r" rtl="1"/>
            <a:r>
              <a:rPr lang="ar-SA" dirty="0" err="1" smtClean="0"/>
              <a:t>ماهو</a:t>
            </a:r>
            <a:r>
              <a:rPr lang="ar-SA" dirty="0" smtClean="0"/>
              <a:t> المحتوى العلمي المناسب وكيف سيتم عرضه؟</a:t>
            </a:r>
            <a:endParaRPr lang="en-US" sz="1800" dirty="0" smtClean="0"/>
          </a:p>
          <a:p>
            <a:pPr lvl="2" algn="r" rtl="1"/>
            <a:r>
              <a:rPr lang="ar-SA" dirty="0" smtClean="0"/>
              <a:t>كيف سيتم تقويم المخرجات؟</a:t>
            </a:r>
            <a:endParaRPr lang="en-US" sz="1800" dirty="0" smtClean="0"/>
          </a:p>
          <a:p>
            <a:pPr algn="r" rtl="1"/>
            <a:r>
              <a:rPr lang="en-US" dirty="0" smtClean="0"/>
              <a:t> </a:t>
            </a:r>
            <a:endParaRPr lang="en-US" sz="2400" dirty="0" smtClean="0"/>
          </a:p>
          <a:p>
            <a:pPr algn="r" rtl="1">
              <a:buNone/>
            </a:pP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23</a:t>
            </a:fld>
            <a:endParaRPr lang="en-GB"/>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مرحلة التصميم</a:t>
            </a:r>
            <a:endParaRPr lang="ar-SA" dirty="0"/>
          </a:p>
        </p:txBody>
      </p:sp>
      <p:sp>
        <p:nvSpPr>
          <p:cNvPr id="3" name="Content Placeholder 2"/>
          <p:cNvSpPr>
            <a:spLocks noGrp="1"/>
          </p:cNvSpPr>
          <p:nvPr>
            <p:ph idx="1"/>
          </p:nvPr>
        </p:nvSpPr>
        <p:spPr>
          <a:xfrm>
            <a:off x="457200" y="1558963"/>
            <a:ext cx="8291513" cy="4608512"/>
          </a:xfrm>
        </p:spPr>
        <p:txBody>
          <a:bodyPr/>
          <a:lstStyle/>
          <a:p>
            <a:pPr lvl="0" algn="r" rtl="1"/>
            <a:r>
              <a:rPr lang="ar-SA" sz="2800" dirty="0" smtClean="0"/>
              <a:t>تحديد التقويم المناسب لكل هدف.</a:t>
            </a:r>
            <a:endParaRPr lang="en-US" sz="2800" dirty="0" smtClean="0"/>
          </a:p>
          <a:p>
            <a:pPr lvl="0" algn="r" rtl="1"/>
            <a:r>
              <a:rPr lang="ar-SA" sz="2800" dirty="0" smtClean="0"/>
              <a:t>تحديد أهداف الأداء (الأهداف الإجرائية) بناء على أهداف الدرس ومخرجات التعلّم بعبارات قابلة للقياس ومعايير للأداء الناجح لكل هدف.</a:t>
            </a:r>
            <a:endParaRPr lang="en-US" sz="2800" dirty="0" smtClean="0"/>
          </a:p>
          <a:p>
            <a:pPr lvl="0" algn="r" rtl="1"/>
            <a:r>
              <a:rPr lang="ar-SA" sz="2800" dirty="0" smtClean="0"/>
              <a:t>تحديد استراتيجيات التدريس بناء على الأهداف، وفيها يتم تحديد كيفية تعلم الطلاب، هل سيكون ذلك من خلال المناقشة، أو دراسة الحالة، أو المجموعات التعاونية، .. </a:t>
            </a:r>
            <a:r>
              <a:rPr lang="ar-SA" sz="2800" dirty="0" err="1" smtClean="0"/>
              <a:t>إلخ</a:t>
            </a:r>
            <a:r>
              <a:rPr lang="ar-SA" sz="2800" dirty="0" smtClean="0"/>
              <a:t>؟</a:t>
            </a:r>
            <a:endParaRPr lang="en-US" sz="2800" dirty="0" smtClean="0"/>
          </a:p>
          <a:p>
            <a:pPr lvl="0" algn="r" rtl="1"/>
            <a:r>
              <a:rPr lang="ar-SA" sz="2800" dirty="0" smtClean="0"/>
              <a:t>وضع تصميم مبدئي مبسط للوسيلة التعليمية. </a:t>
            </a:r>
            <a:endParaRPr lang="en-US" sz="2800" dirty="0" smtClean="0"/>
          </a:p>
          <a:p>
            <a:pPr algn="r">
              <a:buNone/>
            </a:pPr>
            <a:endParaRPr lang="ar-SA" sz="2800"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24</a:t>
            </a:fld>
            <a:endParaRPr lang="en-GB"/>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مرحلة التطوير</a:t>
            </a:r>
            <a:endParaRPr lang="ar-SA" dirty="0"/>
          </a:p>
        </p:txBody>
      </p:sp>
      <p:sp>
        <p:nvSpPr>
          <p:cNvPr id="3" name="Content Placeholder 2"/>
          <p:cNvSpPr>
            <a:spLocks noGrp="1"/>
          </p:cNvSpPr>
          <p:nvPr>
            <p:ph idx="1"/>
          </p:nvPr>
        </p:nvSpPr>
        <p:spPr/>
        <p:txBody>
          <a:bodyPr/>
          <a:lstStyle/>
          <a:p>
            <a:pPr algn="r">
              <a:buNone/>
            </a:pPr>
            <a:endParaRPr lang="ar-SA" dirty="0" smtClean="0"/>
          </a:p>
          <a:p>
            <a:pPr algn="r">
              <a:buNone/>
            </a:pPr>
            <a:endParaRPr lang="ar-SA" dirty="0" smtClean="0"/>
          </a:p>
          <a:p>
            <a:pPr algn="ctr">
              <a:buNone/>
            </a:pPr>
            <a:r>
              <a:rPr lang="ar-SA" dirty="0" smtClean="0"/>
              <a:t>يتم في مرحلة التطوير ترجمة مخرجات عملية التصميم من مخططات وسيناريوهات إلى مواد تعليمية </a:t>
            </a:r>
            <a:r>
              <a:rPr lang="ar-SA" dirty="0" err="1" smtClean="0"/>
              <a:t>حقيقية</a:t>
            </a: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25</a:t>
            </a:fld>
            <a:endParaRPr lang="en-GB"/>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969" y="371443"/>
            <a:ext cx="8291513" cy="720725"/>
          </a:xfrm>
        </p:spPr>
        <p:txBody>
          <a:bodyPr/>
          <a:lstStyle/>
          <a:p>
            <a:pPr lvl="0" algn="ctr" rtl="1"/>
            <a:r>
              <a:rPr lang="ar-SA" sz="4000" dirty="0" smtClean="0"/>
              <a:t>4- </a:t>
            </a:r>
            <a:r>
              <a:rPr lang="ar-SA" sz="4000" b="1" dirty="0" smtClean="0"/>
              <a:t>التنفيذ (التطبيق)</a:t>
            </a:r>
            <a:r>
              <a:rPr lang="en-US" sz="4000" b="1" dirty="0" smtClean="0"/>
              <a:t/>
            </a:r>
            <a:br>
              <a:rPr lang="en-US" sz="4000" b="1" dirty="0" smtClean="0"/>
            </a:br>
            <a:endParaRPr lang="ar-SA" sz="4000" dirty="0"/>
          </a:p>
        </p:txBody>
      </p:sp>
      <p:sp>
        <p:nvSpPr>
          <p:cNvPr id="3" name="Content Placeholder 2"/>
          <p:cNvSpPr>
            <a:spLocks noGrp="1"/>
          </p:cNvSpPr>
          <p:nvPr>
            <p:ph idx="1"/>
          </p:nvPr>
        </p:nvSpPr>
        <p:spPr/>
        <p:txBody>
          <a:bodyPr/>
          <a:lstStyle/>
          <a:p>
            <a:pPr algn="ctr"/>
            <a:endParaRPr lang="ar-SA" dirty="0" smtClean="0"/>
          </a:p>
          <a:p>
            <a:pPr algn="ctr">
              <a:buNone/>
            </a:pPr>
            <a:r>
              <a:rPr lang="ar-SA" dirty="0" smtClean="0"/>
              <a:t>يتم في هذه المرحلة القيام الفعلي باستخدام الوسيلة التعليمية، سواء كان ذلك في الصف، أو بالتعلم الإلكتروني، أو من خلال برامج الحاسب، أو غيرها</a:t>
            </a:r>
            <a:endParaRPr lang="en-US" dirty="0" smtClean="0"/>
          </a:p>
          <a:p>
            <a:pPr algn="ctr"/>
            <a:endParaRPr lang="en-US" dirty="0" smtClean="0"/>
          </a:p>
          <a:p>
            <a:pPr algn="ctr">
              <a:buNone/>
            </a:pPr>
            <a:endParaRPr lang="en-US" dirty="0" smtClean="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26</a:t>
            </a:fld>
            <a:endParaRPr lang="en-GB"/>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5- مرحلة التقويم</a:t>
            </a:r>
            <a:endParaRPr lang="ar-SA" dirty="0"/>
          </a:p>
        </p:txBody>
      </p:sp>
      <p:sp>
        <p:nvSpPr>
          <p:cNvPr id="3" name="Content Placeholder 2"/>
          <p:cNvSpPr>
            <a:spLocks noGrp="1"/>
          </p:cNvSpPr>
          <p:nvPr>
            <p:ph idx="1"/>
          </p:nvPr>
        </p:nvSpPr>
        <p:spPr/>
        <p:txBody>
          <a:bodyPr/>
          <a:lstStyle/>
          <a:p>
            <a:pPr algn="r" rtl="1"/>
            <a:r>
              <a:rPr lang="ar-SA" u="sng" dirty="0" smtClean="0"/>
              <a:t>التقويم التكويني </a:t>
            </a:r>
            <a:r>
              <a:rPr lang="en-US" u="sng" dirty="0" smtClean="0"/>
              <a:t>Formative Evaluation</a:t>
            </a:r>
            <a:endParaRPr lang="ar-SA" u="sng" dirty="0" smtClean="0"/>
          </a:p>
          <a:p>
            <a:pPr algn="r" rtl="1">
              <a:buNone/>
            </a:pPr>
            <a:r>
              <a:rPr lang="ar-SA" dirty="0" smtClean="0"/>
              <a:t> </a:t>
            </a:r>
            <a:r>
              <a:rPr lang="ar-SA" dirty="0" smtClean="0">
                <a:solidFill>
                  <a:schemeClr val="bg1">
                    <a:lumMod val="50000"/>
                  </a:schemeClr>
                </a:solidFill>
              </a:rPr>
              <a:t>وهو تقويم مستمر أثناء كل مرحلة وبين المراحل المختلفة، ويهدف إلى تحسين إنتاج الوسيلة التعليمية قبل وضعها بصيغتها النهائية.</a:t>
            </a:r>
          </a:p>
          <a:p>
            <a:pPr algn="r" rtl="1">
              <a:buNone/>
            </a:pPr>
            <a:endParaRPr lang="en-US" dirty="0" smtClean="0"/>
          </a:p>
          <a:p>
            <a:pPr algn="r" rtl="1"/>
            <a:r>
              <a:rPr lang="ar-SA" u="sng" dirty="0" smtClean="0"/>
              <a:t>التقويم الختامي </a:t>
            </a:r>
            <a:r>
              <a:rPr lang="en-US" u="sng" dirty="0" smtClean="0"/>
              <a:t>Summative Evaluation</a:t>
            </a:r>
          </a:p>
          <a:p>
            <a:pPr algn="r" rtl="1">
              <a:buNone/>
            </a:pPr>
            <a:r>
              <a:rPr lang="ar-SA" dirty="0" smtClean="0">
                <a:solidFill>
                  <a:schemeClr val="bg1">
                    <a:lumMod val="50000"/>
                  </a:schemeClr>
                </a:solidFill>
              </a:rPr>
              <a:t>ويكون في العادة بعد الاستخدام الفعلي للبرنامج التعليمي أو الوسيلة التعليمية</a:t>
            </a:r>
            <a:endParaRPr lang="ar-SA" dirty="0">
              <a:solidFill>
                <a:schemeClr val="bg1">
                  <a:lumMod val="50000"/>
                </a:schemeClr>
              </a:solidFill>
            </a:endParaRPr>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27</a:t>
            </a:fld>
            <a:endParaRPr lang="en-GB"/>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ctr">
              <a:buNone/>
            </a:pPr>
            <a:endParaRPr lang="ar-SA" sz="4000" b="1" dirty="0" smtClean="0">
              <a:solidFill>
                <a:srgbClr val="C00000"/>
              </a:solidFill>
            </a:endParaRPr>
          </a:p>
          <a:p>
            <a:pPr algn="ctr">
              <a:buNone/>
            </a:pPr>
            <a:endParaRPr lang="en-US" sz="4000" b="1" dirty="0" smtClean="0">
              <a:solidFill>
                <a:srgbClr val="C00000"/>
              </a:solidFill>
            </a:endParaRPr>
          </a:p>
          <a:p>
            <a:pPr algn="r">
              <a:buNone/>
            </a:pPr>
            <a:endParaRPr lang="ar-SA" dirty="0" smtClean="0"/>
          </a:p>
          <a:p>
            <a:pPr algn="r">
              <a:buNone/>
            </a:pP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28</a:t>
            </a:fld>
            <a:endParaRPr lang="en-GB"/>
          </a:p>
        </p:txBody>
      </p:sp>
      <p:sp>
        <p:nvSpPr>
          <p:cNvPr id="7" name="Rounded Rectangle 6"/>
          <p:cNvSpPr/>
          <p:nvPr/>
        </p:nvSpPr>
        <p:spPr>
          <a:xfrm>
            <a:off x="2308194" y="2771766"/>
            <a:ext cx="4381560" cy="1314468"/>
          </a:xfrm>
          <a:prstGeom prst="roundRect">
            <a:avLst/>
          </a:prstGeom>
          <a:solidFill>
            <a:srgbClr val="BB0000"/>
          </a:solidFill>
        </p:spPr>
        <p:style>
          <a:lnRef idx="0">
            <a:schemeClr val="accent3"/>
          </a:lnRef>
          <a:fillRef idx="3">
            <a:schemeClr val="accent3"/>
          </a:fillRef>
          <a:effectRef idx="3">
            <a:schemeClr val="accent3"/>
          </a:effectRef>
          <a:fontRef idx="minor">
            <a:schemeClr val="lt1"/>
          </a:fontRef>
        </p:style>
        <p:txBody>
          <a:bodyPr rtlCol="1" anchor="ctr"/>
          <a:lstStyle/>
          <a:p>
            <a:pPr algn="ctr">
              <a:buNone/>
            </a:pPr>
            <a:r>
              <a:rPr lang="ar-SA" sz="3600" b="1" dirty="0" smtClean="0">
                <a:solidFill>
                  <a:schemeClr val="tx1"/>
                </a:solidFill>
                <a:effectLst>
                  <a:outerShdw blurRad="38100" dist="38100" dir="2700000" algn="tl">
                    <a:srgbClr val="000000">
                      <a:alpha val="43137"/>
                    </a:srgbClr>
                  </a:outerShdw>
                </a:effectLst>
              </a:rPr>
              <a:t>التصميم التعليمي </a:t>
            </a:r>
          </a:p>
          <a:p>
            <a:pPr algn="ctr">
              <a:buNone/>
            </a:pPr>
            <a:r>
              <a:rPr lang="ar-SA" sz="3600" b="1" dirty="0" smtClean="0">
                <a:solidFill>
                  <a:schemeClr val="tx1"/>
                </a:solidFill>
                <a:effectLst>
                  <a:outerShdw blurRad="38100" dist="38100" dir="2700000" algn="tl">
                    <a:srgbClr val="000000">
                      <a:alpha val="43137"/>
                    </a:srgbClr>
                  </a:outerShdw>
                </a:effectLst>
              </a:rPr>
              <a:t>عملية مستمرة</a:t>
            </a: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half" idx="10"/>
          </p:nvPr>
        </p:nvSpPr>
        <p:spPr/>
        <p:txBody>
          <a:bodyPr/>
          <a:lstStyle/>
          <a:p>
            <a:fld id="{D73C5EF6-F5B5-4560-B418-8F17E243259F}" type="datetime1">
              <a:rPr lang="en-US" smtClean="0"/>
              <a:pPr/>
              <a:t>9/18/2013</a:t>
            </a:fld>
            <a:endParaRPr lang="en-US"/>
          </a:p>
        </p:txBody>
      </p:sp>
      <p:sp>
        <p:nvSpPr>
          <p:cNvPr id="6" name="عنصر نائب للتذييل 4"/>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5"/>
          <p:cNvSpPr>
            <a:spLocks noGrp="1"/>
          </p:cNvSpPr>
          <p:nvPr>
            <p:ph type="sldNum" sz="quarter" idx="12"/>
          </p:nvPr>
        </p:nvSpPr>
        <p:spPr/>
        <p:txBody>
          <a:bodyPr/>
          <a:lstStyle/>
          <a:p>
            <a:fld id="{3FC7E432-2652-4AC3-8FFC-C6DB0481562E}" type="slidenum">
              <a:rPr lang="ar-SA"/>
              <a:pPr/>
              <a:t>29</a:t>
            </a:fld>
            <a:endParaRPr lang="en-US"/>
          </a:p>
        </p:txBody>
      </p:sp>
      <p:sp>
        <p:nvSpPr>
          <p:cNvPr id="20482"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20483" name="Text Box 3"/>
          <p:cNvSpPr txBox="1">
            <a:spLocks noChangeArrowheads="1"/>
          </p:cNvSpPr>
          <p:nvPr/>
        </p:nvSpPr>
        <p:spPr bwMode="auto">
          <a:xfrm>
            <a:off x="431540" y="2349500"/>
            <a:ext cx="8002848" cy="1569660"/>
          </a:xfrm>
          <a:prstGeom prst="rect">
            <a:avLst/>
          </a:prstGeom>
          <a:noFill/>
          <a:ln w="9525">
            <a:noFill/>
            <a:miter lim="800000"/>
            <a:headEnd/>
            <a:tailEnd/>
          </a:ln>
          <a:effectLst/>
        </p:spPr>
        <p:txBody>
          <a:bodyPr wrap="square">
            <a:spAutoFit/>
          </a:bodyPr>
          <a:lstStyle/>
          <a:p>
            <a:pPr algn="r">
              <a:spcBef>
                <a:spcPct val="50000"/>
              </a:spcBef>
            </a:pPr>
            <a:r>
              <a:rPr lang="ar-SA" sz="2400" b="1" dirty="0">
                <a:solidFill>
                  <a:schemeClr val="accent2"/>
                </a:solidFill>
                <a:latin typeface="Arial" charset="0"/>
                <a:cs typeface="Arial" charset="0"/>
              </a:rPr>
              <a:t>* الأهداف التدريسية تعبير وصفي لما ينبغي أن يفعله المتعلم (الطالب) أو أن يكون قادرا على فعله عند نهاية عملية التدريس فإذا صيغت هذه الأهداف بصورة إجرائية أو على هيئة سلوك أو أداء قابل للملاحظة والقياس عندئذ يطلق على الأهداف لفظة </a:t>
            </a:r>
            <a:r>
              <a:rPr lang="ar-SA" sz="2400" b="1" dirty="0">
                <a:latin typeface="Arial" charset="0"/>
                <a:cs typeface="Arial" charset="0"/>
              </a:rPr>
              <a:t>الأهداف السلوكية </a:t>
            </a:r>
            <a:r>
              <a:rPr lang="ar-SA" sz="2400" b="1" dirty="0">
                <a:solidFill>
                  <a:schemeClr val="accent2"/>
                </a:solidFill>
                <a:latin typeface="Arial" charset="0"/>
                <a:cs typeface="Arial" charset="0"/>
              </a:rPr>
              <a:t>أو الأهداف الأدائية..</a:t>
            </a:r>
            <a:endParaRPr lang="en-GB" sz="2400" b="1" dirty="0">
              <a:solidFill>
                <a:schemeClr val="accent2"/>
              </a:solidFill>
              <a:latin typeface="Arial" charset="0"/>
              <a:cs typeface="Arial" charset="0"/>
            </a:endParaRPr>
          </a:p>
        </p:txBody>
      </p:sp>
      <p:sp>
        <p:nvSpPr>
          <p:cNvPr id="20484" name="Rectangle 4"/>
          <p:cNvSpPr>
            <a:spLocks noChangeArrowheads="1"/>
          </p:cNvSpPr>
          <p:nvPr/>
        </p:nvSpPr>
        <p:spPr bwMode="auto">
          <a:xfrm>
            <a:off x="3330558" y="398421"/>
            <a:ext cx="2459328" cy="584775"/>
          </a:xfrm>
          <a:prstGeom prst="rect">
            <a:avLst/>
          </a:prstGeom>
          <a:noFill/>
          <a:ln w="9525">
            <a:noFill/>
            <a:miter lim="800000"/>
            <a:headEnd/>
            <a:tailEnd/>
          </a:ln>
          <a:effectLst/>
        </p:spPr>
        <p:txBody>
          <a:bodyPr wrap="square">
            <a:spAutoFit/>
          </a:bodyPr>
          <a:lstStyle/>
          <a:p>
            <a:pPr>
              <a:spcBef>
                <a:spcPct val="50000"/>
              </a:spcBef>
            </a:pPr>
            <a:r>
              <a:rPr lang="ar-SA" sz="3200" b="1" dirty="0">
                <a:cs typeface="Times New Roman" pitchFamily="18" charset="0"/>
              </a:rPr>
              <a:t>الأهداف السلوكية</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ppt_x"/>
                                          </p:val>
                                        </p:tav>
                                        <p:tav tm="100000">
                                          <p:val>
                                            <p:strVal val="#ppt_x"/>
                                          </p:val>
                                        </p:tav>
                                      </p:tavLst>
                                    </p:anim>
                                    <p:anim calcmode="lin" valueType="num">
                                      <p:cBhvr additive="base">
                                        <p:cTn id="8" dur="500" fill="hold"/>
                                        <p:tgtEl>
                                          <p:spTgt spid="204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027"/>
            <a:ext cx="8291513" cy="720725"/>
          </a:xfrm>
        </p:spPr>
        <p:txBody>
          <a:bodyPr/>
          <a:lstStyle/>
          <a:p>
            <a:pPr algn="ctr"/>
            <a:r>
              <a:rPr lang="ar-SA" b="1" dirty="0" smtClean="0"/>
              <a:t>مفهوم الوسائل التعليمية:</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algn="ctr" rtl="1"/>
            <a:r>
              <a:rPr lang="ar-SA" dirty="0" smtClean="0"/>
              <a:t>ظهرت العديد من التعريفات لمفهوم الوسائل التعليمية ويرجع السبب في ذلك إلى الإختلاف في تحديد أهمية الوسائل التعليمية ووظائفها وكذلك اختلاف في أهمية الحواس المختلفة لدى الإنسان في عملية التعليم, ومن أهم تلك التعريفات ما يلي:</a:t>
            </a: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3</a:t>
            </a:fld>
            <a:endParaRPr lang="en-GB"/>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تاريخ 3"/>
          <p:cNvSpPr>
            <a:spLocks noGrp="1"/>
          </p:cNvSpPr>
          <p:nvPr>
            <p:ph type="dt" sz="half" idx="10"/>
          </p:nvPr>
        </p:nvSpPr>
        <p:spPr/>
        <p:txBody>
          <a:bodyPr/>
          <a:lstStyle/>
          <a:p>
            <a:fld id="{5A4D73AA-982A-4872-AAB0-819CECF6D364}" type="datetime1">
              <a:rPr lang="en-US" smtClean="0"/>
              <a:pPr/>
              <a:t>9/18/2013</a:t>
            </a:fld>
            <a:endParaRPr lang="en-US"/>
          </a:p>
        </p:txBody>
      </p:sp>
      <p:sp>
        <p:nvSpPr>
          <p:cNvPr id="9" name="عنصر نائب للتذييل 4"/>
          <p:cNvSpPr>
            <a:spLocks noGrp="1"/>
          </p:cNvSpPr>
          <p:nvPr>
            <p:ph type="ftr" sz="quarter" idx="11"/>
          </p:nvPr>
        </p:nvSpPr>
        <p:spPr/>
        <p:txBody>
          <a:bodyPr/>
          <a:lstStyle/>
          <a:p>
            <a:r>
              <a:rPr lang="ar-SA" smtClean="0"/>
              <a:t>أ.أريج الخنين</a:t>
            </a:r>
            <a:endParaRPr lang="en-GB"/>
          </a:p>
        </p:txBody>
      </p:sp>
      <p:sp>
        <p:nvSpPr>
          <p:cNvPr id="10" name="عنصر نائب لرقم الشريحة 5"/>
          <p:cNvSpPr>
            <a:spLocks noGrp="1"/>
          </p:cNvSpPr>
          <p:nvPr>
            <p:ph type="sldNum" sz="quarter" idx="12"/>
          </p:nvPr>
        </p:nvSpPr>
        <p:spPr/>
        <p:txBody>
          <a:bodyPr/>
          <a:lstStyle/>
          <a:p>
            <a:fld id="{E42565CE-FAA1-4E1B-A13E-ACDEA107E3AD}" type="slidenum">
              <a:rPr lang="ar-SA"/>
              <a:pPr/>
              <a:t>30</a:t>
            </a:fld>
            <a:endParaRPr lang="en-US"/>
          </a:p>
        </p:txBody>
      </p:sp>
      <p:sp>
        <p:nvSpPr>
          <p:cNvPr id="34818"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34819" name="Text Box 3"/>
          <p:cNvSpPr txBox="1">
            <a:spLocks noChangeArrowheads="1"/>
          </p:cNvSpPr>
          <p:nvPr/>
        </p:nvSpPr>
        <p:spPr bwMode="auto">
          <a:xfrm>
            <a:off x="1042988" y="2187558"/>
            <a:ext cx="7391400" cy="1846659"/>
          </a:xfrm>
          <a:prstGeom prst="rect">
            <a:avLst/>
          </a:prstGeom>
          <a:noFill/>
          <a:ln w="9525">
            <a:noFill/>
            <a:miter lim="800000"/>
            <a:headEnd/>
            <a:tailEnd/>
          </a:ln>
          <a:effectLst/>
        </p:spPr>
        <p:txBody>
          <a:bodyPr wrap="square">
            <a:spAutoFit/>
          </a:bodyPr>
          <a:lstStyle/>
          <a:p>
            <a:pPr algn="r">
              <a:spcBef>
                <a:spcPct val="50000"/>
              </a:spcBef>
            </a:pPr>
            <a:r>
              <a:rPr lang="ar-SA" sz="2400" dirty="0">
                <a:latin typeface="Arial" charset="0"/>
                <a:cs typeface="Arial" charset="0"/>
              </a:rPr>
              <a:t>* مستويات الأهداف التدريسية :</a:t>
            </a:r>
          </a:p>
          <a:p>
            <a:pPr algn="r">
              <a:spcBef>
                <a:spcPct val="50000"/>
              </a:spcBef>
            </a:pPr>
            <a:r>
              <a:rPr lang="ar-SA" sz="2000" dirty="0">
                <a:solidFill>
                  <a:schemeClr val="accent2"/>
                </a:solidFill>
                <a:latin typeface="Arial" charset="0"/>
                <a:cs typeface="Arial" charset="0"/>
              </a:rPr>
              <a:t>1- الأهداف النهائية للمقرر.</a:t>
            </a:r>
          </a:p>
          <a:p>
            <a:pPr algn="r">
              <a:spcBef>
                <a:spcPct val="50000"/>
              </a:spcBef>
            </a:pPr>
            <a:r>
              <a:rPr lang="ar-SA" sz="2000" dirty="0">
                <a:solidFill>
                  <a:schemeClr val="accent2"/>
                </a:solidFill>
                <a:latin typeface="Arial" charset="0"/>
                <a:cs typeface="Arial" charset="0"/>
              </a:rPr>
              <a:t>2- أهداف الوحدات الدراسية.</a:t>
            </a:r>
          </a:p>
          <a:p>
            <a:pPr algn="r">
              <a:spcBef>
                <a:spcPct val="50000"/>
              </a:spcBef>
            </a:pPr>
            <a:r>
              <a:rPr lang="ar-SA" sz="2000" dirty="0">
                <a:solidFill>
                  <a:schemeClr val="accent2"/>
                </a:solidFill>
                <a:latin typeface="Arial" charset="0"/>
                <a:cs typeface="Arial" charset="0"/>
              </a:rPr>
              <a:t>3- أهداف الدرس.</a:t>
            </a:r>
            <a:endParaRPr lang="en-GB" sz="2000" dirty="0">
              <a:solidFill>
                <a:schemeClr val="accent2"/>
              </a:solidFill>
              <a:latin typeface="Arial" charset="0"/>
              <a:cs typeface="Arial" charset="0"/>
            </a:endParaRPr>
          </a:p>
        </p:txBody>
      </p:sp>
      <p:sp>
        <p:nvSpPr>
          <p:cNvPr id="34820" name="Rectangle 4"/>
          <p:cNvSpPr>
            <a:spLocks noChangeArrowheads="1"/>
          </p:cNvSpPr>
          <p:nvPr/>
        </p:nvSpPr>
        <p:spPr bwMode="auto">
          <a:xfrm>
            <a:off x="3403584" y="434934"/>
            <a:ext cx="2459328" cy="584775"/>
          </a:xfrm>
          <a:prstGeom prst="rect">
            <a:avLst/>
          </a:prstGeom>
          <a:noFill/>
          <a:ln w="9525">
            <a:noFill/>
            <a:miter lim="800000"/>
            <a:headEnd/>
            <a:tailEnd/>
          </a:ln>
          <a:effectLst/>
        </p:spPr>
        <p:txBody>
          <a:bodyPr wrap="none">
            <a:spAutoFit/>
          </a:bodyPr>
          <a:lstStyle/>
          <a:p>
            <a:pPr>
              <a:spcBef>
                <a:spcPct val="50000"/>
              </a:spcBef>
            </a:pPr>
            <a:r>
              <a:rPr lang="ar-SA" sz="3200" b="1" dirty="0">
                <a:cs typeface="Times New Roman" pitchFamily="18" charset="0"/>
              </a:rPr>
              <a:t>الأهداف السلوكية</a:t>
            </a:r>
          </a:p>
        </p:txBody>
      </p:sp>
      <p:sp>
        <p:nvSpPr>
          <p:cNvPr id="34821" name="Rectangle 5"/>
          <p:cNvSpPr>
            <a:spLocks noChangeArrowheads="1"/>
          </p:cNvSpPr>
          <p:nvPr/>
        </p:nvSpPr>
        <p:spPr bwMode="auto">
          <a:xfrm>
            <a:off x="2484438" y="2708275"/>
            <a:ext cx="3167062"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جغرافية الوطن العربي.</a:t>
            </a:r>
            <a:endParaRPr lang="en-GB" sz="1800">
              <a:cs typeface="Times New Roman" pitchFamily="18" charset="0"/>
            </a:endParaRPr>
          </a:p>
        </p:txBody>
      </p:sp>
      <p:sp>
        <p:nvSpPr>
          <p:cNvPr id="34822" name="Rectangle 6"/>
          <p:cNvSpPr>
            <a:spLocks noChangeArrowheads="1"/>
          </p:cNvSpPr>
          <p:nvPr/>
        </p:nvSpPr>
        <p:spPr bwMode="auto">
          <a:xfrm>
            <a:off x="2484438" y="3213100"/>
            <a:ext cx="3167062"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جغرافية المملكة العربية السعودية</a:t>
            </a:r>
            <a:endParaRPr lang="en-GB" sz="1800">
              <a:cs typeface="Times New Roman" pitchFamily="18" charset="0"/>
            </a:endParaRPr>
          </a:p>
        </p:txBody>
      </p:sp>
      <p:sp>
        <p:nvSpPr>
          <p:cNvPr id="34823" name="Rectangle 7"/>
          <p:cNvSpPr>
            <a:spLocks noChangeArrowheads="1"/>
          </p:cNvSpPr>
          <p:nvPr/>
        </p:nvSpPr>
        <p:spPr bwMode="auto">
          <a:xfrm>
            <a:off x="2484438" y="3725863"/>
            <a:ext cx="3167062" cy="423862"/>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مظاهر السطح في المملكة العربية السعودية</a:t>
            </a:r>
            <a:endParaRPr lang="en-GB" sz="180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additive="base">
                                        <p:cTn id="7" dur="500" fill="hold"/>
                                        <p:tgtEl>
                                          <p:spTgt spid="34821"/>
                                        </p:tgtEl>
                                        <p:attrNameLst>
                                          <p:attrName>ppt_x</p:attrName>
                                        </p:attrNameLst>
                                      </p:cBhvr>
                                      <p:tavLst>
                                        <p:tav tm="0">
                                          <p:val>
                                            <p:strVal val="#ppt_x"/>
                                          </p:val>
                                        </p:tav>
                                        <p:tav tm="100000">
                                          <p:val>
                                            <p:strVal val="#ppt_x"/>
                                          </p:val>
                                        </p:tav>
                                      </p:tavLst>
                                    </p:anim>
                                    <p:anim calcmode="lin" valueType="num">
                                      <p:cBhvr additive="base">
                                        <p:cTn id="8" dur="500" fill="hold"/>
                                        <p:tgtEl>
                                          <p:spTgt spid="348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22"/>
                                        </p:tgtEl>
                                        <p:attrNameLst>
                                          <p:attrName>style.visibility</p:attrName>
                                        </p:attrNameLst>
                                      </p:cBhvr>
                                      <p:to>
                                        <p:strVal val="visible"/>
                                      </p:to>
                                    </p:set>
                                    <p:anim calcmode="lin" valueType="num">
                                      <p:cBhvr additive="base">
                                        <p:cTn id="13" dur="500" fill="hold"/>
                                        <p:tgtEl>
                                          <p:spTgt spid="34822"/>
                                        </p:tgtEl>
                                        <p:attrNameLst>
                                          <p:attrName>ppt_x</p:attrName>
                                        </p:attrNameLst>
                                      </p:cBhvr>
                                      <p:tavLst>
                                        <p:tav tm="0">
                                          <p:val>
                                            <p:strVal val="#ppt_x"/>
                                          </p:val>
                                        </p:tav>
                                        <p:tav tm="100000">
                                          <p:val>
                                            <p:strVal val="#ppt_x"/>
                                          </p:val>
                                        </p:tav>
                                      </p:tavLst>
                                    </p:anim>
                                    <p:anim calcmode="lin" valueType="num">
                                      <p:cBhvr additive="base">
                                        <p:cTn id="14" dur="500" fill="hold"/>
                                        <p:tgtEl>
                                          <p:spTgt spid="348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23"/>
                                        </p:tgtEl>
                                        <p:attrNameLst>
                                          <p:attrName>style.visibility</p:attrName>
                                        </p:attrNameLst>
                                      </p:cBhvr>
                                      <p:to>
                                        <p:strVal val="visible"/>
                                      </p:to>
                                    </p:set>
                                    <p:anim calcmode="lin" valueType="num">
                                      <p:cBhvr additive="base">
                                        <p:cTn id="19" dur="500" fill="hold"/>
                                        <p:tgtEl>
                                          <p:spTgt spid="34823"/>
                                        </p:tgtEl>
                                        <p:attrNameLst>
                                          <p:attrName>ppt_x</p:attrName>
                                        </p:attrNameLst>
                                      </p:cBhvr>
                                      <p:tavLst>
                                        <p:tav tm="0">
                                          <p:val>
                                            <p:strVal val="#ppt_x"/>
                                          </p:val>
                                        </p:tav>
                                        <p:tav tm="100000">
                                          <p:val>
                                            <p:strVal val="#ppt_x"/>
                                          </p:val>
                                        </p:tav>
                                      </p:tavLst>
                                    </p:anim>
                                    <p:anim calcmode="lin" valueType="num">
                                      <p:cBhvr additive="base">
                                        <p:cTn id="20" dur="500" fill="hold"/>
                                        <p:tgtEl>
                                          <p:spTgt spid="348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animBg="1"/>
      <p:bldP spid="34822" grpId="0" animBg="1"/>
      <p:bldP spid="348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half" idx="10"/>
          </p:nvPr>
        </p:nvSpPr>
        <p:spPr/>
        <p:txBody>
          <a:bodyPr/>
          <a:lstStyle/>
          <a:p>
            <a:fld id="{41056AFD-E30D-4EBB-889A-703FDC64B739}" type="datetime1">
              <a:rPr lang="en-US" smtClean="0"/>
              <a:pPr/>
              <a:t>9/18/2013</a:t>
            </a:fld>
            <a:endParaRPr lang="en-US"/>
          </a:p>
        </p:txBody>
      </p:sp>
      <p:sp>
        <p:nvSpPr>
          <p:cNvPr id="6" name="عنصر نائب للتذييل 4"/>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5"/>
          <p:cNvSpPr>
            <a:spLocks noGrp="1"/>
          </p:cNvSpPr>
          <p:nvPr>
            <p:ph type="sldNum" sz="quarter" idx="12"/>
          </p:nvPr>
        </p:nvSpPr>
        <p:spPr/>
        <p:txBody>
          <a:bodyPr/>
          <a:lstStyle/>
          <a:p>
            <a:fld id="{421E3342-0D13-4FBF-A774-88FBEF1F3C40}" type="slidenum">
              <a:rPr lang="ar-SA"/>
              <a:pPr/>
              <a:t>31</a:t>
            </a:fld>
            <a:endParaRPr lang="en-US"/>
          </a:p>
        </p:txBody>
      </p:sp>
      <p:sp>
        <p:nvSpPr>
          <p:cNvPr id="35842"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35843" name="Text Box 3"/>
          <p:cNvSpPr txBox="1">
            <a:spLocks noChangeArrowheads="1"/>
          </p:cNvSpPr>
          <p:nvPr/>
        </p:nvSpPr>
        <p:spPr bwMode="auto">
          <a:xfrm>
            <a:off x="1042988" y="2349500"/>
            <a:ext cx="7391400" cy="2677656"/>
          </a:xfrm>
          <a:prstGeom prst="rect">
            <a:avLst/>
          </a:prstGeom>
          <a:noFill/>
          <a:ln w="9525">
            <a:noFill/>
            <a:miter lim="800000"/>
            <a:headEnd/>
            <a:tailEnd/>
          </a:ln>
          <a:effectLst/>
        </p:spPr>
        <p:txBody>
          <a:bodyPr>
            <a:spAutoFit/>
          </a:bodyPr>
          <a:lstStyle/>
          <a:p>
            <a:pPr algn="r">
              <a:spcBef>
                <a:spcPct val="50000"/>
              </a:spcBef>
            </a:pPr>
            <a:r>
              <a:rPr lang="ar-SA" sz="2000" dirty="0">
                <a:latin typeface="Arial" charset="0"/>
                <a:cs typeface="Arial" charset="0"/>
              </a:rPr>
              <a:t>* </a:t>
            </a:r>
            <a:r>
              <a:rPr lang="ar-SA" sz="2400" dirty="0">
                <a:latin typeface="Arial" charset="0"/>
                <a:cs typeface="Arial" charset="0"/>
              </a:rPr>
              <a:t>الصياغة السلوكية للأهداف التدريسية  :</a:t>
            </a:r>
          </a:p>
          <a:p>
            <a:pPr algn="r">
              <a:spcBef>
                <a:spcPct val="50000"/>
              </a:spcBef>
            </a:pPr>
            <a:r>
              <a:rPr lang="ar-SA" sz="2400" dirty="0">
                <a:latin typeface="Arial" charset="0"/>
                <a:cs typeface="Arial" charset="0"/>
              </a:rPr>
              <a:t>       ** صور كتابتها:</a:t>
            </a:r>
          </a:p>
          <a:p>
            <a:pPr algn="r">
              <a:spcBef>
                <a:spcPct val="50000"/>
              </a:spcBef>
            </a:pPr>
            <a:r>
              <a:rPr lang="ar-SA" sz="2400" dirty="0">
                <a:solidFill>
                  <a:schemeClr val="accent2"/>
                </a:solidFill>
                <a:latin typeface="Arial" charset="0"/>
                <a:cs typeface="Arial" charset="0"/>
              </a:rPr>
              <a:t>1- الصورة المبسطة.</a:t>
            </a:r>
          </a:p>
          <a:p>
            <a:pPr algn="r">
              <a:spcBef>
                <a:spcPct val="50000"/>
              </a:spcBef>
            </a:pPr>
            <a:r>
              <a:rPr lang="ar-SA" sz="2400" dirty="0">
                <a:solidFill>
                  <a:schemeClr val="accent2"/>
                </a:solidFill>
                <a:latin typeface="Arial" charset="0"/>
                <a:cs typeface="Arial" charset="0"/>
              </a:rPr>
              <a:t>2- الصورة المركبة.</a:t>
            </a:r>
          </a:p>
          <a:p>
            <a:pPr algn="r">
              <a:spcBef>
                <a:spcPct val="50000"/>
              </a:spcBef>
            </a:pPr>
            <a:r>
              <a:rPr lang="ar-SA" sz="2400" dirty="0">
                <a:solidFill>
                  <a:schemeClr val="accent2"/>
                </a:solidFill>
                <a:latin typeface="Arial" charset="0"/>
                <a:cs typeface="Arial" charset="0"/>
              </a:rPr>
              <a:t>3- الصورة الوسطية.</a:t>
            </a:r>
            <a:endParaRPr lang="en-GB" sz="2000" dirty="0">
              <a:solidFill>
                <a:schemeClr val="accent2"/>
              </a:solidFill>
              <a:latin typeface="Arial" charset="0"/>
              <a:cs typeface="Arial" charset="0"/>
            </a:endParaRPr>
          </a:p>
        </p:txBody>
      </p:sp>
      <p:sp>
        <p:nvSpPr>
          <p:cNvPr id="35844" name="Rectangle 4"/>
          <p:cNvSpPr>
            <a:spLocks noChangeArrowheads="1"/>
          </p:cNvSpPr>
          <p:nvPr/>
        </p:nvSpPr>
        <p:spPr bwMode="auto">
          <a:xfrm>
            <a:off x="4024305" y="398421"/>
            <a:ext cx="2175596" cy="523220"/>
          </a:xfrm>
          <a:prstGeom prst="rect">
            <a:avLst/>
          </a:prstGeom>
          <a:noFill/>
          <a:ln w="9525">
            <a:noFill/>
            <a:miter lim="800000"/>
            <a:headEnd/>
            <a:tailEnd/>
          </a:ln>
          <a:effectLst/>
        </p:spPr>
        <p:txBody>
          <a:bodyPr wrap="none">
            <a:spAutoFit/>
          </a:bodyPr>
          <a:lstStyle/>
          <a:p>
            <a:pPr>
              <a:spcBef>
                <a:spcPct val="50000"/>
              </a:spcBef>
            </a:pPr>
            <a:r>
              <a:rPr lang="ar-SA" sz="2800" b="1" dirty="0">
                <a:cs typeface="Times New Roman" pitchFamily="18" charset="0"/>
              </a:rPr>
              <a:t>الأهداف السلوكية</a:t>
            </a: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3"/>
          <p:cNvSpPr>
            <a:spLocks noGrp="1"/>
          </p:cNvSpPr>
          <p:nvPr>
            <p:ph type="dt" sz="half" idx="10"/>
          </p:nvPr>
        </p:nvSpPr>
        <p:spPr/>
        <p:txBody>
          <a:bodyPr/>
          <a:lstStyle/>
          <a:p>
            <a:fld id="{C41BB16E-6410-4368-B668-D7C15877F3BE}" type="datetime1">
              <a:rPr lang="en-US" smtClean="0"/>
              <a:pPr/>
              <a:t>9/18/2013</a:t>
            </a:fld>
            <a:endParaRPr lang="en-US"/>
          </a:p>
        </p:txBody>
      </p:sp>
      <p:sp>
        <p:nvSpPr>
          <p:cNvPr id="7" name="عنصر نائب للتذييل 4"/>
          <p:cNvSpPr>
            <a:spLocks noGrp="1"/>
          </p:cNvSpPr>
          <p:nvPr>
            <p:ph type="ftr" sz="quarter" idx="11"/>
          </p:nvPr>
        </p:nvSpPr>
        <p:spPr/>
        <p:txBody>
          <a:bodyPr/>
          <a:lstStyle/>
          <a:p>
            <a:r>
              <a:rPr lang="ar-SA" smtClean="0"/>
              <a:t>أ.أريج الخنين</a:t>
            </a:r>
            <a:endParaRPr lang="en-GB"/>
          </a:p>
        </p:txBody>
      </p:sp>
      <p:sp>
        <p:nvSpPr>
          <p:cNvPr id="8" name="عنصر نائب لرقم الشريحة 5"/>
          <p:cNvSpPr>
            <a:spLocks noGrp="1"/>
          </p:cNvSpPr>
          <p:nvPr>
            <p:ph type="sldNum" sz="quarter" idx="12"/>
          </p:nvPr>
        </p:nvSpPr>
        <p:spPr/>
        <p:txBody>
          <a:bodyPr/>
          <a:lstStyle/>
          <a:p>
            <a:fld id="{A74386EA-4CBA-4DDA-9D2D-A87B76A2048A}" type="slidenum">
              <a:rPr lang="ar-SA"/>
              <a:pPr/>
              <a:t>32</a:t>
            </a:fld>
            <a:endParaRPr lang="en-US"/>
          </a:p>
        </p:txBody>
      </p:sp>
      <p:sp>
        <p:nvSpPr>
          <p:cNvPr id="36866"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36867" name="Text Box 3"/>
          <p:cNvSpPr txBox="1">
            <a:spLocks noChangeArrowheads="1"/>
          </p:cNvSpPr>
          <p:nvPr/>
        </p:nvSpPr>
        <p:spPr bwMode="auto">
          <a:xfrm>
            <a:off x="1042988" y="2349500"/>
            <a:ext cx="7391400" cy="2682875"/>
          </a:xfrm>
          <a:prstGeom prst="rect">
            <a:avLst/>
          </a:prstGeom>
          <a:noFill/>
          <a:ln w="9525">
            <a:noFill/>
            <a:miter lim="800000"/>
            <a:headEnd/>
            <a:tailEnd/>
          </a:ln>
          <a:effectLst/>
        </p:spPr>
        <p:txBody>
          <a:bodyPr>
            <a:spAutoFit/>
          </a:bodyPr>
          <a:lstStyle/>
          <a:p>
            <a:pPr algn="r">
              <a:spcBef>
                <a:spcPct val="50000"/>
              </a:spcBef>
            </a:pPr>
            <a:r>
              <a:rPr lang="ar-SA" sz="2000">
                <a:latin typeface="Arial" charset="0"/>
                <a:cs typeface="Arial" charset="0"/>
              </a:rPr>
              <a:t>* أولا : الصورة المبسطة لكتابة العبارات الهدفية :</a:t>
            </a:r>
          </a:p>
          <a:p>
            <a:pPr algn="r">
              <a:spcBef>
                <a:spcPct val="50000"/>
              </a:spcBef>
            </a:pPr>
            <a:endParaRPr lang="ar-SA" sz="2000">
              <a:latin typeface="Arial" charset="0"/>
              <a:cs typeface="Arial" charset="0"/>
            </a:endParaRPr>
          </a:p>
          <a:p>
            <a:pPr algn="r">
              <a:spcBef>
                <a:spcPct val="50000"/>
              </a:spcBef>
            </a:pPr>
            <a:endParaRPr lang="ar-SA" sz="2000">
              <a:latin typeface="Arial" charset="0"/>
              <a:cs typeface="Arial" charset="0"/>
            </a:endParaRPr>
          </a:p>
          <a:p>
            <a:pPr algn="r">
              <a:spcBef>
                <a:spcPct val="50000"/>
              </a:spcBef>
            </a:pPr>
            <a:r>
              <a:rPr lang="ar-SA" sz="2000">
                <a:solidFill>
                  <a:schemeClr val="accent2"/>
                </a:solidFill>
                <a:latin typeface="Arial" charset="0"/>
                <a:cs typeface="Arial" charset="0"/>
              </a:rPr>
              <a:t>من أمثلتها:</a:t>
            </a:r>
          </a:p>
          <a:p>
            <a:pPr algn="r">
              <a:spcBef>
                <a:spcPct val="50000"/>
              </a:spcBef>
            </a:pPr>
            <a:r>
              <a:rPr lang="ar-SA" sz="2000">
                <a:solidFill>
                  <a:schemeClr val="accent2"/>
                </a:solidFill>
                <a:latin typeface="Arial" charset="0"/>
                <a:cs typeface="Arial" charset="0"/>
              </a:rPr>
              <a:t> أن يرسم الطالب خريطة سياسية للعالم العربي.</a:t>
            </a:r>
          </a:p>
          <a:p>
            <a:pPr algn="r">
              <a:spcBef>
                <a:spcPct val="50000"/>
              </a:spcBef>
            </a:pPr>
            <a:r>
              <a:rPr lang="ar-SA" sz="2000">
                <a:solidFill>
                  <a:schemeClr val="accent2"/>
                </a:solidFill>
                <a:latin typeface="Arial" charset="0"/>
                <a:cs typeface="Arial" charset="0"/>
              </a:rPr>
              <a:t> </a:t>
            </a:r>
            <a:endParaRPr lang="en-GB" sz="2000">
              <a:solidFill>
                <a:schemeClr val="accent2"/>
              </a:solidFill>
              <a:latin typeface="Arial" charset="0"/>
              <a:cs typeface="Arial" charset="0"/>
            </a:endParaRPr>
          </a:p>
        </p:txBody>
      </p:sp>
      <p:sp>
        <p:nvSpPr>
          <p:cNvPr id="36868" name="Rectangle 4"/>
          <p:cNvSpPr>
            <a:spLocks noChangeArrowheads="1"/>
          </p:cNvSpPr>
          <p:nvPr/>
        </p:nvSpPr>
        <p:spPr bwMode="auto">
          <a:xfrm>
            <a:off x="3914766" y="361908"/>
            <a:ext cx="2175596" cy="523220"/>
          </a:xfrm>
          <a:prstGeom prst="rect">
            <a:avLst/>
          </a:prstGeom>
          <a:noFill/>
          <a:ln w="9525">
            <a:noFill/>
            <a:miter lim="800000"/>
            <a:headEnd/>
            <a:tailEnd/>
          </a:ln>
          <a:effectLst/>
        </p:spPr>
        <p:txBody>
          <a:bodyPr wrap="none">
            <a:spAutoFit/>
          </a:bodyPr>
          <a:lstStyle/>
          <a:p>
            <a:pPr>
              <a:spcBef>
                <a:spcPct val="50000"/>
              </a:spcBef>
            </a:pPr>
            <a:r>
              <a:rPr lang="ar-SA" sz="2800" b="1" dirty="0">
                <a:cs typeface="Times New Roman" pitchFamily="18" charset="0"/>
              </a:rPr>
              <a:t>الأهداف السلوكية</a:t>
            </a:r>
          </a:p>
        </p:txBody>
      </p:sp>
      <p:sp>
        <p:nvSpPr>
          <p:cNvPr id="36869" name="Rectangle 5"/>
          <p:cNvSpPr>
            <a:spLocks noChangeArrowheads="1"/>
          </p:cNvSpPr>
          <p:nvPr/>
        </p:nvSpPr>
        <p:spPr bwMode="auto">
          <a:xfrm>
            <a:off x="2339975" y="3141663"/>
            <a:ext cx="5543550"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أن + فعل سلوكي + القائم بأداء السلوك + محتوى السلوك (مفردة محتوى)</a:t>
            </a:r>
            <a:endParaRPr lang="en-GB" sz="180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9"/>
                                        </p:tgtEl>
                                        <p:attrNameLst>
                                          <p:attrName>style.visibility</p:attrName>
                                        </p:attrNameLst>
                                      </p:cBhvr>
                                      <p:to>
                                        <p:strVal val="visible"/>
                                      </p:to>
                                    </p:set>
                                    <p:anim calcmode="lin" valueType="num">
                                      <p:cBhvr additive="base">
                                        <p:cTn id="7" dur="500" fill="hold"/>
                                        <p:tgtEl>
                                          <p:spTgt spid="36869"/>
                                        </p:tgtEl>
                                        <p:attrNameLst>
                                          <p:attrName>ppt_x</p:attrName>
                                        </p:attrNameLst>
                                      </p:cBhvr>
                                      <p:tavLst>
                                        <p:tav tm="0">
                                          <p:val>
                                            <p:strVal val="#ppt_x"/>
                                          </p:val>
                                        </p:tav>
                                        <p:tav tm="100000">
                                          <p:val>
                                            <p:strVal val="#ppt_x"/>
                                          </p:val>
                                        </p:tav>
                                      </p:tavLst>
                                    </p:anim>
                                    <p:anim calcmode="lin" valueType="num">
                                      <p:cBhvr additive="base">
                                        <p:cTn id="8" dur="500" fill="hold"/>
                                        <p:tgtEl>
                                          <p:spTgt spid="368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3"/>
          <p:cNvSpPr>
            <a:spLocks noGrp="1"/>
          </p:cNvSpPr>
          <p:nvPr>
            <p:ph type="dt" sz="half" idx="10"/>
          </p:nvPr>
        </p:nvSpPr>
        <p:spPr/>
        <p:txBody>
          <a:bodyPr/>
          <a:lstStyle/>
          <a:p>
            <a:fld id="{4F034283-B8AD-46FB-A8E2-104B61E1AED1}" type="datetime1">
              <a:rPr lang="en-US" smtClean="0"/>
              <a:pPr/>
              <a:t>9/18/2013</a:t>
            </a:fld>
            <a:endParaRPr lang="en-US"/>
          </a:p>
        </p:txBody>
      </p:sp>
      <p:sp>
        <p:nvSpPr>
          <p:cNvPr id="7" name="عنصر نائب للتذييل 4"/>
          <p:cNvSpPr>
            <a:spLocks noGrp="1"/>
          </p:cNvSpPr>
          <p:nvPr>
            <p:ph type="ftr" sz="quarter" idx="11"/>
          </p:nvPr>
        </p:nvSpPr>
        <p:spPr/>
        <p:txBody>
          <a:bodyPr/>
          <a:lstStyle/>
          <a:p>
            <a:r>
              <a:rPr lang="ar-SA" smtClean="0"/>
              <a:t>أ.أريج الخنين</a:t>
            </a:r>
            <a:endParaRPr lang="en-GB"/>
          </a:p>
        </p:txBody>
      </p:sp>
      <p:sp>
        <p:nvSpPr>
          <p:cNvPr id="8" name="عنصر نائب لرقم الشريحة 5"/>
          <p:cNvSpPr>
            <a:spLocks noGrp="1"/>
          </p:cNvSpPr>
          <p:nvPr>
            <p:ph type="sldNum" sz="quarter" idx="12"/>
          </p:nvPr>
        </p:nvSpPr>
        <p:spPr/>
        <p:txBody>
          <a:bodyPr/>
          <a:lstStyle/>
          <a:p>
            <a:fld id="{8A3D7905-2925-44E1-9757-5A9720B97717}" type="slidenum">
              <a:rPr lang="ar-SA"/>
              <a:pPr/>
              <a:t>33</a:t>
            </a:fld>
            <a:endParaRPr lang="en-US"/>
          </a:p>
        </p:txBody>
      </p:sp>
      <p:sp>
        <p:nvSpPr>
          <p:cNvPr id="40962"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40963" name="Text Box 3"/>
          <p:cNvSpPr txBox="1">
            <a:spLocks noChangeArrowheads="1"/>
          </p:cNvSpPr>
          <p:nvPr/>
        </p:nvSpPr>
        <p:spPr bwMode="auto">
          <a:xfrm>
            <a:off x="1042988" y="2349500"/>
            <a:ext cx="7391400" cy="2987675"/>
          </a:xfrm>
          <a:prstGeom prst="rect">
            <a:avLst/>
          </a:prstGeom>
          <a:noFill/>
          <a:ln w="9525">
            <a:noFill/>
            <a:miter lim="800000"/>
            <a:headEnd/>
            <a:tailEnd/>
          </a:ln>
          <a:effectLst/>
        </p:spPr>
        <p:txBody>
          <a:bodyPr>
            <a:spAutoFit/>
          </a:bodyPr>
          <a:lstStyle/>
          <a:p>
            <a:pPr algn="r">
              <a:spcBef>
                <a:spcPct val="50000"/>
              </a:spcBef>
            </a:pPr>
            <a:r>
              <a:rPr lang="ar-SA" sz="2000" dirty="0">
                <a:latin typeface="Arial" charset="0"/>
                <a:cs typeface="Arial" charset="0"/>
              </a:rPr>
              <a:t>* ثانيا : الصورة المركبة لكتابة العبارات الهدفية :</a:t>
            </a:r>
          </a:p>
          <a:p>
            <a:pPr algn="r">
              <a:spcBef>
                <a:spcPct val="50000"/>
              </a:spcBef>
            </a:pPr>
            <a:endParaRPr lang="ar-SA" sz="2000" dirty="0">
              <a:latin typeface="Arial" charset="0"/>
              <a:cs typeface="Arial" charset="0"/>
            </a:endParaRPr>
          </a:p>
          <a:p>
            <a:pPr algn="r">
              <a:spcBef>
                <a:spcPct val="50000"/>
              </a:spcBef>
            </a:pPr>
            <a:endParaRPr lang="ar-SA" sz="2000" dirty="0">
              <a:latin typeface="Arial" charset="0"/>
              <a:cs typeface="Arial" charset="0"/>
            </a:endParaRPr>
          </a:p>
          <a:p>
            <a:pPr algn="r">
              <a:spcBef>
                <a:spcPct val="50000"/>
              </a:spcBef>
            </a:pPr>
            <a:r>
              <a:rPr lang="ar-SA" sz="2000" dirty="0">
                <a:solidFill>
                  <a:schemeClr val="accent2"/>
                </a:solidFill>
                <a:latin typeface="Arial" charset="0"/>
                <a:cs typeface="Arial" charset="0"/>
              </a:rPr>
              <a:t>من أمثلتها:</a:t>
            </a:r>
          </a:p>
          <a:p>
            <a:pPr algn="r">
              <a:spcBef>
                <a:spcPct val="50000"/>
              </a:spcBef>
            </a:pPr>
            <a:r>
              <a:rPr lang="ar-SA" sz="2000" dirty="0">
                <a:solidFill>
                  <a:schemeClr val="accent2"/>
                </a:solidFill>
                <a:latin typeface="Arial" charset="0"/>
                <a:cs typeface="Arial" charset="0"/>
              </a:rPr>
              <a:t> أن يثبت الطالب عمليا القانون العام للمغناطيسية </a:t>
            </a:r>
            <a:r>
              <a:rPr lang="ar-SA" sz="2000" b="1" dirty="0">
                <a:latin typeface="Arial" charset="0"/>
                <a:cs typeface="Arial" charset="0"/>
              </a:rPr>
              <a:t>في مدة نصف ساعة </a:t>
            </a:r>
            <a:r>
              <a:rPr lang="ar-SA" sz="2000" b="1" dirty="0">
                <a:solidFill>
                  <a:srgbClr val="FB8625"/>
                </a:solidFill>
                <a:latin typeface="Arial" charset="0"/>
                <a:cs typeface="Arial" charset="0"/>
              </a:rPr>
              <a:t>بالتعاون مع ثلاثة من زملائه.</a:t>
            </a:r>
          </a:p>
          <a:p>
            <a:pPr algn="r">
              <a:spcBef>
                <a:spcPct val="50000"/>
              </a:spcBef>
            </a:pPr>
            <a:r>
              <a:rPr lang="ar-SA" sz="2000" b="1" dirty="0">
                <a:solidFill>
                  <a:schemeClr val="accent2"/>
                </a:solidFill>
                <a:latin typeface="Arial" charset="0"/>
                <a:cs typeface="Arial" charset="0"/>
              </a:rPr>
              <a:t> </a:t>
            </a:r>
            <a:endParaRPr lang="en-GB" sz="2000" b="1" dirty="0">
              <a:solidFill>
                <a:schemeClr val="accent2"/>
              </a:solidFill>
              <a:latin typeface="Arial" charset="0"/>
              <a:cs typeface="Arial" charset="0"/>
            </a:endParaRPr>
          </a:p>
        </p:txBody>
      </p:sp>
      <p:sp>
        <p:nvSpPr>
          <p:cNvPr id="40964" name="Rectangle 4"/>
          <p:cNvSpPr>
            <a:spLocks noChangeArrowheads="1"/>
          </p:cNvSpPr>
          <p:nvPr/>
        </p:nvSpPr>
        <p:spPr bwMode="auto">
          <a:xfrm>
            <a:off x="3914766" y="471447"/>
            <a:ext cx="1890261" cy="461665"/>
          </a:xfrm>
          <a:prstGeom prst="rect">
            <a:avLst/>
          </a:prstGeom>
          <a:noFill/>
          <a:ln w="9525">
            <a:noFill/>
            <a:miter lim="800000"/>
            <a:headEnd/>
            <a:tailEnd/>
          </a:ln>
          <a:effectLst/>
        </p:spPr>
        <p:txBody>
          <a:bodyPr wrap="none">
            <a:spAutoFit/>
          </a:bodyPr>
          <a:lstStyle/>
          <a:p>
            <a:pPr>
              <a:spcBef>
                <a:spcPct val="50000"/>
              </a:spcBef>
            </a:pPr>
            <a:r>
              <a:rPr lang="ar-SA" sz="2400" b="1" dirty="0">
                <a:cs typeface="Times New Roman" pitchFamily="18" charset="0"/>
              </a:rPr>
              <a:t>الأهداف السلوكية</a:t>
            </a:r>
          </a:p>
        </p:txBody>
      </p:sp>
      <p:sp>
        <p:nvSpPr>
          <p:cNvPr id="40965" name="Rectangle 5"/>
          <p:cNvSpPr>
            <a:spLocks noChangeArrowheads="1"/>
          </p:cNvSpPr>
          <p:nvPr/>
        </p:nvSpPr>
        <p:spPr bwMode="auto">
          <a:xfrm>
            <a:off x="1187450" y="3068638"/>
            <a:ext cx="7056438"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أن + فعل سلوكي + القائم بأداء السلوك + محتوى السلوك (مفردة محتوى) + </a:t>
            </a:r>
            <a:r>
              <a:rPr lang="ar-SA" sz="1800" b="1">
                <a:solidFill>
                  <a:srgbClr val="FF3399"/>
                </a:solidFill>
                <a:cs typeface="Times New Roman" pitchFamily="18" charset="0"/>
              </a:rPr>
              <a:t>المعيار</a:t>
            </a:r>
            <a:r>
              <a:rPr lang="ar-SA" sz="1800">
                <a:cs typeface="Times New Roman" pitchFamily="18" charset="0"/>
              </a:rPr>
              <a:t> + </a:t>
            </a:r>
            <a:r>
              <a:rPr lang="ar-SA" sz="1800" b="1">
                <a:solidFill>
                  <a:srgbClr val="FF3399"/>
                </a:solidFill>
                <a:cs typeface="Times New Roman" pitchFamily="18" charset="0"/>
              </a:rPr>
              <a:t>الشروط</a:t>
            </a:r>
            <a:endParaRPr lang="en-GB" sz="1800" b="1">
              <a:solidFill>
                <a:srgbClr val="FF3399"/>
              </a:solidFill>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anim calcmode="lin" valueType="num">
                                      <p:cBhvr additive="base">
                                        <p:cTn id="7" dur="500" fill="hold"/>
                                        <p:tgtEl>
                                          <p:spTgt spid="40965"/>
                                        </p:tgtEl>
                                        <p:attrNameLst>
                                          <p:attrName>ppt_x</p:attrName>
                                        </p:attrNameLst>
                                      </p:cBhvr>
                                      <p:tavLst>
                                        <p:tav tm="0">
                                          <p:val>
                                            <p:strVal val="#ppt_x"/>
                                          </p:val>
                                        </p:tav>
                                        <p:tav tm="100000">
                                          <p:val>
                                            <p:strVal val="#ppt_x"/>
                                          </p:val>
                                        </p:tav>
                                      </p:tavLst>
                                    </p:anim>
                                    <p:anim calcmode="lin" valueType="num">
                                      <p:cBhvr additive="base">
                                        <p:cTn id="8" dur="500" fill="hold"/>
                                        <p:tgtEl>
                                          <p:spTgt spid="409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3"/>
          <p:cNvSpPr>
            <a:spLocks noGrp="1"/>
          </p:cNvSpPr>
          <p:nvPr>
            <p:ph type="dt" sz="half" idx="10"/>
          </p:nvPr>
        </p:nvSpPr>
        <p:spPr/>
        <p:txBody>
          <a:bodyPr/>
          <a:lstStyle/>
          <a:p>
            <a:fld id="{813D4B10-B98A-4337-9157-5286956284EA}" type="datetime1">
              <a:rPr lang="en-US" smtClean="0"/>
              <a:pPr/>
              <a:t>9/18/2013</a:t>
            </a:fld>
            <a:endParaRPr lang="en-US"/>
          </a:p>
        </p:txBody>
      </p:sp>
      <p:sp>
        <p:nvSpPr>
          <p:cNvPr id="7" name="عنصر نائب للتذييل 4"/>
          <p:cNvSpPr>
            <a:spLocks noGrp="1"/>
          </p:cNvSpPr>
          <p:nvPr>
            <p:ph type="ftr" sz="quarter" idx="11"/>
          </p:nvPr>
        </p:nvSpPr>
        <p:spPr/>
        <p:txBody>
          <a:bodyPr/>
          <a:lstStyle/>
          <a:p>
            <a:r>
              <a:rPr lang="ar-SA" smtClean="0"/>
              <a:t>أ.أريج الخنين</a:t>
            </a:r>
            <a:endParaRPr lang="en-GB"/>
          </a:p>
        </p:txBody>
      </p:sp>
      <p:sp>
        <p:nvSpPr>
          <p:cNvPr id="8" name="عنصر نائب لرقم الشريحة 5"/>
          <p:cNvSpPr>
            <a:spLocks noGrp="1"/>
          </p:cNvSpPr>
          <p:nvPr>
            <p:ph type="sldNum" sz="quarter" idx="12"/>
          </p:nvPr>
        </p:nvSpPr>
        <p:spPr/>
        <p:txBody>
          <a:bodyPr/>
          <a:lstStyle/>
          <a:p>
            <a:fld id="{94646E6D-E1D0-4064-B65A-C07E0FA55083}" type="slidenum">
              <a:rPr lang="ar-SA"/>
              <a:pPr/>
              <a:t>34</a:t>
            </a:fld>
            <a:endParaRPr lang="en-US"/>
          </a:p>
        </p:txBody>
      </p:sp>
      <p:sp>
        <p:nvSpPr>
          <p:cNvPr id="41986"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41987" name="Text Box 3"/>
          <p:cNvSpPr txBox="1">
            <a:spLocks noChangeArrowheads="1"/>
          </p:cNvSpPr>
          <p:nvPr/>
        </p:nvSpPr>
        <p:spPr bwMode="auto">
          <a:xfrm>
            <a:off x="1042988" y="2349500"/>
            <a:ext cx="7391400" cy="2682875"/>
          </a:xfrm>
          <a:prstGeom prst="rect">
            <a:avLst/>
          </a:prstGeom>
          <a:noFill/>
          <a:ln w="9525">
            <a:noFill/>
            <a:miter lim="800000"/>
            <a:headEnd/>
            <a:tailEnd/>
          </a:ln>
          <a:effectLst/>
        </p:spPr>
        <p:txBody>
          <a:bodyPr>
            <a:spAutoFit/>
          </a:bodyPr>
          <a:lstStyle/>
          <a:p>
            <a:pPr algn="r">
              <a:spcBef>
                <a:spcPct val="50000"/>
              </a:spcBef>
            </a:pPr>
            <a:r>
              <a:rPr lang="ar-SA" sz="2000">
                <a:latin typeface="Arial" charset="0"/>
                <a:cs typeface="Arial" charset="0"/>
              </a:rPr>
              <a:t>* ثالثا : الصورة الوسطية لكتابة العبارات الهدفية :</a:t>
            </a:r>
          </a:p>
          <a:p>
            <a:pPr algn="r">
              <a:spcBef>
                <a:spcPct val="50000"/>
              </a:spcBef>
            </a:pPr>
            <a:endParaRPr lang="ar-SA" sz="2000">
              <a:latin typeface="Arial" charset="0"/>
              <a:cs typeface="Arial" charset="0"/>
            </a:endParaRPr>
          </a:p>
          <a:p>
            <a:pPr algn="r">
              <a:spcBef>
                <a:spcPct val="50000"/>
              </a:spcBef>
            </a:pPr>
            <a:endParaRPr lang="ar-SA" sz="2000">
              <a:latin typeface="Arial" charset="0"/>
              <a:cs typeface="Arial" charset="0"/>
            </a:endParaRPr>
          </a:p>
          <a:p>
            <a:pPr algn="r">
              <a:spcBef>
                <a:spcPct val="50000"/>
              </a:spcBef>
            </a:pPr>
            <a:r>
              <a:rPr lang="ar-SA" sz="2000">
                <a:solidFill>
                  <a:schemeClr val="accent2"/>
                </a:solidFill>
                <a:latin typeface="Arial" charset="0"/>
                <a:cs typeface="Arial" charset="0"/>
              </a:rPr>
              <a:t>من أمثلتها:</a:t>
            </a:r>
          </a:p>
          <a:p>
            <a:pPr algn="r">
              <a:spcBef>
                <a:spcPct val="50000"/>
              </a:spcBef>
            </a:pPr>
            <a:r>
              <a:rPr lang="ar-SA" sz="2000">
                <a:solidFill>
                  <a:schemeClr val="accent2"/>
                </a:solidFill>
                <a:latin typeface="Arial" charset="0"/>
                <a:cs typeface="Arial" charset="0"/>
              </a:rPr>
              <a:t> أن يذكر الطالب ثلاث آيات قرآنية </a:t>
            </a:r>
            <a:r>
              <a:rPr lang="ar-SA" sz="2000">
                <a:solidFill>
                  <a:srgbClr val="FF3399"/>
                </a:solidFill>
                <a:latin typeface="Arial" charset="0"/>
                <a:cs typeface="Arial" charset="0"/>
              </a:rPr>
              <a:t>على الأقل</a:t>
            </a:r>
            <a:r>
              <a:rPr lang="ar-SA" sz="2000">
                <a:solidFill>
                  <a:schemeClr val="accent2"/>
                </a:solidFill>
                <a:latin typeface="Arial" charset="0"/>
                <a:cs typeface="Arial" charset="0"/>
              </a:rPr>
              <a:t> في فضل الصلاة.</a:t>
            </a:r>
            <a:endParaRPr lang="ar-SA" sz="2000">
              <a:solidFill>
                <a:srgbClr val="FB8625"/>
              </a:solidFill>
              <a:latin typeface="Arial" charset="0"/>
              <a:cs typeface="Arial" charset="0"/>
            </a:endParaRPr>
          </a:p>
          <a:p>
            <a:pPr algn="r">
              <a:spcBef>
                <a:spcPct val="50000"/>
              </a:spcBef>
            </a:pPr>
            <a:r>
              <a:rPr lang="ar-SA" sz="2000">
                <a:solidFill>
                  <a:schemeClr val="accent2"/>
                </a:solidFill>
                <a:latin typeface="Arial" charset="0"/>
                <a:cs typeface="Arial" charset="0"/>
              </a:rPr>
              <a:t> </a:t>
            </a:r>
            <a:endParaRPr lang="en-GB" sz="2000">
              <a:solidFill>
                <a:schemeClr val="accent2"/>
              </a:solidFill>
              <a:latin typeface="Arial" charset="0"/>
              <a:cs typeface="Arial" charset="0"/>
            </a:endParaRPr>
          </a:p>
        </p:txBody>
      </p:sp>
      <p:sp>
        <p:nvSpPr>
          <p:cNvPr id="41988" name="Rectangle 4"/>
          <p:cNvSpPr>
            <a:spLocks noChangeArrowheads="1"/>
          </p:cNvSpPr>
          <p:nvPr/>
        </p:nvSpPr>
        <p:spPr bwMode="auto">
          <a:xfrm>
            <a:off x="3914766" y="434934"/>
            <a:ext cx="2175596" cy="523220"/>
          </a:xfrm>
          <a:prstGeom prst="rect">
            <a:avLst/>
          </a:prstGeom>
          <a:noFill/>
          <a:ln w="9525">
            <a:noFill/>
            <a:miter lim="800000"/>
            <a:headEnd/>
            <a:tailEnd/>
          </a:ln>
          <a:effectLst/>
        </p:spPr>
        <p:txBody>
          <a:bodyPr wrap="none">
            <a:spAutoFit/>
          </a:bodyPr>
          <a:lstStyle/>
          <a:p>
            <a:pPr>
              <a:spcBef>
                <a:spcPct val="50000"/>
              </a:spcBef>
            </a:pPr>
            <a:r>
              <a:rPr lang="ar-SA" sz="2800" b="1" dirty="0">
                <a:cs typeface="Times New Roman" pitchFamily="18" charset="0"/>
              </a:rPr>
              <a:t>الأهداف السلوكية</a:t>
            </a:r>
          </a:p>
        </p:txBody>
      </p:sp>
      <p:sp>
        <p:nvSpPr>
          <p:cNvPr id="41989" name="Rectangle 5"/>
          <p:cNvSpPr>
            <a:spLocks noChangeArrowheads="1"/>
          </p:cNvSpPr>
          <p:nvPr/>
        </p:nvSpPr>
        <p:spPr bwMode="auto">
          <a:xfrm>
            <a:off x="1187450" y="3068638"/>
            <a:ext cx="7056438"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أن + فعل سلوكي + القائم بأداء السلوك + محتوى السلوك (مفردة محتوى) + </a:t>
            </a:r>
            <a:r>
              <a:rPr lang="ar-SA" sz="1800" b="1">
                <a:solidFill>
                  <a:srgbClr val="FF3399"/>
                </a:solidFill>
                <a:cs typeface="Times New Roman" pitchFamily="18" charset="0"/>
              </a:rPr>
              <a:t>المعيار</a:t>
            </a:r>
            <a:r>
              <a:rPr lang="ar-SA" sz="1800">
                <a:cs typeface="Times New Roman" pitchFamily="18" charset="0"/>
              </a:rPr>
              <a:t> </a:t>
            </a:r>
            <a:endParaRPr lang="en-GB" sz="1800" b="1">
              <a:solidFill>
                <a:srgbClr val="FF3399"/>
              </a:solidFill>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9"/>
                                        </p:tgtEl>
                                        <p:attrNameLst>
                                          <p:attrName>style.visibility</p:attrName>
                                        </p:attrNameLst>
                                      </p:cBhvr>
                                      <p:to>
                                        <p:strVal val="visible"/>
                                      </p:to>
                                    </p:set>
                                    <p:anim calcmode="lin" valueType="num">
                                      <p:cBhvr additive="base">
                                        <p:cTn id="7" dur="500" fill="hold"/>
                                        <p:tgtEl>
                                          <p:spTgt spid="41989"/>
                                        </p:tgtEl>
                                        <p:attrNameLst>
                                          <p:attrName>ppt_x</p:attrName>
                                        </p:attrNameLst>
                                      </p:cBhvr>
                                      <p:tavLst>
                                        <p:tav tm="0">
                                          <p:val>
                                            <p:strVal val="#ppt_x"/>
                                          </p:val>
                                        </p:tav>
                                        <p:tav tm="100000">
                                          <p:val>
                                            <p:strVal val="#ppt_x"/>
                                          </p:val>
                                        </p:tav>
                                      </p:tavLst>
                                    </p:anim>
                                    <p:anim calcmode="lin" valueType="num">
                                      <p:cBhvr additive="base">
                                        <p:cTn id="8" dur="500" fill="hold"/>
                                        <p:tgtEl>
                                          <p:spTgt spid="419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تاريخ 3"/>
          <p:cNvSpPr>
            <a:spLocks noGrp="1"/>
          </p:cNvSpPr>
          <p:nvPr>
            <p:ph type="dt" sz="half" idx="10"/>
          </p:nvPr>
        </p:nvSpPr>
        <p:spPr/>
        <p:txBody>
          <a:bodyPr/>
          <a:lstStyle/>
          <a:p>
            <a:fld id="{5F8971C0-C511-44BA-8B0D-F5C8A59AEEB4}" type="datetime1">
              <a:rPr lang="en-US" smtClean="0"/>
              <a:pPr/>
              <a:t>9/18/2013</a:t>
            </a:fld>
            <a:endParaRPr lang="en-US"/>
          </a:p>
        </p:txBody>
      </p:sp>
      <p:sp>
        <p:nvSpPr>
          <p:cNvPr id="9" name="عنصر نائب للتذييل 4"/>
          <p:cNvSpPr>
            <a:spLocks noGrp="1"/>
          </p:cNvSpPr>
          <p:nvPr>
            <p:ph type="ftr" sz="quarter" idx="11"/>
          </p:nvPr>
        </p:nvSpPr>
        <p:spPr/>
        <p:txBody>
          <a:bodyPr/>
          <a:lstStyle/>
          <a:p>
            <a:r>
              <a:rPr lang="ar-SA" smtClean="0"/>
              <a:t>أ.أريج الخنين</a:t>
            </a:r>
            <a:endParaRPr lang="en-GB"/>
          </a:p>
        </p:txBody>
      </p:sp>
      <p:sp>
        <p:nvSpPr>
          <p:cNvPr id="10" name="عنصر نائب لرقم الشريحة 5"/>
          <p:cNvSpPr>
            <a:spLocks noGrp="1"/>
          </p:cNvSpPr>
          <p:nvPr>
            <p:ph type="sldNum" sz="quarter" idx="12"/>
          </p:nvPr>
        </p:nvSpPr>
        <p:spPr/>
        <p:txBody>
          <a:bodyPr/>
          <a:lstStyle/>
          <a:p>
            <a:fld id="{5890BCCC-350B-4C06-B9DC-CEFAA18C9A8C}" type="slidenum">
              <a:rPr lang="ar-SA"/>
              <a:pPr/>
              <a:t>35</a:t>
            </a:fld>
            <a:endParaRPr lang="en-US"/>
          </a:p>
        </p:txBody>
      </p:sp>
      <p:sp>
        <p:nvSpPr>
          <p:cNvPr id="38914"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38915" name="Text Box 3"/>
          <p:cNvSpPr txBox="1">
            <a:spLocks noChangeArrowheads="1"/>
          </p:cNvSpPr>
          <p:nvPr/>
        </p:nvSpPr>
        <p:spPr bwMode="auto">
          <a:xfrm>
            <a:off x="1103265" y="1676376"/>
            <a:ext cx="7391400" cy="3444875"/>
          </a:xfrm>
          <a:prstGeom prst="rect">
            <a:avLst/>
          </a:prstGeom>
          <a:noFill/>
          <a:ln w="9525">
            <a:noFill/>
            <a:miter lim="800000"/>
            <a:headEnd/>
            <a:tailEnd/>
          </a:ln>
          <a:effectLst/>
        </p:spPr>
        <p:txBody>
          <a:bodyPr>
            <a:spAutoFit/>
          </a:bodyPr>
          <a:lstStyle/>
          <a:p>
            <a:pPr algn="r">
              <a:spcBef>
                <a:spcPct val="50000"/>
              </a:spcBef>
            </a:pPr>
            <a:r>
              <a:rPr lang="ar-SA" sz="2000">
                <a:latin typeface="Arial" charset="0"/>
                <a:cs typeface="Arial" charset="0"/>
              </a:rPr>
              <a:t>* تصنيف الأهداف تبعا لنتاجات التعلم :</a:t>
            </a:r>
          </a:p>
          <a:p>
            <a:pPr algn="r">
              <a:spcBef>
                <a:spcPct val="50000"/>
              </a:spcBef>
            </a:pPr>
            <a:r>
              <a:rPr lang="ar-SA" sz="2000">
                <a:solidFill>
                  <a:schemeClr val="accent2"/>
                </a:solidFill>
                <a:latin typeface="Arial" charset="0"/>
                <a:cs typeface="Arial" charset="0"/>
              </a:rPr>
              <a:t>1- الأهداف المعرفية : وفيها تكون نتاجات التعلم مختصة بجانب المعرفة.</a:t>
            </a:r>
          </a:p>
          <a:p>
            <a:pPr algn="r">
              <a:spcBef>
                <a:spcPct val="50000"/>
              </a:spcBef>
            </a:pPr>
            <a:endParaRPr lang="ar-SA" sz="2000">
              <a:solidFill>
                <a:schemeClr val="accent2"/>
              </a:solidFill>
              <a:latin typeface="Arial" charset="0"/>
              <a:cs typeface="Arial" charset="0"/>
            </a:endParaRPr>
          </a:p>
          <a:p>
            <a:pPr algn="r">
              <a:spcBef>
                <a:spcPct val="50000"/>
              </a:spcBef>
            </a:pPr>
            <a:r>
              <a:rPr lang="ar-SA" sz="2000">
                <a:solidFill>
                  <a:schemeClr val="accent2"/>
                </a:solidFill>
                <a:latin typeface="Arial" charset="0"/>
                <a:cs typeface="Arial" charset="0"/>
              </a:rPr>
              <a:t>2- الأهداف الوجدانية : وفيها تكون نتاجات التعلم مختصة بجانب الوجدان أو الجانب الانفعالي.</a:t>
            </a:r>
          </a:p>
          <a:p>
            <a:pPr algn="r">
              <a:spcBef>
                <a:spcPct val="50000"/>
              </a:spcBef>
            </a:pPr>
            <a:endParaRPr lang="ar-SA" sz="2000">
              <a:solidFill>
                <a:schemeClr val="accent2"/>
              </a:solidFill>
              <a:latin typeface="Arial" charset="0"/>
              <a:cs typeface="Arial" charset="0"/>
            </a:endParaRPr>
          </a:p>
          <a:p>
            <a:pPr algn="r">
              <a:spcBef>
                <a:spcPct val="50000"/>
              </a:spcBef>
            </a:pPr>
            <a:r>
              <a:rPr lang="ar-SA" sz="2000">
                <a:solidFill>
                  <a:schemeClr val="accent2"/>
                </a:solidFill>
                <a:latin typeface="Arial" charset="0"/>
                <a:cs typeface="Arial" charset="0"/>
              </a:rPr>
              <a:t>3- الأهداف النفس حركية : وفيها تكون النتاجات مختصة بالجانب النفس حركي. </a:t>
            </a:r>
          </a:p>
          <a:p>
            <a:pPr algn="r">
              <a:spcBef>
                <a:spcPct val="50000"/>
              </a:spcBef>
            </a:pPr>
            <a:endParaRPr lang="en-GB" sz="2000">
              <a:solidFill>
                <a:schemeClr val="accent2"/>
              </a:solidFill>
              <a:latin typeface="Arial" charset="0"/>
              <a:cs typeface="Arial" charset="0"/>
            </a:endParaRPr>
          </a:p>
        </p:txBody>
      </p:sp>
      <p:sp>
        <p:nvSpPr>
          <p:cNvPr id="38916" name="Rectangle 4"/>
          <p:cNvSpPr>
            <a:spLocks noChangeArrowheads="1"/>
          </p:cNvSpPr>
          <p:nvPr/>
        </p:nvSpPr>
        <p:spPr bwMode="auto">
          <a:xfrm>
            <a:off x="3951279" y="434934"/>
            <a:ext cx="2175596" cy="523220"/>
          </a:xfrm>
          <a:prstGeom prst="rect">
            <a:avLst/>
          </a:prstGeom>
          <a:noFill/>
          <a:ln w="9525">
            <a:noFill/>
            <a:miter lim="800000"/>
            <a:headEnd/>
            <a:tailEnd/>
          </a:ln>
          <a:effectLst/>
        </p:spPr>
        <p:txBody>
          <a:bodyPr wrap="none">
            <a:spAutoFit/>
          </a:bodyPr>
          <a:lstStyle/>
          <a:p>
            <a:pPr>
              <a:spcBef>
                <a:spcPct val="50000"/>
              </a:spcBef>
            </a:pPr>
            <a:r>
              <a:rPr lang="ar-SA" sz="2800" b="1" dirty="0">
                <a:cs typeface="Times New Roman" pitchFamily="18" charset="0"/>
              </a:rPr>
              <a:t>الأهداف السلوكية</a:t>
            </a:r>
          </a:p>
        </p:txBody>
      </p:sp>
      <p:sp>
        <p:nvSpPr>
          <p:cNvPr id="38917" name="Rectangle 5"/>
          <p:cNvSpPr>
            <a:spLocks noChangeArrowheads="1"/>
          </p:cNvSpPr>
          <p:nvPr/>
        </p:nvSpPr>
        <p:spPr bwMode="auto">
          <a:xfrm>
            <a:off x="3513123" y="2552688"/>
            <a:ext cx="3455988"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dirty="0">
                <a:cs typeface="Times New Roman" pitchFamily="18" charset="0"/>
              </a:rPr>
              <a:t>أن يذكر الطالب حروف الجر</a:t>
            </a:r>
            <a:endParaRPr lang="en-GB" sz="1800" dirty="0">
              <a:cs typeface="Times New Roman" pitchFamily="18" charset="0"/>
            </a:endParaRPr>
          </a:p>
        </p:txBody>
      </p:sp>
      <p:sp>
        <p:nvSpPr>
          <p:cNvPr id="38918" name="Rectangle 6"/>
          <p:cNvSpPr>
            <a:spLocks noChangeArrowheads="1"/>
          </p:cNvSpPr>
          <p:nvPr/>
        </p:nvSpPr>
        <p:spPr bwMode="auto">
          <a:xfrm>
            <a:off x="3538538" y="3611565"/>
            <a:ext cx="3455987"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أن يتصدق الطالب بالمال لزملائه الفقراء.</a:t>
            </a:r>
            <a:endParaRPr lang="en-GB" sz="1800">
              <a:cs typeface="Times New Roman" pitchFamily="18" charset="0"/>
            </a:endParaRPr>
          </a:p>
        </p:txBody>
      </p:sp>
      <p:sp>
        <p:nvSpPr>
          <p:cNvPr id="38919" name="Rectangle 7"/>
          <p:cNvSpPr>
            <a:spLocks noChangeArrowheads="1"/>
          </p:cNvSpPr>
          <p:nvPr/>
        </p:nvSpPr>
        <p:spPr bwMode="auto">
          <a:xfrm>
            <a:off x="3563938" y="4822850"/>
            <a:ext cx="3455987"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أن يرسم الطالب قطاعا في القلب</a:t>
            </a:r>
            <a:endParaRPr lang="en-GB" sz="180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anim calcmode="lin" valueType="num">
                                      <p:cBhvr additive="base">
                                        <p:cTn id="7" dur="500" fill="hold"/>
                                        <p:tgtEl>
                                          <p:spTgt spid="38917"/>
                                        </p:tgtEl>
                                        <p:attrNameLst>
                                          <p:attrName>ppt_x</p:attrName>
                                        </p:attrNameLst>
                                      </p:cBhvr>
                                      <p:tavLst>
                                        <p:tav tm="0">
                                          <p:val>
                                            <p:strVal val="#ppt_x"/>
                                          </p:val>
                                        </p:tav>
                                        <p:tav tm="100000">
                                          <p:val>
                                            <p:strVal val="#ppt_x"/>
                                          </p:val>
                                        </p:tav>
                                      </p:tavLst>
                                    </p:anim>
                                    <p:anim calcmode="lin" valueType="num">
                                      <p:cBhvr additive="base">
                                        <p:cTn id="8"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18"/>
                                        </p:tgtEl>
                                        <p:attrNameLst>
                                          <p:attrName>style.visibility</p:attrName>
                                        </p:attrNameLst>
                                      </p:cBhvr>
                                      <p:to>
                                        <p:strVal val="visible"/>
                                      </p:to>
                                    </p:set>
                                    <p:anim calcmode="lin" valueType="num">
                                      <p:cBhvr additive="base">
                                        <p:cTn id="13" dur="500" fill="hold"/>
                                        <p:tgtEl>
                                          <p:spTgt spid="38918"/>
                                        </p:tgtEl>
                                        <p:attrNameLst>
                                          <p:attrName>ppt_x</p:attrName>
                                        </p:attrNameLst>
                                      </p:cBhvr>
                                      <p:tavLst>
                                        <p:tav tm="0">
                                          <p:val>
                                            <p:strVal val="#ppt_x"/>
                                          </p:val>
                                        </p:tav>
                                        <p:tav tm="100000">
                                          <p:val>
                                            <p:strVal val="#ppt_x"/>
                                          </p:val>
                                        </p:tav>
                                      </p:tavLst>
                                    </p:anim>
                                    <p:anim calcmode="lin" valueType="num">
                                      <p:cBhvr additive="base">
                                        <p:cTn id="14" dur="500" fill="hold"/>
                                        <p:tgtEl>
                                          <p:spTgt spid="389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919"/>
                                        </p:tgtEl>
                                        <p:attrNameLst>
                                          <p:attrName>style.visibility</p:attrName>
                                        </p:attrNameLst>
                                      </p:cBhvr>
                                      <p:to>
                                        <p:strVal val="visible"/>
                                      </p:to>
                                    </p:set>
                                    <p:anim calcmode="lin" valueType="num">
                                      <p:cBhvr additive="base">
                                        <p:cTn id="19" dur="500" fill="hold"/>
                                        <p:tgtEl>
                                          <p:spTgt spid="38919"/>
                                        </p:tgtEl>
                                        <p:attrNameLst>
                                          <p:attrName>ppt_x</p:attrName>
                                        </p:attrNameLst>
                                      </p:cBhvr>
                                      <p:tavLst>
                                        <p:tav tm="0">
                                          <p:val>
                                            <p:strVal val="#ppt_x"/>
                                          </p:val>
                                        </p:tav>
                                        <p:tav tm="100000">
                                          <p:val>
                                            <p:strVal val="#ppt_x"/>
                                          </p:val>
                                        </p:tav>
                                      </p:tavLst>
                                    </p:anim>
                                    <p:anim calcmode="lin" valueType="num">
                                      <p:cBhvr additive="base">
                                        <p:cTn id="20" dur="500" fill="hold"/>
                                        <p:tgtEl>
                                          <p:spTgt spid="389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animBg="1"/>
      <p:bldP spid="38918" grpId="0" animBg="1"/>
      <p:bldP spid="3891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عنصر نائب للتاريخ 3"/>
          <p:cNvSpPr>
            <a:spLocks noGrp="1"/>
          </p:cNvSpPr>
          <p:nvPr>
            <p:ph type="dt" sz="half" idx="10"/>
          </p:nvPr>
        </p:nvSpPr>
        <p:spPr>
          <a:xfrm>
            <a:off x="414331" y="5945184"/>
            <a:ext cx="2133600" cy="279400"/>
          </a:xfrm>
        </p:spPr>
        <p:txBody>
          <a:bodyPr/>
          <a:lstStyle/>
          <a:p>
            <a:fld id="{64F6457F-8A19-4E3A-B064-DEB4540B9924}" type="datetime1">
              <a:rPr lang="en-US" smtClean="0"/>
              <a:pPr/>
              <a:t>9/18/2013</a:t>
            </a:fld>
            <a:endParaRPr lang="en-US"/>
          </a:p>
        </p:txBody>
      </p:sp>
      <p:sp>
        <p:nvSpPr>
          <p:cNvPr id="21" name="عنصر نائب للتذييل 4"/>
          <p:cNvSpPr>
            <a:spLocks noGrp="1"/>
          </p:cNvSpPr>
          <p:nvPr>
            <p:ph type="ftr" sz="quarter" idx="11"/>
          </p:nvPr>
        </p:nvSpPr>
        <p:spPr>
          <a:xfrm>
            <a:off x="3081331" y="5945184"/>
            <a:ext cx="2895600" cy="279400"/>
          </a:xfrm>
        </p:spPr>
        <p:txBody>
          <a:bodyPr/>
          <a:lstStyle/>
          <a:p>
            <a:r>
              <a:rPr lang="ar-SA" smtClean="0"/>
              <a:t>أ.أريج الخنين</a:t>
            </a:r>
            <a:endParaRPr lang="en-GB"/>
          </a:p>
        </p:txBody>
      </p:sp>
      <p:sp>
        <p:nvSpPr>
          <p:cNvPr id="22" name="عنصر نائب لرقم الشريحة 5"/>
          <p:cNvSpPr>
            <a:spLocks noGrp="1"/>
          </p:cNvSpPr>
          <p:nvPr>
            <p:ph type="sldNum" sz="quarter" idx="12"/>
          </p:nvPr>
        </p:nvSpPr>
        <p:spPr>
          <a:xfrm>
            <a:off x="6510331" y="5945184"/>
            <a:ext cx="2133600" cy="279400"/>
          </a:xfrm>
        </p:spPr>
        <p:txBody>
          <a:bodyPr/>
          <a:lstStyle/>
          <a:p>
            <a:fld id="{20D5C895-AA29-444C-8DB7-348DEAF74697}" type="slidenum">
              <a:rPr lang="ar-SA"/>
              <a:pPr/>
              <a:t>36</a:t>
            </a:fld>
            <a:endParaRPr lang="en-US"/>
          </a:p>
        </p:txBody>
      </p:sp>
      <p:sp>
        <p:nvSpPr>
          <p:cNvPr id="43010" name="Rectangle 2"/>
          <p:cNvSpPr>
            <a:spLocks noChangeArrowheads="1"/>
          </p:cNvSpPr>
          <p:nvPr/>
        </p:nvSpPr>
        <p:spPr bwMode="auto">
          <a:xfrm>
            <a:off x="496881" y="473072"/>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43011" name="Text Box 3"/>
          <p:cNvSpPr txBox="1">
            <a:spLocks noChangeArrowheads="1"/>
          </p:cNvSpPr>
          <p:nvPr/>
        </p:nvSpPr>
        <p:spPr bwMode="auto">
          <a:xfrm>
            <a:off x="928681" y="1336672"/>
            <a:ext cx="7391400" cy="2073275"/>
          </a:xfrm>
          <a:prstGeom prst="rect">
            <a:avLst/>
          </a:prstGeom>
          <a:noFill/>
          <a:ln w="9525">
            <a:noFill/>
            <a:miter lim="800000"/>
            <a:headEnd/>
            <a:tailEnd/>
          </a:ln>
          <a:effectLst/>
        </p:spPr>
        <p:txBody>
          <a:bodyPr>
            <a:spAutoFit/>
          </a:bodyPr>
          <a:lstStyle/>
          <a:p>
            <a:pPr algn="r">
              <a:spcBef>
                <a:spcPct val="50000"/>
              </a:spcBef>
            </a:pPr>
            <a:r>
              <a:rPr lang="ar-SA" sz="2000" dirty="0">
                <a:latin typeface="Arial" charset="0"/>
                <a:cs typeface="Arial" charset="0"/>
              </a:rPr>
              <a:t>* ثانيا : الصورة المركبة لكتابة العبارات الهدفية :</a:t>
            </a:r>
          </a:p>
          <a:p>
            <a:pPr algn="r">
              <a:spcBef>
                <a:spcPct val="50000"/>
              </a:spcBef>
            </a:pPr>
            <a:r>
              <a:rPr lang="ar-SA" sz="2000" dirty="0">
                <a:solidFill>
                  <a:srgbClr val="FF3399"/>
                </a:solidFill>
                <a:latin typeface="Arial" charset="0"/>
                <a:cs typeface="Arial" charset="0"/>
              </a:rPr>
              <a:t>المعيار :</a:t>
            </a:r>
            <a:r>
              <a:rPr lang="ar-SA" sz="2000" dirty="0">
                <a:solidFill>
                  <a:srgbClr val="FB8625"/>
                </a:solidFill>
                <a:latin typeface="Arial" charset="0"/>
                <a:cs typeface="Arial" charset="0"/>
              </a:rPr>
              <a:t> </a:t>
            </a:r>
            <a:r>
              <a:rPr lang="ar-SA" sz="2000" dirty="0">
                <a:solidFill>
                  <a:schemeClr val="accent2"/>
                </a:solidFill>
                <a:latin typeface="Arial" charset="0"/>
                <a:cs typeface="Arial" charset="0"/>
              </a:rPr>
              <a:t>ويعبر عن مستوى الإجادة التي ينبغي أن يصل إليها المتعلم في سلوكه لكي يكون هذا السلوك مقبولا.ويتم تضمينه بشكل كمي أو وصفي أو كليهما...</a:t>
            </a:r>
          </a:p>
          <a:p>
            <a:pPr algn="r">
              <a:spcBef>
                <a:spcPct val="50000"/>
              </a:spcBef>
            </a:pPr>
            <a:endParaRPr lang="ar-SA" sz="2000" dirty="0">
              <a:solidFill>
                <a:srgbClr val="FF3399"/>
              </a:solidFill>
              <a:latin typeface="Arial" charset="0"/>
              <a:cs typeface="Arial" charset="0"/>
            </a:endParaRPr>
          </a:p>
          <a:p>
            <a:pPr algn="r">
              <a:spcBef>
                <a:spcPct val="50000"/>
              </a:spcBef>
            </a:pPr>
            <a:r>
              <a:rPr lang="ar-SA" sz="2000" dirty="0">
                <a:solidFill>
                  <a:schemeClr val="accent2"/>
                </a:solidFill>
                <a:latin typeface="Arial" charset="0"/>
                <a:cs typeface="Arial" charset="0"/>
              </a:rPr>
              <a:t> </a:t>
            </a:r>
            <a:endParaRPr lang="en-GB" sz="2000" dirty="0">
              <a:solidFill>
                <a:schemeClr val="accent2"/>
              </a:solidFill>
              <a:latin typeface="Arial" charset="0"/>
              <a:cs typeface="Arial" charset="0"/>
            </a:endParaRPr>
          </a:p>
        </p:txBody>
      </p:sp>
      <p:sp>
        <p:nvSpPr>
          <p:cNvPr id="43012" name="Rectangle 4"/>
          <p:cNvSpPr>
            <a:spLocks noChangeArrowheads="1"/>
          </p:cNvSpPr>
          <p:nvPr/>
        </p:nvSpPr>
        <p:spPr bwMode="auto">
          <a:xfrm>
            <a:off x="3841740" y="276844"/>
            <a:ext cx="2175596" cy="523220"/>
          </a:xfrm>
          <a:prstGeom prst="rect">
            <a:avLst/>
          </a:prstGeom>
          <a:noFill/>
          <a:ln w="9525">
            <a:noFill/>
            <a:miter lim="800000"/>
            <a:headEnd/>
            <a:tailEnd/>
          </a:ln>
          <a:effectLst/>
        </p:spPr>
        <p:txBody>
          <a:bodyPr wrap="none">
            <a:spAutoFit/>
          </a:bodyPr>
          <a:lstStyle/>
          <a:p>
            <a:pPr>
              <a:spcBef>
                <a:spcPct val="50000"/>
              </a:spcBef>
            </a:pPr>
            <a:r>
              <a:rPr lang="ar-SA" sz="2800" b="1" dirty="0">
                <a:cs typeface="Times New Roman" pitchFamily="18" charset="0"/>
              </a:rPr>
              <a:t>الأهداف السلوكية</a:t>
            </a:r>
          </a:p>
        </p:txBody>
      </p:sp>
      <p:sp>
        <p:nvSpPr>
          <p:cNvPr id="43014" name="Rectangle 6"/>
          <p:cNvSpPr>
            <a:spLocks noChangeArrowheads="1"/>
          </p:cNvSpPr>
          <p:nvPr/>
        </p:nvSpPr>
        <p:spPr bwMode="auto">
          <a:xfrm>
            <a:off x="4097331" y="3209922"/>
            <a:ext cx="1295400"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كمي</a:t>
            </a:r>
            <a:endParaRPr lang="en-GB" sz="1800">
              <a:cs typeface="Times New Roman" pitchFamily="18" charset="0"/>
            </a:endParaRPr>
          </a:p>
        </p:txBody>
      </p:sp>
      <p:sp>
        <p:nvSpPr>
          <p:cNvPr id="43016" name="Rectangle 8"/>
          <p:cNvSpPr>
            <a:spLocks noChangeArrowheads="1"/>
          </p:cNvSpPr>
          <p:nvPr/>
        </p:nvSpPr>
        <p:spPr bwMode="auto">
          <a:xfrm>
            <a:off x="4097331" y="5081584"/>
            <a:ext cx="1295400"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800">
                <a:cs typeface="Times New Roman" pitchFamily="18" charset="0"/>
              </a:rPr>
              <a:t>وصفي</a:t>
            </a:r>
            <a:endParaRPr lang="en-GB" sz="1800">
              <a:cs typeface="Times New Roman" pitchFamily="18" charset="0"/>
            </a:endParaRPr>
          </a:p>
        </p:txBody>
      </p:sp>
      <p:sp>
        <p:nvSpPr>
          <p:cNvPr id="43018" name="Line 10"/>
          <p:cNvSpPr>
            <a:spLocks noChangeShapeType="1"/>
          </p:cNvSpPr>
          <p:nvPr/>
        </p:nvSpPr>
        <p:spPr bwMode="auto">
          <a:xfrm>
            <a:off x="1649406" y="3857622"/>
            <a:ext cx="6192838" cy="0"/>
          </a:xfrm>
          <a:prstGeom prst="line">
            <a:avLst/>
          </a:prstGeom>
          <a:noFill/>
          <a:ln w="9525">
            <a:solidFill>
              <a:schemeClr val="tx1"/>
            </a:solidFill>
            <a:round/>
            <a:headEnd/>
            <a:tailEnd/>
          </a:ln>
          <a:effectLst/>
        </p:spPr>
        <p:txBody>
          <a:bodyPr/>
          <a:lstStyle/>
          <a:p>
            <a:endParaRPr lang="en-GB"/>
          </a:p>
        </p:txBody>
      </p:sp>
      <p:sp>
        <p:nvSpPr>
          <p:cNvPr id="43019" name="Rectangle 11"/>
          <p:cNvSpPr>
            <a:spLocks noChangeArrowheads="1"/>
          </p:cNvSpPr>
          <p:nvPr/>
        </p:nvSpPr>
        <p:spPr bwMode="auto">
          <a:xfrm>
            <a:off x="6473819" y="4289422"/>
            <a:ext cx="2303462"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r"/>
            <a:r>
              <a:rPr lang="ar-SA" sz="1000" dirty="0">
                <a:solidFill>
                  <a:schemeClr val="accent2"/>
                </a:solidFill>
                <a:cs typeface="Times New Roman" pitchFamily="18" charset="0"/>
              </a:rPr>
              <a:t>أن يذكر الطالب </a:t>
            </a:r>
            <a:r>
              <a:rPr lang="ar-SA" sz="1000" dirty="0">
                <a:cs typeface="Times New Roman" pitchFamily="18" charset="0"/>
              </a:rPr>
              <a:t>أربعة أسباب </a:t>
            </a:r>
            <a:r>
              <a:rPr lang="ar-SA" sz="1000" dirty="0">
                <a:solidFill>
                  <a:schemeClr val="accent2"/>
                </a:solidFill>
                <a:cs typeface="Times New Roman" pitchFamily="18" charset="0"/>
              </a:rPr>
              <a:t>على الأقل لثقب الأوزون</a:t>
            </a:r>
            <a:endParaRPr lang="en-GB" sz="1000" dirty="0">
              <a:solidFill>
                <a:schemeClr val="accent2"/>
              </a:solidFill>
              <a:cs typeface="Times New Roman" pitchFamily="18" charset="0"/>
            </a:endParaRPr>
          </a:p>
        </p:txBody>
      </p:sp>
      <p:sp>
        <p:nvSpPr>
          <p:cNvPr id="43021" name="Rectangle 13"/>
          <p:cNvSpPr>
            <a:spLocks noChangeArrowheads="1"/>
          </p:cNvSpPr>
          <p:nvPr/>
        </p:nvSpPr>
        <p:spPr bwMode="auto">
          <a:xfrm>
            <a:off x="3592506" y="4289422"/>
            <a:ext cx="2376488"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000" dirty="0">
                <a:solidFill>
                  <a:schemeClr val="accent2"/>
                </a:solidFill>
                <a:cs typeface="Times New Roman" pitchFamily="18" charset="0"/>
              </a:rPr>
              <a:t>أن يعين الطالب كثافة النحاس بدرجة دقة لا تقل عن </a:t>
            </a:r>
            <a:r>
              <a:rPr lang="ar-SA" sz="1000" dirty="0">
                <a:cs typeface="Times New Roman" pitchFamily="18" charset="0"/>
              </a:rPr>
              <a:t>95%.</a:t>
            </a:r>
            <a:endParaRPr lang="en-GB" sz="1000" dirty="0">
              <a:cs typeface="Times New Roman" pitchFamily="18" charset="0"/>
            </a:endParaRPr>
          </a:p>
        </p:txBody>
      </p:sp>
      <p:sp>
        <p:nvSpPr>
          <p:cNvPr id="43022" name="Rectangle 14"/>
          <p:cNvSpPr>
            <a:spLocks noChangeArrowheads="1"/>
          </p:cNvSpPr>
          <p:nvPr/>
        </p:nvSpPr>
        <p:spPr bwMode="auto">
          <a:xfrm>
            <a:off x="496881" y="4289422"/>
            <a:ext cx="2592388"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ctr"/>
            <a:r>
              <a:rPr lang="ar-SA" sz="1000" dirty="0">
                <a:solidFill>
                  <a:schemeClr val="accent2"/>
                </a:solidFill>
                <a:cs typeface="Times New Roman" pitchFamily="18" charset="0"/>
              </a:rPr>
              <a:t>أن يبرهن الطالب بالتجربة عن الجاذبية في زمن لا يتجاوز </a:t>
            </a:r>
            <a:r>
              <a:rPr lang="ar-SA" sz="1000" dirty="0">
                <a:cs typeface="Times New Roman" pitchFamily="18" charset="0"/>
              </a:rPr>
              <a:t>دقيقة</a:t>
            </a:r>
            <a:endParaRPr lang="en-GB" sz="1000" dirty="0">
              <a:cs typeface="Times New Roman" pitchFamily="18" charset="0"/>
            </a:endParaRPr>
          </a:p>
        </p:txBody>
      </p:sp>
      <p:sp>
        <p:nvSpPr>
          <p:cNvPr id="43023" name="Rectangle 15"/>
          <p:cNvSpPr>
            <a:spLocks noChangeArrowheads="1"/>
          </p:cNvSpPr>
          <p:nvPr/>
        </p:nvSpPr>
        <p:spPr bwMode="auto">
          <a:xfrm>
            <a:off x="7408856" y="4002084"/>
            <a:ext cx="649288" cy="2159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p:spPr>
        <p:txBody>
          <a:bodyPr wrap="none" anchor="ctr"/>
          <a:lstStyle/>
          <a:p>
            <a:pPr algn="ctr"/>
            <a:r>
              <a:rPr lang="ar-SA" sz="1800">
                <a:cs typeface="Times New Roman" pitchFamily="18" charset="0"/>
              </a:rPr>
              <a:t>تعداد</a:t>
            </a:r>
            <a:endParaRPr lang="en-GB" sz="1800">
              <a:cs typeface="Times New Roman" pitchFamily="18" charset="0"/>
            </a:endParaRPr>
          </a:p>
        </p:txBody>
      </p:sp>
      <p:sp>
        <p:nvSpPr>
          <p:cNvPr id="43024" name="Rectangle 16"/>
          <p:cNvSpPr>
            <a:spLocks noChangeArrowheads="1"/>
          </p:cNvSpPr>
          <p:nvPr/>
        </p:nvSpPr>
        <p:spPr bwMode="auto">
          <a:xfrm>
            <a:off x="4384669" y="4002084"/>
            <a:ext cx="649287" cy="2159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p:spPr>
        <p:txBody>
          <a:bodyPr wrap="none" anchor="ctr"/>
          <a:lstStyle/>
          <a:p>
            <a:pPr algn="ctr"/>
            <a:r>
              <a:rPr lang="ar-SA" sz="1800">
                <a:cs typeface="Times New Roman" pitchFamily="18" charset="0"/>
              </a:rPr>
              <a:t>نسبة</a:t>
            </a:r>
            <a:endParaRPr lang="en-GB" sz="1800">
              <a:cs typeface="Times New Roman" pitchFamily="18" charset="0"/>
            </a:endParaRPr>
          </a:p>
        </p:txBody>
      </p:sp>
      <p:sp>
        <p:nvSpPr>
          <p:cNvPr id="43026" name="Rectangle 18"/>
          <p:cNvSpPr>
            <a:spLocks noChangeArrowheads="1"/>
          </p:cNvSpPr>
          <p:nvPr/>
        </p:nvSpPr>
        <p:spPr bwMode="auto">
          <a:xfrm>
            <a:off x="1433506" y="4002084"/>
            <a:ext cx="649288" cy="2159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p:spPr>
        <p:txBody>
          <a:bodyPr wrap="none" anchor="ctr"/>
          <a:lstStyle/>
          <a:p>
            <a:pPr algn="ctr"/>
            <a:r>
              <a:rPr lang="ar-SA" sz="1800">
                <a:cs typeface="Times New Roman" pitchFamily="18" charset="0"/>
              </a:rPr>
              <a:t>زمن</a:t>
            </a:r>
            <a:endParaRPr lang="en-GB" sz="1800">
              <a:cs typeface="Times New Roman" pitchFamily="18" charset="0"/>
            </a:endParaRPr>
          </a:p>
        </p:txBody>
      </p:sp>
      <p:sp>
        <p:nvSpPr>
          <p:cNvPr id="43027" name="Line 19"/>
          <p:cNvSpPr>
            <a:spLocks noChangeShapeType="1"/>
          </p:cNvSpPr>
          <p:nvPr/>
        </p:nvSpPr>
        <p:spPr bwMode="auto">
          <a:xfrm>
            <a:off x="1649406" y="3857622"/>
            <a:ext cx="0" cy="144462"/>
          </a:xfrm>
          <a:prstGeom prst="line">
            <a:avLst/>
          </a:prstGeom>
          <a:noFill/>
          <a:ln w="9525">
            <a:solidFill>
              <a:schemeClr val="tx1"/>
            </a:solidFill>
            <a:round/>
            <a:headEnd/>
            <a:tailEnd type="triangle" w="med" len="med"/>
          </a:ln>
          <a:effectLst/>
        </p:spPr>
        <p:txBody>
          <a:bodyPr/>
          <a:lstStyle/>
          <a:p>
            <a:endParaRPr lang="en-GB"/>
          </a:p>
        </p:txBody>
      </p:sp>
      <p:sp>
        <p:nvSpPr>
          <p:cNvPr id="43028" name="Line 20"/>
          <p:cNvSpPr>
            <a:spLocks noChangeShapeType="1"/>
          </p:cNvSpPr>
          <p:nvPr/>
        </p:nvSpPr>
        <p:spPr bwMode="auto">
          <a:xfrm>
            <a:off x="4673594" y="3857622"/>
            <a:ext cx="0" cy="144462"/>
          </a:xfrm>
          <a:prstGeom prst="line">
            <a:avLst/>
          </a:prstGeom>
          <a:noFill/>
          <a:ln w="9525">
            <a:solidFill>
              <a:schemeClr val="tx1"/>
            </a:solidFill>
            <a:round/>
            <a:headEnd/>
            <a:tailEnd type="triangle" w="med" len="med"/>
          </a:ln>
          <a:effectLst/>
        </p:spPr>
        <p:txBody>
          <a:bodyPr/>
          <a:lstStyle/>
          <a:p>
            <a:endParaRPr lang="en-GB"/>
          </a:p>
        </p:txBody>
      </p:sp>
      <p:sp>
        <p:nvSpPr>
          <p:cNvPr id="43029" name="Line 21"/>
          <p:cNvSpPr>
            <a:spLocks noChangeShapeType="1"/>
          </p:cNvSpPr>
          <p:nvPr/>
        </p:nvSpPr>
        <p:spPr bwMode="auto">
          <a:xfrm>
            <a:off x="7842244" y="3857622"/>
            <a:ext cx="0" cy="144462"/>
          </a:xfrm>
          <a:prstGeom prst="line">
            <a:avLst/>
          </a:prstGeom>
          <a:noFill/>
          <a:ln w="9525">
            <a:solidFill>
              <a:schemeClr val="tx1"/>
            </a:solidFill>
            <a:round/>
            <a:headEnd/>
            <a:tailEnd type="triangle" w="med" len="med"/>
          </a:ln>
          <a:effectLst/>
        </p:spPr>
        <p:txBody>
          <a:bodyPr/>
          <a:lstStyle/>
          <a:p>
            <a:endParaRPr lang="en-GB"/>
          </a:p>
        </p:txBody>
      </p:sp>
      <p:sp>
        <p:nvSpPr>
          <p:cNvPr id="43030" name="Line 22"/>
          <p:cNvSpPr>
            <a:spLocks noChangeShapeType="1"/>
          </p:cNvSpPr>
          <p:nvPr/>
        </p:nvSpPr>
        <p:spPr bwMode="auto">
          <a:xfrm>
            <a:off x="4673594" y="3713159"/>
            <a:ext cx="0" cy="144463"/>
          </a:xfrm>
          <a:prstGeom prst="line">
            <a:avLst/>
          </a:prstGeom>
          <a:noFill/>
          <a:ln w="9525">
            <a:solidFill>
              <a:schemeClr val="tx1"/>
            </a:solidFill>
            <a:round/>
            <a:headEnd/>
            <a:tailEnd/>
          </a:ln>
          <a:effectLst/>
        </p:spPr>
        <p:txBody>
          <a:bodyPr/>
          <a:lstStyle/>
          <a:p>
            <a:endParaRPr lang="en-GB"/>
          </a:p>
        </p:txBody>
      </p:sp>
      <p:sp>
        <p:nvSpPr>
          <p:cNvPr id="43031" name="Rectangle 23"/>
          <p:cNvSpPr>
            <a:spLocks noChangeArrowheads="1"/>
          </p:cNvSpPr>
          <p:nvPr/>
        </p:nvSpPr>
        <p:spPr bwMode="auto">
          <a:xfrm>
            <a:off x="2228844" y="5729284"/>
            <a:ext cx="5040312" cy="431800"/>
          </a:xfrm>
          <a:prstGeom prst="rect">
            <a:avLst/>
          </a:prstGeom>
          <a:gradFill rotWithShape="1">
            <a:gsLst>
              <a:gs pos="0">
                <a:srgbClr val="25D5FF"/>
              </a:gs>
              <a:gs pos="50000">
                <a:schemeClr val="bg1"/>
              </a:gs>
              <a:gs pos="100000">
                <a:srgbClr val="25D5FF"/>
              </a:gs>
            </a:gsLst>
            <a:lin ang="5400000" scaled="1"/>
          </a:gradFill>
          <a:ln w="9525">
            <a:solidFill>
              <a:srgbClr val="25D5FF"/>
            </a:solidFill>
            <a:miter lim="800000"/>
            <a:headEnd/>
            <a:tailEnd/>
          </a:ln>
          <a:effectLst>
            <a:outerShdw dist="107763" dir="2700000" algn="ctr" rotWithShape="0">
              <a:schemeClr val="bg2">
                <a:alpha val="50000"/>
              </a:schemeClr>
            </a:outerShdw>
          </a:effectLst>
        </p:spPr>
        <p:txBody>
          <a:bodyPr wrap="none" anchor="ctr"/>
          <a:lstStyle/>
          <a:p>
            <a:pPr algn="r"/>
            <a:r>
              <a:rPr lang="ar-SA" sz="1800" dirty="0">
                <a:cs typeface="Times New Roman" pitchFamily="18" charset="0"/>
              </a:rPr>
              <a:t>يأخذ شكل ألفاظ وصفية</a:t>
            </a:r>
            <a:r>
              <a:rPr lang="ar-SA" sz="1000" dirty="0">
                <a:cs typeface="Times New Roman" pitchFamily="18" charset="0"/>
              </a:rPr>
              <a:t> : بدقة , دون خطأ , كما ورد ي الكتاب المدرسي, طبقا لما ورد في المرجع كذا... </a:t>
            </a:r>
            <a:endParaRPr lang="en-GB" sz="1000" dirty="0">
              <a:cs typeface="Times New Roman" pitchFamily="18" charset="0"/>
            </a:endParaRPr>
          </a:p>
        </p:txBody>
      </p:sp>
      <p:sp>
        <p:nvSpPr>
          <p:cNvPr id="43032" name="Line 24"/>
          <p:cNvSpPr>
            <a:spLocks noChangeShapeType="1"/>
          </p:cNvSpPr>
          <p:nvPr/>
        </p:nvSpPr>
        <p:spPr bwMode="auto">
          <a:xfrm>
            <a:off x="4745031" y="5513384"/>
            <a:ext cx="0" cy="215900"/>
          </a:xfrm>
          <a:prstGeom prst="line">
            <a:avLst/>
          </a:prstGeom>
          <a:noFill/>
          <a:ln w="9525">
            <a:solidFill>
              <a:schemeClr val="tx1"/>
            </a:solidFill>
            <a:round/>
            <a:headEnd/>
            <a:tailEnd type="triangle" w="med" len="med"/>
          </a:ln>
          <a:effectLst/>
        </p:spPr>
        <p:txBody>
          <a:bodyPr/>
          <a:lstStyle/>
          <a:p>
            <a:endParaRPr lang="en-GB"/>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half" idx="10"/>
          </p:nvPr>
        </p:nvSpPr>
        <p:spPr/>
        <p:txBody>
          <a:bodyPr/>
          <a:lstStyle/>
          <a:p>
            <a:fld id="{9B53CE9D-9B91-49C2-AF83-2F7FC6AD89B0}" type="datetime1">
              <a:rPr lang="en-US" smtClean="0"/>
              <a:pPr/>
              <a:t>9/18/2013</a:t>
            </a:fld>
            <a:endParaRPr lang="en-US"/>
          </a:p>
        </p:txBody>
      </p:sp>
      <p:sp>
        <p:nvSpPr>
          <p:cNvPr id="6" name="عنصر نائب للتذييل 4"/>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5"/>
          <p:cNvSpPr>
            <a:spLocks noGrp="1"/>
          </p:cNvSpPr>
          <p:nvPr>
            <p:ph type="sldNum" sz="quarter" idx="12"/>
          </p:nvPr>
        </p:nvSpPr>
        <p:spPr/>
        <p:txBody>
          <a:bodyPr/>
          <a:lstStyle/>
          <a:p>
            <a:fld id="{04D6DEFF-290E-47C5-BF00-B5B2B0D43EA0}" type="slidenum">
              <a:rPr lang="ar-SA"/>
              <a:pPr/>
              <a:t>37</a:t>
            </a:fld>
            <a:endParaRPr lang="en-US"/>
          </a:p>
        </p:txBody>
      </p:sp>
      <p:sp>
        <p:nvSpPr>
          <p:cNvPr id="44034"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44035" name="Text Box 3"/>
          <p:cNvSpPr txBox="1">
            <a:spLocks noChangeArrowheads="1"/>
          </p:cNvSpPr>
          <p:nvPr/>
        </p:nvSpPr>
        <p:spPr bwMode="auto">
          <a:xfrm>
            <a:off x="971550" y="1700213"/>
            <a:ext cx="7391400" cy="3444875"/>
          </a:xfrm>
          <a:prstGeom prst="rect">
            <a:avLst/>
          </a:prstGeom>
          <a:noFill/>
          <a:ln w="9525">
            <a:noFill/>
            <a:miter lim="800000"/>
            <a:headEnd/>
            <a:tailEnd/>
          </a:ln>
          <a:effectLst/>
        </p:spPr>
        <p:txBody>
          <a:bodyPr>
            <a:spAutoFit/>
          </a:bodyPr>
          <a:lstStyle/>
          <a:p>
            <a:pPr algn="r">
              <a:spcBef>
                <a:spcPct val="50000"/>
              </a:spcBef>
            </a:pPr>
            <a:r>
              <a:rPr lang="ar-SA" sz="2000" dirty="0">
                <a:latin typeface="Arial" charset="0"/>
                <a:cs typeface="Arial" charset="0"/>
              </a:rPr>
              <a:t>* ثانيا : الصورة المركبة لكتابة العبارات الهدفية :</a:t>
            </a:r>
          </a:p>
          <a:p>
            <a:pPr algn="r">
              <a:spcBef>
                <a:spcPct val="50000"/>
              </a:spcBef>
            </a:pPr>
            <a:r>
              <a:rPr lang="ar-SA" sz="2000" dirty="0">
                <a:solidFill>
                  <a:srgbClr val="FF3399"/>
                </a:solidFill>
                <a:latin typeface="Arial" charset="0"/>
                <a:cs typeface="Arial" charset="0"/>
              </a:rPr>
              <a:t>الشروط :</a:t>
            </a:r>
            <a:r>
              <a:rPr lang="ar-SA" sz="2000" dirty="0">
                <a:solidFill>
                  <a:srgbClr val="FB8625"/>
                </a:solidFill>
                <a:latin typeface="Arial" charset="0"/>
                <a:cs typeface="Arial" charset="0"/>
              </a:rPr>
              <a:t> </a:t>
            </a:r>
            <a:r>
              <a:rPr lang="ar-SA" sz="2000" dirty="0">
                <a:solidFill>
                  <a:schemeClr val="accent2"/>
                </a:solidFill>
                <a:latin typeface="Arial" charset="0"/>
                <a:cs typeface="Arial" charset="0"/>
              </a:rPr>
              <a:t>ويعبر عن الظروف المحددة للموقف الذي سيظهر فيه الطالب أو يمارس من خلاله السلوك المرغوب فيه ...</a:t>
            </a:r>
          </a:p>
          <a:p>
            <a:pPr algn="r">
              <a:spcBef>
                <a:spcPct val="50000"/>
              </a:spcBef>
            </a:pPr>
            <a:r>
              <a:rPr lang="ar-SA" sz="2000" dirty="0">
                <a:solidFill>
                  <a:schemeClr val="accent2"/>
                </a:solidFill>
                <a:latin typeface="Arial" charset="0"/>
                <a:cs typeface="Arial" charset="0"/>
              </a:rPr>
              <a:t>أنماطه</a:t>
            </a:r>
            <a:r>
              <a:rPr lang="ar-SA" sz="2000" dirty="0" smtClean="0">
                <a:solidFill>
                  <a:schemeClr val="accent2"/>
                </a:solidFill>
                <a:latin typeface="Arial" charset="0"/>
                <a:cs typeface="Arial" charset="0"/>
              </a:rPr>
              <a:t>:</a:t>
            </a:r>
          </a:p>
          <a:p>
            <a:pPr lvl="1" algn="r" rtl="1">
              <a:spcBef>
                <a:spcPct val="50000"/>
              </a:spcBef>
            </a:pPr>
            <a:r>
              <a:rPr lang="ar-SA" sz="2000" dirty="0">
                <a:solidFill>
                  <a:schemeClr val="accent2"/>
                </a:solidFill>
              </a:rPr>
              <a:t>1</a:t>
            </a:r>
            <a:r>
              <a:rPr lang="ar-SA" sz="2000" dirty="0" smtClean="0">
                <a:solidFill>
                  <a:schemeClr val="accent2"/>
                </a:solidFill>
                <a:latin typeface="Arial" charset="0"/>
                <a:cs typeface="Arial" charset="0"/>
              </a:rPr>
              <a:t>- تضمين التسهيلات المعطاه للطالب (أدوات – كتب – مراجع....).</a:t>
            </a:r>
          </a:p>
          <a:p>
            <a:pPr algn="r">
              <a:spcBef>
                <a:spcPct val="50000"/>
              </a:spcBef>
            </a:pPr>
            <a:r>
              <a:rPr lang="ar-SA" sz="2000" dirty="0" smtClean="0">
                <a:solidFill>
                  <a:schemeClr val="accent2"/>
                </a:solidFill>
                <a:latin typeface="Arial" charset="0"/>
                <a:cs typeface="Arial" charset="0"/>
              </a:rPr>
              <a:t>2- </a:t>
            </a:r>
            <a:r>
              <a:rPr lang="ar-SA" sz="2000" dirty="0">
                <a:solidFill>
                  <a:schemeClr val="accent2"/>
                </a:solidFill>
                <a:latin typeface="Arial" charset="0"/>
                <a:cs typeface="Arial" charset="0"/>
              </a:rPr>
              <a:t>التسهيلات التي يمنع استخدامها..</a:t>
            </a:r>
          </a:p>
          <a:p>
            <a:pPr algn="r">
              <a:spcBef>
                <a:spcPct val="50000"/>
              </a:spcBef>
            </a:pPr>
            <a:r>
              <a:rPr lang="ar-SA" sz="2000" dirty="0">
                <a:solidFill>
                  <a:schemeClr val="accent2"/>
                </a:solidFill>
                <a:latin typeface="Arial" charset="0"/>
                <a:cs typeface="Arial" charset="0"/>
              </a:rPr>
              <a:t>3- تضمين عوامل أو شروط اجتماعية أو بيئية ...</a:t>
            </a:r>
            <a:endParaRPr lang="ar-SA" sz="2000" dirty="0">
              <a:solidFill>
                <a:srgbClr val="FF3399"/>
              </a:solidFill>
              <a:latin typeface="Arial" charset="0"/>
              <a:cs typeface="Arial" charset="0"/>
            </a:endParaRPr>
          </a:p>
          <a:p>
            <a:pPr algn="r">
              <a:spcBef>
                <a:spcPct val="50000"/>
              </a:spcBef>
            </a:pPr>
            <a:r>
              <a:rPr lang="ar-SA" sz="2000" dirty="0">
                <a:solidFill>
                  <a:schemeClr val="accent2"/>
                </a:solidFill>
                <a:latin typeface="Arial" charset="0"/>
                <a:cs typeface="Arial" charset="0"/>
              </a:rPr>
              <a:t> </a:t>
            </a:r>
            <a:endParaRPr lang="en-GB" sz="2000" dirty="0">
              <a:solidFill>
                <a:schemeClr val="accent2"/>
              </a:solidFill>
              <a:latin typeface="Arial" charset="0"/>
              <a:cs typeface="Arial" charset="0"/>
            </a:endParaRPr>
          </a:p>
        </p:txBody>
      </p:sp>
      <p:sp>
        <p:nvSpPr>
          <p:cNvPr id="44036" name="Rectangle 4"/>
          <p:cNvSpPr>
            <a:spLocks noChangeArrowheads="1"/>
          </p:cNvSpPr>
          <p:nvPr/>
        </p:nvSpPr>
        <p:spPr bwMode="auto">
          <a:xfrm>
            <a:off x="3659175" y="434934"/>
            <a:ext cx="2175596" cy="523220"/>
          </a:xfrm>
          <a:prstGeom prst="rect">
            <a:avLst/>
          </a:prstGeom>
          <a:noFill/>
          <a:ln w="9525">
            <a:noFill/>
            <a:miter lim="800000"/>
            <a:headEnd/>
            <a:tailEnd/>
          </a:ln>
          <a:effectLst/>
        </p:spPr>
        <p:txBody>
          <a:bodyPr wrap="none">
            <a:spAutoFit/>
          </a:bodyPr>
          <a:lstStyle/>
          <a:p>
            <a:pPr>
              <a:spcBef>
                <a:spcPct val="50000"/>
              </a:spcBef>
            </a:pPr>
            <a:r>
              <a:rPr lang="ar-SA" sz="2800" b="1" dirty="0">
                <a:cs typeface="Times New Roman" pitchFamily="18" charset="0"/>
              </a:rPr>
              <a:t>الأهداف السلوكية</a:t>
            </a:r>
          </a:p>
        </p:txBody>
      </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half" idx="10"/>
          </p:nvPr>
        </p:nvSpPr>
        <p:spPr/>
        <p:txBody>
          <a:bodyPr/>
          <a:lstStyle/>
          <a:p>
            <a:fld id="{9BF1F5FC-ACED-45B0-A8AA-6C8EC8BE9253}" type="datetime1">
              <a:rPr lang="en-US" smtClean="0"/>
              <a:pPr/>
              <a:t>9/18/2013</a:t>
            </a:fld>
            <a:endParaRPr lang="en-US"/>
          </a:p>
        </p:txBody>
      </p:sp>
      <p:sp>
        <p:nvSpPr>
          <p:cNvPr id="6" name="عنصر نائب للتذييل 4"/>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5"/>
          <p:cNvSpPr>
            <a:spLocks noGrp="1"/>
          </p:cNvSpPr>
          <p:nvPr>
            <p:ph type="sldNum" sz="quarter" idx="12"/>
          </p:nvPr>
        </p:nvSpPr>
        <p:spPr/>
        <p:txBody>
          <a:bodyPr/>
          <a:lstStyle/>
          <a:p>
            <a:fld id="{C3A94C1B-3050-4683-A655-3F70FCBB2B6D}" type="slidenum">
              <a:rPr lang="ar-SA"/>
              <a:pPr/>
              <a:t>38</a:t>
            </a:fld>
            <a:endParaRPr lang="en-US"/>
          </a:p>
        </p:txBody>
      </p:sp>
      <p:sp>
        <p:nvSpPr>
          <p:cNvPr id="21506"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21507" name="Text Box 3"/>
          <p:cNvSpPr txBox="1">
            <a:spLocks noChangeArrowheads="1"/>
          </p:cNvSpPr>
          <p:nvPr/>
        </p:nvSpPr>
        <p:spPr bwMode="auto">
          <a:xfrm>
            <a:off x="1468395" y="1347759"/>
            <a:ext cx="7391400" cy="5016758"/>
          </a:xfrm>
          <a:prstGeom prst="rect">
            <a:avLst/>
          </a:prstGeom>
          <a:noFill/>
          <a:ln w="9525">
            <a:noFill/>
            <a:miter lim="800000"/>
            <a:headEnd/>
            <a:tailEnd/>
          </a:ln>
          <a:effectLst/>
        </p:spPr>
        <p:txBody>
          <a:bodyPr>
            <a:spAutoFit/>
          </a:bodyPr>
          <a:lstStyle/>
          <a:p>
            <a:pPr algn="r">
              <a:spcBef>
                <a:spcPct val="50000"/>
              </a:spcBef>
            </a:pPr>
            <a:endParaRPr lang="ar-SA" sz="2000" dirty="0" smtClean="0">
              <a:solidFill>
                <a:schemeClr val="accent2"/>
              </a:solidFill>
              <a:latin typeface="Arial" charset="0"/>
              <a:cs typeface="Arial" charset="0"/>
            </a:endParaRPr>
          </a:p>
          <a:p>
            <a:pPr algn="r"/>
            <a:r>
              <a:rPr lang="ar-SA" sz="2000" dirty="0">
                <a:solidFill>
                  <a:schemeClr val="accent2"/>
                </a:solidFill>
                <a:latin typeface="Arial" charset="0"/>
                <a:cs typeface="Arial" charset="0"/>
              </a:rPr>
              <a:t>*</a:t>
            </a:r>
            <a:r>
              <a:rPr lang="ar-SA" sz="2000" dirty="0" smtClean="0">
                <a:solidFill>
                  <a:schemeClr val="accent2"/>
                </a:solidFill>
                <a:latin typeface="Arial" charset="0"/>
                <a:cs typeface="Arial" charset="0"/>
              </a:rPr>
              <a:t> </a:t>
            </a:r>
            <a:r>
              <a:rPr lang="ar-SA" sz="2000" dirty="0">
                <a:solidFill>
                  <a:schemeClr val="accent2"/>
                </a:solidFill>
                <a:latin typeface="Arial" charset="0"/>
                <a:cs typeface="Arial" charset="0"/>
              </a:rPr>
              <a:t>وصف نشاط المعلم بدلا من ناتج التعلم وسلوك </a:t>
            </a:r>
            <a:r>
              <a:rPr lang="ar-SA" sz="2000" dirty="0" smtClean="0">
                <a:solidFill>
                  <a:schemeClr val="accent2"/>
                </a:solidFill>
                <a:latin typeface="Arial" charset="0"/>
                <a:cs typeface="Arial" charset="0"/>
              </a:rPr>
              <a:t>التلميذ :</a:t>
            </a:r>
          </a:p>
          <a:p>
            <a:pPr algn="r"/>
            <a:r>
              <a:rPr lang="ar-SA" sz="2000" dirty="0" smtClean="0">
                <a:solidFill>
                  <a:schemeClr val="accent2"/>
                </a:solidFill>
                <a:latin typeface="Arial" charset="0"/>
                <a:cs typeface="Arial" charset="0"/>
              </a:rPr>
              <a:t> (</a:t>
            </a:r>
            <a:r>
              <a:rPr lang="ar-SA" sz="2000" dirty="0" err="1">
                <a:latin typeface="Arial" charset="0"/>
                <a:cs typeface="Arial" charset="0"/>
              </a:rPr>
              <a:t>ان</a:t>
            </a:r>
            <a:r>
              <a:rPr lang="ar-SA" sz="2000" dirty="0">
                <a:latin typeface="Arial" charset="0"/>
                <a:cs typeface="Arial" charset="0"/>
              </a:rPr>
              <a:t> يشرح </a:t>
            </a:r>
            <a:r>
              <a:rPr lang="ar-SA" sz="2000" dirty="0" smtClean="0">
                <a:latin typeface="Arial" charset="0"/>
                <a:cs typeface="Arial" charset="0"/>
              </a:rPr>
              <a:t>المعلم طريقتين مختلفتين لحل مسائل القسمة المطولة للطلاب</a:t>
            </a:r>
            <a:r>
              <a:rPr lang="ar-SA" sz="2000" dirty="0" smtClean="0">
                <a:solidFill>
                  <a:schemeClr val="accent2"/>
                </a:solidFill>
                <a:latin typeface="Arial" charset="0"/>
                <a:cs typeface="Arial" charset="0"/>
              </a:rPr>
              <a:t>).</a:t>
            </a:r>
          </a:p>
          <a:p>
            <a:pPr algn="r"/>
            <a:endParaRPr lang="ar-SA" sz="2000" dirty="0">
              <a:solidFill>
                <a:schemeClr val="accent2"/>
              </a:solidFill>
              <a:latin typeface="Arial" charset="0"/>
              <a:cs typeface="Arial" charset="0"/>
            </a:endParaRPr>
          </a:p>
          <a:p>
            <a:pPr algn="r"/>
            <a:r>
              <a:rPr lang="ar-SA" sz="2000" dirty="0" smtClean="0">
                <a:solidFill>
                  <a:schemeClr val="accent2"/>
                </a:solidFill>
                <a:latin typeface="Arial" charset="0"/>
                <a:cs typeface="Arial" charset="0"/>
              </a:rPr>
              <a:t>*وجود </a:t>
            </a:r>
            <a:r>
              <a:rPr lang="ar-SA" sz="2000" dirty="0">
                <a:solidFill>
                  <a:schemeClr val="accent2"/>
                </a:solidFill>
                <a:latin typeface="Arial" charset="0"/>
                <a:cs typeface="Arial" charset="0"/>
              </a:rPr>
              <a:t>أكثر من ناتج للتعلم في عبارة الهدف :</a:t>
            </a:r>
          </a:p>
          <a:p>
            <a:pPr algn="r"/>
            <a:r>
              <a:rPr lang="ar-SA" sz="2000" dirty="0" smtClean="0">
                <a:latin typeface="Arial" charset="0"/>
                <a:cs typeface="Arial" charset="0"/>
              </a:rPr>
              <a:t>أن </a:t>
            </a:r>
            <a:r>
              <a:rPr lang="ar-SA" sz="2000" dirty="0">
                <a:latin typeface="Arial" charset="0"/>
                <a:cs typeface="Arial" charset="0"/>
              </a:rPr>
              <a:t>يذكر الطالب نظرية فيثاغورس ويطبقها في مواقف مختلفة .</a:t>
            </a:r>
          </a:p>
          <a:p>
            <a:pPr algn="r"/>
            <a:r>
              <a:rPr lang="ar-SA" sz="2000" dirty="0">
                <a:latin typeface="Arial" charset="0"/>
                <a:cs typeface="Arial" charset="0"/>
              </a:rPr>
              <a:t>والهدف الصحيح هو </a:t>
            </a:r>
            <a:r>
              <a:rPr lang="ar-SA" sz="2000" dirty="0" smtClean="0">
                <a:latin typeface="Arial" charset="0"/>
                <a:cs typeface="Arial" charset="0"/>
              </a:rPr>
              <a:t>:</a:t>
            </a:r>
          </a:p>
          <a:p>
            <a:pPr algn="r"/>
            <a:r>
              <a:rPr lang="ar-SA" sz="2000" dirty="0" smtClean="0">
                <a:latin typeface="Arial" charset="0"/>
                <a:cs typeface="Arial" charset="0"/>
              </a:rPr>
              <a:t> </a:t>
            </a:r>
            <a:r>
              <a:rPr lang="ar-SA" sz="2000" dirty="0">
                <a:latin typeface="Arial" charset="0"/>
                <a:cs typeface="Arial" charset="0"/>
              </a:rPr>
              <a:t>أن يذكر الطالب نظرية فيثاغورس .</a:t>
            </a:r>
          </a:p>
          <a:p>
            <a:pPr algn="r"/>
            <a:r>
              <a:rPr lang="ar-SA" sz="2000" dirty="0" smtClean="0">
                <a:latin typeface="Arial" charset="0"/>
                <a:cs typeface="Arial" charset="0"/>
              </a:rPr>
              <a:t>أن </a:t>
            </a:r>
            <a:r>
              <a:rPr lang="ar-SA" sz="2000" dirty="0">
                <a:latin typeface="Arial" charset="0"/>
                <a:cs typeface="Arial" charset="0"/>
              </a:rPr>
              <a:t>يطبق الطالب نظرية </a:t>
            </a:r>
            <a:r>
              <a:rPr lang="ar-SA" sz="2000" dirty="0" err="1">
                <a:latin typeface="Arial" charset="0"/>
                <a:cs typeface="Arial" charset="0"/>
              </a:rPr>
              <a:t>فيثاغورس</a:t>
            </a:r>
            <a:r>
              <a:rPr lang="ar-SA" sz="2000" dirty="0">
                <a:latin typeface="Arial" charset="0"/>
                <a:cs typeface="Arial" charset="0"/>
              </a:rPr>
              <a:t> في مواقف مختلفة .</a:t>
            </a:r>
          </a:p>
          <a:p>
            <a:pPr algn="r"/>
            <a:endParaRPr lang="ar-SA" sz="2000" dirty="0" smtClean="0">
              <a:solidFill>
                <a:schemeClr val="accent2"/>
              </a:solidFill>
              <a:latin typeface="Arial" charset="0"/>
              <a:cs typeface="Arial" charset="0"/>
            </a:endParaRPr>
          </a:p>
          <a:p>
            <a:pPr algn="r"/>
            <a:r>
              <a:rPr lang="ar-SA" sz="2000" dirty="0" smtClean="0">
                <a:solidFill>
                  <a:schemeClr val="accent2"/>
                </a:solidFill>
                <a:latin typeface="Arial" charset="0"/>
                <a:cs typeface="Arial" charset="0"/>
              </a:rPr>
              <a:t>*بعض </a:t>
            </a:r>
            <a:r>
              <a:rPr lang="ar-SA" sz="2000" dirty="0">
                <a:solidFill>
                  <a:schemeClr val="accent2"/>
                </a:solidFill>
                <a:latin typeface="Arial" charset="0"/>
                <a:cs typeface="Arial" charset="0"/>
              </a:rPr>
              <a:t>العبارات يجب الاستغناء عنها :</a:t>
            </a:r>
          </a:p>
          <a:p>
            <a:pPr algn="r" rtl="1"/>
            <a:r>
              <a:rPr lang="ar-SA" sz="2000" dirty="0">
                <a:latin typeface="Arial" charset="0"/>
                <a:cs typeface="Arial" charset="0"/>
              </a:rPr>
              <a:t>1 – أن يكون لدى الطالب القدرة على تحليل عدد إلى عوامله الأولية .</a:t>
            </a:r>
          </a:p>
          <a:p>
            <a:pPr algn="r" rtl="1"/>
            <a:r>
              <a:rPr lang="ar-SA" sz="2000" dirty="0">
                <a:latin typeface="Arial" charset="0"/>
                <a:cs typeface="Arial" charset="0"/>
              </a:rPr>
              <a:t>2 – أن يتمكن الطالب من القيام باستخراج القاسم المشترك الأكبر بين عددين .</a:t>
            </a:r>
          </a:p>
          <a:p>
            <a:pPr algn="r" rtl="1"/>
            <a:r>
              <a:rPr lang="ar-SA" sz="2000" dirty="0">
                <a:latin typeface="Arial" charset="0"/>
                <a:cs typeface="Arial" charset="0"/>
              </a:rPr>
              <a:t>والصحيح في 1 – أن يحلل الطالب عدد إلى عوامله الأولية .</a:t>
            </a:r>
          </a:p>
          <a:p>
            <a:pPr algn="r" rtl="1"/>
            <a:r>
              <a:rPr lang="ar-SA" sz="2000" dirty="0">
                <a:latin typeface="Arial" charset="0"/>
                <a:cs typeface="Arial" charset="0"/>
              </a:rPr>
              <a:t>والصحيح في 2 – أن يستخرج الطالب القاسم المشترك الأكبر بين عددين .</a:t>
            </a:r>
          </a:p>
          <a:p>
            <a:pPr algn="r"/>
            <a:endParaRPr lang="en-GB" sz="2000" dirty="0">
              <a:solidFill>
                <a:schemeClr val="accent2"/>
              </a:solidFill>
              <a:latin typeface="Arial" charset="0"/>
              <a:cs typeface="Arial" charset="0"/>
            </a:endParaRPr>
          </a:p>
        </p:txBody>
      </p:sp>
      <p:sp>
        <p:nvSpPr>
          <p:cNvPr id="21508" name="Rectangle 4"/>
          <p:cNvSpPr>
            <a:spLocks noChangeArrowheads="1"/>
          </p:cNvSpPr>
          <p:nvPr/>
        </p:nvSpPr>
        <p:spPr bwMode="auto">
          <a:xfrm>
            <a:off x="1906551" y="471447"/>
            <a:ext cx="6234112" cy="461665"/>
          </a:xfrm>
          <a:prstGeom prst="rect">
            <a:avLst/>
          </a:prstGeom>
          <a:noFill/>
          <a:ln w="9525">
            <a:noFill/>
            <a:miter lim="800000"/>
            <a:headEnd/>
            <a:tailEnd/>
          </a:ln>
          <a:effectLst/>
        </p:spPr>
        <p:txBody>
          <a:bodyPr>
            <a:spAutoFit/>
          </a:bodyPr>
          <a:lstStyle/>
          <a:p>
            <a:pPr algn="ctr">
              <a:spcBef>
                <a:spcPct val="50000"/>
              </a:spcBef>
            </a:pPr>
            <a:r>
              <a:rPr lang="ar-SA" sz="2400" b="1" dirty="0">
                <a:cs typeface="Times New Roman" pitchFamily="18" charset="0"/>
              </a:rPr>
              <a:t>أبرز الممارسات الخاطئة في صياغة الأهداف السلوكية</a:t>
            </a:r>
            <a:r>
              <a:rPr lang="ar-SA" sz="2400" dirty="0"/>
              <a:t> </a:t>
            </a: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dirty="0"/>
          </a:p>
        </p:txBody>
      </p:sp>
      <p:sp>
        <p:nvSpPr>
          <p:cNvPr id="3" name="عنصر نائب للمحتوى 2"/>
          <p:cNvSpPr>
            <a:spLocks noGrp="1"/>
          </p:cNvSpPr>
          <p:nvPr>
            <p:ph idx="1"/>
          </p:nvPr>
        </p:nvSpPr>
        <p:spPr/>
        <p:txBody>
          <a:bodyPr/>
          <a:lstStyle/>
          <a:p>
            <a:pPr algn="r">
              <a:buNone/>
            </a:pPr>
            <a:r>
              <a:rPr lang="ar-SA" sz="2400" dirty="0">
                <a:solidFill>
                  <a:schemeClr val="accent2"/>
                </a:solidFill>
                <a:latin typeface="Arial" charset="0"/>
                <a:cs typeface="Arial" charset="0"/>
              </a:rPr>
              <a:t>*</a:t>
            </a:r>
            <a:r>
              <a:rPr lang="ar-SA" sz="2400" dirty="0" smtClean="0">
                <a:solidFill>
                  <a:schemeClr val="accent2"/>
                </a:solidFill>
                <a:latin typeface="Arial" charset="0"/>
                <a:cs typeface="Arial" charset="0"/>
              </a:rPr>
              <a:t> استخدام أفعال غير قابلة للقياس :</a:t>
            </a:r>
          </a:p>
          <a:p>
            <a:pPr algn="r">
              <a:buNone/>
            </a:pPr>
            <a:r>
              <a:rPr lang="ar-SA" sz="2400" dirty="0" smtClean="0">
                <a:latin typeface="Arial" charset="0"/>
                <a:cs typeface="Arial" charset="0"/>
              </a:rPr>
              <a:t>أن يفهم التلميذ ……… ، أن يعرف التلميذ ……… ، أن يدرك التلميذ ………</a:t>
            </a:r>
          </a:p>
          <a:p>
            <a:pPr algn="r">
              <a:buNone/>
            </a:pPr>
            <a:endParaRPr lang="ar-SA" sz="2400" dirty="0" smtClean="0"/>
          </a:p>
          <a:p>
            <a:pPr algn="r">
              <a:buNone/>
            </a:pPr>
            <a:endParaRPr lang="ar-SA" sz="2400" dirty="0" smtClean="0"/>
          </a:p>
          <a:p>
            <a:pPr algn="r">
              <a:buNone/>
            </a:pPr>
            <a:r>
              <a:rPr lang="ar-SA" sz="2400" dirty="0" smtClean="0"/>
              <a:t>أفهم    </a:t>
            </a:r>
            <a:r>
              <a:rPr lang="en-US" sz="2400" dirty="0" smtClean="0">
                <a:solidFill>
                  <a:srgbClr val="FF0000"/>
                </a:solidFill>
              </a:rPr>
              <a:t>X</a:t>
            </a:r>
            <a:r>
              <a:rPr lang="en-US" sz="2400" dirty="0" smtClean="0"/>
              <a:t>     </a:t>
            </a:r>
            <a:r>
              <a:rPr lang="ar-SA" sz="2400" dirty="0" smtClean="0"/>
              <a:t> اعرف                  </a:t>
            </a:r>
            <a:r>
              <a:rPr lang="en-US" sz="2400" dirty="0" smtClean="0">
                <a:solidFill>
                  <a:srgbClr val="FF0000"/>
                </a:solidFill>
              </a:rPr>
              <a:t>X                      </a:t>
            </a:r>
            <a:r>
              <a:rPr lang="ar-SA" sz="2400" dirty="0" smtClean="0">
                <a:solidFill>
                  <a:srgbClr val="FF0000"/>
                </a:solidFill>
              </a:rPr>
              <a:t>     </a:t>
            </a:r>
            <a:r>
              <a:rPr lang="en-US" sz="2400" dirty="0" smtClean="0">
                <a:solidFill>
                  <a:srgbClr val="FF0000"/>
                </a:solidFill>
              </a:rPr>
              <a:t>X</a:t>
            </a:r>
            <a:r>
              <a:rPr lang="ar-SA" sz="2400" dirty="0" err="1" smtClean="0"/>
              <a:t>ادرك</a:t>
            </a:r>
            <a:r>
              <a:rPr lang="ar-SA" sz="2400" dirty="0" smtClean="0"/>
              <a:t> </a:t>
            </a:r>
            <a:r>
              <a:rPr lang="en-US" sz="2400" dirty="0" smtClean="0"/>
              <a:t>          </a:t>
            </a:r>
            <a:endParaRPr lang="ar-SA" sz="2400" dirty="0" smtClean="0"/>
          </a:p>
          <a:p>
            <a:pPr algn="r">
              <a:buNone/>
            </a:pPr>
            <a:endParaRPr lang="en-GB" sz="2400" dirty="0"/>
          </a:p>
        </p:txBody>
      </p:sp>
      <p:sp>
        <p:nvSpPr>
          <p:cNvPr id="4" name="عنصر نائب للتاريخ 3"/>
          <p:cNvSpPr>
            <a:spLocks noGrp="1"/>
          </p:cNvSpPr>
          <p:nvPr>
            <p:ph type="dt" sz="half" idx="10"/>
          </p:nvPr>
        </p:nvSpPr>
        <p:spPr/>
        <p:txBody>
          <a:bodyPr/>
          <a:lstStyle/>
          <a:p>
            <a:fld id="{283903D0-267F-45A3-9A99-7A574F3F8EA7}" type="datetime1">
              <a:rPr lang="en-US" smtClean="0"/>
              <a:pPr/>
              <a:t>9/18/2013</a:t>
            </a:fld>
            <a:endParaRPr lang="en-US"/>
          </a:p>
        </p:txBody>
      </p:sp>
      <p:sp>
        <p:nvSpPr>
          <p:cNvPr id="5" name="عنصر نائب للتذييل 4"/>
          <p:cNvSpPr>
            <a:spLocks noGrp="1"/>
          </p:cNvSpPr>
          <p:nvPr>
            <p:ph type="ftr" sz="quarter" idx="11"/>
          </p:nvPr>
        </p:nvSpPr>
        <p:spPr/>
        <p:txBody>
          <a:bodyPr/>
          <a:lstStyle/>
          <a:p>
            <a:r>
              <a:rPr lang="ar-SA" dirty="0" smtClean="0"/>
              <a:t>أ.أريج الخنين</a:t>
            </a:r>
            <a:endParaRPr lang="en-GB" dirty="0"/>
          </a:p>
        </p:txBody>
      </p:sp>
      <p:sp>
        <p:nvSpPr>
          <p:cNvPr id="6" name="عنصر نائب لرقم الشريحة 5"/>
          <p:cNvSpPr>
            <a:spLocks noGrp="1"/>
          </p:cNvSpPr>
          <p:nvPr>
            <p:ph type="sldNum" sz="quarter" idx="12"/>
          </p:nvPr>
        </p:nvSpPr>
        <p:spPr/>
        <p:txBody>
          <a:bodyPr/>
          <a:lstStyle/>
          <a:p>
            <a:fld id="{C295AF7B-EC77-4DA7-8223-6A417288E05F}" type="slidenum">
              <a:rPr lang="ar-SA" smtClean="0"/>
              <a:pPr/>
              <a:t>39</a:t>
            </a:fld>
            <a:endParaRPr lang="en-US"/>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736812"/>
            <a:ext cx="8291513" cy="4608512"/>
          </a:xfrm>
        </p:spPr>
        <p:txBody>
          <a:bodyPr/>
          <a:lstStyle/>
          <a:p>
            <a:pPr algn="r" rtl="1"/>
            <a:r>
              <a:rPr lang="ar-SA" dirty="0" smtClean="0">
                <a:solidFill>
                  <a:srgbClr val="FF0000"/>
                </a:solidFill>
              </a:rPr>
              <a:t>تعريف محمد الحيلة (2001): </a:t>
            </a:r>
          </a:p>
          <a:p>
            <a:pPr algn="r" rtl="1">
              <a:buNone/>
            </a:pPr>
            <a:r>
              <a:rPr lang="ar-SA" dirty="0" smtClean="0">
                <a:solidFill>
                  <a:srgbClr val="FF0000"/>
                </a:solidFill>
              </a:rPr>
              <a:t>   </a:t>
            </a:r>
            <a:r>
              <a:rPr lang="ar-SA" dirty="0" smtClean="0"/>
              <a:t>كل ما يستخدمه المعلم من أجهزة ومواد وأدوات وغيرها داخل غرفة الصف أو خارجها لنقل خبرات تعليمية محددة إلى المتعلم بسهولة ويسر ووضوح مع الاقتصاد في الوقت والجهد المبذول.</a:t>
            </a: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4</a:t>
            </a:fld>
            <a:endParaRPr lang="en-GB"/>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8C41A151-E5B2-40F6-A829-0AC8FE7A0BA6}" type="datetime1">
              <a:rPr lang="en-US" smtClean="0"/>
              <a:pPr/>
              <a:t>9/18/2013</a:t>
            </a:fld>
            <a:endParaRPr lang="en-US"/>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5BE70090-F048-47FB-8334-80C234368547}" type="slidenum">
              <a:rPr lang="ar-SA"/>
              <a:pPr/>
              <a:t>40</a:t>
            </a:fld>
            <a:endParaRPr lang="en-US"/>
          </a:p>
        </p:txBody>
      </p:sp>
      <p:sp>
        <p:nvSpPr>
          <p:cNvPr id="22530"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22531" name="Text Box 3"/>
          <p:cNvSpPr txBox="1">
            <a:spLocks noChangeArrowheads="1"/>
          </p:cNvSpPr>
          <p:nvPr/>
        </p:nvSpPr>
        <p:spPr bwMode="auto">
          <a:xfrm>
            <a:off x="1042988" y="2349500"/>
            <a:ext cx="7391400" cy="1833563"/>
          </a:xfrm>
          <a:prstGeom prst="rect">
            <a:avLst/>
          </a:prstGeom>
          <a:noFill/>
          <a:ln w="9525">
            <a:noFill/>
            <a:miter lim="800000"/>
            <a:headEnd/>
            <a:tailEnd/>
          </a:ln>
          <a:effectLst/>
        </p:spPr>
        <p:txBody>
          <a:bodyPr>
            <a:spAutoFit/>
          </a:bodyPr>
          <a:lstStyle/>
          <a:p>
            <a:pPr algn="r">
              <a:spcBef>
                <a:spcPct val="50000"/>
              </a:spcBef>
            </a:pPr>
            <a:r>
              <a:rPr lang="ar-SA" sz="1800" b="1">
                <a:latin typeface="Arial" charset="0"/>
                <a:cs typeface="Arial" charset="0"/>
              </a:rPr>
              <a:t>* المراجع:</a:t>
            </a:r>
            <a:endParaRPr lang="ar-SA" sz="1600" b="1">
              <a:solidFill>
                <a:schemeClr val="accent2"/>
              </a:solidFill>
              <a:latin typeface="Arial" charset="0"/>
              <a:cs typeface="Arial" charset="0"/>
            </a:endParaRPr>
          </a:p>
          <a:p>
            <a:pPr algn="r">
              <a:spcBef>
                <a:spcPct val="50000"/>
              </a:spcBef>
            </a:pPr>
            <a:r>
              <a:rPr lang="ar-SA" sz="1600" b="1">
                <a:solidFill>
                  <a:schemeClr val="accent2"/>
                </a:solidFill>
                <a:latin typeface="Arial" charset="0"/>
                <a:cs typeface="Arial" charset="0"/>
              </a:rPr>
              <a:t>* تصميم التعليم نظرية و ممارسة       د. محمد الحيلة.</a:t>
            </a:r>
          </a:p>
          <a:p>
            <a:pPr algn="r">
              <a:spcBef>
                <a:spcPct val="50000"/>
              </a:spcBef>
            </a:pPr>
            <a:r>
              <a:rPr lang="ar-SA" sz="1600" b="1">
                <a:solidFill>
                  <a:schemeClr val="accent2"/>
                </a:solidFill>
                <a:latin typeface="Arial" charset="0"/>
                <a:cs typeface="Arial" charset="0"/>
              </a:rPr>
              <a:t>* أساسيات إنتاج واستخدام وسائل وتكنولوجيا التعليم  د.مندور فتح الله.</a:t>
            </a:r>
          </a:p>
          <a:p>
            <a:pPr algn="r">
              <a:spcBef>
                <a:spcPct val="50000"/>
              </a:spcBef>
            </a:pPr>
            <a:r>
              <a:rPr lang="ar-SA" sz="1600" b="1">
                <a:solidFill>
                  <a:schemeClr val="accent2"/>
                </a:solidFill>
                <a:latin typeface="Arial" charset="0"/>
                <a:cs typeface="Arial" charset="0"/>
              </a:rPr>
              <a:t>* تصميم التدريس رؤية منظومية       د. حسن زيتون.</a:t>
            </a:r>
          </a:p>
          <a:p>
            <a:pPr algn="r">
              <a:spcBef>
                <a:spcPct val="50000"/>
              </a:spcBef>
            </a:pPr>
            <a:endParaRPr lang="en-GB" sz="1600" b="1">
              <a:solidFill>
                <a:schemeClr val="accent2"/>
              </a:solidFill>
              <a:latin typeface="Arial" charset="0"/>
              <a:cs typeface="Arial" charset="0"/>
            </a:endParaRP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endParaRPr lang="en-US" sz="4000"/>
          </a:p>
        </p:txBody>
      </p:sp>
      <p:sp>
        <p:nvSpPr>
          <p:cNvPr id="27651" name="Rectangle 3"/>
          <p:cNvSpPr>
            <a:spLocks noGrp="1" noChangeArrowheads="1"/>
          </p:cNvSpPr>
          <p:nvPr>
            <p:ph type="body" idx="1"/>
          </p:nvPr>
        </p:nvSpPr>
        <p:spPr>
          <a:xfrm>
            <a:off x="457200" y="1484313"/>
            <a:ext cx="4835525" cy="4608512"/>
          </a:xfrm>
        </p:spPr>
        <p:txBody>
          <a:bodyPr/>
          <a:lstStyle/>
          <a:p>
            <a:endParaRPr lang="en-US"/>
          </a:p>
        </p:txBody>
      </p:sp>
      <p:grpSp>
        <p:nvGrpSpPr>
          <p:cNvPr id="27705" name="Group 57"/>
          <p:cNvGrpSpPr>
            <a:grpSpLocks/>
          </p:cNvGrpSpPr>
          <p:nvPr/>
        </p:nvGrpSpPr>
        <p:grpSpPr bwMode="auto">
          <a:xfrm>
            <a:off x="4489450" y="1773238"/>
            <a:ext cx="3970338" cy="4429125"/>
            <a:chOff x="3470" y="1593"/>
            <a:chExt cx="1972" cy="2200"/>
          </a:xfrm>
        </p:grpSpPr>
        <p:sp>
          <p:nvSpPr>
            <p:cNvPr id="27653" name="Freeform 5"/>
            <p:cNvSpPr>
              <a:spLocks noChangeAspect="1"/>
            </p:cNvSpPr>
            <p:nvPr/>
          </p:nvSpPr>
          <p:spPr bwMode="auto">
            <a:xfrm>
              <a:off x="4386" y="2197"/>
              <a:ext cx="61" cy="149"/>
            </a:xfrm>
            <a:custGeom>
              <a:avLst/>
              <a:gdLst/>
              <a:ahLst/>
              <a:cxnLst>
                <a:cxn ang="0">
                  <a:pos x="217" y="2"/>
                </a:cxn>
                <a:cxn ang="0">
                  <a:pos x="5" y="0"/>
                </a:cxn>
                <a:cxn ang="0">
                  <a:pos x="0" y="530"/>
                </a:cxn>
                <a:cxn ang="0">
                  <a:pos x="212" y="532"/>
                </a:cxn>
                <a:cxn ang="0">
                  <a:pos x="217" y="2"/>
                </a:cxn>
              </a:cxnLst>
              <a:rect l="0" t="0" r="r" b="b"/>
              <a:pathLst>
                <a:path w="217" h="532">
                  <a:moveTo>
                    <a:pt x="217" y="2"/>
                  </a:moveTo>
                  <a:lnTo>
                    <a:pt x="5" y="0"/>
                  </a:lnTo>
                  <a:lnTo>
                    <a:pt x="0" y="530"/>
                  </a:lnTo>
                  <a:lnTo>
                    <a:pt x="212" y="532"/>
                  </a:lnTo>
                  <a:lnTo>
                    <a:pt x="217" y="2"/>
                  </a:lnTo>
                  <a:close/>
                </a:path>
              </a:pathLst>
            </a:custGeom>
            <a:solidFill>
              <a:schemeClr val="accent1"/>
            </a:solidFill>
            <a:ln w="9525">
              <a:noFill/>
              <a:round/>
              <a:headEnd/>
              <a:tailEnd/>
            </a:ln>
            <a:effectLst/>
          </p:spPr>
          <p:txBody>
            <a:bodyPr/>
            <a:lstStyle/>
            <a:p>
              <a:endParaRPr lang="en-GB"/>
            </a:p>
          </p:txBody>
        </p:sp>
        <p:sp>
          <p:nvSpPr>
            <p:cNvPr id="27654" name="Freeform 6"/>
            <p:cNvSpPr>
              <a:spLocks noChangeAspect="1"/>
            </p:cNvSpPr>
            <p:nvPr/>
          </p:nvSpPr>
          <p:spPr bwMode="auto">
            <a:xfrm>
              <a:off x="4034" y="2265"/>
              <a:ext cx="126" cy="158"/>
            </a:xfrm>
            <a:custGeom>
              <a:avLst/>
              <a:gdLst/>
              <a:ahLst/>
              <a:cxnLst>
                <a:cxn ang="0">
                  <a:pos x="185" y="0"/>
                </a:cxn>
                <a:cxn ang="0">
                  <a:pos x="0" y="104"/>
                </a:cxn>
                <a:cxn ang="0">
                  <a:pos x="260" y="567"/>
                </a:cxn>
                <a:cxn ang="0">
                  <a:pos x="445" y="463"/>
                </a:cxn>
                <a:cxn ang="0">
                  <a:pos x="185" y="0"/>
                </a:cxn>
              </a:cxnLst>
              <a:rect l="0" t="0" r="r" b="b"/>
              <a:pathLst>
                <a:path w="445" h="567">
                  <a:moveTo>
                    <a:pt x="185" y="0"/>
                  </a:moveTo>
                  <a:lnTo>
                    <a:pt x="0" y="104"/>
                  </a:lnTo>
                  <a:lnTo>
                    <a:pt x="260" y="567"/>
                  </a:lnTo>
                  <a:lnTo>
                    <a:pt x="445" y="463"/>
                  </a:lnTo>
                  <a:lnTo>
                    <a:pt x="185" y="0"/>
                  </a:lnTo>
                  <a:close/>
                </a:path>
              </a:pathLst>
            </a:custGeom>
            <a:solidFill>
              <a:schemeClr val="accent1"/>
            </a:solidFill>
            <a:ln w="9525">
              <a:noFill/>
              <a:round/>
              <a:headEnd/>
              <a:tailEnd/>
            </a:ln>
            <a:effectLst/>
          </p:spPr>
          <p:txBody>
            <a:bodyPr/>
            <a:lstStyle/>
            <a:p>
              <a:endParaRPr lang="en-GB"/>
            </a:p>
          </p:txBody>
        </p:sp>
        <p:sp>
          <p:nvSpPr>
            <p:cNvPr id="27655" name="Freeform 7"/>
            <p:cNvSpPr>
              <a:spLocks noChangeAspect="1"/>
            </p:cNvSpPr>
            <p:nvPr/>
          </p:nvSpPr>
          <p:spPr bwMode="auto">
            <a:xfrm>
              <a:off x="3776" y="2502"/>
              <a:ext cx="158" cy="129"/>
            </a:xfrm>
            <a:custGeom>
              <a:avLst/>
              <a:gdLst/>
              <a:ahLst/>
              <a:cxnLst>
                <a:cxn ang="0">
                  <a:pos x="109" y="0"/>
                </a:cxn>
                <a:cxn ang="0">
                  <a:pos x="0" y="183"/>
                </a:cxn>
                <a:cxn ang="0">
                  <a:pos x="457" y="453"/>
                </a:cxn>
                <a:cxn ang="0">
                  <a:pos x="566" y="270"/>
                </a:cxn>
                <a:cxn ang="0">
                  <a:pos x="109" y="0"/>
                </a:cxn>
              </a:cxnLst>
              <a:rect l="0" t="0" r="r" b="b"/>
              <a:pathLst>
                <a:path w="566" h="453">
                  <a:moveTo>
                    <a:pt x="109" y="0"/>
                  </a:moveTo>
                  <a:lnTo>
                    <a:pt x="0" y="183"/>
                  </a:lnTo>
                  <a:lnTo>
                    <a:pt x="457" y="453"/>
                  </a:lnTo>
                  <a:lnTo>
                    <a:pt x="566" y="270"/>
                  </a:lnTo>
                  <a:lnTo>
                    <a:pt x="109" y="0"/>
                  </a:lnTo>
                  <a:close/>
                </a:path>
              </a:pathLst>
            </a:custGeom>
            <a:solidFill>
              <a:schemeClr val="accent1"/>
            </a:solidFill>
            <a:ln w="9525">
              <a:noFill/>
              <a:round/>
              <a:headEnd/>
              <a:tailEnd/>
            </a:ln>
            <a:effectLst/>
          </p:spPr>
          <p:txBody>
            <a:bodyPr/>
            <a:lstStyle/>
            <a:p>
              <a:endParaRPr lang="en-GB"/>
            </a:p>
          </p:txBody>
        </p:sp>
        <p:sp>
          <p:nvSpPr>
            <p:cNvPr id="27656" name="Freeform 8"/>
            <p:cNvSpPr>
              <a:spLocks noChangeAspect="1"/>
            </p:cNvSpPr>
            <p:nvPr/>
          </p:nvSpPr>
          <p:spPr bwMode="auto">
            <a:xfrm>
              <a:off x="3681" y="2850"/>
              <a:ext cx="152" cy="62"/>
            </a:xfrm>
            <a:custGeom>
              <a:avLst/>
              <a:gdLst/>
              <a:ahLst/>
              <a:cxnLst>
                <a:cxn ang="0">
                  <a:pos x="2" y="0"/>
                </a:cxn>
                <a:cxn ang="0">
                  <a:pos x="0" y="212"/>
                </a:cxn>
                <a:cxn ang="0">
                  <a:pos x="530" y="218"/>
                </a:cxn>
                <a:cxn ang="0">
                  <a:pos x="533" y="5"/>
                </a:cxn>
                <a:cxn ang="0">
                  <a:pos x="2" y="0"/>
                </a:cxn>
              </a:cxnLst>
              <a:rect l="0" t="0" r="r" b="b"/>
              <a:pathLst>
                <a:path w="533" h="218">
                  <a:moveTo>
                    <a:pt x="2" y="0"/>
                  </a:moveTo>
                  <a:lnTo>
                    <a:pt x="0" y="212"/>
                  </a:lnTo>
                  <a:lnTo>
                    <a:pt x="530" y="218"/>
                  </a:lnTo>
                  <a:lnTo>
                    <a:pt x="533" y="5"/>
                  </a:lnTo>
                  <a:lnTo>
                    <a:pt x="2" y="0"/>
                  </a:lnTo>
                  <a:close/>
                </a:path>
              </a:pathLst>
            </a:custGeom>
            <a:solidFill>
              <a:schemeClr val="accent1"/>
            </a:solidFill>
            <a:ln w="9525">
              <a:noFill/>
              <a:round/>
              <a:headEnd/>
              <a:tailEnd/>
            </a:ln>
            <a:effectLst/>
          </p:spPr>
          <p:txBody>
            <a:bodyPr/>
            <a:lstStyle/>
            <a:p>
              <a:endParaRPr lang="en-GB"/>
            </a:p>
          </p:txBody>
        </p:sp>
        <p:sp>
          <p:nvSpPr>
            <p:cNvPr id="27657" name="Freeform 9"/>
            <p:cNvSpPr>
              <a:spLocks noChangeAspect="1"/>
            </p:cNvSpPr>
            <p:nvPr/>
          </p:nvSpPr>
          <p:spPr bwMode="auto">
            <a:xfrm>
              <a:off x="3749" y="3138"/>
              <a:ext cx="158" cy="126"/>
            </a:xfrm>
            <a:custGeom>
              <a:avLst/>
              <a:gdLst/>
              <a:ahLst/>
              <a:cxnLst>
                <a:cxn ang="0">
                  <a:pos x="0" y="260"/>
                </a:cxn>
                <a:cxn ang="0">
                  <a:pos x="105" y="445"/>
                </a:cxn>
                <a:cxn ang="0">
                  <a:pos x="567" y="185"/>
                </a:cxn>
                <a:cxn ang="0">
                  <a:pos x="463" y="0"/>
                </a:cxn>
                <a:cxn ang="0">
                  <a:pos x="0" y="260"/>
                </a:cxn>
              </a:cxnLst>
              <a:rect l="0" t="0" r="r" b="b"/>
              <a:pathLst>
                <a:path w="567" h="445">
                  <a:moveTo>
                    <a:pt x="0" y="260"/>
                  </a:moveTo>
                  <a:lnTo>
                    <a:pt x="105" y="445"/>
                  </a:lnTo>
                  <a:lnTo>
                    <a:pt x="567" y="185"/>
                  </a:lnTo>
                  <a:lnTo>
                    <a:pt x="463" y="0"/>
                  </a:lnTo>
                  <a:lnTo>
                    <a:pt x="0" y="260"/>
                  </a:lnTo>
                  <a:close/>
                </a:path>
              </a:pathLst>
            </a:custGeom>
            <a:solidFill>
              <a:schemeClr val="accent1"/>
            </a:solidFill>
            <a:ln w="9525">
              <a:noFill/>
              <a:round/>
              <a:headEnd/>
              <a:tailEnd/>
            </a:ln>
            <a:effectLst/>
          </p:spPr>
          <p:txBody>
            <a:bodyPr/>
            <a:lstStyle/>
            <a:p>
              <a:endParaRPr lang="en-GB"/>
            </a:p>
          </p:txBody>
        </p:sp>
        <p:sp>
          <p:nvSpPr>
            <p:cNvPr id="27660" name="Freeform 12"/>
            <p:cNvSpPr>
              <a:spLocks noChangeAspect="1"/>
            </p:cNvSpPr>
            <p:nvPr/>
          </p:nvSpPr>
          <p:spPr bwMode="auto">
            <a:xfrm>
              <a:off x="4144" y="2373"/>
              <a:ext cx="285" cy="550"/>
            </a:xfrm>
            <a:custGeom>
              <a:avLst/>
              <a:gdLst/>
              <a:ahLst/>
              <a:cxnLst>
                <a:cxn ang="0">
                  <a:pos x="852" y="1940"/>
                </a:cxn>
                <a:cxn ang="0">
                  <a:pos x="0" y="74"/>
                </a:cxn>
                <a:cxn ang="0">
                  <a:pos x="161" y="0"/>
                </a:cxn>
                <a:cxn ang="0">
                  <a:pos x="1013" y="1867"/>
                </a:cxn>
                <a:cxn ang="0">
                  <a:pos x="852" y="1940"/>
                </a:cxn>
              </a:cxnLst>
              <a:rect l="0" t="0" r="r" b="b"/>
              <a:pathLst>
                <a:path w="1013" h="1940">
                  <a:moveTo>
                    <a:pt x="852" y="1940"/>
                  </a:moveTo>
                  <a:lnTo>
                    <a:pt x="0" y="74"/>
                  </a:lnTo>
                  <a:lnTo>
                    <a:pt x="161" y="0"/>
                  </a:lnTo>
                  <a:lnTo>
                    <a:pt x="1013" y="1867"/>
                  </a:lnTo>
                  <a:lnTo>
                    <a:pt x="852" y="1940"/>
                  </a:lnTo>
                  <a:close/>
                </a:path>
              </a:pathLst>
            </a:custGeom>
            <a:solidFill>
              <a:schemeClr val="accent1"/>
            </a:solidFill>
            <a:ln w="9525">
              <a:noFill/>
              <a:round/>
              <a:headEnd/>
              <a:tailEnd/>
            </a:ln>
            <a:effectLst/>
          </p:spPr>
          <p:txBody>
            <a:bodyPr/>
            <a:lstStyle/>
            <a:p>
              <a:endParaRPr lang="en-GB"/>
            </a:p>
          </p:txBody>
        </p:sp>
        <p:sp>
          <p:nvSpPr>
            <p:cNvPr id="27661" name="Freeform 13"/>
            <p:cNvSpPr>
              <a:spLocks noChangeAspect="1"/>
            </p:cNvSpPr>
            <p:nvPr/>
          </p:nvSpPr>
          <p:spPr bwMode="auto">
            <a:xfrm>
              <a:off x="3986" y="3364"/>
              <a:ext cx="129" cy="158"/>
            </a:xfrm>
            <a:custGeom>
              <a:avLst/>
              <a:gdLst/>
              <a:ahLst/>
              <a:cxnLst>
                <a:cxn ang="0">
                  <a:pos x="0" y="456"/>
                </a:cxn>
                <a:cxn ang="0">
                  <a:pos x="183" y="564"/>
                </a:cxn>
                <a:cxn ang="0">
                  <a:pos x="453" y="107"/>
                </a:cxn>
                <a:cxn ang="0">
                  <a:pos x="270" y="0"/>
                </a:cxn>
                <a:cxn ang="0">
                  <a:pos x="0" y="456"/>
                </a:cxn>
              </a:cxnLst>
              <a:rect l="0" t="0" r="r" b="b"/>
              <a:pathLst>
                <a:path w="453" h="564">
                  <a:moveTo>
                    <a:pt x="0" y="456"/>
                  </a:moveTo>
                  <a:lnTo>
                    <a:pt x="183" y="564"/>
                  </a:lnTo>
                  <a:lnTo>
                    <a:pt x="453" y="107"/>
                  </a:lnTo>
                  <a:lnTo>
                    <a:pt x="270" y="0"/>
                  </a:lnTo>
                  <a:lnTo>
                    <a:pt x="0" y="456"/>
                  </a:lnTo>
                  <a:close/>
                </a:path>
              </a:pathLst>
            </a:custGeom>
            <a:solidFill>
              <a:schemeClr val="accent1"/>
            </a:solidFill>
            <a:ln w="9525">
              <a:noFill/>
              <a:round/>
              <a:headEnd/>
              <a:tailEnd/>
            </a:ln>
            <a:effectLst/>
          </p:spPr>
          <p:txBody>
            <a:bodyPr/>
            <a:lstStyle/>
            <a:p>
              <a:endParaRPr lang="en-GB"/>
            </a:p>
          </p:txBody>
        </p:sp>
        <p:sp>
          <p:nvSpPr>
            <p:cNvPr id="27662" name="Freeform 14"/>
            <p:cNvSpPr>
              <a:spLocks noChangeAspect="1"/>
            </p:cNvSpPr>
            <p:nvPr/>
          </p:nvSpPr>
          <p:spPr bwMode="auto">
            <a:xfrm>
              <a:off x="4334" y="3466"/>
              <a:ext cx="61" cy="151"/>
            </a:xfrm>
            <a:custGeom>
              <a:avLst/>
              <a:gdLst/>
              <a:ahLst/>
              <a:cxnLst>
                <a:cxn ang="0">
                  <a:pos x="0" y="530"/>
                </a:cxn>
                <a:cxn ang="0">
                  <a:pos x="213" y="534"/>
                </a:cxn>
                <a:cxn ang="0">
                  <a:pos x="218" y="2"/>
                </a:cxn>
                <a:cxn ang="0">
                  <a:pos x="5" y="0"/>
                </a:cxn>
                <a:cxn ang="0">
                  <a:pos x="0" y="530"/>
                </a:cxn>
              </a:cxnLst>
              <a:rect l="0" t="0" r="r" b="b"/>
              <a:pathLst>
                <a:path w="218" h="534">
                  <a:moveTo>
                    <a:pt x="0" y="530"/>
                  </a:moveTo>
                  <a:lnTo>
                    <a:pt x="213" y="534"/>
                  </a:lnTo>
                  <a:lnTo>
                    <a:pt x="218" y="2"/>
                  </a:lnTo>
                  <a:lnTo>
                    <a:pt x="5" y="0"/>
                  </a:lnTo>
                  <a:lnTo>
                    <a:pt x="0" y="530"/>
                  </a:lnTo>
                  <a:close/>
                </a:path>
              </a:pathLst>
            </a:custGeom>
            <a:solidFill>
              <a:schemeClr val="accent1"/>
            </a:solidFill>
            <a:ln w="9525">
              <a:noFill/>
              <a:round/>
              <a:headEnd/>
              <a:tailEnd/>
            </a:ln>
            <a:effectLst/>
          </p:spPr>
          <p:txBody>
            <a:bodyPr/>
            <a:lstStyle/>
            <a:p>
              <a:endParaRPr lang="en-GB"/>
            </a:p>
          </p:txBody>
        </p:sp>
        <p:sp>
          <p:nvSpPr>
            <p:cNvPr id="27663" name="Freeform 15"/>
            <p:cNvSpPr>
              <a:spLocks noChangeAspect="1"/>
            </p:cNvSpPr>
            <p:nvPr/>
          </p:nvSpPr>
          <p:spPr bwMode="auto">
            <a:xfrm>
              <a:off x="4621" y="3389"/>
              <a:ext cx="127" cy="160"/>
            </a:xfrm>
            <a:custGeom>
              <a:avLst/>
              <a:gdLst/>
              <a:ahLst/>
              <a:cxnLst>
                <a:cxn ang="0">
                  <a:pos x="260" y="566"/>
                </a:cxn>
                <a:cxn ang="0">
                  <a:pos x="444" y="461"/>
                </a:cxn>
                <a:cxn ang="0">
                  <a:pos x="184" y="0"/>
                </a:cxn>
                <a:cxn ang="0">
                  <a:pos x="0" y="104"/>
                </a:cxn>
                <a:cxn ang="0">
                  <a:pos x="260" y="566"/>
                </a:cxn>
              </a:cxnLst>
              <a:rect l="0" t="0" r="r" b="b"/>
              <a:pathLst>
                <a:path w="444" h="566">
                  <a:moveTo>
                    <a:pt x="260" y="566"/>
                  </a:moveTo>
                  <a:lnTo>
                    <a:pt x="444" y="461"/>
                  </a:lnTo>
                  <a:lnTo>
                    <a:pt x="184" y="0"/>
                  </a:lnTo>
                  <a:lnTo>
                    <a:pt x="0" y="104"/>
                  </a:lnTo>
                  <a:lnTo>
                    <a:pt x="260" y="566"/>
                  </a:lnTo>
                  <a:close/>
                </a:path>
              </a:pathLst>
            </a:custGeom>
            <a:solidFill>
              <a:schemeClr val="accent1"/>
            </a:solidFill>
            <a:ln w="9525">
              <a:noFill/>
              <a:round/>
              <a:headEnd/>
              <a:tailEnd/>
            </a:ln>
            <a:effectLst/>
          </p:spPr>
          <p:txBody>
            <a:bodyPr/>
            <a:lstStyle/>
            <a:p>
              <a:endParaRPr lang="en-GB"/>
            </a:p>
          </p:txBody>
        </p:sp>
        <p:sp>
          <p:nvSpPr>
            <p:cNvPr id="27664" name="Freeform 16"/>
            <p:cNvSpPr>
              <a:spLocks noChangeAspect="1"/>
            </p:cNvSpPr>
            <p:nvPr/>
          </p:nvSpPr>
          <p:spPr bwMode="auto">
            <a:xfrm>
              <a:off x="4847" y="3183"/>
              <a:ext cx="158" cy="129"/>
            </a:xfrm>
            <a:custGeom>
              <a:avLst/>
              <a:gdLst/>
              <a:ahLst/>
              <a:cxnLst>
                <a:cxn ang="0">
                  <a:pos x="457" y="452"/>
                </a:cxn>
                <a:cxn ang="0">
                  <a:pos x="565" y="270"/>
                </a:cxn>
                <a:cxn ang="0">
                  <a:pos x="108" y="0"/>
                </a:cxn>
                <a:cxn ang="0">
                  <a:pos x="0" y="183"/>
                </a:cxn>
                <a:cxn ang="0">
                  <a:pos x="457" y="452"/>
                </a:cxn>
              </a:cxnLst>
              <a:rect l="0" t="0" r="r" b="b"/>
              <a:pathLst>
                <a:path w="565" h="452">
                  <a:moveTo>
                    <a:pt x="457" y="452"/>
                  </a:moveTo>
                  <a:lnTo>
                    <a:pt x="565" y="270"/>
                  </a:lnTo>
                  <a:lnTo>
                    <a:pt x="108" y="0"/>
                  </a:lnTo>
                  <a:lnTo>
                    <a:pt x="0" y="183"/>
                  </a:lnTo>
                  <a:lnTo>
                    <a:pt x="457" y="452"/>
                  </a:lnTo>
                  <a:close/>
                </a:path>
              </a:pathLst>
            </a:custGeom>
            <a:solidFill>
              <a:schemeClr val="accent1"/>
            </a:solidFill>
            <a:ln w="9525">
              <a:noFill/>
              <a:round/>
              <a:headEnd/>
              <a:tailEnd/>
            </a:ln>
            <a:effectLst/>
          </p:spPr>
          <p:txBody>
            <a:bodyPr/>
            <a:lstStyle/>
            <a:p>
              <a:endParaRPr lang="en-GB"/>
            </a:p>
          </p:txBody>
        </p:sp>
        <p:sp>
          <p:nvSpPr>
            <p:cNvPr id="27665" name="Freeform 17"/>
            <p:cNvSpPr>
              <a:spLocks noChangeAspect="1"/>
            </p:cNvSpPr>
            <p:nvPr/>
          </p:nvSpPr>
          <p:spPr bwMode="auto">
            <a:xfrm>
              <a:off x="4949" y="2902"/>
              <a:ext cx="151" cy="62"/>
            </a:xfrm>
            <a:custGeom>
              <a:avLst/>
              <a:gdLst/>
              <a:ahLst/>
              <a:cxnLst>
                <a:cxn ang="0">
                  <a:pos x="530" y="218"/>
                </a:cxn>
                <a:cxn ang="0">
                  <a:pos x="532" y="6"/>
                </a:cxn>
                <a:cxn ang="0">
                  <a:pos x="2" y="0"/>
                </a:cxn>
                <a:cxn ang="0">
                  <a:pos x="0" y="212"/>
                </a:cxn>
                <a:cxn ang="0">
                  <a:pos x="530" y="218"/>
                </a:cxn>
              </a:cxnLst>
              <a:rect l="0" t="0" r="r" b="b"/>
              <a:pathLst>
                <a:path w="532" h="218">
                  <a:moveTo>
                    <a:pt x="530" y="218"/>
                  </a:moveTo>
                  <a:lnTo>
                    <a:pt x="532" y="6"/>
                  </a:lnTo>
                  <a:lnTo>
                    <a:pt x="2" y="0"/>
                  </a:lnTo>
                  <a:lnTo>
                    <a:pt x="0" y="212"/>
                  </a:lnTo>
                  <a:lnTo>
                    <a:pt x="530" y="218"/>
                  </a:lnTo>
                  <a:close/>
                </a:path>
              </a:pathLst>
            </a:custGeom>
            <a:solidFill>
              <a:schemeClr val="accent1"/>
            </a:solidFill>
            <a:ln w="9525">
              <a:noFill/>
              <a:round/>
              <a:headEnd/>
              <a:tailEnd/>
            </a:ln>
            <a:effectLst/>
          </p:spPr>
          <p:txBody>
            <a:bodyPr/>
            <a:lstStyle/>
            <a:p>
              <a:endParaRPr lang="en-GB"/>
            </a:p>
          </p:txBody>
        </p:sp>
        <p:sp>
          <p:nvSpPr>
            <p:cNvPr id="27666" name="Freeform 18"/>
            <p:cNvSpPr>
              <a:spLocks noChangeAspect="1"/>
            </p:cNvSpPr>
            <p:nvPr/>
          </p:nvSpPr>
          <p:spPr bwMode="auto">
            <a:xfrm>
              <a:off x="4872" y="2550"/>
              <a:ext cx="160" cy="124"/>
            </a:xfrm>
            <a:custGeom>
              <a:avLst/>
              <a:gdLst/>
              <a:ahLst/>
              <a:cxnLst>
                <a:cxn ang="0">
                  <a:pos x="566" y="185"/>
                </a:cxn>
                <a:cxn ang="0">
                  <a:pos x="462" y="0"/>
                </a:cxn>
                <a:cxn ang="0">
                  <a:pos x="0" y="261"/>
                </a:cxn>
                <a:cxn ang="0">
                  <a:pos x="105" y="445"/>
                </a:cxn>
                <a:cxn ang="0">
                  <a:pos x="566" y="185"/>
                </a:cxn>
              </a:cxnLst>
              <a:rect l="0" t="0" r="r" b="b"/>
              <a:pathLst>
                <a:path w="566" h="445">
                  <a:moveTo>
                    <a:pt x="566" y="185"/>
                  </a:moveTo>
                  <a:lnTo>
                    <a:pt x="462" y="0"/>
                  </a:lnTo>
                  <a:lnTo>
                    <a:pt x="0" y="261"/>
                  </a:lnTo>
                  <a:lnTo>
                    <a:pt x="105" y="445"/>
                  </a:lnTo>
                  <a:lnTo>
                    <a:pt x="566" y="185"/>
                  </a:lnTo>
                  <a:close/>
                </a:path>
              </a:pathLst>
            </a:custGeom>
            <a:solidFill>
              <a:schemeClr val="accent1"/>
            </a:solidFill>
            <a:ln w="9525">
              <a:noFill/>
              <a:round/>
              <a:headEnd/>
              <a:tailEnd/>
            </a:ln>
            <a:effectLst/>
          </p:spPr>
          <p:txBody>
            <a:bodyPr/>
            <a:lstStyle/>
            <a:p>
              <a:endParaRPr lang="en-GB"/>
            </a:p>
          </p:txBody>
        </p:sp>
        <p:sp>
          <p:nvSpPr>
            <p:cNvPr id="27667" name="Freeform 19"/>
            <p:cNvSpPr>
              <a:spLocks noChangeAspect="1"/>
            </p:cNvSpPr>
            <p:nvPr/>
          </p:nvSpPr>
          <p:spPr bwMode="auto">
            <a:xfrm>
              <a:off x="4666" y="2290"/>
              <a:ext cx="129" cy="160"/>
            </a:xfrm>
            <a:custGeom>
              <a:avLst/>
              <a:gdLst/>
              <a:ahLst/>
              <a:cxnLst>
                <a:cxn ang="0">
                  <a:pos x="453" y="108"/>
                </a:cxn>
                <a:cxn ang="0">
                  <a:pos x="270" y="0"/>
                </a:cxn>
                <a:cxn ang="0">
                  <a:pos x="0" y="457"/>
                </a:cxn>
                <a:cxn ang="0">
                  <a:pos x="183" y="565"/>
                </a:cxn>
                <a:cxn ang="0">
                  <a:pos x="453" y="108"/>
                </a:cxn>
              </a:cxnLst>
              <a:rect l="0" t="0" r="r" b="b"/>
              <a:pathLst>
                <a:path w="453" h="565">
                  <a:moveTo>
                    <a:pt x="453" y="108"/>
                  </a:moveTo>
                  <a:lnTo>
                    <a:pt x="270" y="0"/>
                  </a:lnTo>
                  <a:lnTo>
                    <a:pt x="0" y="457"/>
                  </a:lnTo>
                  <a:lnTo>
                    <a:pt x="183" y="565"/>
                  </a:lnTo>
                  <a:lnTo>
                    <a:pt x="453" y="108"/>
                  </a:lnTo>
                  <a:close/>
                </a:path>
              </a:pathLst>
            </a:custGeom>
            <a:solidFill>
              <a:schemeClr val="accent1"/>
            </a:solidFill>
            <a:ln w="9525">
              <a:noFill/>
              <a:round/>
              <a:headEnd/>
              <a:tailEnd/>
            </a:ln>
            <a:effectLst/>
          </p:spPr>
          <p:txBody>
            <a:bodyPr/>
            <a:lstStyle/>
            <a:p>
              <a:endParaRPr lang="en-GB"/>
            </a:p>
          </p:txBody>
        </p:sp>
        <p:sp>
          <p:nvSpPr>
            <p:cNvPr id="27668" name="Freeform 20"/>
            <p:cNvSpPr>
              <a:spLocks noChangeAspect="1"/>
            </p:cNvSpPr>
            <p:nvPr/>
          </p:nvSpPr>
          <p:spPr bwMode="auto">
            <a:xfrm>
              <a:off x="4368" y="2719"/>
              <a:ext cx="515" cy="226"/>
            </a:xfrm>
            <a:custGeom>
              <a:avLst/>
              <a:gdLst/>
              <a:ahLst/>
              <a:cxnLst>
                <a:cxn ang="0">
                  <a:pos x="1821" y="306"/>
                </a:cxn>
                <a:cxn ang="0">
                  <a:pos x="1735" y="0"/>
                </a:cxn>
                <a:cxn ang="0">
                  <a:pos x="0" y="493"/>
                </a:cxn>
                <a:cxn ang="0">
                  <a:pos x="86" y="799"/>
                </a:cxn>
                <a:cxn ang="0">
                  <a:pos x="1821" y="306"/>
                </a:cxn>
              </a:cxnLst>
              <a:rect l="0" t="0" r="r" b="b"/>
              <a:pathLst>
                <a:path w="1821" h="799">
                  <a:moveTo>
                    <a:pt x="1821" y="306"/>
                  </a:moveTo>
                  <a:lnTo>
                    <a:pt x="1735" y="0"/>
                  </a:lnTo>
                  <a:lnTo>
                    <a:pt x="0" y="493"/>
                  </a:lnTo>
                  <a:lnTo>
                    <a:pt x="86" y="799"/>
                  </a:lnTo>
                  <a:lnTo>
                    <a:pt x="1821" y="306"/>
                  </a:lnTo>
                  <a:close/>
                </a:path>
              </a:pathLst>
            </a:custGeom>
            <a:solidFill>
              <a:schemeClr val="accent1"/>
            </a:solidFill>
            <a:ln w="9525">
              <a:noFill/>
              <a:round/>
              <a:headEnd/>
              <a:tailEnd/>
            </a:ln>
            <a:effectLst/>
          </p:spPr>
          <p:txBody>
            <a:bodyPr/>
            <a:lstStyle/>
            <a:p>
              <a:endParaRPr lang="en-GB"/>
            </a:p>
          </p:txBody>
        </p:sp>
        <p:sp>
          <p:nvSpPr>
            <p:cNvPr id="27681" name="AutoShape 33"/>
            <p:cNvSpPr>
              <a:spLocks noChangeArrowheads="1"/>
            </p:cNvSpPr>
            <p:nvPr/>
          </p:nvSpPr>
          <p:spPr bwMode="auto">
            <a:xfrm>
              <a:off x="3470" y="1979"/>
              <a:ext cx="1814" cy="1814"/>
            </a:xfrm>
            <a:custGeom>
              <a:avLst/>
              <a:gdLst>
                <a:gd name="G0" fmla="+- 1905 0 0"/>
                <a:gd name="G1" fmla="+- 21600 0 1905"/>
                <a:gd name="G2" fmla="+- 21600 0 190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05" y="10800"/>
                  </a:moveTo>
                  <a:cubicBezTo>
                    <a:pt x="1905" y="15713"/>
                    <a:pt x="5887" y="19695"/>
                    <a:pt x="10800" y="19695"/>
                  </a:cubicBezTo>
                  <a:cubicBezTo>
                    <a:pt x="15713" y="19695"/>
                    <a:pt x="19695" y="15713"/>
                    <a:pt x="19695" y="10800"/>
                  </a:cubicBezTo>
                  <a:cubicBezTo>
                    <a:pt x="19695" y="5887"/>
                    <a:pt x="15713" y="1905"/>
                    <a:pt x="10800" y="1905"/>
                  </a:cubicBezTo>
                  <a:cubicBezTo>
                    <a:pt x="5887" y="1905"/>
                    <a:pt x="1905" y="5887"/>
                    <a:pt x="1905" y="10800"/>
                  </a:cubicBezTo>
                  <a:close/>
                </a:path>
              </a:pathLst>
            </a:custGeom>
            <a:solidFill>
              <a:schemeClr val="accent1"/>
            </a:solidFill>
            <a:ln w="9525">
              <a:noFill/>
              <a:round/>
              <a:headEnd/>
              <a:tailEnd/>
            </a:ln>
            <a:effectLst/>
          </p:spPr>
          <p:txBody>
            <a:bodyPr wrap="none" anchor="ctr"/>
            <a:lstStyle/>
            <a:p>
              <a:endParaRPr lang="en-GB"/>
            </a:p>
          </p:txBody>
        </p:sp>
        <p:sp>
          <p:nvSpPr>
            <p:cNvPr id="27682" name="Oval 34"/>
            <p:cNvSpPr>
              <a:spLocks noChangeArrowheads="1"/>
            </p:cNvSpPr>
            <p:nvPr/>
          </p:nvSpPr>
          <p:spPr bwMode="auto">
            <a:xfrm>
              <a:off x="4898" y="1888"/>
              <a:ext cx="272" cy="272"/>
            </a:xfrm>
            <a:prstGeom prst="ellipse">
              <a:avLst/>
            </a:prstGeom>
            <a:solidFill>
              <a:schemeClr val="accent1"/>
            </a:solidFill>
            <a:ln w="9525">
              <a:noFill/>
              <a:round/>
              <a:headEnd/>
              <a:tailEnd/>
            </a:ln>
            <a:effectLst/>
          </p:spPr>
          <p:txBody>
            <a:bodyPr wrap="none" anchor="ctr"/>
            <a:lstStyle/>
            <a:p>
              <a:endParaRPr lang="en-GB"/>
            </a:p>
          </p:txBody>
        </p:sp>
        <p:sp>
          <p:nvSpPr>
            <p:cNvPr id="27658" name="Freeform 10"/>
            <p:cNvSpPr>
              <a:spLocks noChangeAspect="1"/>
            </p:cNvSpPr>
            <p:nvPr/>
          </p:nvSpPr>
          <p:spPr bwMode="auto">
            <a:xfrm>
              <a:off x="4312" y="2828"/>
              <a:ext cx="158" cy="158"/>
            </a:xfrm>
            <a:custGeom>
              <a:avLst/>
              <a:gdLst/>
              <a:ahLst/>
              <a:cxnLst>
                <a:cxn ang="0">
                  <a:pos x="427" y="38"/>
                </a:cxn>
                <a:cxn ang="0">
                  <a:pos x="388" y="20"/>
                </a:cxn>
                <a:cxn ang="0">
                  <a:pos x="347" y="7"/>
                </a:cxn>
                <a:cxn ang="0">
                  <a:pos x="294" y="0"/>
                </a:cxn>
                <a:cxn ang="0">
                  <a:pos x="252" y="1"/>
                </a:cxn>
                <a:cxn ang="0">
                  <a:pos x="200" y="12"/>
                </a:cxn>
                <a:cxn ang="0">
                  <a:pos x="150" y="33"/>
                </a:cxn>
                <a:cxn ang="0">
                  <a:pos x="93" y="72"/>
                </a:cxn>
                <a:cxn ang="0">
                  <a:pos x="64" y="103"/>
                </a:cxn>
                <a:cxn ang="0">
                  <a:pos x="39" y="139"/>
                </a:cxn>
                <a:cxn ang="0">
                  <a:pos x="15" y="190"/>
                </a:cxn>
                <a:cxn ang="0">
                  <a:pos x="4" y="231"/>
                </a:cxn>
                <a:cxn ang="0">
                  <a:pos x="0" y="272"/>
                </a:cxn>
                <a:cxn ang="0">
                  <a:pos x="3" y="326"/>
                </a:cxn>
                <a:cxn ang="0">
                  <a:pos x="22" y="392"/>
                </a:cxn>
                <a:cxn ang="0">
                  <a:pos x="40" y="428"/>
                </a:cxn>
                <a:cxn ang="0">
                  <a:pos x="73" y="472"/>
                </a:cxn>
                <a:cxn ang="0">
                  <a:pos x="104" y="502"/>
                </a:cxn>
                <a:cxn ang="0">
                  <a:pos x="152" y="534"/>
                </a:cxn>
                <a:cxn ang="0">
                  <a:pos x="204" y="554"/>
                </a:cxn>
                <a:cxn ang="0">
                  <a:pos x="245" y="563"/>
                </a:cxn>
                <a:cxn ang="0">
                  <a:pos x="299" y="565"/>
                </a:cxn>
                <a:cxn ang="0">
                  <a:pos x="353" y="557"/>
                </a:cxn>
                <a:cxn ang="0">
                  <a:pos x="404" y="538"/>
                </a:cxn>
                <a:cxn ang="0">
                  <a:pos x="451" y="510"/>
                </a:cxn>
                <a:cxn ang="0">
                  <a:pos x="493" y="472"/>
                </a:cxn>
                <a:cxn ang="0">
                  <a:pos x="527" y="427"/>
                </a:cxn>
                <a:cxn ang="0">
                  <a:pos x="551" y="375"/>
                </a:cxn>
                <a:cxn ang="0">
                  <a:pos x="565" y="307"/>
                </a:cxn>
                <a:cxn ang="0">
                  <a:pos x="564" y="253"/>
                </a:cxn>
                <a:cxn ang="0">
                  <a:pos x="553" y="199"/>
                </a:cxn>
                <a:cxn ang="0">
                  <a:pos x="532" y="149"/>
                </a:cxn>
                <a:cxn ang="0">
                  <a:pos x="510" y="114"/>
                </a:cxn>
                <a:cxn ang="0">
                  <a:pos x="483" y="82"/>
                </a:cxn>
                <a:cxn ang="0">
                  <a:pos x="427" y="38"/>
                </a:cxn>
              </a:cxnLst>
              <a:rect l="0" t="0" r="r" b="b"/>
              <a:pathLst>
                <a:path w="565" h="565">
                  <a:moveTo>
                    <a:pt x="427" y="38"/>
                  </a:moveTo>
                  <a:lnTo>
                    <a:pt x="388" y="20"/>
                  </a:lnTo>
                  <a:lnTo>
                    <a:pt x="347" y="7"/>
                  </a:lnTo>
                  <a:lnTo>
                    <a:pt x="294" y="0"/>
                  </a:lnTo>
                  <a:lnTo>
                    <a:pt x="252" y="1"/>
                  </a:lnTo>
                  <a:lnTo>
                    <a:pt x="200" y="12"/>
                  </a:lnTo>
                  <a:lnTo>
                    <a:pt x="150" y="33"/>
                  </a:lnTo>
                  <a:lnTo>
                    <a:pt x="93" y="72"/>
                  </a:lnTo>
                  <a:lnTo>
                    <a:pt x="64" y="103"/>
                  </a:lnTo>
                  <a:lnTo>
                    <a:pt x="39" y="139"/>
                  </a:lnTo>
                  <a:lnTo>
                    <a:pt x="15" y="190"/>
                  </a:lnTo>
                  <a:lnTo>
                    <a:pt x="4" y="231"/>
                  </a:lnTo>
                  <a:lnTo>
                    <a:pt x="0" y="272"/>
                  </a:lnTo>
                  <a:lnTo>
                    <a:pt x="3" y="326"/>
                  </a:lnTo>
                  <a:lnTo>
                    <a:pt x="22" y="392"/>
                  </a:lnTo>
                  <a:lnTo>
                    <a:pt x="40" y="428"/>
                  </a:lnTo>
                  <a:lnTo>
                    <a:pt x="73" y="472"/>
                  </a:lnTo>
                  <a:lnTo>
                    <a:pt x="104" y="502"/>
                  </a:lnTo>
                  <a:lnTo>
                    <a:pt x="152" y="534"/>
                  </a:lnTo>
                  <a:lnTo>
                    <a:pt x="204" y="554"/>
                  </a:lnTo>
                  <a:lnTo>
                    <a:pt x="245" y="563"/>
                  </a:lnTo>
                  <a:lnTo>
                    <a:pt x="299" y="565"/>
                  </a:lnTo>
                  <a:lnTo>
                    <a:pt x="353" y="557"/>
                  </a:lnTo>
                  <a:lnTo>
                    <a:pt x="404" y="538"/>
                  </a:lnTo>
                  <a:lnTo>
                    <a:pt x="451" y="510"/>
                  </a:lnTo>
                  <a:lnTo>
                    <a:pt x="493" y="472"/>
                  </a:lnTo>
                  <a:lnTo>
                    <a:pt x="527" y="427"/>
                  </a:lnTo>
                  <a:lnTo>
                    <a:pt x="551" y="375"/>
                  </a:lnTo>
                  <a:lnTo>
                    <a:pt x="565" y="307"/>
                  </a:lnTo>
                  <a:lnTo>
                    <a:pt x="564" y="253"/>
                  </a:lnTo>
                  <a:lnTo>
                    <a:pt x="553" y="199"/>
                  </a:lnTo>
                  <a:lnTo>
                    <a:pt x="532" y="149"/>
                  </a:lnTo>
                  <a:lnTo>
                    <a:pt x="510" y="114"/>
                  </a:lnTo>
                  <a:lnTo>
                    <a:pt x="483" y="82"/>
                  </a:lnTo>
                  <a:lnTo>
                    <a:pt x="427" y="38"/>
                  </a:lnTo>
                  <a:close/>
                </a:path>
              </a:pathLst>
            </a:custGeom>
            <a:solidFill>
              <a:schemeClr val="accent1"/>
            </a:solidFill>
            <a:ln w="9525">
              <a:noFill/>
              <a:round/>
              <a:headEnd/>
              <a:tailEnd/>
            </a:ln>
            <a:effectLst/>
          </p:spPr>
          <p:txBody>
            <a:bodyPr/>
            <a:lstStyle/>
            <a:p>
              <a:endParaRPr lang="en-GB"/>
            </a:p>
          </p:txBody>
        </p:sp>
        <p:sp>
          <p:nvSpPr>
            <p:cNvPr id="27680" name="AutoShape 32"/>
            <p:cNvSpPr>
              <a:spLocks noChangeArrowheads="1"/>
            </p:cNvSpPr>
            <p:nvPr/>
          </p:nvSpPr>
          <p:spPr bwMode="auto">
            <a:xfrm>
              <a:off x="4762" y="1593"/>
              <a:ext cx="680" cy="680"/>
            </a:xfrm>
            <a:custGeom>
              <a:avLst/>
              <a:gdLst>
                <a:gd name="G0" fmla="+- 4129 0 0"/>
                <a:gd name="G1" fmla="+- 21600 0 4129"/>
                <a:gd name="G2" fmla="+- 21600 0 4129"/>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129" y="10800"/>
                  </a:moveTo>
                  <a:cubicBezTo>
                    <a:pt x="4129" y="14484"/>
                    <a:pt x="7116" y="17471"/>
                    <a:pt x="10800" y="17471"/>
                  </a:cubicBezTo>
                  <a:cubicBezTo>
                    <a:pt x="14484" y="17471"/>
                    <a:pt x="17471" y="14484"/>
                    <a:pt x="17471" y="10800"/>
                  </a:cubicBezTo>
                  <a:cubicBezTo>
                    <a:pt x="17471" y="7116"/>
                    <a:pt x="14484" y="4129"/>
                    <a:pt x="10800" y="4129"/>
                  </a:cubicBezTo>
                  <a:cubicBezTo>
                    <a:pt x="7116" y="4129"/>
                    <a:pt x="4129" y="7116"/>
                    <a:pt x="4129" y="10800"/>
                  </a:cubicBezTo>
                  <a:close/>
                </a:path>
              </a:pathLst>
            </a:custGeom>
            <a:solidFill>
              <a:schemeClr val="accent1"/>
            </a:solidFill>
            <a:ln w="9525">
              <a:noFill/>
              <a:round/>
              <a:headEnd/>
              <a:tailEnd/>
            </a:ln>
            <a:effectLst/>
          </p:spPr>
          <p:txBody>
            <a:bodyPr wrap="none" anchor="ctr"/>
            <a:lstStyle/>
            <a:p>
              <a:endParaRPr lang="en-GB"/>
            </a:p>
          </p:txBody>
        </p:sp>
      </p:grpSp>
      <p:sp>
        <p:nvSpPr>
          <p:cNvPr id="25" name="عنصر نائب للتاريخ 24"/>
          <p:cNvSpPr>
            <a:spLocks noGrp="1"/>
          </p:cNvSpPr>
          <p:nvPr>
            <p:ph type="dt" sz="half" idx="10"/>
          </p:nvPr>
        </p:nvSpPr>
        <p:spPr/>
        <p:txBody>
          <a:bodyPr/>
          <a:lstStyle/>
          <a:p>
            <a:fld id="{058B52CB-FF53-401D-85A4-A092A630458F}" type="datetime1">
              <a:rPr lang="en-US" smtClean="0"/>
              <a:pPr/>
              <a:t>9/18/2013</a:t>
            </a:fld>
            <a:endParaRPr lang="en-GB"/>
          </a:p>
        </p:txBody>
      </p:sp>
      <p:sp>
        <p:nvSpPr>
          <p:cNvPr id="26" name="عنصر نائب لرقم الشريحة 25"/>
          <p:cNvSpPr>
            <a:spLocks noGrp="1"/>
          </p:cNvSpPr>
          <p:nvPr>
            <p:ph type="sldNum" sz="quarter" idx="12"/>
          </p:nvPr>
        </p:nvSpPr>
        <p:spPr/>
        <p:txBody>
          <a:bodyPr/>
          <a:lstStyle/>
          <a:p>
            <a:fld id="{C43AD211-25C3-4653-AFEF-7FF8538BE60C}" type="slidenum">
              <a:rPr lang="en-GB" smtClean="0"/>
              <a:pPr/>
              <a:t>41</a:t>
            </a:fld>
            <a:endParaRPr lang="en-GB"/>
          </a:p>
        </p:txBody>
      </p:sp>
      <p:sp>
        <p:nvSpPr>
          <p:cNvPr id="27" name="عنصر نائب للتذييل 26"/>
          <p:cNvSpPr>
            <a:spLocks noGrp="1"/>
          </p:cNvSpPr>
          <p:nvPr>
            <p:ph type="ftr" sz="quarter" idx="11"/>
          </p:nvPr>
        </p:nvSpPr>
        <p:spPr/>
        <p:txBody>
          <a:bodyPr/>
          <a:lstStyle/>
          <a:p>
            <a:r>
              <a:rPr lang="ar-SA" smtClean="0"/>
              <a:t>أ.أريج الخنين</a:t>
            </a:r>
            <a:endParaRPr lang="en-GB"/>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r" rtl="1"/>
            <a:endParaRPr lang="en-US" dirty="0" smtClean="0"/>
          </a:p>
          <a:p>
            <a:pPr algn="r" rtl="1"/>
            <a:r>
              <a:rPr lang="ar-SA" dirty="0" smtClean="0">
                <a:solidFill>
                  <a:srgbClr val="FF0000"/>
                </a:solidFill>
              </a:rPr>
              <a:t>أما أحمد سالم فعرف الوسائل التعليمية على أنها:</a:t>
            </a:r>
          </a:p>
          <a:p>
            <a:pPr algn="r" rtl="1">
              <a:buNone/>
            </a:pPr>
            <a:r>
              <a:rPr lang="ar-SA" dirty="0" smtClean="0"/>
              <a:t>   منظومة فرعية من منظومة تكنولوجيا التعليم تتضمن المواد والأدوات والأجهزة التعليمية التي يستخدمها المعلم أو المتعلم أو كلاهما في المواقف التعليمية بطريقة منظومية لتسهيل عملية التعليم والتعلم.</a:t>
            </a:r>
            <a:endParaRPr lang="en-US" dirty="0" smtClean="0"/>
          </a:p>
          <a:p>
            <a:pPr algn="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5</a:t>
            </a:fld>
            <a:endParaRPr lang="en-GB"/>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5556" y="224644"/>
            <a:ext cx="8291513" cy="720725"/>
          </a:xfrm>
        </p:spPr>
        <p:txBody>
          <a:bodyPr/>
          <a:lstStyle/>
          <a:p>
            <a:r>
              <a:rPr lang="ar-SA" sz="4000" dirty="0" smtClean="0"/>
              <a:t>علاقة تكنولوجيا التعليم بالوسائل التعليمية</a:t>
            </a:r>
            <a:endParaRPr lang="en-US" sz="4000" dirty="0"/>
          </a:p>
        </p:txBody>
      </p:sp>
      <p:graphicFrame>
        <p:nvGraphicFramePr>
          <p:cNvPr id="7" name="عنصر نائب للمحتوى 6"/>
          <p:cNvGraphicFramePr>
            <a:graphicFrameLocks noGrp="1"/>
          </p:cNvGraphicFramePr>
          <p:nvPr>
            <p:ph idx="1"/>
          </p:nvPr>
        </p:nvGraphicFramePr>
        <p:xfrm>
          <a:off x="457200" y="1484313"/>
          <a:ext cx="8291513"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تاريخ 3"/>
          <p:cNvSpPr>
            <a:spLocks noGrp="1"/>
          </p:cNvSpPr>
          <p:nvPr>
            <p:ph type="dt" sz="half" idx="10"/>
          </p:nvPr>
        </p:nvSpPr>
        <p:spPr/>
        <p:txBody>
          <a:bodyPr/>
          <a:lstStyle/>
          <a:p>
            <a:fld id="{1296D5B1-8C1A-4576-8AF0-385F327B8D6A}" type="datetime1">
              <a:rPr lang="en-US" smtClean="0"/>
              <a:pPr/>
              <a:t>9/18/2013</a:t>
            </a:fld>
            <a:endParaRPr lang="en-GB"/>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C43AD211-25C3-4653-AFEF-7FF8538BE60C}" type="slidenum">
              <a:rPr lang="en-GB" smtClean="0"/>
              <a:pPr/>
              <a:t>6</a:t>
            </a:fld>
            <a:endParaRPr lang="en-GB"/>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r">
              <a:buNone/>
            </a:pPr>
            <a:r>
              <a:rPr lang="ar-SA" sz="3600" b="1" dirty="0" smtClean="0">
                <a:solidFill>
                  <a:srgbClr val="DD4B7F"/>
                </a:solidFill>
                <a:latin typeface="Arial" charset="0"/>
                <a:cs typeface="Arial" charset="0"/>
              </a:rPr>
              <a:t>كما عرفها حسن زيتون (2001) على أنها : </a:t>
            </a:r>
          </a:p>
          <a:p>
            <a:pPr algn="r">
              <a:buNone/>
            </a:pPr>
            <a:r>
              <a:rPr lang="ar-SA" b="1" dirty="0" smtClean="0">
                <a:solidFill>
                  <a:schemeClr val="accent1">
                    <a:lumMod val="75000"/>
                  </a:schemeClr>
                </a:solidFill>
              </a:rPr>
              <a:t>مجموعة المواقف والمواد والأجهزة التعليمية والأشخاص الذين يتم توظيفهم ضمن اجراءات استراتيجية التدريس بغية تسهيل عملية التعليم والتعلم, مما يسهم في تحقيق الأهداف التدريسية المرجوة في نهاية المطاف</a:t>
            </a:r>
            <a:endParaRPr lang="ar-SA" dirty="0"/>
          </a:p>
        </p:txBody>
      </p:sp>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7</a:t>
            </a:fld>
            <a:endParaRPr lang="en-GB"/>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715F90C6-BC55-47E9-A7D7-06AF2E0E96D3}" type="datetime1">
              <a:rPr lang="en-US" smtClean="0"/>
              <a:pPr/>
              <a:t>9/18/2013</a:t>
            </a:fld>
            <a:endParaRPr lang="en-US"/>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EB8292BA-A78F-41D4-A7E0-F2F70381A3DD}" type="slidenum">
              <a:rPr lang="ar-SA"/>
              <a:pPr/>
              <a:t>8</a:t>
            </a:fld>
            <a:endParaRPr lang="en-US"/>
          </a:p>
        </p:txBody>
      </p:sp>
      <p:sp>
        <p:nvSpPr>
          <p:cNvPr id="6146" name="Rectangle 2"/>
          <p:cNvSpPr>
            <a:spLocks noChangeArrowheads="1"/>
          </p:cNvSpPr>
          <p:nvPr/>
        </p:nvSpPr>
        <p:spPr bwMode="auto">
          <a:xfrm>
            <a:off x="539750" y="836613"/>
            <a:ext cx="8229600" cy="5400675"/>
          </a:xfrm>
          <a:prstGeom prst="rect">
            <a:avLst/>
          </a:prstGeom>
          <a:noFill/>
          <a:ln w="9525">
            <a:noFill/>
            <a:miter lim="800000"/>
            <a:headEnd/>
            <a:tailEnd/>
          </a:ln>
          <a:effectLst/>
        </p:spPr>
        <p:txBody>
          <a:bodyPr anchor="ctr"/>
          <a:lstStyle/>
          <a:p>
            <a:pPr algn="ctr"/>
            <a:endParaRPr lang="en-US" sz="4800">
              <a:solidFill>
                <a:schemeClr val="tx2"/>
              </a:solidFill>
              <a:cs typeface="Arial" charset="0"/>
            </a:endParaRPr>
          </a:p>
        </p:txBody>
      </p:sp>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 name="Diagram 9"/>
          <p:cNvGraphicFramePr/>
          <p:nvPr/>
        </p:nvGraphicFramePr>
        <p:xfrm>
          <a:off x="1176291" y="580986"/>
          <a:ext cx="6900957" cy="22272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Table 10"/>
          <p:cNvGraphicFramePr>
            <a:graphicFrameLocks noGrp="1"/>
          </p:cNvGraphicFramePr>
          <p:nvPr/>
        </p:nvGraphicFramePr>
        <p:xfrm>
          <a:off x="1395369" y="2698740"/>
          <a:ext cx="6535827" cy="3285744"/>
        </p:xfrm>
        <a:graphic>
          <a:graphicData uri="http://schemas.openxmlformats.org/drawingml/2006/table">
            <a:tbl>
              <a:tblPr rtl="1">
                <a:tableStyleId>{35758FB7-9AC5-4552-8A53-C91805E547FA}</a:tableStyleId>
              </a:tblPr>
              <a:tblGrid>
                <a:gridCol w="1637306"/>
                <a:gridCol w="1499806"/>
                <a:gridCol w="1898909"/>
                <a:gridCol w="1499806"/>
              </a:tblGrid>
              <a:tr h="2921040">
                <a:tc>
                  <a:txBody>
                    <a:bodyPr/>
                    <a:lstStyle/>
                    <a:p>
                      <a:pPr algn="r" rtl="1">
                        <a:lnSpc>
                          <a:spcPct val="115000"/>
                        </a:lnSpc>
                        <a:spcAft>
                          <a:spcPts val="1000"/>
                        </a:spcAft>
                      </a:pPr>
                      <a:r>
                        <a:rPr lang="ar-SA" sz="1800" b="0" dirty="0">
                          <a:solidFill>
                            <a:schemeClr val="accent1">
                              <a:lumMod val="75000"/>
                            </a:schemeClr>
                          </a:solidFill>
                        </a:rPr>
                        <a:t>مثل :</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التجريب المعملي</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العروض التوضيحية</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الزيارات الميدانية</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الاجتماعات</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الندوات</a:t>
                      </a:r>
                      <a:endParaRPr lang="en-US" sz="1600" b="0" dirty="0">
                        <a:solidFill>
                          <a:schemeClr val="accent1">
                            <a:lumMod val="75000"/>
                          </a:schemeClr>
                        </a:solidFill>
                        <a:latin typeface="Calibri"/>
                        <a:ea typeface="Calibri"/>
                        <a:cs typeface="Arial"/>
                      </a:endParaRPr>
                    </a:p>
                  </a:txBody>
                  <a:tcPr marL="68580" marR="68580" marT="0" marB="0"/>
                </a:tc>
                <a:tc>
                  <a:txBody>
                    <a:bodyPr/>
                    <a:lstStyle/>
                    <a:p>
                      <a:pPr algn="r" rtl="1">
                        <a:lnSpc>
                          <a:spcPct val="115000"/>
                        </a:lnSpc>
                        <a:spcAft>
                          <a:spcPts val="1000"/>
                        </a:spcAft>
                      </a:pPr>
                      <a:r>
                        <a:rPr lang="ar-SA" sz="1800" b="0">
                          <a:solidFill>
                            <a:schemeClr val="accent1">
                              <a:lumMod val="75000"/>
                            </a:schemeClr>
                          </a:solidFill>
                        </a:rPr>
                        <a:t>مثل :</a:t>
                      </a:r>
                      <a:endParaRPr lang="en-US" sz="1600" b="0">
                        <a:solidFill>
                          <a:schemeClr val="accent1">
                            <a:lumMod val="75000"/>
                          </a:schemeClr>
                        </a:solidFill>
                      </a:endParaRPr>
                    </a:p>
                    <a:p>
                      <a:pPr algn="r" rtl="1">
                        <a:lnSpc>
                          <a:spcPct val="115000"/>
                        </a:lnSpc>
                        <a:spcAft>
                          <a:spcPts val="1000"/>
                        </a:spcAft>
                      </a:pPr>
                      <a:r>
                        <a:rPr lang="ar-SA" sz="1800" b="0">
                          <a:solidFill>
                            <a:schemeClr val="accent1">
                              <a:lumMod val="75000"/>
                            </a:schemeClr>
                          </a:solidFill>
                        </a:rPr>
                        <a:t>الكتب الدراسية</a:t>
                      </a:r>
                      <a:endParaRPr lang="en-US" sz="1600" b="0">
                        <a:solidFill>
                          <a:schemeClr val="accent1">
                            <a:lumMod val="75000"/>
                          </a:schemeClr>
                        </a:solidFill>
                      </a:endParaRPr>
                    </a:p>
                    <a:p>
                      <a:pPr algn="r" rtl="1">
                        <a:lnSpc>
                          <a:spcPct val="115000"/>
                        </a:lnSpc>
                        <a:spcAft>
                          <a:spcPts val="1000"/>
                        </a:spcAft>
                      </a:pPr>
                      <a:r>
                        <a:rPr lang="ar-SA" sz="1800" b="0">
                          <a:solidFill>
                            <a:schemeClr val="accent1">
                              <a:lumMod val="75000"/>
                            </a:schemeClr>
                          </a:solidFill>
                        </a:rPr>
                        <a:t>الملصقات التعليمية</a:t>
                      </a:r>
                      <a:endParaRPr lang="en-US" sz="1600" b="0">
                        <a:solidFill>
                          <a:schemeClr val="accent1">
                            <a:lumMod val="75000"/>
                          </a:schemeClr>
                        </a:solidFill>
                      </a:endParaRPr>
                    </a:p>
                    <a:p>
                      <a:pPr algn="r" rtl="1">
                        <a:lnSpc>
                          <a:spcPct val="115000"/>
                        </a:lnSpc>
                        <a:spcAft>
                          <a:spcPts val="1000"/>
                        </a:spcAft>
                      </a:pPr>
                      <a:r>
                        <a:rPr lang="ar-SA" sz="1800" b="0">
                          <a:solidFill>
                            <a:schemeClr val="accent1">
                              <a:lumMod val="75000"/>
                            </a:schemeClr>
                          </a:solidFill>
                        </a:rPr>
                        <a:t>البرامج التلفزيونية</a:t>
                      </a:r>
                      <a:endParaRPr lang="en-US" sz="1600" b="0">
                        <a:solidFill>
                          <a:schemeClr val="accent1">
                            <a:lumMod val="75000"/>
                          </a:schemeClr>
                        </a:solidFill>
                      </a:endParaRPr>
                    </a:p>
                    <a:p>
                      <a:pPr algn="r" rtl="1">
                        <a:lnSpc>
                          <a:spcPct val="115000"/>
                        </a:lnSpc>
                        <a:spcAft>
                          <a:spcPts val="1000"/>
                        </a:spcAft>
                      </a:pPr>
                      <a:r>
                        <a:rPr lang="ar-SA" sz="1800" b="0">
                          <a:solidFill>
                            <a:schemeClr val="accent1">
                              <a:lumMod val="75000"/>
                            </a:schemeClr>
                          </a:solidFill>
                        </a:rPr>
                        <a:t>البرامج التعليمية الحاسوبية</a:t>
                      </a:r>
                      <a:endParaRPr lang="en-US" sz="1600" b="0">
                        <a:solidFill>
                          <a:schemeClr val="accent1">
                            <a:lumMod val="75000"/>
                          </a:schemeClr>
                        </a:solidFill>
                      </a:endParaRPr>
                    </a:p>
                    <a:p>
                      <a:pPr algn="r" rtl="1">
                        <a:lnSpc>
                          <a:spcPct val="115000"/>
                        </a:lnSpc>
                        <a:spcAft>
                          <a:spcPts val="1000"/>
                        </a:spcAft>
                      </a:pPr>
                      <a:r>
                        <a:rPr lang="ar-SA" sz="1800" b="0">
                          <a:solidFill>
                            <a:schemeClr val="accent1">
                              <a:lumMod val="75000"/>
                            </a:schemeClr>
                          </a:solidFill>
                        </a:rPr>
                        <a:t>المجسمات والعينات</a:t>
                      </a:r>
                      <a:endParaRPr lang="en-US" sz="1600" b="0">
                        <a:solidFill>
                          <a:schemeClr val="accent1">
                            <a:lumMod val="75000"/>
                          </a:schemeClr>
                        </a:solidFill>
                        <a:latin typeface="Calibri"/>
                        <a:ea typeface="Calibri"/>
                        <a:cs typeface="Arial"/>
                      </a:endParaRPr>
                    </a:p>
                  </a:txBody>
                  <a:tcPr marL="68580" marR="68580" marT="0" marB="0"/>
                </a:tc>
                <a:tc>
                  <a:txBody>
                    <a:bodyPr/>
                    <a:lstStyle/>
                    <a:p>
                      <a:pPr algn="r" rtl="1">
                        <a:lnSpc>
                          <a:spcPct val="115000"/>
                        </a:lnSpc>
                        <a:spcAft>
                          <a:spcPts val="1000"/>
                        </a:spcAft>
                      </a:pPr>
                      <a:r>
                        <a:rPr lang="ar-SA" sz="1800" b="0" dirty="0">
                          <a:solidFill>
                            <a:schemeClr val="accent1">
                              <a:lumMod val="75000"/>
                            </a:schemeClr>
                          </a:solidFill>
                        </a:rPr>
                        <a:t>مثل :</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أجهزة عرض الوسائط المتعددة</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الحاسب الآلي</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أجهزة عرض الصور</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أجهزة عرض الشفافيات</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الراديو</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التلفزيون</a:t>
                      </a:r>
                      <a:endParaRPr lang="en-US" sz="1600" b="0" dirty="0">
                        <a:solidFill>
                          <a:schemeClr val="accent1">
                            <a:lumMod val="75000"/>
                          </a:schemeClr>
                        </a:solidFill>
                        <a:latin typeface="Calibri"/>
                        <a:ea typeface="Calibri"/>
                        <a:cs typeface="Arial"/>
                      </a:endParaRPr>
                    </a:p>
                  </a:txBody>
                  <a:tcPr marL="68580" marR="68580" marT="0" marB="0"/>
                </a:tc>
                <a:tc>
                  <a:txBody>
                    <a:bodyPr/>
                    <a:lstStyle/>
                    <a:p>
                      <a:pPr algn="r" rtl="1">
                        <a:lnSpc>
                          <a:spcPct val="115000"/>
                        </a:lnSpc>
                        <a:spcAft>
                          <a:spcPts val="1000"/>
                        </a:spcAft>
                      </a:pPr>
                      <a:r>
                        <a:rPr lang="ar-SA" sz="1800" b="0" dirty="0">
                          <a:solidFill>
                            <a:schemeClr val="accent1">
                              <a:lumMod val="75000"/>
                            </a:schemeClr>
                          </a:solidFill>
                        </a:rPr>
                        <a:t>مثل :</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رجال الدين</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الأطباء</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المهندسون</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المخترعون</a:t>
                      </a:r>
                      <a:endParaRPr lang="en-US" sz="1600" b="0" dirty="0">
                        <a:solidFill>
                          <a:schemeClr val="accent1">
                            <a:lumMod val="75000"/>
                          </a:schemeClr>
                        </a:solidFill>
                      </a:endParaRPr>
                    </a:p>
                    <a:p>
                      <a:pPr algn="r" rtl="1">
                        <a:lnSpc>
                          <a:spcPct val="115000"/>
                        </a:lnSpc>
                        <a:spcAft>
                          <a:spcPts val="1000"/>
                        </a:spcAft>
                      </a:pPr>
                      <a:r>
                        <a:rPr lang="ar-SA" sz="1800" b="0" dirty="0">
                          <a:solidFill>
                            <a:schemeClr val="accent1">
                              <a:lumMod val="75000"/>
                            </a:schemeClr>
                          </a:solidFill>
                        </a:rPr>
                        <a:t>السياسيون</a:t>
                      </a:r>
                      <a:endParaRPr lang="en-US" sz="1600" b="0" dirty="0">
                        <a:solidFill>
                          <a:schemeClr val="accent1">
                            <a:lumMod val="75000"/>
                          </a:schemeClr>
                        </a:solidFill>
                        <a:latin typeface="Calibri"/>
                        <a:ea typeface="Calibri"/>
                        <a:cs typeface="Arial"/>
                      </a:endParaRPr>
                    </a:p>
                  </a:txBody>
                  <a:tcPr marL="68580" marR="68580" marT="0" marB="0"/>
                </a:tc>
              </a:tr>
            </a:tbl>
          </a:graphicData>
        </a:graphic>
      </p:graphicFrame>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تطور الوسائل التعليمية من حيث طرق إنتاجها </a:t>
            </a:r>
            <a:endParaRPr lang="ar-SA" dirty="0"/>
          </a:p>
        </p:txBody>
      </p:sp>
      <p:graphicFrame>
        <p:nvGraphicFramePr>
          <p:cNvPr id="7" name="Content Placeholder 6"/>
          <p:cNvGraphicFramePr>
            <a:graphicFrameLocks noGrp="1"/>
          </p:cNvGraphicFramePr>
          <p:nvPr>
            <p:ph idx="1"/>
          </p:nvPr>
        </p:nvGraphicFramePr>
        <p:xfrm>
          <a:off x="457200" y="1484313"/>
          <a:ext cx="8291513"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1296D5B1-8C1A-4576-8AF0-385F327B8D6A}" type="datetime1">
              <a:rPr lang="en-US" smtClean="0"/>
              <a:pPr/>
              <a:t>9/18/2013</a:t>
            </a:fld>
            <a:endParaRPr lang="en-GB"/>
          </a:p>
        </p:txBody>
      </p:sp>
      <p:sp>
        <p:nvSpPr>
          <p:cNvPr id="5" name="Footer Placeholder 4"/>
          <p:cNvSpPr>
            <a:spLocks noGrp="1"/>
          </p:cNvSpPr>
          <p:nvPr>
            <p:ph type="ftr" sz="quarter" idx="11"/>
          </p:nvPr>
        </p:nvSpPr>
        <p:spPr/>
        <p:txBody>
          <a:bodyPr/>
          <a:lstStyle/>
          <a:p>
            <a:r>
              <a:rPr lang="ar-SA" smtClean="0"/>
              <a:t>أ.أريج الخنين</a:t>
            </a:r>
            <a:endParaRPr lang="en-GB"/>
          </a:p>
        </p:txBody>
      </p:sp>
      <p:sp>
        <p:nvSpPr>
          <p:cNvPr id="6" name="Slide Number Placeholder 5"/>
          <p:cNvSpPr>
            <a:spLocks noGrp="1"/>
          </p:cNvSpPr>
          <p:nvPr>
            <p:ph type="sldNum" sz="quarter" idx="12"/>
          </p:nvPr>
        </p:nvSpPr>
        <p:spPr/>
        <p:txBody>
          <a:bodyPr/>
          <a:lstStyle/>
          <a:p>
            <a:fld id="{C43AD211-25C3-4653-AFEF-7FF8538BE60C}" type="slidenum">
              <a:rPr lang="en-GB" smtClean="0"/>
              <a:pPr/>
              <a:t>9</a:t>
            </a:fld>
            <a:endParaRPr lang="en-GB"/>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theme/theme1.xml><?xml version="1.0" encoding="utf-8"?>
<a:theme xmlns:a="http://schemas.openxmlformats.org/drawingml/2006/main" name="Default Design">
  <a:themeElements>
    <a:clrScheme name="">
      <a:dk1>
        <a:srgbClr val="B3CCE6"/>
      </a:dk1>
      <a:lt1>
        <a:srgbClr val="FFFFFF"/>
      </a:lt1>
      <a:dk2>
        <a:srgbClr val="6698CC"/>
      </a:dk2>
      <a:lt2>
        <a:srgbClr val="2E4C6B"/>
      </a:lt2>
      <a:accent1>
        <a:srgbClr val="336599"/>
      </a:accent1>
      <a:accent2>
        <a:srgbClr val="2E4C6B"/>
      </a:accent2>
      <a:accent3>
        <a:srgbClr val="B8CAE2"/>
      </a:accent3>
      <a:accent4>
        <a:srgbClr val="DADADA"/>
      </a:accent4>
      <a:accent5>
        <a:srgbClr val="ADB8CA"/>
      </a:accent5>
      <a:accent6>
        <a:srgbClr val="294460"/>
      </a:accent6>
      <a:hlink>
        <a:srgbClr val="4986C3"/>
      </a:hlink>
      <a:folHlink>
        <a:srgbClr val="0066FF"/>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8E8AB4"/>
        </a:dk1>
        <a:lt1>
          <a:srgbClr val="F8F8F8"/>
        </a:lt1>
        <a:dk2>
          <a:srgbClr val="5D5888"/>
        </a:dk2>
        <a:lt2>
          <a:srgbClr val="FFFFFF"/>
        </a:lt2>
        <a:accent1>
          <a:srgbClr val="191077"/>
        </a:accent1>
        <a:accent2>
          <a:srgbClr val="BC0606"/>
        </a:accent2>
        <a:accent3>
          <a:srgbClr val="B6B4C3"/>
        </a:accent3>
        <a:accent4>
          <a:srgbClr val="D4D4D4"/>
        </a:accent4>
        <a:accent5>
          <a:srgbClr val="ABAABD"/>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4">
        <a:dk1>
          <a:srgbClr val="8E8AB4"/>
        </a:dk1>
        <a:lt1>
          <a:srgbClr val="F8F8F8"/>
        </a:lt1>
        <a:dk2>
          <a:srgbClr val="5D5888"/>
        </a:dk2>
        <a:lt2>
          <a:srgbClr val="FFFFFF"/>
        </a:lt2>
        <a:accent1>
          <a:srgbClr val="FFFFFF"/>
        </a:accent1>
        <a:accent2>
          <a:srgbClr val="BC0606"/>
        </a:accent2>
        <a:accent3>
          <a:srgbClr val="B6B4C3"/>
        </a:accent3>
        <a:accent4>
          <a:srgbClr val="D4D4D4"/>
        </a:accent4>
        <a:accent5>
          <a:srgbClr val="FFFFFF"/>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E8AB4"/>
        </a:dk1>
        <a:lt1>
          <a:srgbClr val="F8F8F8"/>
        </a:lt1>
        <a:dk2>
          <a:srgbClr val="5D5888"/>
        </a:dk2>
        <a:lt2>
          <a:srgbClr val="FFFFFF"/>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8E8AB4"/>
        </a:dk1>
        <a:lt1>
          <a:srgbClr val="F8F8F8"/>
        </a:lt1>
        <a:dk2>
          <a:srgbClr val="5D5888"/>
        </a:dk2>
        <a:lt2>
          <a:srgbClr val="463F83"/>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2015-04-09T07:45:26Z</outs:dateTime>
      <outs:isPinned>true</outs:isPinned>
    </outs:relatedDate>
    <outs:relatedDate>
      <outs:type>2</outs:type>
      <outs:displayName>Created</outs:displayName>
      <outs:dateTime>2005-03-15T10:04:38Z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Presentation Helper</outs:displayName>
          <outs:accountName/>
        </outs:relatedPerson>
      </outs:people>
      <outs:source>0</outs:source>
      <outs:isPinned>true</outs:isPinned>
    </outs:relatedPeopleItem>
    <outs:relatedPeopleItem>
      <outs:category>Last modified by</outs:category>
      <outs:people>
        <outs:relatedPerson>
          <outs:displayName>ReCCo</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0431C1B5-CCB7-4430-8263-D4AEC0D74960}">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otalTime>1408</TotalTime>
  <Words>1804</Words>
  <Application>Microsoft Office PowerPoint</Application>
  <PresentationFormat>On-screen Show (4:3)</PresentationFormat>
  <Paragraphs>438</Paragraphs>
  <Slides>41</Slides>
  <Notes>32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Calibri</vt:lpstr>
      <vt:lpstr>Times New Roman</vt:lpstr>
      <vt:lpstr>Default Design</vt:lpstr>
      <vt:lpstr>PowerPoint Presentation</vt:lpstr>
      <vt:lpstr>الوسائل التعليمية</vt:lpstr>
      <vt:lpstr>مفهوم الوسائل التعليمية: </vt:lpstr>
      <vt:lpstr>PowerPoint Presentation</vt:lpstr>
      <vt:lpstr>PowerPoint Presentation</vt:lpstr>
      <vt:lpstr>علاقة تكنولوجيا التعليم بالوسائل التعليمية</vt:lpstr>
      <vt:lpstr>PowerPoint Presentation</vt:lpstr>
      <vt:lpstr>PowerPoint Presentation</vt:lpstr>
      <vt:lpstr>تطور الوسائل التعليمية من حيث طرق إنتاجها </vt:lpstr>
      <vt:lpstr>PowerPoint Presentation</vt:lpstr>
      <vt:lpstr>PowerPoint Presentation</vt:lpstr>
      <vt:lpstr>PowerPoint Presentation</vt:lpstr>
      <vt:lpstr>PowerPoint Presentation</vt:lpstr>
      <vt:lpstr>PowerPoint Presentation</vt:lpstr>
      <vt:lpstr>PowerPoint Presentation</vt:lpstr>
      <vt:lpstr>نماذج التصميم التعليمي</vt:lpstr>
      <vt:lpstr> ماذا يستفيد المعلم من نماذج تصميم التعليم؟ </vt:lpstr>
      <vt:lpstr>PowerPoint Presentation</vt:lpstr>
      <vt:lpstr>PowerPoint Presentation</vt:lpstr>
      <vt:lpstr>PowerPoint Presentation</vt:lpstr>
      <vt:lpstr>PowerPoint Presentation</vt:lpstr>
      <vt:lpstr> النموذج العام لتصميم التعليم ADDIE </vt:lpstr>
      <vt:lpstr>1- مرحلة التحليل</vt:lpstr>
      <vt:lpstr>2- مرحلة التصميم</vt:lpstr>
      <vt:lpstr>3- مرحلة التطوير</vt:lpstr>
      <vt:lpstr>4- التنفيذ (التطبيق) </vt:lpstr>
      <vt:lpstr>5- مرحلة التقويم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Little Creative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Chalkboard Template</dc:title>
  <dc:creator>Presentation Helper</dc:creator>
  <cp:lastModifiedBy>user</cp:lastModifiedBy>
  <cp:revision>74</cp:revision>
  <dcterms:created xsi:type="dcterms:W3CDTF">2005-03-15T10:04:38Z</dcterms:created>
  <dcterms:modified xsi:type="dcterms:W3CDTF">2013-09-18T07:53:24Z</dcterms:modified>
</cp:coreProperties>
</file>