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02" r:id="rId1"/>
  </p:sldMasterIdLst>
  <p:sldIdLst>
    <p:sldId id="261" r:id="rId2"/>
    <p:sldId id="262" r:id="rId3"/>
    <p:sldId id="263" r:id="rId4"/>
    <p:sldId id="271" r:id="rId5"/>
    <p:sldId id="264" r:id="rId6"/>
    <p:sldId id="265" r:id="rId7"/>
    <p:sldId id="266" r:id="rId8"/>
    <p:sldId id="267" r:id="rId9"/>
    <p:sldId id="272" r:id="rId10"/>
    <p:sldId id="257" r:id="rId11"/>
    <p:sldId id="258" r:id="rId12"/>
    <p:sldId id="259" r:id="rId13"/>
    <p:sldId id="260" r:id="rId14"/>
    <p:sldId id="268" r:id="rId15"/>
    <p:sldId id="269" r:id="rId16"/>
    <p:sldId id="270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 snapToObjects="1">
      <p:cViewPr>
        <p:scale>
          <a:sx n="69" d="100"/>
          <a:sy n="69" d="100"/>
        </p:scale>
        <p:origin x="-1392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1#2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1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1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1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1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83F8E2-439B-4BA0-A052-12D9DF0C656B}" type="doc">
      <dgm:prSet loTypeId="urn:microsoft.com/office/officeart/2005/8/layout/hProcess9" loCatId="" qsTypeId="urn:microsoft.com/office/officeart/2005/8/quickstyle/3d1" qsCatId="3D" csTypeId="urn:microsoft.com/office/officeart/2005/8/colors/colorful1#1" csCatId="colorful" phldr="1"/>
      <dgm:spPr/>
      <dgm:t>
        <a:bodyPr/>
        <a:lstStyle/>
        <a:p>
          <a:endParaRPr lang="en-US"/>
        </a:p>
      </dgm:t>
    </dgm:pt>
    <dgm:pt modelId="{EADF53B6-1FE9-4AA9-B1EE-78C4436D37A1}">
      <dgm:prSet phldrT="[Text]" custT="1"/>
      <dgm:spPr/>
      <dgm:t>
        <a:bodyPr/>
        <a:lstStyle/>
        <a:p>
          <a:pPr algn="r"/>
          <a:r>
            <a:rPr lang="x-none" sz="2800" dirty="0" smtClean="0"/>
            <a:t>السُّوسُ</a:t>
          </a:r>
          <a:endParaRPr lang="en-US" sz="2800" dirty="0"/>
        </a:p>
      </dgm:t>
    </dgm:pt>
    <dgm:pt modelId="{6170DEE1-9096-4D57-BD26-B768575B9625}" type="parTrans" cxnId="{0CE802B0-68A5-44B6-B02B-5F15032C8625}">
      <dgm:prSet/>
      <dgm:spPr/>
      <dgm:t>
        <a:bodyPr/>
        <a:lstStyle/>
        <a:p>
          <a:endParaRPr lang="en-US"/>
        </a:p>
      </dgm:t>
    </dgm:pt>
    <dgm:pt modelId="{9F5C2E40-8F43-4FDE-B3DE-1DFD9C25C691}" type="sibTrans" cxnId="{0CE802B0-68A5-44B6-B02B-5F15032C8625}">
      <dgm:prSet/>
      <dgm:spPr/>
      <dgm:t>
        <a:bodyPr/>
        <a:lstStyle/>
        <a:p>
          <a:endParaRPr lang="en-US" sz="1400"/>
        </a:p>
      </dgm:t>
    </dgm:pt>
    <dgm:pt modelId="{7F3E9596-311E-482C-BAFA-EEE565CE602C}">
      <dgm:prSet phldrT="[Text]" custT="1"/>
      <dgm:spPr/>
      <dgm:t>
        <a:bodyPr/>
        <a:lstStyle/>
        <a:p>
          <a:pPr algn="r"/>
          <a:r>
            <a:rPr lang="x-none" sz="2800" dirty="0" smtClean="0"/>
            <a:t>السِّيَاسَة</a:t>
          </a:r>
          <a:endParaRPr lang="en-US" sz="2800" dirty="0"/>
        </a:p>
      </dgm:t>
    </dgm:pt>
    <dgm:pt modelId="{61A73106-7289-49F7-89D6-CCCEC3286F47}" type="parTrans" cxnId="{AED1EDED-DD4C-4B8D-B19A-CCD698932BAC}">
      <dgm:prSet/>
      <dgm:spPr/>
      <dgm:t>
        <a:bodyPr/>
        <a:lstStyle/>
        <a:p>
          <a:endParaRPr lang="en-US"/>
        </a:p>
      </dgm:t>
    </dgm:pt>
    <dgm:pt modelId="{FBDFF53E-D617-425C-93C8-C1918E262CB9}" type="sibTrans" cxnId="{AED1EDED-DD4C-4B8D-B19A-CCD698932BAC}">
      <dgm:prSet/>
      <dgm:spPr/>
      <dgm:t>
        <a:bodyPr/>
        <a:lstStyle/>
        <a:p>
          <a:endParaRPr lang="en-US" sz="1400"/>
        </a:p>
      </dgm:t>
    </dgm:pt>
    <dgm:pt modelId="{CA8CB385-F39F-4FC8-91FA-0938F59EA512}">
      <dgm:prSet phldrT="[Text]" custT="1"/>
      <dgm:spPr/>
      <dgm:t>
        <a:bodyPr/>
        <a:lstStyle/>
        <a:p>
          <a:pPr algn="r"/>
          <a:r>
            <a:rPr lang="x-none" sz="2800" dirty="0" smtClean="0"/>
            <a:t>سَوَّسَه القَومُ</a:t>
          </a:r>
          <a:endParaRPr lang="en-US" sz="2800" dirty="0"/>
        </a:p>
      </dgm:t>
    </dgm:pt>
    <dgm:pt modelId="{591B9F27-1EDD-4D74-A512-3BB6A88D56CD}" type="parTrans" cxnId="{DAE17A04-125D-448B-A4B2-1233A2C7E1E6}">
      <dgm:prSet/>
      <dgm:spPr/>
      <dgm:t>
        <a:bodyPr/>
        <a:lstStyle/>
        <a:p>
          <a:endParaRPr lang="en-US"/>
        </a:p>
      </dgm:t>
    </dgm:pt>
    <dgm:pt modelId="{6F15249C-1666-473F-AC4E-5F25B0DDDCF4}" type="sibTrans" cxnId="{DAE17A04-125D-448B-A4B2-1233A2C7E1E6}">
      <dgm:prSet/>
      <dgm:spPr/>
      <dgm:t>
        <a:bodyPr/>
        <a:lstStyle/>
        <a:p>
          <a:endParaRPr lang="en-US"/>
        </a:p>
      </dgm:t>
    </dgm:pt>
    <dgm:pt modelId="{BD504A12-8D85-48A9-89F2-DEFE19C04474}">
      <dgm:prSet phldrT="[Text]" custT="1"/>
      <dgm:spPr/>
      <dgm:t>
        <a:bodyPr/>
        <a:lstStyle/>
        <a:p>
          <a:pPr algn="r"/>
          <a:r>
            <a:rPr lang="x-none" sz="1800" dirty="0" smtClean="0"/>
            <a:t>جعلوه يسوسهم </a:t>
          </a:r>
          <a:endParaRPr lang="en-US" sz="1800" dirty="0"/>
        </a:p>
      </dgm:t>
    </dgm:pt>
    <dgm:pt modelId="{A784E77E-449F-484A-BE80-AFE8C1A8DDC0}" type="parTrans" cxnId="{7AB537D2-C94C-4C44-89B8-994AF210A497}">
      <dgm:prSet/>
      <dgm:spPr/>
      <dgm:t>
        <a:bodyPr/>
        <a:lstStyle/>
        <a:p>
          <a:endParaRPr lang="en-US"/>
        </a:p>
      </dgm:t>
    </dgm:pt>
    <dgm:pt modelId="{24714331-B3B4-4EF8-9473-3A34354EB67D}" type="sibTrans" cxnId="{7AB537D2-C94C-4C44-89B8-994AF210A497}">
      <dgm:prSet/>
      <dgm:spPr/>
      <dgm:t>
        <a:bodyPr/>
        <a:lstStyle/>
        <a:p>
          <a:endParaRPr lang="en-US"/>
        </a:p>
      </dgm:t>
    </dgm:pt>
    <dgm:pt modelId="{472881D3-339E-4A13-A188-CA833D613970}">
      <dgm:prSet phldrT="[Text]" custT="1"/>
      <dgm:spPr/>
      <dgm:t>
        <a:bodyPr/>
        <a:lstStyle/>
        <a:p>
          <a:pPr algn="r"/>
          <a:r>
            <a:rPr lang="x-none" sz="1800" dirty="0" smtClean="0"/>
            <a:t>الطبيعة والأصل والخلق والسجية.</a:t>
          </a:r>
          <a:endParaRPr lang="en-US" sz="1800" dirty="0"/>
        </a:p>
      </dgm:t>
    </dgm:pt>
    <dgm:pt modelId="{D7EC050E-69BB-4D35-ABB1-E5357C128868}" type="sibTrans" cxnId="{33B021C6-1DBC-4831-90C4-6E4C2BCF2767}">
      <dgm:prSet/>
      <dgm:spPr/>
      <dgm:t>
        <a:bodyPr/>
        <a:lstStyle/>
        <a:p>
          <a:endParaRPr lang="en-US"/>
        </a:p>
      </dgm:t>
    </dgm:pt>
    <dgm:pt modelId="{A3E23519-6DEF-44DE-852B-56BECC903802}" type="parTrans" cxnId="{33B021C6-1DBC-4831-90C4-6E4C2BCF2767}">
      <dgm:prSet/>
      <dgm:spPr/>
      <dgm:t>
        <a:bodyPr/>
        <a:lstStyle/>
        <a:p>
          <a:endParaRPr lang="en-US"/>
        </a:p>
      </dgm:t>
    </dgm:pt>
    <dgm:pt modelId="{23D54EEB-5F45-47D9-8195-F52D3D420F29}">
      <dgm:prSet custT="1"/>
      <dgm:spPr/>
      <dgm:t>
        <a:bodyPr/>
        <a:lstStyle/>
        <a:p>
          <a:pPr algn="r"/>
          <a:r>
            <a:rPr lang="x-none" sz="1800" dirty="0" smtClean="0"/>
            <a:t>القيام على الشيء بما يصلحه .</a:t>
          </a:r>
          <a:endParaRPr lang="en-US" sz="1800" dirty="0"/>
        </a:p>
      </dgm:t>
    </dgm:pt>
    <dgm:pt modelId="{98E47B22-C95A-46B0-8000-290E58E35006}" type="parTrans" cxnId="{8F0BB38B-D4DD-4B9D-97F1-79D6E53C05BC}">
      <dgm:prSet/>
      <dgm:spPr/>
      <dgm:t>
        <a:bodyPr/>
        <a:lstStyle/>
        <a:p>
          <a:endParaRPr lang="en-US"/>
        </a:p>
      </dgm:t>
    </dgm:pt>
    <dgm:pt modelId="{3DCB6594-FDB8-451B-83B9-F52008916CFB}" type="sibTrans" cxnId="{8F0BB38B-D4DD-4B9D-97F1-79D6E53C05BC}">
      <dgm:prSet/>
      <dgm:spPr/>
      <dgm:t>
        <a:bodyPr/>
        <a:lstStyle/>
        <a:p>
          <a:endParaRPr lang="en-US"/>
        </a:p>
      </dgm:t>
    </dgm:pt>
    <dgm:pt modelId="{A1B32C91-01A8-354B-AA19-F6D9AF1A008A}" type="pres">
      <dgm:prSet presAssocID="{B883F8E2-439B-4BA0-A052-12D9DF0C656B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3DA332-76D7-C04D-BA39-87BB950EC2D5}" type="pres">
      <dgm:prSet presAssocID="{B883F8E2-439B-4BA0-A052-12D9DF0C656B}" presName="arrow" presStyleLbl="bgShp" presStyleIdx="0" presStyleCnt="1"/>
      <dgm:spPr/>
      <dgm:t>
        <a:bodyPr/>
        <a:lstStyle/>
        <a:p>
          <a:endParaRPr lang="en-US"/>
        </a:p>
      </dgm:t>
    </dgm:pt>
    <dgm:pt modelId="{3624A7D5-489F-F143-AAB3-C93B4EABEEAF}" type="pres">
      <dgm:prSet presAssocID="{B883F8E2-439B-4BA0-A052-12D9DF0C656B}" presName="linearProcess" presStyleCnt="0"/>
      <dgm:spPr/>
      <dgm:t>
        <a:bodyPr/>
        <a:lstStyle/>
        <a:p>
          <a:endParaRPr lang="en-US"/>
        </a:p>
      </dgm:t>
    </dgm:pt>
    <dgm:pt modelId="{E343CA02-0649-B143-8485-5D07A4219F02}" type="pres">
      <dgm:prSet presAssocID="{EADF53B6-1FE9-4AA9-B1EE-78C4436D37A1}" presName="textNode" presStyleLbl="node1" presStyleIdx="0" presStyleCnt="3" custScaleY="1155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0F6D15-4F48-D248-A7C7-5C246A1C505A}" type="pres">
      <dgm:prSet presAssocID="{9F5C2E40-8F43-4FDE-B3DE-1DFD9C25C691}" presName="sibTrans" presStyleCnt="0"/>
      <dgm:spPr/>
      <dgm:t>
        <a:bodyPr/>
        <a:lstStyle/>
        <a:p>
          <a:endParaRPr lang="en-US"/>
        </a:p>
      </dgm:t>
    </dgm:pt>
    <dgm:pt modelId="{D5785D80-9E4C-EA42-BCB1-38C02BC74D24}" type="pres">
      <dgm:prSet presAssocID="{7F3E9596-311E-482C-BAFA-EEE565CE602C}" presName="textNode" presStyleLbl="node1" presStyleIdx="1" presStyleCnt="3" custScaleY="1110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2AA9DD-7D65-1F40-B1DB-283CA3C3407D}" type="pres">
      <dgm:prSet presAssocID="{FBDFF53E-D617-425C-93C8-C1918E262CB9}" presName="sibTrans" presStyleCnt="0"/>
      <dgm:spPr/>
      <dgm:t>
        <a:bodyPr/>
        <a:lstStyle/>
        <a:p>
          <a:endParaRPr lang="en-US"/>
        </a:p>
      </dgm:t>
    </dgm:pt>
    <dgm:pt modelId="{22AA988C-A650-E345-919B-BE1A6414DCC0}" type="pres">
      <dgm:prSet presAssocID="{CA8CB385-F39F-4FC8-91FA-0938F59EA51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E802B0-68A5-44B6-B02B-5F15032C8625}" srcId="{B883F8E2-439B-4BA0-A052-12D9DF0C656B}" destId="{EADF53B6-1FE9-4AA9-B1EE-78C4436D37A1}" srcOrd="0" destOrd="0" parTransId="{6170DEE1-9096-4D57-BD26-B768575B9625}" sibTransId="{9F5C2E40-8F43-4FDE-B3DE-1DFD9C25C691}"/>
    <dgm:cxn modelId="{33B021C6-1DBC-4831-90C4-6E4C2BCF2767}" srcId="{EADF53B6-1FE9-4AA9-B1EE-78C4436D37A1}" destId="{472881D3-339E-4A13-A188-CA833D613970}" srcOrd="0" destOrd="0" parTransId="{A3E23519-6DEF-44DE-852B-56BECC903802}" sibTransId="{D7EC050E-69BB-4D35-ABB1-E5357C128868}"/>
    <dgm:cxn modelId="{8F0BB38B-D4DD-4B9D-97F1-79D6E53C05BC}" srcId="{7F3E9596-311E-482C-BAFA-EEE565CE602C}" destId="{23D54EEB-5F45-47D9-8195-F52D3D420F29}" srcOrd="0" destOrd="0" parTransId="{98E47B22-C95A-46B0-8000-290E58E35006}" sibTransId="{3DCB6594-FDB8-451B-83B9-F52008916CFB}"/>
    <dgm:cxn modelId="{D19763A9-FB2D-A34D-951D-3BE389F81DCA}" type="presOf" srcId="{EADF53B6-1FE9-4AA9-B1EE-78C4436D37A1}" destId="{E343CA02-0649-B143-8485-5D07A4219F02}" srcOrd="0" destOrd="0" presId="urn:microsoft.com/office/officeart/2005/8/layout/hProcess9"/>
    <dgm:cxn modelId="{8107BA5E-B231-634A-BBC2-3F7BDB14B42B}" type="presOf" srcId="{B883F8E2-439B-4BA0-A052-12D9DF0C656B}" destId="{A1B32C91-01A8-354B-AA19-F6D9AF1A008A}" srcOrd="0" destOrd="0" presId="urn:microsoft.com/office/officeart/2005/8/layout/hProcess9"/>
    <dgm:cxn modelId="{41754977-E89E-0741-939A-589E277AB5D4}" type="presOf" srcId="{BD504A12-8D85-48A9-89F2-DEFE19C04474}" destId="{22AA988C-A650-E345-919B-BE1A6414DCC0}" srcOrd="0" destOrd="1" presId="urn:microsoft.com/office/officeart/2005/8/layout/hProcess9"/>
    <dgm:cxn modelId="{DAE17A04-125D-448B-A4B2-1233A2C7E1E6}" srcId="{B883F8E2-439B-4BA0-A052-12D9DF0C656B}" destId="{CA8CB385-F39F-4FC8-91FA-0938F59EA512}" srcOrd="2" destOrd="0" parTransId="{591B9F27-1EDD-4D74-A512-3BB6A88D56CD}" sibTransId="{6F15249C-1666-473F-AC4E-5F25B0DDDCF4}"/>
    <dgm:cxn modelId="{D78D3637-FACC-114B-A301-22E9051DC33A}" type="presOf" srcId="{23D54EEB-5F45-47D9-8195-F52D3D420F29}" destId="{D5785D80-9E4C-EA42-BCB1-38C02BC74D24}" srcOrd="0" destOrd="1" presId="urn:microsoft.com/office/officeart/2005/8/layout/hProcess9"/>
    <dgm:cxn modelId="{325EC46C-A174-CE4D-9B85-99892C409473}" type="presOf" srcId="{7F3E9596-311E-482C-BAFA-EEE565CE602C}" destId="{D5785D80-9E4C-EA42-BCB1-38C02BC74D24}" srcOrd="0" destOrd="0" presId="urn:microsoft.com/office/officeart/2005/8/layout/hProcess9"/>
    <dgm:cxn modelId="{AED1EDED-DD4C-4B8D-B19A-CCD698932BAC}" srcId="{B883F8E2-439B-4BA0-A052-12D9DF0C656B}" destId="{7F3E9596-311E-482C-BAFA-EEE565CE602C}" srcOrd="1" destOrd="0" parTransId="{61A73106-7289-49F7-89D6-CCCEC3286F47}" sibTransId="{FBDFF53E-D617-425C-93C8-C1918E262CB9}"/>
    <dgm:cxn modelId="{B4E4A134-712F-384B-B059-6609A69856C4}" type="presOf" srcId="{472881D3-339E-4A13-A188-CA833D613970}" destId="{E343CA02-0649-B143-8485-5D07A4219F02}" srcOrd="0" destOrd="1" presId="urn:microsoft.com/office/officeart/2005/8/layout/hProcess9"/>
    <dgm:cxn modelId="{7AB537D2-C94C-4C44-89B8-994AF210A497}" srcId="{CA8CB385-F39F-4FC8-91FA-0938F59EA512}" destId="{BD504A12-8D85-48A9-89F2-DEFE19C04474}" srcOrd="0" destOrd="0" parTransId="{A784E77E-449F-484A-BE80-AFE8C1A8DDC0}" sibTransId="{24714331-B3B4-4EF8-9473-3A34354EB67D}"/>
    <dgm:cxn modelId="{2D40F021-3E5E-9F47-B61F-CA73340F45BE}" type="presOf" srcId="{CA8CB385-F39F-4FC8-91FA-0938F59EA512}" destId="{22AA988C-A650-E345-919B-BE1A6414DCC0}" srcOrd="0" destOrd="0" presId="urn:microsoft.com/office/officeart/2005/8/layout/hProcess9"/>
    <dgm:cxn modelId="{7D2A7065-F41C-F247-A6E0-55482220FD11}" type="presParOf" srcId="{A1B32C91-01A8-354B-AA19-F6D9AF1A008A}" destId="{603DA332-76D7-C04D-BA39-87BB950EC2D5}" srcOrd="0" destOrd="0" presId="urn:microsoft.com/office/officeart/2005/8/layout/hProcess9"/>
    <dgm:cxn modelId="{4FC970EB-281D-C942-99B5-9CA9DBACD456}" type="presParOf" srcId="{A1B32C91-01A8-354B-AA19-F6D9AF1A008A}" destId="{3624A7D5-489F-F143-AAB3-C93B4EABEEAF}" srcOrd="1" destOrd="0" presId="urn:microsoft.com/office/officeart/2005/8/layout/hProcess9"/>
    <dgm:cxn modelId="{663AB57B-1762-EA43-B13E-C39DD9FFC925}" type="presParOf" srcId="{3624A7D5-489F-F143-AAB3-C93B4EABEEAF}" destId="{E343CA02-0649-B143-8485-5D07A4219F02}" srcOrd="0" destOrd="0" presId="urn:microsoft.com/office/officeart/2005/8/layout/hProcess9"/>
    <dgm:cxn modelId="{67CCD0B7-45E6-A341-AA14-C8838AA1D199}" type="presParOf" srcId="{3624A7D5-489F-F143-AAB3-C93B4EABEEAF}" destId="{800F6D15-4F48-D248-A7C7-5C246A1C505A}" srcOrd="1" destOrd="0" presId="urn:microsoft.com/office/officeart/2005/8/layout/hProcess9"/>
    <dgm:cxn modelId="{8731BF28-C2FE-BD45-A3E0-1DC6CE0D16C6}" type="presParOf" srcId="{3624A7D5-489F-F143-AAB3-C93B4EABEEAF}" destId="{D5785D80-9E4C-EA42-BCB1-38C02BC74D24}" srcOrd="2" destOrd="0" presId="urn:microsoft.com/office/officeart/2005/8/layout/hProcess9"/>
    <dgm:cxn modelId="{4B6B75F5-8105-D442-A52F-EC0C5C1078EF}" type="presParOf" srcId="{3624A7D5-489F-F143-AAB3-C93B4EABEEAF}" destId="{932AA9DD-7D65-1F40-B1DB-283CA3C3407D}" srcOrd="3" destOrd="0" presId="urn:microsoft.com/office/officeart/2005/8/layout/hProcess9"/>
    <dgm:cxn modelId="{CA7B6548-DC25-B045-935A-22C5470744D1}" type="presParOf" srcId="{3624A7D5-489F-F143-AAB3-C93B4EABEEAF}" destId="{22AA988C-A650-E345-919B-BE1A6414DCC0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A18B307-6F62-44B1-84D3-65E7F161CFF5}" type="doc">
      <dgm:prSet loTypeId="urn:microsoft.com/office/officeart/2005/8/layout/chevron2" loCatId="list" qsTypeId="urn:microsoft.com/office/officeart/2005/8/quickstyle/simple1" qsCatId="simple" csTypeId="urn:microsoft.com/office/officeart/2005/8/colors/colorful1#20" csCatId="colorful" phldr="1"/>
      <dgm:spPr/>
      <dgm:t>
        <a:bodyPr/>
        <a:lstStyle/>
        <a:p>
          <a:endParaRPr lang="en-US"/>
        </a:p>
      </dgm:t>
    </dgm:pt>
    <dgm:pt modelId="{EE45D66A-62BE-4281-8DF1-301C666E2E4C}">
      <dgm:prSet phldrT="[Text]" custT="1"/>
      <dgm:spPr/>
      <dgm:t>
        <a:bodyPr/>
        <a:lstStyle/>
        <a:p>
          <a:pPr algn="ctr"/>
          <a:r>
            <a:rPr lang="x-none" sz="1600" dirty="0" smtClean="0"/>
            <a:t>الشيخ عبدالوهاب خلاف  </a:t>
          </a:r>
          <a:endParaRPr lang="en-US" sz="1600" dirty="0"/>
        </a:p>
      </dgm:t>
    </dgm:pt>
    <dgm:pt modelId="{683EF7D5-8336-444F-86EF-232F325B4A0C}" type="parTrans" cxnId="{9FF20980-FC25-4A91-B77C-0A950FFF67EA}">
      <dgm:prSet/>
      <dgm:spPr/>
      <dgm:t>
        <a:bodyPr/>
        <a:lstStyle/>
        <a:p>
          <a:endParaRPr lang="en-US"/>
        </a:p>
      </dgm:t>
    </dgm:pt>
    <dgm:pt modelId="{4BACE99E-92C0-4322-9683-ACCD268A72C4}" type="sibTrans" cxnId="{9FF20980-FC25-4A91-B77C-0A950FFF67EA}">
      <dgm:prSet/>
      <dgm:spPr/>
      <dgm:t>
        <a:bodyPr/>
        <a:lstStyle/>
        <a:p>
          <a:endParaRPr lang="en-US"/>
        </a:p>
      </dgm:t>
    </dgm:pt>
    <dgm:pt modelId="{60FB6B83-74D5-4C17-9EAC-5F267D943795}">
      <dgm:prSet phldrT="[Text]"/>
      <dgm:spPr/>
      <dgm:t>
        <a:bodyPr/>
        <a:lstStyle/>
        <a:p>
          <a:pPr algn="r"/>
          <a:r>
            <a:rPr lang="x-none" dirty="0" smtClean="0"/>
            <a:t>السياسة الشرعية أو نظام الدولة الإسلامية   </a:t>
          </a:r>
          <a:endParaRPr lang="en-US" dirty="0"/>
        </a:p>
      </dgm:t>
    </dgm:pt>
    <dgm:pt modelId="{3C99CF78-0A20-4024-A9C1-F51F13C94B4A}" type="parTrans" cxnId="{D4A176F1-7BD8-4B49-BC4A-118B76353F2B}">
      <dgm:prSet/>
      <dgm:spPr/>
      <dgm:t>
        <a:bodyPr/>
        <a:lstStyle/>
        <a:p>
          <a:endParaRPr lang="en-US"/>
        </a:p>
      </dgm:t>
    </dgm:pt>
    <dgm:pt modelId="{8FCC4C2D-37DB-47EA-9067-5CDF4CF36964}" type="sibTrans" cxnId="{D4A176F1-7BD8-4B49-BC4A-118B76353F2B}">
      <dgm:prSet/>
      <dgm:spPr/>
      <dgm:t>
        <a:bodyPr/>
        <a:lstStyle/>
        <a:p>
          <a:endParaRPr lang="en-US"/>
        </a:p>
      </dgm:t>
    </dgm:pt>
    <dgm:pt modelId="{EF441B04-9E16-459F-9176-DD8D3E1A1AB1}">
      <dgm:prSet phldrT="[Text]" custT="1"/>
      <dgm:spPr/>
      <dgm:t>
        <a:bodyPr/>
        <a:lstStyle/>
        <a:p>
          <a:pPr algn="ctr"/>
          <a:r>
            <a:rPr lang="x-none" sz="1600" dirty="0" smtClean="0"/>
            <a:t>الدكتور فتحي الدريني</a:t>
          </a:r>
          <a:endParaRPr lang="en-US" sz="1600" dirty="0"/>
        </a:p>
      </dgm:t>
    </dgm:pt>
    <dgm:pt modelId="{CBB49F8E-5A84-4E99-9EB6-292B09C9A876}" type="parTrans" cxnId="{756A9264-A9BF-4078-B890-996367A35261}">
      <dgm:prSet/>
      <dgm:spPr/>
      <dgm:t>
        <a:bodyPr/>
        <a:lstStyle/>
        <a:p>
          <a:endParaRPr lang="en-US"/>
        </a:p>
      </dgm:t>
    </dgm:pt>
    <dgm:pt modelId="{9DC0F516-9DB8-40C1-8106-B8CF08566CD7}" type="sibTrans" cxnId="{756A9264-A9BF-4078-B890-996367A35261}">
      <dgm:prSet/>
      <dgm:spPr/>
      <dgm:t>
        <a:bodyPr/>
        <a:lstStyle/>
        <a:p>
          <a:endParaRPr lang="en-US"/>
        </a:p>
      </dgm:t>
    </dgm:pt>
    <dgm:pt modelId="{8A0CA890-5219-48B2-93CB-CE2E948E7267}">
      <dgm:prSet phldrT="[Text]"/>
      <dgm:spPr/>
      <dgm:t>
        <a:bodyPr/>
        <a:lstStyle/>
        <a:p>
          <a:pPr algn="r"/>
          <a:r>
            <a:rPr lang="x-none" dirty="0" smtClean="0"/>
            <a:t>خصائص التشريع الإسلامي في السياسة والحكم </a:t>
          </a:r>
          <a:endParaRPr lang="en-US" dirty="0"/>
        </a:p>
      </dgm:t>
    </dgm:pt>
    <dgm:pt modelId="{217E2702-CA58-4C9B-8691-978D1236D308}" type="parTrans" cxnId="{2F6A0CE4-BE6C-43E5-800B-96446EC9532F}">
      <dgm:prSet/>
      <dgm:spPr/>
      <dgm:t>
        <a:bodyPr/>
        <a:lstStyle/>
        <a:p>
          <a:endParaRPr lang="en-US"/>
        </a:p>
      </dgm:t>
    </dgm:pt>
    <dgm:pt modelId="{5E0CA2B7-6054-4B62-898A-72EBAEF7C447}" type="sibTrans" cxnId="{2F6A0CE4-BE6C-43E5-800B-96446EC9532F}">
      <dgm:prSet/>
      <dgm:spPr/>
      <dgm:t>
        <a:bodyPr/>
        <a:lstStyle/>
        <a:p>
          <a:endParaRPr lang="en-US"/>
        </a:p>
      </dgm:t>
    </dgm:pt>
    <dgm:pt modelId="{7E594B55-F8DE-4614-B103-5A3BA176C702}">
      <dgm:prSet phldrT="[Text]" custT="1"/>
      <dgm:spPr/>
      <dgm:t>
        <a:bodyPr/>
        <a:lstStyle/>
        <a:p>
          <a:pPr algn="ctr"/>
          <a:r>
            <a:rPr lang="x-none" sz="1600" dirty="0" smtClean="0"/>
            <a:t>الدكتور محمد ضياء الدين الريس</a:t>
          </a:r>
          <a:endParaRPr lang="en-US" sz="1600" dirty="0"/>
        </a:p>
      </dgm:t>
    </dgm:pt>
    <dgm:pt modelId="{ED38399B-2414-4A92-BA63-3371C9C96917}" type="parTrans" cxnId="{D666CCF8-1376-4288-981B-D686C1D1BC93}">
      <dgm:prSet/>
      <dgm:spPr/>
      <dgm:t>
        <a:bodyPr/>
        <a:lstStyle/>
        <a:p>
          <a:endParaRPr lang="en-US"/>
        </a:p>
      </dgm:t>
    </dgm:pt>
    <dgm:pt modelId="{F6969C44-80F4-43C3-BA94-6A0D0C2FE817}" type="sibTrans" cxnId="{D666CCF8-1376-4288-981B-D686C1D1BC93}">
      <dgm:prSet/>
      <dgm:spPr/>
      <dgm:t>
        <a:bodyPr/>
        <a:lstStyle/>
        <a:p>
          <a:endParaRPr lang="en-US"/>
        </a:p>
      </dgm:t>
    </dgm:pt>
    <dgm:pt modelId="{BC57F869-0D94-47FB-A296-BDC1CCFD0093}">
      <dgm:prSet phldrT="[Text]"/>
      <dgm:spPr/>
      <dgm:t>
        <a:bodyPr/>
        <a:lstStyle/>
        <a:p>
          <a:pPr algn="r"/>
          <a:r>
            <a:rPr lang="x-none" dirty="0" smtClean="0"/>
            <a:t>النظريات السياسية الإسلامية </a:t>
          </a:r>
          <a:endParaRPr lang="en-US" dirty="0"/>
        </a:p>
      </dgm:t>
    </dgm:pt>
    <dgm:pt modelId="{FD343754-FD31-47FD-B146-91A56B9AA806}" type="parTrans" cxnId="{AEC99E57-8332-469A-82EB-FFC8C3F75164}">
      <dgm:prSet/>
      <dgm:spPr/>
      <dgm:t>
        <a:bodyPr/>
        <a:lstStyle/>
        <a:p>
          <a:endParaRPr lang="en-US"/>
        </a:p>
      </dgm:t>
    </dgm:pt>
    <dgm:pt modelId="{45C8F5F3-081D-4486-B040-B0D5F7B2CC47}" type="sibTrans" cxnId="{AEC99E57-8332-469A-82EB-FFC8C3F75164}">
      <dgm:prSet/>
      <dgm:spPr/>
      <dgm:t>
        <a:bodyPr/>
        <a:lstStyle/>
        <a:p>
          <a:endParaRPr lang="en-US"/>
        </a:p>
      </dgm:t>
    </dgm:pt>
    <dgm:pt modelId="{8AB911DB-3265-479C-BE17-D2DFAEFAA9A2}" type="pres">
      <dgm:prSet presAssocID="{2A18B307-6F62-44B1-84D3-65E7F161CFF5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DE837F3-ECE1-4AB4-8722-74539F984910}" type="pres">
      <dgm:prSet presAssocID="{EE45D66A-62BE-4281-8DF1-301C666E2E4C}" presName="composite" presStyleCnt="0"/>
      <dgm:spPr/>
    </dgm:pt>
    <dgm:pt modelId="{8C87EBF0-E59D-489D-9FCE-F52931E333A0}" type="pres">
      <dgm:prSet presAssocID="{EE45D66A-62BE-4281-8DF1-301C666E2E4C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7B1947-80AF-45C5-90AB-505B96F190D9}" type="pres">
      <dgm:prSet presAssocID="{EE45D66A-62BE-4281-8DF1-301C666E2E4C}" presName="descendantText" presStyleLbl="alignAcc1" presStyleIdx="0" presStyleCnt="3" custScaleX="9552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24FE78-95D2-4DF0-9B94-D2551158A472}" type="pres">
      <dgm:prSet presAssocID="{4BACE99E-92C0-4322-9683-ACCD268A72C4}" presName="sp" presStyleCnt="0"/>
      <dgm:spPr/>
    </dgm:pt>
    <dgm:pt modelId="{6BA97ACE-B141-4499-AE12-847AA68557EE}" type="pres">
      <dgm:prSet presAssocID="{EF441B04-9E16-459F-9176-DD8D3E1A1AB1}" presName="composite" presStyleCnt="0"/>
      <dgm:spPr/>
    </dgm:pt>
    <dgm:pt modelId="{0B5F79E0-2308-46A2-A9C6-81CBF2F3440E}" type="pres">
      <dgm:prSet presAssocID="{EF441B04-9E16-459F-9176-DD8D3E1A1AB1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F8E9F8-2BDD-49B4-A86A-E796A5EE5868}" type="pres">
      <dgm:prSet presAssocID="{EF441B04-9E16-459F-9176-DD8D3E1A1AB1}" presName="descendantText" presStyleLbl="alignAcc1" presStyleIdx="1" presStyleCnt="3" custScaleX="977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5955656-17D0-4D8F-A61F-388604A999B9}" type="pres">
      <dgm:prSet presAssocID="{9DC0F516-9DB8-40C1-8106-B8CF08566CD7}" presName="sp" presStyleCnt="0"/>
      <dgm:spPr/>
    </dgm:pt>
    <dgm:pt modelId="{F989156F-DE2B-48E5-A6F4-07DB55313055}" type="pres">
      <dgm:prSet presAssocID="{7E594B55-F8DE-4614-B103-5A3BA176C702}" presName="composite" presStyleCnt="0"/>
      <dgm:spPr/>
    </dgm:pt>
    <dgm:pt modelId="{E9FF4431-499F-4EF3-A38A-2D4B3377EB9A}" type="pres">
      <dgm:prSet presAssocID="{7E594B55-F8DE-4614-B103-5A3BA176C70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040050-EE98-43BF-8743-0D64D6FC5EC8}" type="pres">
      <dgm:prSet presAssocID="{7E594B55-F8DE-4614-B103-5A3BA176C702}" presName="descendantText" presStyleLbl="alignAcc1" presStyleIdx="2" presStyleCnt="3" custScaleX="9825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EC99E57-8332-469A-82EB-FFC8C3F75164}" srcId="{7E594B55-F8DE-4614-B103-5A3BA176C702}" destId="{BC57F869-0D94-47FB-A296-BDC1CCFD0093}" srcOrd="0" destOrd="0" parTransId="{FD343754-FD31-47FD-B146-91A56B9AA806}" sibTransId="{45C8F5F3-081D-4486-B040-B0D5F7B2CC47}"/>
    <dgm:cxn modelId="{DC35E26D-30C4-EA42-989C-F9D57E3AB2A2}" type="presOf" srcId="{7E594B55-F8DE-4614-B103-5A3BA176C702}" destId="{E9FF4431-499F-4EF3-A38A-2D4B3377EB9A}" srcOrd="0" destOrd="0" presId="urn:microsoft.com/office/officeart/2005/8/layout/chevron2"/>
    <dgm:cxn modelId="{C767B984-B1EE-FC4E-94B2-EE1E9A22410C}" type="presOf" srcId="{2A18B307-6F62-44B1-84D3-65E7F161CFF5}" destId="{8AB911DB-3265-479C-BE17-D2DFAEFAA9A2}" srcOrd="0" destOrd="0" presId="urn:microsoft.com/office/officeart/2005/8/layout/chevron2"/>
    <dgm:cxn modelId="{574958CB-E2F7-AA49-9A79-8B9CD5B6BFEE}" type="presOf" srcId="{EE45D66A-62BE-4281-8DF1-301C666E2E4C}" destId="{8C87EBF0-E59D-489D-9FCE-F52931E333A0}" srcOrd="0" destOrd="0" presId="urn:microsoft.com/office/officeart/2005/8/layout/chevron2"/>
    <dgm:cxn modelId="{9FF20980-FC25-4A91-B77C-0A950FFF67EA}" srcId="{2A18B307-6F62-44B1-84D3-65E7F161CFF5}" destId="{EE45D66A-62BE-4281-8DF1-301C666E2E4C}" srcOrd="0" destOrd="0" parTransId="{683EF7D5-8336-444F-86EF-232F325B4A0C}" sibTransId="{4BACE99E-92C0-4322-9683-ACCD268A72C4}"/>
    <dgm:cxn modelId="{C96FAB6E-AA76-904A-86F0-EC003AFEE967}" type="presOf" srcId="{EF441B04-9E16-459F-9176-DD8D3E1A1AB1}" destId="{0B5F79E0-2308-46A2-A9C6-81CBF2F3440E}" srcOrd="0" destOrd="0" presId="urn:microsoft.com/office/officeart/2005/8/layout/chevron2"/>
    <dgm:cxn modelId="{0B4A676E-B024-0B44-9683-819E989B6EDE}" type="presOf" srcId="{60FB6B83-74D5-4C17-9EAC-5F267D943795}" destId="{A77B1947-80AF-45C5-90AB-505B96F190D9}" srcOrd="0" destOrd="0" presId="urn:microsoft.com/office/officeart/2005/8/layout/chevron2"/>
    <dgm:cxn modelId="{756A9264-A9BF-4078-B890-996367A35261}" srcId="{2A18B307-6F62-44B1-84D3-65E7F161CFF5}" destId="{EF441B04-9E16-459F-9176-DD8D3E1A1AB1}" srcOrd="1" destOrd="0" parTransId="{CBB49F8E-5A84-4E99-9EB6-292B09C9A876}" sibTransId="{9DC0F516-9DB8-40C1-8106-B8CF08566CD7}"/>
    <dgm:cxn modelId="{B5CA2B41-ECDB-1D42-9FE1-523B134E8435}" type="presOf" srcId="{BC57F869-0D94-47FB-A296-BDC1CCFD0093}" destId="{FC040050-EE98-43BF-8743-0D64D6FC5EC8}" srcOrd="0" destOrd="0" presId="urn:microsoft.com/office/officeart/2005/8/layout/chevron2"/>
    <dgm:cxn modelId="{D4A176F1-7BD8-4B49-BC4A-118B76353F2B}" srcId="{EE45D66A-62BE-4281-8DF1-301C666E2E4C}" destId="{60FB6B83-74D5-4C17-9EAC-5F267D943795}" srcOrd="0" destOrd="0" parTransId="{3C99CF78-0A20-4024-A9C1-F51F13C94B4A}" sibTransId="{8FCC4C2D-37DB-47EA-9067-5CDF4CF36964}"/>
    <dgm:cxn modelId="{D041B880-84E4-6C48-8077-8A77C21D8E86}" type="presOf" srcId="{8A0CA890-5219-48B2-93CB-CE2E948E7267}" destId="{3FF8E9F8-2BDD-49B4-A86A-E796A5EE5868}" srcOrd="0" destOrd="0" presId="urn:microsoft.com/office/officeart/2005/8/layout/chevron2"/>
    <dgm:cxn modelId="{2F6A0CE4-BE6C-43E5-800B-96446EC9532F}" srcId="{EF441B04-9E16-459F-9176-DD8D3E1A1AB1}" destId="{8A0CA890-5219-48B2-93CB-CE2E948E7267}" srcOrd="0" destOrd="0" parTransId="{217E2702-CA58-4C9B-8691-978D1236D308}" sibTransId="{5E0CA2B7-6054-4B62-898A-72EBAEF7C447}"/>
    <dgm:cxn modelId="{D666CCF8-1376-4288-981B-D686C1D1BC93}" srcId="{2A18B307-6F62-44B1-84D3-65E7F161CFF5}" destId="{7E594B55-F8DE-4614-B103-5A3BA176C702}" srcOrd="2" destOrd="0" parTransId="{ED38399B-2414-4A92-BA63-3371C9C96917}" sibTransId="{F6969C44-80F4-43C3-BA94-6A0D0C2FE817}"/>
    <dgm:cxn modelId="{FBA0AAC2-5C3C-F949-A9B9-05CFDD7CA5E0}" type="presParOf" srcId="{8AB911DB-3265-479C-BE17-D2DFAEFAA9A2}" destId="{BDE837F3-ECE1-4AB4-8722-74539F984910}" srcOrd="0" destOrd="0" presId="urn:microsoft.com/office/officeart/2005/8/layout/chevron2"/>
    <dgm:cxn modelId="{122614FB-FC0D-7D4A-9BB3-282D7C9209A1}" type="presParOf" srcId="{BDE837F3-ECE1-4AB4-8722-74539F984910}" destId="{8C87EBF0-E59D-489D-9FCE-F52931E333A0}" srcOrd="0" destOrd="0" presId="urn:microsoft.com/office/officeart/2005/8/layout/chevron2"/>
    <dgm:cxn modelId="{9D836884-D78E-C84B-84D2-416711FD72CB}" type="presParOf" srcId="{BDE837F3-ECE1-4AB4-8722-74539F984910}" destId="{A77B1947-80AF-45C5-90AB-505B96F190D9}" srcOrd="1" destOrd="0" presId="urn:microsoft.com/office/officeart/2005/8/layout/chevron2"/>
    <dgm:cxn modelId="{97187963-2EEF-B741-A344-3A94772FF6C7}" type="presParOf" srcId="{8AB911DB-3265-479C-BE17-D2DFAEFAA9A2}" destId="{E724FE78-95D2-4DF0-9B94-D2551158A472}" srcOrd="1" destOrd="0" presId="urn:microsoft.com/office/officeart/2005/8/layout/chevron2"/>
    <dgm:cxn modelId="{E95A92FF-A637-5D4A-A7BC-A02FFA6794B0}" type="presParOf" srcId="{8AB911DB-3265-479C-BE17-D2DFAEFAA9A2}" destId="{6BA97ACE-B141-4499-AE12-847AA68557EE}" srcOrd="2" destOrd="0" presId="urn:microsoft.com/office/officeart/2005/8/layout/chevron2"/>
    <dgm:cxn modelId="{70FCCC5F-1D21-3945-A177-5FA184EA22F2}" type="presParOf" srcId="{6BA97ACE-B141-4499-AE12-847AA68557EE}" destId="{0B5F79E0-2308-46A2-A9C6-81CBF2F3440E}" srcOrd="0" destOrd="0" presId="urn:microsoft.com/office/officeart/2005/8/layout/chevron2"/>
    <dgm:cxn modelId="{A8B8DEC0-129C-1B49-BBAE-628BBC055ADB}" type="presParOf" srcId="{6BA97ACE-B141-4499-AE12-847AA68557EE}" destId="{3FF8E9F8-2BDD-49B4-A86A-E796A5EE5868}" srcOrd="1" destOrd="0" presId="urn:microsoft.com/office/officeart/2005/8/layout/chevron2"/>
    <dgm:cxn modelId="{7E328B50-989B-AF4E-A10A-50AB637B6C96}" type="presParOf" srcId="{8AB911DB-3265-479C-BE17-D2DFAEFAA9A2}" destId="{D5955656-17D0-4D8F-A61F-388604A999B9}" srcOrd="3" destOrd="0" presId="urn:microsoft.com/office/officeart/2005/8/layout/chevron2"/>
    <dgm:cxn modelId="{9C76A6D8-876D-0148-88C0-75E60D9EF4C0}" type="presParOf" srcId="{8AB911DB-3265-479C-BE17-D2DFAEFAA9A2}" destId="{F989156F-DE2B-48E5-A6F4-07DB55313055}" srcOrd="4" destOrd="0" presId="urn:microsoft.com/office/officeart/2005/8/layout/chevron2"/>
    <dgm:cxn modelId="{FA507FC3-1FA2-DF42-8B91-4393FA50AB27}" type="presParOf" srcId="{F989156F-DE2B-48E5-A6F4-07DB55313055}" destId="{E9FF4431-499F-4EF3-A38A-2D4B3377EB9A}" srcOrd="0" destOrd="0" presId="urn:microsoft.com/office/officeart/2005/8/layout/chevron2"/>
    <dgm:cxn modelId="{ACDDA68F-0756-274F-A2D4-E1B68BED8260}" type="presParOf" srcId="{F989156F-DE2B-48E5-A6F4-07DB55313055}" destId="{FC040050-EE98-43BF-8743-0D64D6FC5EC8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88230C0E-6C57-154F-A8A5-BCAC21C64AE2}" type="doc">
      <dgm:prSet loTypeId="urn:microsoft.com/office/officeart/2005/8/layout/radial1" loCatId="" qsTypeId="urn:microsoft.com/office/officeart/2005/8/quickstyle/3D4" qsCatId="3D" csTypeId="urn:microsoft.com/office/officeart/2005/8/colors/colorful1#2" csCatId="colorful" phldr="1"/>
      <dgm:spPr/>
      <dgm:t>
        <a:bodyPr/>
        <a:lstStyle/>
        <a:p>
          <a:endParaRPr lang="en-US"/>
        </a:p>
      </dgm:t>
    </dgm:pt>
    <dgm:pt modelId="{904C7A01-B2F8-7342-B60B-27DAB3207969}">
      <dgm:prSet/>
      <dgm:spPr/>
      <dgm:t>
        <a:bodyPr/>
        <a:lstStyle/>
        <a:p>
          <a:r>
            <a:rPr lang="ar-SA" b="1" dirty="0" smtClean="0">
              <a:effectLst>
                <a:glow rad="342900">
                  <a:schemeClr val="tx1">
                    <a:alpha val="48000"/>
                  </a:schemeClr>
                </a:glow>
              </a:effectLst>
            </a:rPr>
            <a:t>خصائص النظام السياسي في الإسلام </a:t>
          </a:r>
          <a:endParaRPr lang="en-US" b="1" dirty="0">
            <a:effectLst>
              <a:glow rad="342900">
                <a:schemeClr val="tx1">
                  <a:alpha val="48000"/>
                </a:schemeClr>
              </a:glow>
            </a:effectLst>
          </a:endParaRPr>
        </a:p>
      </dgm:t>
    </dgm:pt>
    <dgm:pt modelId="{5887E1E7-E3D3-634A-BC59-C5383709C76C}" type="parTrans" cxnId="{4A6228D2-CBC0-2843-A502-9357E7DFF727}">
      <dgm:prSet/>
      <dgm:spPr/>
      <dgm:t>
        <a:bodyPr/>
        <a:lstStyle/>
        <a:p>
          <a:endParaRPr lang="en-US"/>
        </a:p>
      </dgm:t>
    </dgm:pt>
    <dgm:pt modelId="{FB2D94DD-F867-3F44-9B63-1BAD3281568B}" type="sibTrans" cxnId="{4A6228D2-CBC0-2843-A502-9357E7DFF727}">
      <dgm:prSet/>
      <dgm:spPr/>
      <dgm:t>
        <a:bodyPr/>
        <a:lstStyle/>
        <a:p>
          <a:endParaRPr lang="en-US"/>
        </a:p>
      </dgm:t>
    </dgm:pt>
    <dgm:pt modelId="{1D4841D2-AE93-1244-B0A7-D1C4F26BE00D}">
      <dgm:prSet phldrT="[Text]"/>
      <dgm:spPr/>
      <dgm:t>
        <a:bodyPr/>
        <a:lstStyle/>
        <a:p>
          <a:r>
            <a:rPr lang="ar-SA" dirty="0" smtClean="0"/>
            <a:t>الشمول</a:t>
          </a:r>
          <a:endParaRPr lang="en-US" dirty="0"/>
        </a:p>
      </dgm:t>
    </dgm:pt>
    <dgm:pt modelId="{DAD2AF80-AE2B-9941-91FF-3C2D720DDA04}" type="parTrans" cxnId="{9685F90A-AAE5-364A-A9B3-BA488AC0A15D}">
      <dgm:prSet/>
      <dgm:spPr/>
      <dgm:t>
        <a:bodyPr/>
        <a:lstStyle/>
        <a:p>
          <a:endParaRPr lang="en-US"/>
        </a:p>
      </dgm:t>
    </dgm:pt>
    <dgm:pt modelId="{F3AF6B35-BF74-6F4A-87CD-3A03DCFD16C8}" type="sibTrans" cxnId="{9685F90A-AAE5-364A-A9B3-BA488AC0A15D}">
      <dgm:prSet/>
      <dgm:spPr/>
      <dgm:t>
        <a:bodyPr/>
        <a:lstStyle/>
        <a:p>
          <a:endParaRPr lang="en-US"/>
        </a:p>
      </dgm:t>
    </dgm:pt>
    <dgm:pt modelId="{0078F9CF-F1E3-AA4F-8838-F3276F03651A}">
      <dgm:prSet phldrT="[Text]"/>
      <dgm:spPr/>
      <dgm:t>
        <a:bodyPr/>
        <a:lstStyle/>
        <a:p>
          <a:r>
            <a:rPr lang="ar-SA" dirty="0" smtClean="0"/>
            <a:t>الربانية </a:t>
          </a:r>
          <a:endParaRPr lang="en-US" dirty="0"/>
        </a:p>
      </dgm:t>
    </dgm:pt>
    <dgm:pt modelId="{D2275FE5-1511-A148-A725-E84B4EC355AB}" type="parTrans" cxnId="{9707A548-9643-CE41-8FF6-ED9BB2BC3248}">
      <dgm:prSet/>
      <dgm:spPr/>
      <dgm:t>
        <a:bodyPr/>
        <a:lstStyle/>
        <a:p>
          <a:endParaRPr lang="en-US"/>
        </a:p>
      </dgm:t>
    </dgm:pt>
    <dgm:pt modelId="{40894F2C-2A25-CD42-ADF3-2A0968A8093D}" type="sibTrans" cxnId="{9707A548-9643-CE41-8FF6-ED9BB2BC3248}">
      <dgm:prSet/>
      <dgm:spPr/>
      <dgm:t>
        <a:bodyPr/>
        <a:lstStyle/>
        <a:p>
          <a:endParaRPr lang="en-US"/>
        </a:p>
      </dgm:t>
    </dgm:pt>
    <dgm:pt modelId="{CCCCAFEB-F648-D64B-A49B-94A78B4D507A}">
      <dgm:prSet phldrT="[Text]"/>
      <dgm:spPr/>
      <dgm:t>
        <a:bodyPr/>
        <a:lstStyle/>
        <a:p>
          <a:r>
            <a:rPr lang="ar-SA" dirty="0" smtClean="0"/>
            <a:t>الواقعية</a:t>
          </a:r>
          <a:endParaRPr lang="en-US" dirty="0"/>
        </a:p>
      </dgm:t>
    </dgm:pt>
    <dgm:pt modelId="{03C32A5B-1161-0D47-939E-BA6341C007A0}" type="parTrans" cxnId="{32569669-AF10-864A-9D4B-EC28E337E944}">
      <dgm:prSet/>
      <dgm:spPr/>
      <dgm:t>
        <a:bodyPr/>
        <a:lstStyle/>
        <a:p>
          <a:endParaRPr lang="en-US"/>
        </a:p>
      </dgm:t>
    </dgm:pt>
    <dgm:pt modelId="{0E492B58-644F-AB4F-A894-490A323F2E4A}" type="sibTrans" cxnId="{32569669-AF10-864A-9D4B-EC28E337E944}">
      <dgm:prSet/>
      <dgm:spPr/>
      <dgm:t>
        <a:bodyPr/>
        <a:lstStyle/>
        <a:p>
          <a:endParaRPr lang="en-US"/>
        </a:p>
      </dgm:t>
    </dgm:pt>
    <dgm:pt modelId="{D387438C-604B-5A46-B8ED-312F48155873}">
      <dgm:prSet phldrT="[Text]"/>
      <dgm:spPr/>
      <dgm:t>
        <a:bodyPr/>
        <a:lstStyle/>
        <a:p>
          <a:r>
            <a:rPr lang="ar-SA" dirty="0" smtClean="0"/>
            <a:t>الوسطية</a:t>
          </a:r>
          <a:endParaRPr lang="en-US" dirty="0"/>
        </a:p>
      </dgm:t>
    </dgm:pt>
    <dgm:pt modelId="{6E2DB84C-37E9-C94E-B7EC-E1F6F86916FF}" type="parTrans" cxnId="{713F667F-B792-6D4C-8DCB-9C72B6039CC4}">
      <dgm:prSet/>
      <dgm:spPr/>
      <dgm:t>
        <a:bodyPr/>
        <a:lstStyle/>
        <a:p>
          <a:endParaRPr lang="en-US"/>
        </a:p>
      </dgm:t>
    </dgm:pt>
    <dgm:pt modelId="{7A55921A-9D62-F342-AB11-584E3F609872}" type="sibTrans" cxnId="{713F667F-B792-6D4C-8DCB-9C72B6039CC4}">
      <dgm:prSet/>
      <dgm:spPr/>
      <dgm:t>
        <a:bodyPr/>
        <a:lstStyle/>
        <a:p>
          <a:endParaRPr lang="en-US"/>
        </a:p>
      </dgm:t>
    </dgm:pt>
    <dgm:pt modelId="{9EDD211E-48E2-E646-84DE-342CDCDDB079}">
      <dgm:prSet/>
      <dgm:spPr/>
      <dgm:t>
        <a:bodyPr/>
        <a:lstStyle/>
        <a:p>
          <a:r>
            <a:rPr lang="ar-SA" dirty="0" smtClean="0"/>
            <a:t>العالمية</a:t>
          </a:r>
          <a:endParaRPr lang="en-US" dirty="0"/>
        </a:p>
      </dgm:t>
    </dgm:pt>
    <dgm:pt modelId="{11A805C4-5F6C-434C-9F1F-1EC83CEA2FFE}" type="parTrans" cxnId="{41681BCA-96F8-4948-B820-351A27F89B74}">
      <dgm:prSet/>
      <dgm:spPr/>
      <dgm:t>
        <a:bodyPr/>
        <a:lstStyle/>
        <a:p>
          <a:endParaRPr lang="en-US"/>
        </a:p>
      </dgm:t>
    </dgm:pt>
    <dgm:pt modelId="{14C41D46-FE36-EF41-9F1F-1312D38C5A5C}" type="sibTrans" cxnId="{41681BCA-96F8-4948-B820-351A27F89B74}">
      <dgm:prSet/>
      <dgm:spPr/>
      <dgm:t>
        <a:bodyPr/>
        <a:lstStyle/>
        <a:p>
          <a:endParaRPr lang="en-US"/>
        </a:p>
      </dgm:t>
    </dgm:pt>
    <dgm:pt modelId="{A4519672-47D8-CD4F-9FF9-F22FCDED4BED}" type="pres">
      <dgm:prSet presAssocID="{88230C0E-6C57-154F-A8A5-BCAC21C64AE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9FC8B65-8293-B240-910E-90814083FCC1}" type="pres">
      <dgm:prSet presAssocID="{904C7A01-B2F8-7342-B60B-27DAB3207969}" presName="centerShape" presStyleLbl="node0" presStyleIdx="0" presStyleCnt="1" custScaleX="118799" custScaleY="119530"/>
      <dgm:spPr/>
      <dgm:t>
        <a:bodyPr/>
        <a:lstStyle/>
        <a:p>
          <a:endParaRPr lang="en-US"/>
        </a:p>
      </dgm:t>
    </dgm:pt>
    <dgm:pt modelId="{96FF8036-D1BC-644A-AB1D-51B29348DF3F}" type="pres">
      <dgm:prSet presAssocID="{DAD2AF80-AE2B-9941-91FF-3C2D720DDA04}" presName="Name9" presStyleLbl="parChTrans1D2" presStyleIdx="0" presStyleCnt="5"/>
      <dgm:spPr/>
      <dgm:t>
        <a:bodyPr/>
        <a:lstStyle/>
        <a:p>
          <a:endParaRPr lang="en-US"/>
        </a:p>
      </dgm:t>
    </dgm:pt>
    <dgm:pt modelId="{E74701E6-E80E-8D45-9CB7-B83A583A3B80}" type="pres">
      <dgm:prSet presAssocID="{DAD2AF80-AE2B-9941-91FF-3C2D720DDA04}" presName="connTx" presStyleLbl="parChTrans1D2" presStyleIdx="0" presStyleCnt="5"/>
      <dgm:spPr/>
      <dgm:t>
        <a:bodyPr/>
        <a:lstStyle/>
        <a:p>
          <a:endParaRPr lang="en-US"/>
        </a:p>
      </dgm:t>
    </dgm:pt>
    <dgm:pt modelId="{8179A473-30F0-D742-802F-03532485C054}" type="pres">
      <dgm:prSet presAssocID="{1D4841D2-AE93-1244-B0A7-D1C4F26BE00D}" presName="node" presStyleLbl="node1" presStyleIdx="0" presStyleCnt="5" custScaleX="76561" custScaleY="671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FDFEFC-1AA8-0844-A7B6-F18151BB6E52}" type="pres">
      <dgm:prSet presAssocID="{D2275FE5-1511-A148-A725-E84B4EC355AB}" presName="Name9" presStyleLbl="parChTrans1D2" presStyleIdx="1" presStyleCnt="5"/>
      <dgm:spPr/>
      <dgm:t>
        <a:bodyPr/>
        <a:lstStyle/>
        <a:p>
          <a:endParaRPr lang="en-US"/>
        </a:p>
      </dgm:t>
    </dgm:pt>
    <dgm:pt modelId="{41E0C248-54CC-6442-987B-DDE5C1C148A6}" type="pres">
      <dgm:prSet presAssocID="{D2275FE5-1511-A148-A725-E84B4EC355AB}" presName="connTx" presStyleLbl="parChTrans1D2" presStyleIdx="1" presStyleCnt="5"/>
      <dgm:spPr/>
      <dgm:t>
        <a:bodyPr/>
        <a:lstStyle/>
        <a:p>
          <a:endParaRPr lang="en-US"/>
        </a:p>
      </dgm:t>
    </dgm:pt>
    <dgm:pt modelId="{F979E803-8A85-1C48-AE22-C511F2208315}" type="pres">
      <dgm:prSet presAssocID="{0078F9CF-F1E3-AA4F-8838-F3276F03651A}" presName="node" presStyleLbl="node1" presStyleIdx="1" presStyleCnt="5" custScaleX="74600" custScaleY="7110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C4A03B-2915-BF4D-9F59-0DD727A0AD10}" type="pres">
      <dgm:prSet presAssocID="{03C32A5B-1161-0D47-939E-BA6341C007A0}" presName="Name9" presStyleLbl="parChTrans1D2" presStyleIdx="2" presStyleCnt="5"/>
      <dgm:spPr/>
      <dgm:t>
        <a:bodyPr/>
        <a:lstStyle/>
        <a:p>
          <a:endParaRPr lang="en-US"/>
        </a:p>
      </dgm:t>
    </dgm:pt>
    <dgm:pt modelId="{809BECDC-346F-E946-939A-D4F8120BC526}" type="pres">
      <dgm:prSet presAssocID="{03C32A5B-1161-0D47-939E-BA6341C007A0}" presName="connTx" presStyleLbl="parChTrans1D2" presStyleIdx="2" presStyleCnt="5"/>
      <dgm:spPr/>
      <dgm:t>
        <a:bodyPr/>
        <a:lstStyle/>
        <a:p>
          <a:endParaRPr lang="en-US"/>
        </a:p>
      </dgm:t>
    </dgm:pt>
    <dgm:pt modelId="{B1D4D7C9-C109-8A49-8404-E6F461794643}" type="pres">
      <dgm:prSet presAssocID="{CCCCAFEB-F648-D64B-A49B-94A78B4D507A}" presName="node" presStyleLbl="node1" presStyleIdx="2" presStyleCnt="5" custScaleX="75714" custScaleY="775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1309D4-6EFB-D749-AD35-0ED2EDBF158F}" type="pres">
      <dgm:prSet presAssocID="{6E2DB84C-37E9-C94E-B7EC-E1F6F86916FF}" presName="Name9" presStyleLbl="parChTrans1D2" presStyleIdx="3" presStyleCnt="5"/>
      <dgm:spPr/>
      <dgm:t>
        <a:bodyPr/>
        <a:lstStyle/>
        <a:p>
          <a:endParaRPr lang="en-US"/>
        </a:p>
      </dgm:t>
    </dgm:pt>
    <dgm:pt modelId="{AD6A85FB-D181-374D-94E2-2666BD038F43}" type="pres">
      <dgm:prSet presAssocID="{6E2DB84C-37E9-C94E-B7EC-E1F6F86916FF}" presName="connTx" presStyleLbl="parChTrans1D2" presStyleIdx="3" presStyleCnt="5"/>
      <dgm:spPr/>
      <dgm:t>
        <a:bodyPr/>
        <a:lstStyle/>
        <a:p>
          <a:endParaRPr lang="en-US"/>
        </a:p>
      </dgm:t>
    </dgm:pt>
    <dgm:pt modelId="{716E23BD-A144-2847-AC61-CBCD0C4301C3}" type="pres">
      <dgm:prSet presAssocID="{D387438C-604B-5A46-B8ED-312F48155873}" presName="node" presStyleLbl="node1" presStyleIdx="3" presStyleCnt="5" custScaleX="76674" custScaleY="706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C6D4C4-104F-AE46-9F27-050402EB80DB}" type="pres">
      <dgm:prSet presAssocID="{11A805C4-5F6C-434C-9F1F-1EC83CEA2FFE}" presName="Name9" presStyleLbl="parChTrans1D2" presStyleIdx="4" presStyleCnt="5"/>
      <dgm:spPr/>
      <dgm:t>
        <a:bodyPr/>
        <a:lstStyle/>
        <a:p>
          <a:endParaRPr lang="en-US"/>
        </a:p>
      </dgm:t>
    </dgm:pt>
    <dgm:pt modelId="{BA51A02B-77AE-9049-B0ED-AFC7C1EE72E8}" type="pres">
      <dgm:prSet presAssocID="{11A805C4-5F6C-434C-9F1F-1EC83CEA2FFE}" presName="connTx" presStyleLbl="parChTrans1D2" presStyleIdx="4" presStyleCnt="5"/>
      <dgm:spPr/>
      <dgm:t>
        <a:bodyPr/>
        <a:lstStyle/>
        <a:p>
          <a:endParaRPr lang="en-US"/>
        </a:p>
      </dgm:t>
    </dgm:pt>
    <dgm:pt modelId="{E9DBBF1F-926A-1D42-8B3B-33B696C017FC}" type="pres">
      <dgm:prSet presAssocID="{9EDD211E-48E2-E646-84DE-342CDCDDB079}" presName="node" presStyleLbl="node1" presStyleIdx="4" presStyleCnt="5" custScaleX="81649" custScaleY="670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681BCA-96F8-4948-B820-351A27F89B74}" srcId="{904C7A01-B2F8-7342-B60B-27DAB3207969}" destId="{9EDD211E-48E2-E646-84DE-342CDCDDB079}" srcOrd="4" destOrd="0" parTransId="{11A805C4-5F6C-434C-9F1F-1EC83CEA2FFE}" sibTransId="{14C41D46-FE36-EF41-9F1F-1312D38C5A5C}"/>
    <dgm:cxn modelId="{713F667F-B792-6D4C-8DCB-9C72B6039CC4}" srcId="{904C7A01-B2F8-7342-B60B-27DAB3207969}" destId="{D387438C-604B-5A46-B8ED-312F48155873}" srcOrd="3" destOrd="0" parTransId="{6E2DB84C-37E9-C94E-B7EC-E1F6F86916FF}" sibTransId="{7A55921A-9D62-F342-AB11-584E3F609872}"/>
    <dgm:cxn modelId="{9685F90A-AAE5-364A-A9B3-BA488AC0A15D}" srcId="{904C7A01-B2F8-7342-B60B-27DAB3207969}" destId="{1D4841D2-AE93-1244-B0A7-D1C4F26BE00D}" srcOrd="0" destOrd="0" parTransId="{DAD2AF80-AE2B-9941-91FF-3C2D720DDA04}" sibTransId="{F3AF6B35-BF74-6F4A-87CD-3A03DCFD16C8}"/>
    <dgm:cxn modelId="{77570511-D9EC-DB4D-9627-27048D19E97C}" type="presOf" srcId="{6E2DB84C-37E9-C94E-B7EC-E1F6F86916FF}" destId="{D21309D4-6EFB-D749-AD35-0ED2EDBF158F}" srcOrd="0" destOrd="0" presId="urn:microsoft.com/office/officeart/2005/8/layout/radial1"/>
    <dgm:cxn modelId="{32569669-AF10-864A-9D4B-EC28E337E944}" srcId="{904C7A01-B2F8-7342-B60B-27DAB3207969}" destId="{CCCCAFEB-F648-D64B-A49B-94A78B4D507A}" srcOrd="2" destOrd="0" parTransId="{03C32A5B-1161-0D47-939E-BA6341C007A0}" sibTransId="{0E492B58-644F-AB4F-A894-490A323F2E4A}"/>
    <dgm:cxn modelId="{293E4230-0D14-8D45-BA65-32EB9519F6FF}" type="presOf" srcId="{03C32A5B-1161-0D47-939E-BA6341C007A0}" destId="{809BECDC-346F-E946-939A-D4F8120BC526}" srcOrd="1" destOrd="0" presId="urn:microsoft.com/office/officeart/2005/8/layout/radial1"/>
    <dgm:cxn modelId="{3242B780-E538-7849-B772-076C5CFE7FE4}" type="presOf" srcId="{D2275FE5-1511-A148-A725-E84B4EC355AB}" destId="{CEFDFEFC-1AA8-0844-A7B6-F18151BB6E52}" srcOrd="0" destOrd="0" presId="urn:microsoft.com/office/officeart/2005/8/layout/radial1"/>
    <dgm:cxn modelId="{32B6F686-49C4-3A44-BCA2-886E45259180}" type="presOf" srcId="{DAD2AF80-AE2B-9941-91FF-3C2D720DDA04}" destId="{E74701E6-E80E-8D45-9CB7-B83A583A3B80}" srcOrd="1" destOrd="0" presId="urn:microsoft.com/office/officeart/2005/8/layout/radial1"/>
    <dgm:cxn modelId="{4A6228D2-CBC0-2843-A502-9357E7DFF727}" srcId="{88230C0E-6C57-154F-A8A5-BCAC21C64AE2}" destId="{904C7A01-B2F8-7342-B60B-27DAB3207969}" srcOrd="0" destOrd="0" parTransId="{5887E1E7-E3D3-634A-BC59-C5383709C76C}" sibTransId="{FB2D94DD-F867-3F44-9B63-1BAD3281568B}"/>
    <dgm:cxn modelId="{7F56CD9C-FCA1-8347-A9F6-88CC991AD6A8}" type="presOf" srcId="{DAD2AF80-AE2B-9941-91FF-3C2D720DDA04}" destId="{96FF8036-D1BC-644A-AB1D-51B29348DF3F}" srcOrd="0" destOrd="0" presId="urn:microsoft.com/office/officeart/2005/8/layout/radial1"/>
    <dgm:cxn modelId="{58753B49-0D8C-E440-9881-D0D07EA31228}" type="presOf" srcId="{0078F9CF-F1E3-AA4F-8838-F3276F03651A}" destId="{F979E803-8A85-1C48-AE22-C511F2208315}" srcOrd="0" destOrd="0" presId="urn:microsoft.com/office/officeart/2005/8/layout/radial1"/>
    <dgm:cxn modelId="{F2E05978-84B6-8243-8F88-C81CEFE68AB8}" type="presOf" srcId="{CCCCAFEB-F648-D64B-A49B-94A78B4D507A}" destId="{B1D4D7C9-C109-8A49-8404-E6F461794643}" srcOrd="0" destOrd="0" presId="urn:microsoft.com/office/officeart/2005/8/layout/radial1"/>
    <dgm:cxn modelId="{9707A548-9643-CE41-8FF6-ED9BB2BC3248}" srcId="{904C7A01-B2F8-7342-B60B-27DAB3207969}" destId="{0078F9CF-F1E3-AA4F-8838-F3276F03651A}" srcOrd="1" destOrd="0" parTransId="{D2275FE5-1511-A148-A725-E84B4EC355AB}" sibTransId="{40894F2C-2A25-CD42-ADF3-2A0968A8093D}"/>
    <dgm:cxn modelId="{182213A2-D7C6-DA47-BA34-B062327B3E70}" type="presOf" srcId="{03C32A5B-1161-0D47-939E-BA6341C007A0}" destId="{26C4A03B-2915-BF4D-9F59-0DD727A0AD10}" srcOrd="0" destOrd="0" presId="urn:microsoft.com/office/officeart/2005/8/layout/radial1"/>
    <dgm:cxn modelId="{FAAAA279-3F21-E84D-8CBF-969B58B33E3B}" type="presOf" srcId="{11A805C4-5F6C-434C-9F1F-1EC83CEA2FFE}" destId="{BA51A02B-77AE-9049-B0ED-AFC7C1EE72E8}" srcOrd="1" destOrd="0" presId="urn:microsoft.com/office/officeart/2005/8/layout/radial1"/>
    <dgm:cxn modelId="{C2D1716F-8794-4643-A662-8E829E88B68E}" type="presOf" srcId="{9EDD211E-48E2-E646-84DE-342CDCDDB079}" destId="{E9DBBF1F-926A-1D42-8B3B-33B696C017FC}" srcOrd="0" destOrd="0" presId="urn:microsoft.com/office/officeart/2005/8/layout/radial1"/>
    <dgm:cxn modelId="{86A574F3-E9E6-2941-B07F-168A7CA2B3B9}" type="presOf" srcId="{6E2DB84C-37E9-C94E-B7EC-E1F6F86916FF}" destId="{AD6A85FB-D181-374D-94E2-2666BD038F43}" srcOrd="1" destOrd="0" presId="urn:microsoft.com/office/officeart/2005/8/layout/radial1"/>
    <dgm:cxn modelId="{69AD2B5E-0494-AD40-8BC6-2DBE048F3C1F}" type="presOf" srcId="{D387438C-604B-5A46-B8ED-312F48155873}" destId="{716E23BD-A144-2847-AC61-CBCD0C4301C3}" srcOrd="0" destOrd="0" presId="urn:microsoft.com/office/officeart/2005/8/layout/radial1"/>
    <dgm:cxn modelId="{A703D642-4B66-7646-A3A0-C81AC29E6CDC}" type="presOf" srcId="{11A805C4-5F6C-434C-9F1F-1EC83CEA2FFE}" destId="{4EC6D4C4-104F-AE46-9F27-050402EB80DB}" srcOrd="0" destOrd="0" presId="urn:microsoft.com/office/officeart/2005/8/layout/radial1"/>
    <dgm:cxn modelId="{288CADE2-A115-7943-A9E5-0105C1694EA9}" type="presOf" srcId="{904C7A01-B2F8-7342-B60B-27DAB3207969}" destId="{19FC8B65-8293-B240-910E-90814083FCC1}" srcOrd="0" destOrd="0" presId="urn:microsoft.com/office/officeart/2005/8/layout/radial1"/>
    <dgm:cxn modelId="{1391E7C8-80C6-BB4A-B6F9-52D34CC03CC7}" type="presOf" srcId="{1D4841D2-AE93-1244-B0A7-D1C4F26BE00D}" destId="{8179A473-30F0-D742-802F-03532485C054}" srcOrd="0" destOrd="0" presId="urn:microsoft.com/office/officeart/2005/8/layout/radial1"/>
    <dgm:cxn modelId="{4DB407CE-B2E1-EA4E-9AE2-241436635DF2}" type="presOf" srcId="{88230C0E-6C57-154F-A8A5-BCAC21C64AE2}" destId="{A4519672-47D8-CD4F-9FF9-F22FCDED4BED}" srcOrd="0" destOrd="0" presId="urn:microsoft.com/office/officeart/2005/8/layout/radial1"/>
    <dgm:cxn modelId="{839E5315-E24A-C342-A3CB-E9A54D215A64}" type="presOf" srcId="{D2275FE5-1511-A148-A725-E84B4EC355AB}" destId="{41E0C248-54CC-6442-987B-DDE5C1C148A6}" srcOrd="1" destOrd="0" presId="urn:microsoft.com/office/officeart/2005/8/layout/radial1"/>
    <dgm:cxn modelId="{6E8BBB9E-37B0-D949-9C5A-4FF512BD79FE}" type="presParOf" srcId="{A4519672-47D8-CD4F-9FF9-F22FCDED4BED}" destId="{19FC8B65-8293-B240-910E-90814083FCC1}" srcOrd="0" destOrd="0" presId="urn:microsoft.com/office/officeart/2005/8/layout/radial1"/>
    <dgm:cxn modelId="{8DBE874A-66C1-5647-A0CD-EE3A7776AF22}" type="presParOf" srcId="{A4519672-47D8-CD4F-9FF9-F22FCDED4BED}" destId="{96FF8036-D1BC-644A-AB1D-51B29348DF3F}" srcOrd="1" destOrd="0" presId="urn:microsoft.com/office/officeart/2005/8/layout/radial1"/>
    <dgm:cxn modelId="{73003B1F-886E-DD4E-8844-CEB69D169736}" type="presParOf" srcId="{96FF8036-D1BC-644A-AB1D-51B29348DF3F}" destId="{E74701E6-E80E-8D45-9CB7-B83A583A3B80}" srcOrd="0" destOrd="0" presId="urn:microsoft.com/office/officeart/2005/8/layout/radial1"/>
    <dgm:cxn modelId="{A60644A6-6BFE-A745-B49F-69A2840D9F90}" type="presParOf" srcId="{A4519672-47D8-CD4F-9FF9-F22FCDED4BED}" destId="{8179A473-30F0-D742-802F-03532485C054}" srcOrd="2" destOrd="0" presId="urn:microsoft.com/office/officeart/2005/8/layout/radial1"/>
    <dgm:cxn modelId="{2A6A4796-1B38-A14A-A2B5-C65492147396}" type="presParOf" srcId="{A4519672-47D8-CD4F-9FF9-F22FCDED4BED}" destId="{CEFDFEFC-1AA8-0844-A7B6-F18151BB6E52}" srcOrd="3" destOrd="0" presId="urn:microsoft.com/office/officeart/2005/8/layout/radial1"/>
    <dgm:cxn modelId="{63A3398E-24C0-0749-BE09-61FB233C7A1B}" type="presParOf" srcId="{CEFDFEFC-1AA8-0844-A7B6-F18151BB6E52}" destId="{41E0C248-54CC-6442-987B-DDE5C1C148A6}" srcOrd="0" destOrd="0" presId="urn:microsoft.com/office/officeart/2005/8/layout/radial1"/>
    <dgm:cxn modelId="{31EF6E95-7208-6446-98D9-8799C9895006}" type="presParOf" srcId="{A4519672-47D8-CD4F-9FF9-F22FCDED4BED}" destId="{F979E803-8A85-1C48-AE22-C511F2208315}" srcOrd="4" destOrd="0" presId="urn:microsoft.com/office/officeart/2005/8/layout/radial1"/>
    <dgm:cxn modelId="{47590DC3-E85F-A34A-859A-808C57C8B431}" type="presParOf" srcId="{A4519672-47D8-CD4F-9FF9-F22FCDED4BED}" destId="{26C4A03B-2915-BF4D-9F59-0DD727A0AD10}" srcOrd="5" destOrd="0" presId="urn:microsoft.com/office/officeart/2005/8/layout/radial1"/>
    <dgm:cxn modelId="{655BDF24-8890-5F46-9113-0D9BFF26DB53}" type="presParOf" srcId="{26C4A03B-2915-BF4D-9F59-0DD727A0AD10}" destId="{809BECDC-346F-E946-939A-D4F8120BC526}" srcOrd="0" destOrd="0" presId="urn:microsoft.com/office/officeart/2005/8/layout/radial1"/>
    <dgm:cxn modelId="{352D85C7-3E38-F043-8FF8-75D7F851B7DE}" type="presParOf" srcId="{A4519672-47D8-CD4F-9FF9-F22FCDED4BED}" destId="{B1D4D7C9-C109-8A49-8404-E6F461794643}" srcOrd="6" destOrd="0" presId="urn:microsoft.com/office/officeart/2005/8/layout/radial1"/>
    <dgm:cxn modelId="{43B9977E-AF78-9C42-8C15-81F524C0791B}" type="presParOf" srcId="{A4519672-47D8-CD4F-9FF9-F22FCDED4BED}" destId="{D21309D4-6EFB-D749-AD35-0ED2EDBF158F}" srcOrd="7" destOrd="0" presId="urn:microsoft.com/office/officeart/2005/8/layout/radial1"/>
    <dgm:cxn modelId="{30F84D14-D858-5541-9E6E-E214576AB9F0}" type="presParOf" srcId="{D21309D4-6EFB-D749-AD35-0ED2EDBF158F}" destId="{AD6A85FB-D181-374D-94E2-2666BD038F43}" srcOrd="0" destOrd="0" presId="urn:microsoft.com/office/officeart/2005/8/layout/radial1"/>
    <dgm:cxn modelId="{754CFD8C-345B-C249-A2E5-40C1419356A9}" type="presParOf" srcId="{A4519672-47D8-CD4F-9FF9-F22FCDED4BED}" destId="{716E23BD-A144-2847-AC61-CBCD0C4301C3}" srcOrd="8" destOrd="0" presId="urn:microsoft.com/office/officeart/2005/8/layout/radial1"/>
    <dgm:cxn modelId="{808D6D8A-C7B2-8043-A814-1E15482963C9}" type="presParOf" srcId="{A4519672-47D8-CD4F-9FF9-F22FCDED4BED}" destId="{4EC6D4C4-104F-AE46-9F27-050402EB80DB}" srcOrd="9" destOrd="0" presId="urn:microsoft.com/office/officeart/2005/8/layout/radial1"/>
    <dgm:cxn modelId="{CD580F28-83D7-C54F-932D-45C1617F0A9F}" type="presParOf" srcId="{4EC6D4C4-104F-AE46-9F27-050402EB80DB}" destId="{BA51A02B-77AE-9049-B0ED-AFC7C1EE72E8}" srcOrd="0" destOrd="0" presId="urn:microsoft.com/office/officeart/2005/8/layout/radial1"/>
    <dgm:cxn modelId="{3AD47E26-6710-AA44-8248-DF4BB2323606}" type="presParOf" srcId="{A4519672-47D8-CD4F-9FF9-F22FCDED4BED}" destId="{E9DBBF1F-926A-1D42-8B3B-33B696C017FC}" srcOrd="10" destOrd="0" presId="urn:microsoft.com/office/officeart/2005/8/layout/radial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CE72C2C-0299-465A-A92D-067C069DC5D4}" type="doc">
      <dgm:prSet loTypeId="urn:microsoft.com/office/officeart/2005/8/layout/hList9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E3FE044-49CE-4FFC-BF76-40931ED6D9BA}">
      <dgm:prSet phldrT="[Text]"/>
      <dgm:spPr/>
      <dgm:t>
        <a:bodyPr/>
        <a:lstStyle/>
        <a:p>
          <a:r>
            <a:rPr lang="ar-SA" dirty="0" smtClean="0"/>
            <a:t>المكان </a:t>
          </a:r>
          <a:endParaRPr lang="en-US" dirty="0"/>
        </a:p>
      </dgm:t>
    </dgm:pt>
    <dgm:pt modelId="{FBA6A7D5-4936-4AC6-9286-D9E4CEA1578C}" type="parTrans" cxnId="{CB485C80-7198-40F3-8DF1-5911BEBE1C16}">
      <dgm:prSet/>
      <dgm:spPr/>
      <dgm:t>
        <a:bodyPr/>
        <a:lstStyle/>
        <a:p>
          <a:endParaRPr lang="en-US"/>
        </a:p>
      </dgm:t>
    </dgm:pt>
    <dgm:pt modelId="{8F89B8FD-B5B6-48F4-BE25-A793C8562295}" type="sibTrans" cxnId="{CB485C80-7198-40F3-8DF1-5911BEBE1C16}">
      <dgm:prSet/>
      <dgm:spPr/>
      <dgm:t>
        <a:bodyPr/>
        <a:lstStyle/>
        <a:p>
          <a:endParaRPr lang="en-US"/>
        </a:p>
      </dgm:t>
    </dgm:pt>
    <dgm:pt modelId="{394D4991-BEAA-4368-BB52-4265FC57952F}">
      <dgm:prSet phldrT="[Text]"/>
      <dgm:spPr/>
      <dgm:t>
        <a:bodyPr/>
        <a:lstStyle/>
        <a:p>
          <a:r>
            <a:rPr lang="ar-SA" dirty="0" smtClean="0"/>
            <a:t>صالحة على أي جزء من أجزاء المعمورة</a:t>
          </a:r>
          <a:endParaRPr lang="en-US" dirty="0"/>
        </a:p>
      </dgm:t>
    </dgm:pt>
    <dgm:pt modelId="{04D1099A-DD3A-4062-A374-F57AA58654B9}" type="parTrans" cxnId="{50E95DC8-39E5-430B-BE43-8517FAA671BB}">
      <dgm:prSet/>
      <dgm:spPr/>
      <dgm:t>
        <a:bodyPr/>
        <a:lstStyle/>
        <a:p>
          <a:endParaRPr lang="en-US"/>
        </a:p>
      </dgm:t>
    </dgm:pt>
    <dgm:pt modelId="{9802B964-6D27-49C3-97B6-8A8F620BF4E3}" type="sibTrans" cxnId="{50E95DC8-39E5-430B-BE43-8517FAA671BB}">
      <dgm:prSet/>
      <dgm:spPr/>
      <dgm:t>
        <a:bodyPr/>
        <a:lstStyle/>
        <a:p>
          <a:endParaRPr lang="en-US"/>
        </a:p>
      </dgm:t>
    </dgm:pt>
    <dgm:pt modelId="{B2FD8E52-46FE-4041-B01B-F426EBF0B32F}">
      <dgm:prSet phldrT="[Text]"/>
      <dgm:spPr/>
      <dgm:t>
        <a:bodyPr/>
        <a:lstStyle/>
        <a:p>
          <a:r>
            <a:rPr lang="ar-SA" dirty="0" smtClean="0"/>
            <a:t>الزمان</a:t>
          </a:r>
          <a:endParaRPr lang="en-US" dirty="0"/>
        </a:p>
      </dgm:t>
    </dgm:pt>
    <dgm:pt modelId="{F3550616-0884-49DC-86BA-288AF7460EB1}" type="parTrans" cxnId="{029D8663-C0B1-45DC-86CA-9DE0329E274E}">
      <dgm:prSet/>
      <dgm:spPr/>
      <dgm:t>
        <a:bodyPr/>
        <a:lstStyle/>
        <a:p>
          <a:endParaRPr lang="en-US"/>
        </a:p>
      </dgm:t>
    </dgm:pt>
    <dgm:pt modelId="{E62C4379-F6EC-4122-B7F7-5A2EF3A69897}" type="sibTrans" cxnId="{029D8663-C0B1-45DC-86CA-9DE0329E274E}">
      <dgm:prSet/>
      <dgm:spPr/>
      <dgm:t>
        <a:bodyPr/>
        <a:lstStyle/>
        <a:p>
          <a:endParaRPr lang="en-US"/>
        </a:p>
      </dgm:t>
    </dgm:pt>
    <dgm:pt modelId="{04E8F41E-2812-4E36-BEAF-1B7FD2941BB0}">
      <dgm:prSet phldrT="[Text]"/>
      <dgm:spPr/>
      <dgm:t>
        <a:bodyPr/>
        <a:lstStyle/>
        <a:p>
          <a:r>
            <a:rPr lang="ar-SA" dirty="0" smtClean="0"/>
            <a:t>صالحة إلى قيام الساعة </a:t>
          </a:r>
          <a:endParaRPr lang="en-US" dirty="0"/>
        </a:p>
      </dgm:t>
    </dgm:pt>
    <dgm:pt modelId="{3D3FB53B-8195-4163-BF9F-213E0B6473CA}" type="parTrans" cxnId="{5F280C15-928A-46F6-9B71-0AAA898ACBEB}">
      <dgm:prSet/>
      <dgm:spPr/>
      <dgm:t>
        <a:bodyPr/>
        <a:lstStyle/>
        <a:p>
          <a:endParaRPr lang="en-US"/>
        </a:p>
      </dgm:t>
    </dgm:pt>
    <dgm:pt modelId="{90BD676C-90B5-49F8-A202-9D1CCE093794}" type="sibTrans" cxnId="{5F280C15-928A-46F6-9B71-0AAA898ACBEB}">
      <dgm:prSet/>
      <dgm:spPr/>
      <dgm:t>
        <a:bodyPr/>
        <a:lstStyle/>
        <a:p>
          <a:endParaRPr lang="en-US"/>
        </a:p>
      </dgm:t>
    </dgm:pt>
    <dgm:pt modelId="{2CD91151-EE60-45A3-8B5C-ABDF7E9F9DBB}" type="pres">
      <dgm:prSet presAssocID="{BCE72C2C-0299-465A-A92D-067C069DC5D4}" presName="list" presStyleCnt="0">
        <dgm:presLayoutVars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D4FDD4EF-497F-4992-80FC-A29C538B619C}" type="pres">
      <dgm:prSet presAssocID="{9E3FE044-49CE-4FFC-BF76-40931ED6D9BA}" presName="posSpace" presStyleCnt="0"/>
      <dgm:spPr/>
    </dgm:pt>
    <dgm:pt modelId="{B7E847F2-573D-4571-80AD-A7077A66C609}" type="pres">
      <dgm:prSet presAssocID="{9E3FE044-49CE-4FFC-BF76-40931ED6D9BA}" presName="vertFlow" presStyleCnt="0"/>
      <dgm:spPr/>
    </dgm:pt>
    <dgm:pt modelId="{CD0AEE89-3B01-4EAB-AFDF-05FE835C9F2D}" type="pres">
      <dgm:prSet presAssocID="{9E3FE044-49CE-4FFC-BF76-40931ED6D9BA}" presName="topSpace" presStyleCnt="0"/>
      <dgm:spPr/>
    </dgm:pt>
    <dgm:pt modelId="{B35046F7-7AD7-41DE-B8E0-E3A77AB72FBE}" type="pres">
      <dgm:prSet presAssocID="{9E3FE044-49CE-4FFC-BF76-40931ED6D9BA}" presName="firstComp" presStyleCnt="0"/>
      <dgm:spPr/>
    </dgm:pt>
    <dgm:pt modelId="{98E70683-A0C6-4E16-A287-231643DB084B}" type="pres">
      <dgm:prSet presAssocID="{9E3FE044-49CE-4FFC-BF76-40931ED6D9BA}" presName="firstChild" presStyleLbl="bgAccFollowNode1" presStyleIdx="0" presStyleCnt="2"/>
      <dgm:spPr/>
      <dgm:t>
        <a:bodyPr/>
        <a:lstStyle/>
        <a:p>
          <a:endParaRPr lang="en-US"/>
        </a:p>
      </dgm:t>
    </dgm:pt>
    <dgm:pt modelId="{6350CF26-AA6B-4EB6-9DC9-D586A760A93E}" type="pres">
      <dgm:prSet presAssocID="{9E3FE044-49CE-4FFC-BF76-40931ED6D9BA}" presName="firstChildTx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18CD91-35AB-4604-9BBD-09F729861DFE}" type="pres">
      <dgm:prSet presAssocID="{9E3FE044-49CE-4FFC-BF76-40931ED6D9BA}" presName="negSpace" presStyleCnt="0"/>
      <dgm:spPr/>
    </dgm:pt>
    <dgm:pt modelId="{D923CA14-65A3-489C-821F-A315A6E2567F}" type="pres">
      <dgm:prSet presAssocID="{9E3FE044-49CE-4FFC-BF76-40931ED6D9BA}" presName="circle" presStyleLbl="node1" presStyleIdx="0" presStyleCnt="2"/>
      <dgm:spPr/>
      <dgm:t>
        <a:bodyPr/>
        <a:lstStyle/>
        <a:p>
          <a:endParaRPr lang="en-US"/>
        </a:p>
      </dgm:t>
    </dgm:pt>
    <dgm:pt modelId="{6FC892B9-7F1B-4126-BD52-018E1276759F}" type="pres">
      <dgm:prSet presAssocID="{8F89B8FD-B5B6-48F4-BE25-A793C8562295}" presName="transSpace" presStyleCnt="0"/>
      <dgm:spPr/>
    </dgm:pt>
    <dgm:pt modelId="{3EAB3113-DCFD-40DB-96BB-26277E3EE129}" type="pres">
      <dgm:prSet presAssocID="{B2FD8E52-46FE-4041-B01B-F426EBF0B32F}" presName="posSpace" presStyleCnt="0"/>
      <dgm:spPr/>
    </dgm:pt>
    <dgm:pt modelId="{234DDE62-DD81-434C-A03E-564F786E3BBC}" type="pres">
      <dgm:prSet presAssocID="{B2FD8E52-46FE-4041-B01B-F426EBF0B32F}" presName="vertFlow" presStyleCnt="0"/>
      <dgm:spPr/>
    </dgm:pt>
    <dgm:pt modelId="{BFDA0BBB-61EA-4077-A8F0-A54496A3898D}" type="pres">
      <dgm:prSet presAssocID="{B2FD8E52-46FE-4041-B01B-F426EBF0B32F}" presName="topSpace" presStyleCnt="0"/>
      <dgm:spPr/>
    </dgm:pt>
    <dgm:pt modelId="{2F0162AC-94EB-4116-AEF1-B3FD0D7341DC}" type="pres">
      <dgm:prSet presAssocID="{B2FD8E52-46FE-4041-B01B-F426EBF0B32F}" presName="firstComp" presStyleCnt="0"/>
      <dgm:spPr/>
    </dgm:pt>
    <dgm:pt modelId="{BD72F55D-59BC-4A17-B3C6-473A106243A7}" type="pres">
      <dgm:prSet presAssocID="{B2FD8E52-46FE-4041-B01B-F426EBF0B32F}" presName="firstChild" presStyleLbl="bgAccFollowNode1" presStyleIdx="1" presStyleCnt="2"/>
      <dgm:spPr/>
      <dgm:t>
        <a:bodyPr/>
        <a:lstStyle/>
        <a:p>
          <a:endParaRPr lang="en-US"/>
        </a:p>
      </dgm:t>
    </dgm:pt>
    <dgm:pt modelId="{519789C8-E86C-4778-920A-516601967F81}" type="pres">
      <dgm:prSet presAssocID="{B2FD8E52-46FE-4041-B01B-F426EBF0B32F}" presName="firstChildTx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43A42D-9500-4C8A-BCBD-E8C468885BB2}" type="pres">
      <dgm:prSet presAssocID="{B2FD8E52-46FE-4041-B01B-F426EBF0B32F}" presName="negSpace" presStyleCnt="0"/>
      <dgm:spPr/>
    </dgm:pt>
    <dgm:pt modelId="{902F8343-72E3-4C16-B215-A42AFCC02CDF}" type="pres">
      <dgm:prSet presAssocID="{B2FD8E52-46FE-4041-B01B-F426EBF0B32F}" presName="circle" presStyleLbl="node1" presStyleIdx="1" presStyleCnt="2"/>
      <dgm:spPr/>
      <dgm:t>
        <a:bodyPr/>
        <a:lstStyle/>
        <a:p>
          <a:endParaRPr lang="en-US"/>
        </a:p>
      </dgm:t>
    </dgm:pt>
  </dgm:ptLst>
  <dgm:cxnLst>
    <dgm:cxn modelId="{B0738914-8857-4352-A2BF-CDE07DED2BA4}" type="presOf" srcId="{BCE72C2C-0299-465A-A92D-067C069DC5D4}" destId="{2CD91151-EE60-45A3-8B5C-ABDF7E9F9DBB}" srcOrd="0" destOrd="0" presId="urn:microsoft.com/office/officeart/2005/8/layout/hList9"/>
    <dgm:cxn modelId="{50E95DC8-39E5-430B-BE43-8517FAA671BB}" srcId="{9E3FE044-49CE-4FFC-BF76-40931ED6D9BA}" destId="{394D4991-BEAA-4368-BB52-4265FC57952F}" srcOrd="0" destOrd="0" parTransId="{04D1099A-DD3A-4062-A374-F57AA58654B9}" sibTransId="{9802B964-6D27-49C3-97B6-8A8F620BF4E3}"/>
    <dgm:cxn modelId="{E1388481-5BC6-4A52-8F0F-85CC8A66DD59}" type="presOf" srcId="{04E8F41E-2812-4E36-BEAF-1B7FD2941BB0}" destId="{BD72F55D-59BC-4A17-B3C6-473A106243A7}" srcOrd="0" destOrd="0" presId="urn:microsoft.com/office/officeart/2005/8/layout/hList9"/>
    <dgm:cxn modelId="{56289FD2-9759-43C7-A71B-BCE49DAD5B92}" type="presOf" srcId="{9E3FE044-49CE-4FFC-BF76-40931ED6D9BA}" destId="{D923CA14-65A3-489C-821F-A315A6E2567F}" srcOrd="0" destOrd="0" presId="urn:microsoft.com/office/officeart/2005/8/layout/hList9"/>
    <dgm:cxn modelId="{029D8663-C0B1-45DC-86CA-9DE0329E274E}" srcId="{BCE72C2C-0299-465A-A92D-067C069DC5D4}" destId="{B2FD8E52-46FE-4041-B01B-F426EBF0B32F}" srcOrd="1" destOrd="0" parTransId="{F3550616-0884-49DC-86BA-288AF7460EB1}" sibTransId="{E62C4379-F6EC-4122-B7F7-5A2EF3A69897}"/>
    <dgm:cxn modelId="{75AEBC74-354A-420A-A541-99621B224930}" type="presOf" srcId="{B2FD8E52-46FE-4041-B01B-F426EBF0B32F}" destId="{902F8343-72E3-4C16-B215-A42AFCC02CDF}" srcOrd="0" destOrd="0" presId="urn:microsoft.com/office/officeart/2005/8/layout/hList9"/>
    <dgm:cxn modelId="{95A6B22E-9160-4A5C-AE62-805DEA361D56}" type="presOf" srcId="{394D4991-BEAA-4368-BB52-4265FC57952F}" destId="{98E70683-A0C6-4E16-A287-231643DB084B}" srcOrd="0" destOrd="0" presId="urn:microsoft.com/office/officeart/2005/8/layout/hList9"/>
    <dgm:cxn modelId="{CB485C80-7198-40F3-8DF1-5911BEBE1C16}" srcId="{BCE72C2C-0299-465A-A92D-067C069DC5D4}" destId="{9E3FE044-49CE-4FFC-BF76-40931ED6D9BA}" srcOrd="0" destOrd="0" parTransId="{FBA6A7D5-4936-4AC6-9286-D9E4CEA1578C}" sibTransId="{8F89B8FD-B5B6-48F4-BE25-A793C8562295}"/>
    <dgm:cxn modelId="{1991DDB4-00C5-46D9-9461-FA4913D035C5}" type="presOf" srcId="{04E8F41E-2812-4E36-BEAF-1B7FD2941BB0}" destId="{519789C8-E86C-4778-920A-516601967F81}" srcOrd="1" destOrd="0" presId="urn:microsoft.com/office/officeart/2005/8/layout/hList9"/>
    <dgm:cxn modelId="{609FB5B9-86B1-4AB3-BB5C-67EAC2539791}" type="presOf" srcId="{394D4991-BEAA-4368-BB52-4265FC57952F}" destId="{6350CF26-AA6B-4EB6-9DC9-D586A760A93E}" srcOrd="1" destOrd="0" presId="urn:microsoft.com/office/officeart/2005/8/layout/hList9"/>
    <dgm:cxn modelId="{5F280C15-928A-46F6-9B71-0AAA898ACBEB}" srcId="{B2FD8E52-46FE-4041-B01B-F426EBF0B32F}" destId="{04E8F41E-2812-4E36-BEAF-1B7FD2941BB0}" srcOrd="0" destOrd="0" parTransId="{3D3FB53B-8195-4163-BF9F-213E0B6473CA}" sibTransId="{90BD676C-90B5-49F8-A202-9D1CCE093794}"/>
    <dgm:cxn modelId="{BD8B7E7F-FFF8-49E2-B474-B101BB04354A}" type="presParOf" srcId="{2CD91151-EE60-45A3-8B5C-ABDF7E9F9DBB}" destId="{D4FDD4EF-497F-4992-80FC-A29C538B619C}" srcOrd="0" destOrd="0" presId="urn:microsoft.com/office/officeart/2005/8/layout/hList9"/>
    <dgm:cxn modelId="{64F5F9E7-A0F9-456C-8F24-1FCDBD955DC0}" type="presParOf" srcId="{2CD91151-EE60-45A3-8B5C-ABDF7E9F9DBB}" destId="{B7E847F2-573D-4571-80AD-A7077A66C609}" srcOrd="1" destOrd="0" presId="urn:microsoft.com/office/officeart/2005/8/layout/hList9"/>
    <dgm:cxn modelId="{EDFC0590-6B86-4502-A6E3-74DCBF76A35E}" type="presParOf" srcId="{B7E847F2-573D-4571-80AD-A7077A66C609}" destId="{CD0AEE89-3B01-4EAB-AFDF-05FE835C9F2D}" srcOrd="0" destOrd="0" presId="urn:microsoft.com/office/officeart/2005/8/layout/hList9"/>
    <dgm:cxn modelId="{E86D9E29-ABEE-4714-879A-0DF3F39FD059}" type="presParOf" srcId="{B7E847F2-573D-4571-80AD-A7077A66C609}" destId="{B35046F7-7AD7-41DE-B8E0-E3A77AB72FBE}" srcOrd="1" destOrd="0" presId="urn:microsoft.com/office/officeart/2005/8/layout/hList9"/>
    <dgm:cxn modelId="{00F5E899-9AAD-4961-B31F-8F985C1B7902}" type="presParOf" srcId="{B35046F7-7AD7-41DE-B8E0-E3A77AB72FBE}" destId="{98E70683-A0C6-4E16-A287-231643DB084B}" srcOrd="0" destOrd="0" presId="urn:microsoft.com/office/officeart/2005/8/layout/hList9"/>
    <dgm:cxn modelId="{85D9BE51-8CEA-4CC0-9B4D-25F6C36F4102}" type="presParOf" srcId="{B35046F7-7AD7-41DE-B8E0-E3A77AB72FBE}" destId="{6350CF26-AA6B-4EB6-9DC9-D586A760A93E}" srcOrd="1" destOrd="0" presId="urn:microsoft.com/office/officeart/2005/8/layout/hList9"/>
    <dgm:cxn modelId="{ADA508D4-E861-41A9-8B7D-AAFA1DA53740}" type="presParOf" srcId="{2CD91151-EE60-45A3-8B5C-ABDF7E9F9DBB}" destId="{DE18CD91-35AB-4604-9BBD-09F729861DFE}" srcOrd="2" destOrd="0" presId="urn:microsoft.com/office/officeart/2005/8/layout/hList9"/>
    <dgm:cxn modelId="{DC2C9E15-34BD-421C-8882-2F7360C2BFFB}" type="presParOf" srcId="{2CD91151-EE60-45A3-8B5C-ABDF7E9F9DBB}" destId="{D923CA14-65A3-489C-821F-A315A6E2567F}" srcOrd="3" destOrd="0" presId="urn:microsoft.com/office/officeart/2005/8/layout/hList9"/>
    <dgm:cxn modelId="{D60408C1-3BBE-404F-AD02-326807F7CFA1}" type="presParOf" srcId="{2CD91151-EE60-45A3-8B5C-ABDF7E9F9DBB}" destId="{6FC892B9-7F1B-4126-BD52-018E1276759F}" srcOrd="4" destOrd="0" presId="urn:microsoft.com/office/officeart/2005/8/layout/hList9"/>
    <dgm:cxn modelId="{DA7A3E30-04E3-4FD5-8CEA-D642BF65D912}" type="presParOf" srcId="{2CD91151-EE60-45A3-8B5C-ABDF7E9F9DBB}" destId="{3EAB3113-DCFD-40DB-96BB-26277E3EE129}" srcOrd="5" destOrd="0" presId="urn:microsoft.com/office/officeart/2005/8/layout/hList9"/>
    <dgm:cxn modelId="{ECABA858-8DDA-421A-9A47-F02CD815DCE3}" type="presParOf" srcId="{2CD91151-EE60-45A3-8B5C-ABDF7E9F9DBB}" destId="{234DDE62-DD81-434C-A03E-564F786E3BBC}" srcOrd="6" destOrd="0" presId="urn:microsoft.com/office/officeart/2005/8/layout/hList9"/>
    <dgm:cxn modelId="{BFFF55CB-6351-4013-AFE2-E4B4C7435697}" type="presParOf" srcId="{234DDE62-DD81-434C-A03E-564F786E3BBC}" destId="{BFDA0BBB-61EA-4077-A8F0-A54496A3898D}" srcOrd="0" destOrd="0" presId="urn:microsoft.com/office/officeart/2005/8/layout/hList9"/>
    <dgm:cxn modelId="{1DC84BCD-6538-40FD-AD33-B28914EE8EC3}" type="presParOf" srcId="{234DDE62-DD81-434C-A03E-564F786E3BBC}" destId="{2F0162AC-94EB-4116-AEF1-B3FD0D7341DC}" srcOrd="1" destOrd="0" presId="urn:microsoft.com/office/officeart/2005/8/layout/hList9"/>
    <dgm:cxn modelId="{BEEC1F67-8329-4804-9B60-9711421AD622}" type="presParOf" srcId="{2F0162AC-94EB-4116-AEF1-B3FD0D7341DC}" destId="{BD72F55D-59BC-4A17-B3C6-473A106243A7}" srcOrd="0" destOrd="0" presId="urn:microsoft.com/office/officeart/2005/8/layout/hList9"/>
    <dgm:cxn modelId="{E912F8B2-73D8-4668-84A9-9903D1233DD3}" type="presParOf" srcId="{2F0162AC-94EB-4116-AEF1-B3FD0D7341DC}" destId="{519789C8-E86C-4778-920A-516601967F81}" srcOrd="1" destOrd="0" presId="urn:microsoft.com/office/officeart/2005/8/layout/hList9"/>
    <dgm:cxn modelId="{E9ADF1FB-3B2A-4E46-9A33-9B398604CB35}" type="presParOf" srcId="{2CD91151-EE60-45A3-8B5C-ABDF7E9F9DBB}" destId="{2B43A42D-9500-4C8A-BCBD-E8C468885BB2}" srcOrd="7" destOrd="0" presId="urn:microsoft.com/office/officeart/2005/8/layout/hList9"/>
    <dgm:cxn modelId="{B242DFC2-A7AB-4169-B706-5869A19069DC}" type="presParOf" srcId="{2CD91151-EE60-45A3-8B5C-ABDF7E9F9DBB}" destId="{902F8343-72E3-4C16-B215-A42AFCC02CDF}" srcOrd="8" destOrd="0" presId="urn:microsoft.com/office/officeart/2005/8/layout/hList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2E3AB618-5F18-4675-A1DF-8A57C0C68805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9656056-D548-4664-AD9B-EBD23E450882}">
      <dgm:prSet phldrT="[Text]"/>
      <dgm:spPr/>
      <dgm:t>
        <a:bodyPr/>
        <a:lstStyle/>
        <a:p>
          <a:r>
            <a:rPr lang="ar-SA" dirty="0" smtClean="0"/>
            <a:t>أفنان المزيني  431201886</a:t>
          </a:r>
          <a:endParaRPr lang="en-US" dirty="0"/>
        </a:p>
      </dgm:t>
    </dgm:pt>
    <dgm:pt modelId="{15B7DF5C-07C8-4CBC-BFAF-A482D8BE54EF}" type="parTrans" cxnId="{122E4225-E205-41C2-B9C1-4D8B1F726571}">
      <dgm:prSet/>
      <dgm:spPr/>
      <dgm:t>
        <a:bodyPr/>
        <a:lstStyle/>
        <a:p>
          <a:endParaRPr lang="en-US"/>
        </a:p>
      </dgm:t>
    </dgm:pt>
    <dgm:pt modelId="{BA3F7275-66C8-4FFB-8DD9-71D68C3DA257}" type="sibTrans" cxnId="{122E4225-E205-41C2-B9C1-4D8B1F726571}">
      <dgm:prSet/>
      <dgm:spPr/>
      <dgm:t>
        <a:bodyPr/>
        <a:lstStyle/>
        <a:p>
          <a:endParaRPr lang="en-US"/>
        </a:p>
      </dgm:t>
    </dgm:pt>
    <dgm:pt modelId="{6D23556A-8F8B-4710-B5A2-DBB398514206}">
      <dgm:prSet phldrT="[Text]" custT="1"/>
      <dgm:spPr/>
      <dgm:t>
        <a:bodyPr/>
        <a:lstStyle/>
        <a:p>
          <a:r>
            <a:rPr lang="ar-SA" sz="1600" dirty="0" smtClean="0"/>
            <a:t>منتهى المنصور </a:t>
          </a:r>
          <a:r>
            <a:rPr lang="ar-SA" sz="1800" dirty="0" smtClean="0"/>
            <a:t>431200748</a:t>
          </a:r>
          <a:endParaRPr lang="en-US" sz="1800" dirty="0"/>
        </a:p>
      </dgm:t>
    </dgm:pt>
    <dgm:pt modelId="{0FE285D1-631C-4404-907D-9A6B95E54F68}" type="parTrans" cxnId="{50644A44-7F96-4413-A995-09616FBC86AB}">
      <dgm:prSet/>
      <dgm:spPr/>
      <dgm:t>
        <a:bodyPr/>
        <a:lstStyle/>
        <a:p>
          <a:endParaRPr lang="en-US"/>
        </a:p>
      </dgm:t>
    </dgm:pt>
    <dgm:pt modelId="{EB0CA1F1-5724-4507-9CC0-AAE4250E7D8C}" type="sibTrans" cxnId="{50644A44-7F96-4413-A995-09616FBC86AB}">
      <dgm:prSet/>
      <dgm:spPr/>
      <dgm:t>
        <a:bodyPr/>
        <a:lstStyle/>
        <a:p>
          <a:endParaRPr lang="en-US"/>
        </a:p>
      </dgm:t>
    </dgm:pt>
    <dgm:pt modelId="{60F0DA40-9619-4FB2-9F1D-5826ABDC076D}">
      <dgm:prSet phldrT="[Text]"/>
      <dgm:spPr/>
      <dgm:t>
        <a:bodyPr/>
        <a:lstStyle/>
        <a:p>
          <a:r>
            <a:rPr lang="ar-SA" dirty="0" smtClean="0"/>
            <a:t>آلاء التركي 431200608</a:t>
          </a:r>
          <a:endParaRPr lang="en-US" dirty="0"/>
        </a:p>
      </dgm:t>
    </dgm:pt>
    <dgm:pt modelId="{CD805039-8A49-49C8-90C5-2992C74CF9FA}" type="parTrans" cxnId="{193C34B1-E52E-415B-A83C-B0130B4CC20A}">
      <dgm:prSet/>
      <dgm:spPr/>
      <dgm:t>
        <a:bodyPr/>
        <a:lstStyle/>
        <a:p>
          <a:endParaRPr lang="en-US"/>
        </a:p>
      </dgm:t>
    </dgm:pt>
    <dgm:pt modelId="{536C5A00-5A2D-4E2B-B602-4F0127E26207}" type="sibTrans" cxnId="{193C34B1-E52E-415B-A83C-B0130B4CC20A}">
      <dgm:prSet/>
      <dgm:spPr/>
      <dgm:t>
        <a:bodyPr/>
        <a:lstStyle/>
        <a:p>
          <a:endParaRPr lang="en-US"/>
        </a:p>
      </dgm:t>
    </dgm:pt>
    <dgm:pt modelId="{DE0F9F8A-A1D6-438D-B879-BBA9A0D76907}">
      <dgm:prSet phldrT="[Text]"/>
      <dgm:spPr/>
      <dgm:t>
        <a:bodyPr/>
        <a:lstStyle/>
        <a:p>
          <a:r>
            <a:rPr lang="ar-SA" dirty="0" smtClean="0"/>
            <a:t>اسراء عبيدالله 431200088</a:t>
          </a:r>
          <a:endParaRPr lang="en-US" dirty="0"/>
        </a:p>
      </dgm:t>
    </dgm:pt>
    <dgm:pt modelId="{FFA86C12-B63D-48BB-AF32-F13DC8FB337C}" type="parTrans" cxnId="{91D185C1-3A68-44E4-A0DA-1E5F2151D5EC}">
      <dgm:prSet/>
      <dgm:spPr/>
      <dgm:t>
        <a:bodyPr/>
        <a:lstStyle/>
        <a:p>
          <a:endParaRPr lang="en-US"/>
        </a:p>
      </dgm:t>
    </dgm:pt>
    <dgm:pt modelId="{B13DB338-6AB2-438A-829B-7401A7030F0B}" type="sibTrans" cxnId="{91D185C1-3A68-44E4-A0DA-1E5F2151D5EC}">
      <dgm:prSet/>
      <dgm:spPr/>
      <dgm:t>
        <a:bodyPr/>
        <a:lstStyle/>
        <a:p>
          <a:endParaRPr lang="en-US"/>
        </a:p>
      </dgm:t>
    </dgm:pt>
    <dgm:pt modelId="{7E5D05FA-0889-4823-A897-589F108CB455}" type="pres">
      <dgm:prSet presAssocID="{2E3AB618-5F18-4675-A1DF-8A57C0C6880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3EBB414-C4D6-486E-8E4B-02F2269FCB07}" type="pres">
      <dgm:prSet presAssocID="{B9656056-D548-4664-AD9B-EBD23E450882}" presName="Name5" presStyleLbl="vennNode1" presStyleIdx="0" presStyleCnt="4" custScaleX="1056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47EB1E-34E6-4C7C-8F4D-64146268E0F9}" type="pres">
      <dgm:prSet presAssocID="{BA3F7275-66C8-4FFB-8DD9-71D68C3DA257}" presName="space" presStyleCnt="0"/>
      <dgm:spPr/>
    </dgm:pt>
    <dgm:pt modelId="{D4C6A2EE-2EBC-40D7-9BC8-6E85EB96AB7F}" type="pres">
      <dgm:prSet presAssocID="{6D23556A-8F8B-4710-B5A2-DBB398514206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238735-F97A-4AD1-902D-56C7F4C03E0B}" type="pres">
      <dgm:prSet presAssocID="{EB0CA1F1-5724-4507-9CC0-AAE4250E7D8C}" presName="space" presStyleCnt="0"/>
      <dgm:spPr/>
    </dgm:pt>
    <dgm:pt modelId="{4FC8AEB2-C8D8-4976-88E7-D9DA2D8BA975}" type="pres">
      <dgm:prSet presAssocID="{60F0DA40-9619-4FB2-9F1D-5826ABDC076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24F8FA-F37E-4AB7-9643-7AFB5D17570A}" type="pres">
      <dgm:prSet presAssocID="{536C5A00-5A2D-4E2B-B602-4F0127E26207}" presName="space" presStyleCnt="0"/>
      <dgm:spPr/>
    </dgm:pt>
    <dgm:pt modelId="{637D7508-6809-4C07-9DA8-BF35019D9CE1}" type="pres">
      <dgm:prSet presAssocID="{DE0F9F8A-A1D6-438D-B879-BBA9A0D76907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2A1D6C0-4E04-4A68-B815-D69BC2DF1C05}" type="presOf" srcId="{DE0F9F8A-A1D6-438D-B879-BBA9A0D76907}" destId="{637D7508-6809-4C07-9DA8-BF35019D9CE1}" srcOrd="0" destOrd="0" presId="urn:microsoft.com/office/officeart/2005/8/layout/venn3"/>
    <dgm:cxn modelId="{193C34B1-E52E-415B-A83C-B0130B4CC20A}" srcId="{2E3AB618-5F18-4675-A1DF-8A57C0C68805}" destId="{60F0DA40-9619-4FB2-9F1D-5826ABDC076D}" srcOrd="2" destOrd="0" parTransId="{CD805039-8A49-49C8-90C5-2992C74CF9FA}" sibTransId="{536C5A00-5A2D-4E2B-B602-4F0127E26207}"/>
    <dgm:cxn modelId="{59DAC404-4755-4ADD-BB4E-5A9BDDF439A7}" type="presOf" srcId="{6D23556A-8F8B-4710-B5A2-DBB398514206}" destId="{D4C6A2EE-2EBC-40D7-9BC8-6E85EB96AB7F}" srcOrd="0" destOrd="0" presId="urn:microsoft.com/office/officeart/2005/8/layout/venn3"/>
    <dgm:cxn modelId="{4D056E07-DD37-4668-8EC8-BB89281BAD3B}" type="presOf" srcId="{2E3AB618-5F18-4675-A1DF-8A57C0C68805}" destId="{7E5D05FA-0889-4823-A897-589F108CB455}" srcOrd="0" destOrd="0" presId="urn:microsoft.com/office/officeart/2005/8/layout/venn3"/>
    <dgm:cxn modelId="{469A6D81-FA13-4041-B3AF-C924A1BCB057}" type="presOf" srcId="{60F0DA40-9619-4FB2-9F1D-5826ABDC076D}" destId="{4FC8AEB2-C8D8-4976-88E7-D9DA2D8BA975}" srcOrd="0" destOrd="0" presId="urn:microsoft.com/office/officeart/2005/8/layout/venn3"/>
    <dgm:cxn modelId="{91D185C1-3A68-44E4-A0DA-1E5F2151D5EC}" srcId="{2E3AB618-5F18-4675-A1DF-8A57C0C68805}" destId="{DE0F9F8A-A1D6-438D-B879-BBA9A0D76907}" srcOrd="3" destOrd="0" parTransId="{FFA86C12-B63D-48BB-AF32-F13DC8FB337C}" sibTransId="{B13DB338-6AB2-438A-829B-7401A7030F0B}"/>
    <dgm:cxn modelId="{DEF248BF-ED81-4A98-814A-8180C4B92636}" type="presOf" srcId="{B9656056-D548-4664-AD9B-EBD23E450882}" destId="{B3EBB414-C4D6-486E-8E4B-02F2269FCB07}" srcOrd="0" destOrd="0" presId="urn:microsoft.com/office/officeart/2005/8/layout/venn3"/>
    <dgm:cxn modelId="{50644A44-7F96-4413-A995-09616FBC86AB}" srcId="{2E3AB618-5F18-4675-A1DF-8A57C0C68805}" destId="{6D23556A-8F8B-4710-B5A2-DBB398514206}" srcOrd="1" destOrd="0" parTransId="{0FE285D1-631C-4404-907D-9A6B95E54F68}" sibTransId="{EB0CA1F1-5724-4507-9CC0-AAE4250E7D8C}"/>
    <dgm:cxn modelId="{122E4225-E205-41C2-B9C1-4D8B1F726571}" srcId="{2E3AB618-5F18-4675-A1DF-8A57C0C68805}" destId="{B9656056-D548-4664-AD9B-EBD23E450882}" srcOrd="0" destOrd="0" parTransId="{15B7DF5C-07C8-4CBC-BFAF-A482D8BE54EF}" sibTransId="{BA3F7275-66C8-4FFB-8DD9-71D68C3DA257}"/>
    <dgm:cxn modelId="{099457B4-DD3F-43F2-B5D8-10B5649D8E66}" type="presParOf" srcId="{7E5D05FA-0889-4823-A897-589F108CB455}" destId="{B3EBB414-C4D6-486E-8E4B-02F2269FCB07}" srcOrd="0" destOrd="0" presId="urn:microsoft.com/office/officeart/2005/8/layout/venn3"/>
    <dgm:cxn modelId="{7AEB3D4C-A979-438B-8B64-2C746E9E707E}" type="presParOf" srcId="{7E5D05FA-0889-4823-A897-589F108CB455}" destId="{5B47EB1E-34E6-4C7C-8F4D-64146268E0F9}" srcOrd="1" destOrd="0" presId="urn:microsoft.com/office/officeart/2005/8/layout/venn3"/>
    <dgm:cxn modelId="{CD8D0A10-FB6F-40C2-B5F0-4134F813728F}" type="presParOf" srcId="{7E5D05FA-0889-4823-A897-589F108CB455}" destId="{D4C6A2EE-2EBC-40D7-9BC8-6E85EB96AB7F}" srcOrd="2" destOrd="0" presId="urn:microsoft.com/office/officeart/2005/8/layout/venn3"/>
    <dgm:cxn modelId="{345EEDEE-DCB8-40CC-B8F6-D90E831F3BC4}" type="presParOf" srcId="{7E5D05FA-0889-4823-A897-589F108CB455}" destId="{7C238735-F97A-4AD1-902D-56C7F4C03E0B}" srcOrd="3" destOrd="0" presId="urn:microsoft.com/office/officeart/2005/8/layout/venn3"/>
    <dgm:cxn modelId="{02A33179-7A34-4667-9E8C-C6EED5AA18A7}" type="presParOf" srcId="{7E5D05FA-0889-4823-A897-589F108CB455}" destId="{4FC8AEB2-C8D8-4976-88E7-D9DA2D8BA975}" srcOrd="4" destOrd="0" presId="urn:microsoft.com/office/officeart/2005/8/layout/venn3"/>
    <dgm:cxn modelId="{B9B1F43E-BF61-4F7B-BE94-ADCFDEE33872}" type="presParOf" srcId="{7E5D05FA-0889-4823-A897-589F108CB455}" destId="{5924F8FA-F37E-4AB7-9643-7AFB5D17570A}" srcOrd="5" destOrd="0" presId="urn:microsoft.com/office/officeart/2005/8/layout/venn3"/>
    <dgm:cxn modelId="{FEF094E7-2BAC-425E-B4D1-AFA1977B2543}" type="presParOf" srcId="{7E5D05FA-0889-4823-A897-589F108CB455}" destId="{637D7508-6809-4C07-9DA8-BF35019D9CE1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468084-18EF-472C-A08F-0BC26048DD19}" type="doc">
      <dgm:prSet loTypeId="urn:microsoft.com/office/officeart/2005/8/layout/vList2" loCatId="list" qsTypeId="urn:microsoft.com/office/officeart/2005/8/quickstyle/3d1" qsCatId="3D" csTypeId="urn:microsoft.com/office/officeart/2005/8/colors/colorful1#7" csCatId="colorful" phldr="1"/>
      <dgm:spPr/>
      <dgm:t>
        <a:bodyPr/>
        <a:lstStyle/>
        <a:p>
          <a:endParaRPr lang="en-US"/>
        </a:p>
      </dgm:t>
    </dgm:pt>
    <dgm:pt modelId="{EA1EC54B-98C7-485C-9112-AA5DC0E0D408}">
      <dgm:prSet phldrT="[Text]"/>
      <dgm:spPr/>
      <dgm:t>
        <a:bodyPr/>
        <a:lstStyle/>
        <a:p>
          <a:pPr algn="r"/>
          <a:r>
            <a:rPr lang="x-none" dirty="0" smtClean="0"/>
            <a:t>مفروضاً من العقلاء والحكماء وأكابر الدولة </a:t>
          </a:r>
          <a:endParaRPr lang="en-US" dirty="0"/>
        </a:p>
      </dgm:t>
    </dgm:pt>
    <dgm:pt modelId="{892AC66B-F645-49E9-8277-77CE63A06195}" type="parTrans" cxnId="{D73C8EF1-5A72-4239-A777-6D9FA650F215}">
      <dgm:prSet/>
      <dgm:spPr/>
      <dgm:t>
        <a:bodyPr/>
        <a:lstStyle/>
        <a:p>
          <a:endParaRPr lang="en-US"/>
        </a:p>
      </dgm:t>
    </dgm:pt>
    <dgm:pt modelId="{6CA81548-66E4-4592-A5CE-20A5E0D0E64F}" type="sibTrans" cxnId="{D73C8EF1-5A72-4239-A777-6D9FA650F215}">
      <dgm:prSet/>
      <dgm:spPr/>
      <dgm:t>
        <a:bodyPr/>
        <a:lstStyle/>
        <a:p>
          <a:endParaRPr lang="en-US"/>
        </a:p>
      </dgm:t>
    </dgm:pt>
    <dgm:pt modelId="{DB73CD18-60E3-4B84-9B6A-3B0B5EB4D69B}">
      <dgm:prSet phldrT="[Text]" custT="1"/>
      <dgm:spPr/>
      <dgm:t>
        <a:bodyPr/>
        <a:lstStyle/>
        <a:p>
          <a:pPr algn="r"/>
          <a:r>
            <a:rPr lang="x-none" sz="3200" dirty="0" smtClean="0"/>
            <a:t>سياسة عقلية </a:t>
          </a:r>
          <a:endParaRPr lang="en-US" sz="3200" dirty="0"/>
        </a:p>
      </dgm:t>
    </dgm:pt>
    <dgm:pt modelId="{E1807126-9B4C-4C4E-9DFB-DE1AF749B88B}" type="parTrans" cxnId="{C13EB9FC-E29B-494B-9063-5C338E78FAC5}">
      <dgm:prSet/>
      <dgm:spPr/>
      <dgm:t>
        <a:bodyPr/>
        <a:lstStyle/>
        <a:p>
          <a:endParaRPr lang="en-US"/>
        </a:p>
      </dgm:t>
    </dgm:pt>
    <dgm:pt modelId="{6AA3F4A5-84B8-48E3-AAD0-E021379FD0A5}" type="sibTrans" cxnId="{C13EB9FC-E29B-494B-9063-5C338E78FAC5}">
      <dgm:prSet/>
      <dgm:spPr/>
      <dgm:t>
        <a:bodyPr/>
        <a:lstStyle/>
        <a:p>
          <a:endParaRPr lang="en-US"/>
        </a:p>
      </dgm:t>
    </dgm:pt>
    <dgm:pt modelId="{D361D911-1C36-4EE2-B591-074429A7F3BB}">
      <dgm:prSet phldrT="[Text]"/>
      <dgm:spPr/>
      <dgm:t>
        <a:bodyPr/>
        <a:lstStyle/>
        <a:p>
          <a:pPr algn="r"/>
          <a:r>
            <a:rPr lang="x-none" dirty="0" smtClean="0"/>
            <a:t>مفروضاً من الله بشارع يقررها ويشرعها </a:t>
          </a:r>
          <a:endParaRPr lang="en-US" dirty="0"/>
        </a:p>
      </dgm:t>
    </dgm:pt>
    <dgm:pt modelId="{0A4BD9CB-1E58-41C5-852D-390B37568498}" type="parTrans" cxnId="{FED7148E-0E71-4A28-B33C-8CCA5210B193}">
      <dgm:prSet/>
      <dgm:spPr/>
      <dgm:t>
        <a:bodyPr/>
        <a:lstStyle/>
        <a:p>
          <a:endParaRPr lang="en-US"/>
        </a:p>
      </dgm:t>
    </dgm:pt>
    <dgm:pt modelId="{0890C827-D371-4534-A2D1-F4B7AA43A472}" type="sibTrans" cxnId="{FED7148E-0E71-4A28-B33C-8CCA5210B193}">
      <dgm:prSet/>
      <dgm:spPr/>
      <dgm:t>
        <a:bodyPr/>
        <a:lstStyle/>
        <a:p>
          <a:endParaRPr lang="en-US"/>
        </a:p>
      </dgm:t>
    </dgm:pt>
    <dgm:pt modelId="{21B19135-94BF-4782-9F80-C7F2BFC61833}">
      <dgm:prSet phldrT="[Text]" custT="1"/>
      <dgm:spPr/>
      <dgm:t>
        <a:bodyPr/>
        <a:lstStyle/>
        <a:p>
          <a:pPr algn="r"/>
          <a:r>
            <a:rPr lang="x-none" sz="3200" dirty="0" smtClean="0"/>
            <a:t>سياسة دينية </a:t>
          </a:r>
          <a:endParaRPr lang="en-US" sz="3200" dirty="0"/>
        </a:p>
      </dgm:t>
    </dgm:pt>
    <dgm:pt modelId="{D712B29C-39C6-453E-AADB-4C67A3262DDE}" type="parTrans" cxnId="{D249EED1-86BC-4A52-89AD-40EAC14E67A0}">
      <dgm:prSet/>
      <dgm:spPr/>
      <dgm:t>
        <a:bodyPr/>
        <a:lstStyle/>
        <a:p>
          <a:endParaRPr lang="en-US"/>
        </a:p>
      </dgm:t>
    </dgm:pt>
    <dgm:pt modelId="{67C7FDC6-2BD6-4294-87D3-8602AA507C54}" type="sibTrans" cxnId="{D249EED1-86BC-4A52-89AD-40EAC14E67A0}">
      <dgm:prSet/>
      <dgm:spPr/>
      <dgm:t>
        <a:bodyPr/>
        <a:lstStyle/>
        <a:p>
          <a:endParaRPr lang="en-US"/>
        </a:p>
      </dgm:t>
    </dgm:pt>
    <dgm:pt modelId="{90242C6F-B059-43AC-834A-92DD4582E344}" type="pres">
      <dgm:prSet presAssocID="{77468084-18EF-472C-A08F-0BC26048DD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5341D8-F46D-4DE3-8DF5-93C12E59D33D}" type="pres">
      <dgm:prSet presAssocID="{EA1EC54B-98C7-485C-9112-AA5DC0E0D408}" presName="parentText" presStyleLbl="node1" presStyleIdx="0" presStyleCnt="2" custScaleY="3091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F2BA78-5D32-47B8-996B-8C350ECA3C45}" type="pres">
      <dgm:prSet presAssocID="{EA1EC54B-98C7-485C-9112-AA5DC0E0D408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8ACC4F-DE3E-4C49-8C79-544BDBA96612}" type="pres">
      <dgm:prSet presAssocID="{D361D911-1C36-4EE2-B591-074429A7F3BB}" presName="parentText" presStyleLbl="node1" presStyleIdx="1" presStyleCnt="2" custScaleY="312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55732B-654E-43B5-8FF9-55F667FCCABF}" type="pres">
      <dgm:prSet presAssocID="{D361D911-1C36-4EE2-B591-074429A7F3B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13EB9FC-E29B-494B-9063-5C338E78FAC5}" srcId="{EA1EC54B-98C7-485C-9112-AA5DC0E0D408}" destId="{DB73CD18-60E3-4B84-9B6A-3B0B5EB4D69B}" srcOrd="0" destOrd="0" parTransId="{E1807126-9B4C-4C4E-9DFB-DE1AF749B88B}" sibTransId="{6AA3F4A5-84B8-48E3-AAD0-E021379FD0A5}"/>
    <dgm:cxn modelId="{8BEB1892-3827-0645-89E8-AFE5D98E9BC1}" type="presOf" srcId="{77468084-18EF-472C-A08F-0BC26048DD19}" destId="{90242C6F-B059-43AC-834A-92DD4582E344}" srcOrd="0" destOrd="0" presId="urn:microsoft.com/office/officeart/2005/8/layout/vList2"/>
    <dgm:cxn modelId="{C3F28BB6-16B2-B549-9057-6A930EF8749F}" type="presOf" srcId="{21B19135-94BF-4782-9F80-C7F2BFC61833}" destId="{7D55732B-654E-43B5-8FF9-55F667FCCABF}" srcOrd="0" destOrd="0" presId="urn:microsoft.com/office/officeart/2005/8/layout/vList2"/>
    <dgm:cxn modelId="{DAFC8DB5-68EA-5B41-82CE-D7B15C1592B9}" type="presOf" srcId="{EA1EC54B-98C7-485C-9112-AA5DC0E0D408}" destId="{0C5341D8-F46D-4DE3-8DF5-93C12E59D33D}" srcOrd="0" destOrd="0" presId="urn:microsoft.com/office/officeart/2005/8/layout/vList2"/>
    <dgm:cxn modelId="{59250494-1658-A04A-93A6-160C406B2B95}" type="presOf" srcId="{D361D911-1C36-4EE2-B591-074429A7F3BB}" destId="{BA8ACC4F-DE3E-4C49-8C79-544BDBA96612}" srcOrd="0" destOrd="0" presId="urn:microsoft.com/office/officeart/2005/8/layout/vList2"/>
    <dgm:cxn modelId="{CA9C2F5A-6D05-4D43-AF97-B2275CECEB4F}" type="presOf" srcId="{DB73CD18-60E3-4B84-9B6A-3B0B5EB4D69B}" destId="{4FF2BA78-5D32-47B8-996B-8C350ECA3C45}" srcOrd="0" destOrd="0" presId="urn:microsoft.com/office/officeart/2005/8/layout/vList2"/>
    <dgm:cxn modelId="{D73C8EF1-5A72-4239-A777-6D9FA650F215}" srcId="{77468084-18EF-472C-A08F-0BC26048DD19}" destId="{EA1EC54B-98C7-485C-9112-AA5DC0E0D408}" srcOrd="0" destOrd="0" parTransId="{892AC66B-F645-49E9-8277-77CE63A06195}" sibTransId="{6CA81548-66E4-4592-A5CE-20A5E0D0E64F}"/>
    <dgm:cxn modelId="{D249EED1-86BC-4A52-89AD-40EAC14E67A0}" srcId="{D361D911-1C36-4EE2-B591-074429A7F3BB}" destId="{21B19135-94BF-4782-9F80-C7F2BFC61833}" srcOrd="0" destOrd="0" parTransId="{D712B29C-39C6-453E-AADB-4C67A3262DDE}" sibTransId="{67C7FDC6-2BD6-4294-87D3-8602AA507C54}"/>
    <dgm:cxn modelId="{FED7148E-0E71-4A28-B33C-8CCA5210B193}" srcId="{77468084-18EF-472C-A08F-0BC26048DD19}" destId="{D361D911-1C36-4EE2-B591-074429A7F3BB}" srcOrd="1" destOrd="0" parTransId="{0A4BD9CB-1E58-41C5-852D-390B37568498}" sibTransId="{0890C827-D371-4534-A2D1-F4B7AA43A472}"/>
    <dgm:cxn modelId="{4ECE9BC6-8AA5-9D49-92AF-B1144AD5E7FD}" type="presParOf" srcId="{90242C6F-B059-43AC-834A-92DD4582E344}" destId="{0C5341D8-F46D-4DE3-8DF5-93C12E59D33D}" srcOrd="0" destOrd="0" presId="urn:microsoft.com/office/officeart/2005/8/layout/vList2"/>
    <dgm:cxn modelId="{626DEA8D-B5E8-6F4E-888B-FA440330104A}" type="presParOf" srcId="{90242C6F-B059-43AC-834A-92DD4582E344}" destId="{4FF2BA78-5D32-47B8-996B-8C350ECA3C45}" srcOrd="1" destOrd="0" presId="urn:microsoft.com/office/officeart/2005/8/layout/vList2"/>
    <dgm:cxn modelId="{81D21E80-DDE7-1042-87FC-BE10B7AFF8C4}" type="presParOf" srcId="{90242C6F-B059-43AC-834A-92DD4582E344}" destId="{BA8ACC4F-DE3E-4C49-8C79-544BDBA96612}" srcOrd="2" destOrd="0" presId="urn:microsoft.com/office/officeart/2005/8/layout/vList2"/>
    <dgm:cxn modelId="{0C625F9E-A713-B342-8761-E4296081E68F}" type="presParOf" srcId="{90242C6F-B059-43AC-834A-92DD4582E344}" destId="{7D55732B-654E-43B5-8FF9-55F667FCCAB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149D277-56B0-4695-BA6E-EBED05BC5281}" type="doc">
      <dgm:prSet loTypeId="urn:microsoft.com/office/officeart/2005/8/layout/radial3" loCatId="cycle" qsTypeId="urn:microsoft.com/office/officeart/2005/8/quickstyle/simple1" qsCatId="simple" csTypeId="urn:microsoft.com/office/officeart/2005/8/colors/colorful1#8" csCatId="colorful" phldr="1"/>
      <dgm:spPr/>
      <dgm:t>
        <a:bodyPr/>
        <a:lstStyle/>
        <a:p>
          <a:endParaRPr lang="en-US"/>
        </a:p>
      </dgm:t>
    </dgm:pt>
    <dgm:pt modelId="{E48B1E79-FB67-4A2F-B4FE-78F8E3930B3D}">
      <dgm:prSet phldrT="[Text]"/>
      <dgm:spPr/>
      <dgm:t>
        <a:bodyPr/>
        <a:lstStyle/>
        <a:p>
          <a:r>
            <a:rPr lang="x-none" dirty="0" smtClean="0"/>
            <a:t>سياسات عقلية </a:t>
          </a:r>
          <a:endParaRPr lang="en-US" dirty="0"/>
        </a:p>
      </dgm:t>
    </dgm:pt>
    <dgm:pt modelId="{FE1E4902-EC60-4E34-AB31-52769B2DF6D0}" type="parTrans" cxnId="{F2215F7A-8A61-466D-B903-97A343F5E68A}">
      <dgm:prSet/>
      <dgm:spPr/>
      <dgm:t>
        <a:bodyPr/>
        <a:lstStyle/>
        <a:p>
          <a:endParaRPr lang="en-US"/>
        </a:p>
      </dgm:t>
    </dgm:pt>
    <dgm:pt modelId="{280BDE40-E485-479D-9FE4-BEE2720E573B}" type="sibTrans" cxnId="{F2215F7A-8A61-466D-B903-97A343F5E68A}">
      <dgm:prSet/>
      <dgm:spPr/>
      <dgm:t>
        <a:bodyPr/>
        <a:lstStyle/>
        <a:p>
          <a:endParaRPr lang="en-US"/>
        </a:p>
      </dgm:t>
    </dgm:pt>
    <dgm:pt modelId="{EED25AF8-C741-4A13-BC4A-A94E8847DA6A}">
      <dgm:prSet phldrT="[Text]"/>
      <dgm:spPr/>
      <dgm:t>
        <a:bodyPr/>
        <a:lstStyle/>
        <a:p>
          <a:r>
            <a:rPr lang="x-none" dirty="0" smtClean="0"/>
            <a:t>الشيوعية</a:t>
          </a:r>
          <a:endParaRPr lang="en-US" dirty="0"/>
        </a:p>
      </dgm:t>
    </dgm:pt>
    <dgm:pt modelId="{78FAE249-9FD6-457C-8785-F2C17F8DB43F}" type="parTrans" cxnId="{12D945E2-1D22-42D5-BCAE-C8FCFD1988C0}">
      <dgm:prSet/>
      <dgm:spPr/>
      <dgm:t>
        <a:bodyPr/>
        <a:lstStyle/>
        <a:p>
          <a:endParaRPr lang="en-US"/>
        </a:p>
      </dgm:t>
    </dgm:pt>
    <dgm:pt modelId="{890C472E-B36A-46FA-A33B-12FCFAE6179B}" type="sibTrans" cxnId="{12D945E2-1D22-42D5-BCAE-C8FCFD1988C0}">
      <dgm:prSet/>
      <dgm:spPr/>
      <dgm:t>
        <a:bodyPr/>
        <a:lstStyle/>
        <a:p>
          <a:endParaRPr lang="en-US"/>
        </a:p>
      </dgm:t>
    </dgm:pt>
    <dgm:pt modelId="{38BA2E62-5D5C-4F41-B063-51CF35749B88}">
      <dgm:prSet phldrT="[Text]"/>
      <dgm:spPr/>
      <dgm:t>
        <a:bodyPr/>
        <a:lstStyle/>
        <a:p>
          <a:r>
            <a:rPr lang="x-none" dirty="0" smtClean="0"/>
            <a:t>الرأسمالية </a:t>
          </a:r>
          <a:endParaRPr lang="en-US" dirty="0"/>
        </a:p>
      </dgm:t>
    </dgm:pt>
    <dgm:pt modelId="{2850B2D4-65A3-4728-B3FE-5F02C9F86344}" type="parTrans" cxnId="{60D1EF27-17D5-4272-A710-1B4DF87BAD7A}">
      <dgm:prSet/>
      <dgm:spPr/>
      <dgm:t>
        <a:bodyPr/>
        <a:lstStyle/>
        <a:p>
          <a:endParaRPr lang="en-US"/>
        </a:p>
      </dgm:t>
    </dgm:pt>
    <dgm:pt modelId="{85763016-35E2-4A7E-9803-D4C43431621B}" type="sibTrans" cxnId="{60D1EF27-17D5-4272-A710-1B4DF87BAD7A}">
      <dgm:prSet/>
      <dgm:spPr/>
      <dgm:t>
        <a:bodyPr/>
        <a:lstStyle/>
        <a:p>
          <a:endParaRPr lang="en-US"/>
        </a:p>
      </dgm:t>
    </dgm:pt>
    <dgm:pt modelId="{CC7230B3-DA92-4868-AAEA-F91E7A1BDC5D}">
      <dgm:prSet phldrT="[Text]"/>
      <dgm:spPr/>
      <dgm:t>
        <a:bodyPr/>
        <a:lstStyle/>
        <a:p>
          <a:r>
            <a:rPr lang="x-none" dirty="0" smtClean="0"/>
            <a:t>الإشتراكية</a:t>
          </a:r>
          <a:endParaRPr lang="en-US" dirty="0"/>
        </a:p>
      </dgm:t>
    </dgm:pt>
    <dgm:pt modelId="{61C6A005-168C-4B3A-96EF-9BC3DF6C7AD0}" type="parTrans" cxnId="{2EC6D0B3-59FD-4C17-B74A-2FDFEF64B93B}">
      <dgm:prSet/>
      <dgm:spPr/>
      <dgm:t>
        <a:bodyPr/>
        <a:lstStyle/>
        <a:p>
          <a:endParaRPr lang="en-US"/>
        </a:p>
      </dgm:t>
    </dgm:pt>
    <dgm:pt modelId="{D70E4C5C-C3DC-43D8-9D9E-B2B8ADA988BA}" type="sibTrans" cxnId="{2EC6D0B3-59FD-4C17-B74A-2FDFEF64B93B}">
      <dgm:prSet/>
      <dgm:spPr/>
      <dgm:t>
        <a:bodyPr/>
        <a:lstStyle/>
        <a:p>
          <a:endParaRPr lang="en-US"/>
        </a:p>
      </dgm:t>
    </dgm:pt>
    <dgm:pt modelId="{F96D9F7C-ECC7-4D1C-8FB8-3FDBFA52077D}" type="pres">
      <dgm:prSet presAssocID="{F149D277-56B0-4695-BA6E-EBED05BC5281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BA15B78-3F12-422B-971C-707AE9CECA3A}" type="pres">
      <dgm:prSet presAssocID="{F149D277-56B0-4695-BA6E-EBED05BC5281}" presName="radial" presStyleCnt="0">
        <dgm:presLayoutVars>
          <dgm:animLvl val="ctr"/>
        </dgm:presLayoutVars>
      </dgm:prSet>
      <dgm:spPr/>
    </dgm:pt>
    <dgm:pt modelId="{A8B31291-BFAB-4FC9-89C2-EA161F9F6E10}" type="pres">
      <dgm:prSet presAssocID="{E48B1E79-FB67-4A2F-B4FE-78F8E3930B3D}" presName="centerShape" presStyleLbl="vennNode1" presStyleIdx="0" presStyleCnt="4" custScaleX="67154" custScaleY="63054"/>
      <dgm:spPr/>
      <dgm:t>
        <a:bodyPr/>
        <a:lstStyle/>
        <a:p>
          <a:endParaRPr lang="en-US"/>
        </a:p>
      </dgm:t>
    </dgm:pt>
    <dgm:pt modelId="{6C2FA304-F4EF-45A1-A5C4-4DEC7554E155}" type="pres">
      <dgm:prSet presAssocID="{EED25AF8-C741-4A13-BC4A-A94E8847DA6A}" presName="node" presStyleLbl="vennNode1" presStyleIdx="1" presStyleCnt="4" custRadScaleRad="75723" custRadScaleInc="5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0EA79F-419C-4555-A542-BFC37D329AC2}" type="pres">
      <dgm:prSet presAssocID="{38BA2E62-5D5C-4F41-B063-51CF35749B88}" presName="node" presStyleLbl="vennNode1" presStyleIdx="2" presStyleCnt="4" custRadScaleRad="81076" custRadScaleInc="39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E75660-2CF5-47D6-8E90-7DD7849AAF8F}" type="pres">
      <dgm:prSet presAssocID="{CC7230B3-DA92-4868-AAEA-F91E7A1BDC5D}" presName="node" presStyleLbl="vennNode1" presStyleIdx="3" presStyleCnt="4" custRadScaleRad="79618" custRadScaleInc="-460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22A9C74-BBF3-4C42-A6B1-4C3CFFC4A5B5}" type="presOf" srcId="{38BA2E62-5D5C-4F41-B063-51CF35749B88}" destId="{A00EA79F-419C-4555-A542-BFC37D329AC2}" srcOrd="0" destOrd="0" presId="urn:microsoft.com/office/officeart/2005/8/layout/radial3"/>
    <dgm:cxn modelId="{F2215F7A-8A61-466D-B903-97A343F5E68A}" srcId="{F149D277-56B0-4695-BA6E-EBED05BC5281}" destId="{E48B1E79-FB67-4A2F-B4FE-78F8E3930B3D}" srcOrd="0" destOrd="0" parTransId="{FE1E4902-EC60-4E34-AB31-52769B2DF6D0}" sibTransId="{280BDE40-E485-479D-9FE4-BEE2720E573B}"/>
    <dgm:cxn modelId="{12D945E2-1D22-42D5-BCAE-C8FCFD1988C0}" srcId="{E48B1E79-FB67-4A2F-B4FE-78F8E3930B3D}" destId="{EED25AF8-C741-4A13-BC4A-A94E8847DA6A}" srcOrd="0" destOrd="0" parTransId="{78FAE249-9FD6-457C-8785-F2C17F8DB43F}" sibTransId="{890C472E-B36A-46FA-A33B-12FCFAE6179B}"/>
    <dgm:cxn modelId="{46F3A2C1-2CC4-C642-9105-093EF0B8E7B7}" type="presOf" srcId="{F149D277-56B0-4695-BA6E-EBED05BC5281}" destId="{F96D9F7C-ECC7-4D1C-8FB8-3FDBFA52077D}" srcOrd="0" destOrd="0" presId="urn:microsoft.com/office/officeart/2005/8/layout/radial3"/>
    <dgm:cxn modelId="{60D1EF27-17D5-4272-A710-1B4DF87BAD7A}" srcId="{E48B1E79-FB67-4A2F-B4FE-78F8E3930B3D}" destId="{38BA2E62-5D5C-4F41-B063-51CF35749B88}" srcOrd="1" destOrd="0" parTransId="{2850B2D4-65A3-4728-B3FE-5F02C9F86344}" sibTransId="{85763016-35E2-4A7E-9803-D4C43431621B}"/>
    <dgm:cxn modelId="{14626ADC-1145-F44C-A4C2-B5EC79EBAEA4}" type="presOf" srcId="{CC7230B3-DA92-4868-AAEA-F91E7A1BDC5D}" destId="{12E75660-2CF5-47D6-8E90-7DD7849AAF8F}" srcOrd="0" destOrd="0" presId="urn:microsoft.com/office/officeart/2005/8/layout/radial3"/>
    <dgm:cxn modelId="{17C9D664-4C4C-024C-BF19-142A8B3A9F66}" type="presOf" srcId="{E48B1E79-FB67-4A2F-B4FE-78F8E3930B3D}" destId="{A8B31291-BFAB-4FC9-89C2-EA161F9F6E10}" srcOrd="0" destOrd="0" presId="urn:microsoft.com/office/officeart/2005/8/layout/radial3"/>
    <dgm:cxn modelId="{2EC6D0B3-59FD-4C17-B74A-2FDFEF64B93B}" srcId="{E48B1E79-FB67-4A2F-B4FE-78F8E3930B3D}" destId="{CC7230B3-DA92-4868-AAEA-F91E7A1BDC5D}" srcOrd="2" destOrd="0" parTransId="{61C6A005-168C-4B3A-96EF-9BC3DF6C7AD0}" sibTransId="{D70E4C5C-C3DC-43D8-9D9E-B2B8ADA988BA}"/>
    <dgm:cxn modelId="{32E3DAB8-2976-5F4C-BFA4-CB6A5CF07115}" type="presOf" srcId="{EED25AF8-C741-4A13-BC4A-A94E8847DA6A}" destId="{6C2FA304-F4EF-45A1-A5C4-4DEC7554E155}" srcOrd="0" destOrd="0" presId="urn:microsoft.com/office/officeart/2005/8/layout/radial3"/>
    <dgm:cxn modelId="{B37242A5-E976-654A-86B7-EF2CCE8DEE6D}" type="presParOf" srcId="{F96D9F7C-ECC7-4D1C-8FB8-3FDBFA52077D}" destId="{4BA15B78-3F12-422B-971C-707AE9CECA3A}" srcOrd="0" destOrd="0" presId="urn:microsoft.com/office/officeart/2005/8/layout/radial3"/>
    <dgm:cxn modelId="{37EBA5A5-F743-CA47-A3B0-C0ED038E612E}" type="presParOf" srcId="{4BA15B78-3F12-422B-971C-707AE9CECA3A}" destId="{A8B31291-BFAB-4FC9-89C2-EA161F9F6E10}" srcOrd="0" destOrd="0" presId="urn:microsoft.com/office/officeart/2005/8/layout/radial3"/>
    <dgm:cxn modelId="{32171AEE-C093-534A-A6FF-23B1BFD426F0}" type="presParOf" srcId="{4BA15B78-3F12-422B-971C-707AE9CECA3A}" destId="{6C2FA304-F4EF-45A1-A5C4-4DEC7554E155}" srcOrd="1" destOrd="0" presId="urn:microsoft.com/office/officeart/2005/8/layout/radial3"/>
    <dgm:cxn modelId="{DB4C4AD4-8F6D-7B40-A3D8-8B3C2BFDE0AB}" type="presParOf" srcId="{4BA15B78-3F12-422B-971C-707AE9CECA3A}" destId="{A00EA79F-419C-4555-A542-BFC37D329AC2}" srcOrd="2" destOrd="0" presId="urn:microsoft.com/office/officeart/2005/8/layout/radial3"/>
    <dgm:cxn modelId="{8E262909-BF5F-D74E-A172-1CE6F4110CCB}" type="presParOf" srcId="{4BA15B78-3F12-422B-971C-707AE9CECA3A}" destId="{12E75660-2CF5-47D6-8E90-7DD7849AAF8F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CE3BBF9-FFA7-4B47-A0BE-228D2D47D41A}" type="doc">
      <dgm:prSet loTypeId="urn:microsoft.com/office/officeart/2005/8/layout/funnel1" loCatId="relationship" qsTypeId="urn:microsoft.com/office/officeart/2005/8/quickstyle/simple1" qsCatId="simple" csTypeId="urn:microsoft.com/office/officeart/2005/8/colors/colorful1#9" csCatId="colorful" phldr="1"/>
      <dgm:spPr/>
      <dgm:t>
        <a:bodyPr/>
        <a:lstStyle/>
        <a:p>
          <a:endParaRPr lang="en-US"/>
        </a:p>
      </dgm:t>
    </dgm:pt>
    <dgm:pt modelId="{BB0C8771-AA0D-40C6-A4A3-BE8D476BB4B6}">
      <dgm:prSet phldrT="[Text]"/>
      <dgm:spPr/>
      <dgm:t>
        <a:bodyPr/>
        <a:lstStyle/>
        <a:p>
          <a:r>
            <a:rPr lang="x-none" dirty="0" smtClean="0"/>
            <a:t>مما لايتعدى حدود الشريعة وأصولها الكلية</a:t>
          </a:r>
          <a:endParaRPr lang="en-US" dirty="0"/>
        </a:p>
      </dgm:t>
    </dgm:pt>
    <dgm:pt modelId="{EE1B3EC2-45F4-4682-80B1-A600E279552E}" type="parTrans" cxnId="{11AA45E0-2BD4-4DF9-BD69-474FAB574DFF}">
      <dgm:prSet/>
      <dgm:spPr/>
      <dgm:t>
        <a:bodyPr/>
        <a:lstStyle/>
        <a:p>
          <a:endParaRPr lang="en-US"/>
        </a:p>
      </dgm:t>
    </dgm:pt>
    <dgm:pt modelId="{5158BA10-827C-42FE-955A-C8C069C98666}" type="sibTrans" cxnId="{11AA45E0-2BD4-4DF9-BD69-474FAB574DFF}">
      <dgm:prSet/>
      <dgm:spPr/>
      <dgm:t>
        <a:bodyPr/>
        <a:lstStyle/>
        <a:p>
          <a:endParaRPr lang="en-US"/>
        </a:p>
      </dgm:t>
    </dgm:pt>
    <dgm:pt modelId="{5F54F705-A8FF-4450-8CD6-624C0A98D19A}">
      <dgm:prSet phldrT="[Text]"/>
      <dgm:spPr/>
      <dgm:t>
        <a:bodyPr/>
        <a:lstStyle/>
        <a:p>
          <a:r>
            <a:rPr lang="x-none" dirty="0" smtClean="0"/>
            <a:t>بما يكفل تحقيق المصالح ودفع المضار </a:t>
          </a:r>
          <a:endParaRPr lang="en-US" dirty="0"/>
        </a:p>
      </dgm:t>
    </dgm:pt>
    <dgm:pt modelId="{14C5B992-B5AC-4FC1-B877-B9785CE0C06F}" type="parTrans" cxnId="{93C18A29-B2EB-4173-82C7-853CEF065F52}">
      <dgm:prSet/>
      <dgm:spPr/>
      <dgm:t>
        <a:bodyPr/>
        <a:lstStyle/>
        <a:p>
          <a:endParaRPr lang="en-US"/>
        </a:p>
      </dgm:t>
    </dgm:pt>
    <dgm:pt modelId="{259A7099-D341-4BD5-BBE3-4E52A2C88BE6}" type="sibTrans" cxnId="{93C18A29-B2EB-4173-82C7-853CEF065F52}">
      <dgm:prSet/>
      <dgm:spPr/>
      <dgm:t>
        <a:bodyPr/>
        <a:lstStyle/>
        <a:p>
          <a:endParaRPr lang="en-US"/>
        </a:p>
      </dgm:t>
    </dgm:pt>
    <dgm:pt modelId="{DBDB3DA9-515C-4905-910E-5C1B54C9D5CC}">
      <dgm:prSet phldrT="[Text]"/>
      <dgm:spPr/>
      <dgm:t>
        <a:bodyPr/>
        <a:lstStyle/>
        <a:p>
          <a:r>
            <a:rPr lang="x-none" dirty="0" smtClean="0"/>
            <a:t>وإن لم يتفق وأقوال الأئمة المجتهدين</a:t>
          </a:r>
          <a:endParaRPr lang="en-US" dirty="0"/>
        </a:p>
      </dgm:t>
    </dgm:pt>
    <dgm:pt modelId="{37F141AA-B947-4C1F-9B42-BAADC1887C16}" type="parTrans" cxnId="{06108DE6-8CB7-490E-ABAF-6DFFAE4DA61D}">
      <dgm:prSet/>
      <dgm:spPr/>
      <dgm:t>
        <a:bodyPr/>
        <a:lstStyle/>
        <a:p>
          <a:endParaRPr lang="en-US"/>
        </a:p>
      </dgm:t>
    </dgm:pt>
    <dgm:pt modelId="{8574269A-467A-49DE-97B4-963C9E770517}" type="sibTrans" cxnId="{06108DE6-8CB7-490E-ABAF-6DFFAE4DA61D}">
      <dgm:prSet/>
      <dgm:spPr/>
      <dgm:t>
        <a:bodyPr/>
        <a:lstStyle/>
        <a:p>
          <a:endParaRPr lang="en-US"/>
        </a:p>
      </dgm:t>
    </dgm:pt>
    <dgm:pt modelId="{49CB1B1D-0660-4EA7-8932-25837A87D45B}">
      <dgm:prSet phldrT="[Text]" custT="1"/>
      <dgm:spPr/>
      <dgm:t>
        <a:bodyPr/>
        <a:lstStyle/>
        <a:p>
          <a:r>
            <a:rPr lang="x-none" sz="2800" dirty="0" smtClean="0"/>
            <a:t>السياسة الشرعية </a:t>
          </a:r>
          <a:endParaRPr lang="en-US" sz="2800" dirty="0"/>
        </a:p>
      </dgm:t>
    </dgm:pt>
    <dgm:pt modelId="{BBC26550-1E23-4C2E-BC0E-7480E9A5B081}" type="parTrans" cxnId="{F29ED9CA-924D-4387-82F4-4440B815FD0C}">
      <dgm:prSet/>
      <dgm:spPr/>
      <dgm:t>
        <a:bodyPr/>
        <a:lstStyle/>
        <a:p>
          <a:endParaRPr lang="en-US"/>
        </a:p>
      </dgm:t>
    </dgm:pt>
    <dgm:pt modelId="{0373722A-4EFC-4CFA-B314-803B4E6DC609}" type="sibTrans" cxnId="{F29ED9CA-924D-4387-82F4-4440B815FD0C}">
      <dgm:prSet/>
      <dgm:spPr/>
      <dgm:t>
        <a:bodyPr/>
        <a:lstStyle/>
        <a:p>
          <a:endParaRPr lang="en-US"/>
        </a:p>
      </dgm:t>
    </dgm:pt>
    <dgm:pt modelId="{C025113E-6C3C-4728-BA4A-DCB75A54FD5A}" type="pres">
      <dgm:prSet presAssocID="{CCE3BBF9-FFA7-4B47-A0BE-228D2D47D41A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634E192-6CC2-4369-8EF9-F1A02342F59C}" type="pres">
      <dgm:prSet presAssocID="{CCE3BBF9-FFA7-4B47-A0BE-228D2D47D41A}" presName="ellipse" presStyleLbl="trBgShp" presStyleIdx="0" presStyleCnt="1" custLinFactNeighborY="4509"/>
      <dgm:spPr/>
    </dgm:pt>
    <dgm:pt modelId="{4D19ACA6-B2A9-4BF7-AFF7-B06F2E610197}" type="pres">
      <dgm:prSet presAssocID="{CCE3BBF9-FFA7-4B47-A0BE-228D2D47D41A}" presName="arrow1" presStyleLbl="fgShp" presStyleIdx="0" presStyleCnt="1" custScaleX="100444" custScaleY="84630" custLinFactNeighborX="8081" custLinFactNeighborY="45031"/>
      <dgm:spPr/>
    </dgm:pt>
    <dgm:pt modelId="{EAB25FBE-ECCD-4B9D-A2E0-5F78016CB6EA}" type="pres">
      <dgm:prSet presAssocID="{CCE3BBF9-FFA7-4B47-A0BE-228D2D47D41A}" presName="rectangle" presStyleLbl="revTx" presStyleIdx="0" presStyleCnt="1" custScaleY="60631" custLinFactNeighborX="6077" custLinFactNeighborY="408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983C8B-4E48-41F3-A67F-BA6291156F59}" type="pres">
      <dgm:prSet presAssocID="{5F54F705-A8FF-4450-8CD6-624C0A98D19A}" presName="item1" presStyleLbl="node1" presStyleIdx="0" presStyleCnt="3" custScaleX="109073" custScaleY="1252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8E0019-2E89-44B4-8803-5848E56EA558}" type="pres">
      <dgm:prSet presAssocID="{DBDB3DA9-515C-4905-910E-5C1B54C9D5CC}" presName="item2" presStyleLbl="node1" presStyleIdx="1" presStyleCnt="3" custScaleX="108132" custScaleY="121718" custLinFactX="29070" custLinFactNeighborX="100000" custLinFactNeighborY="-167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08A0CE-A0E1-41CF-98FC-5450611092E9}" type="pres">
      <dgm:prSet presAssocID="{49CB1B1D-0660-4EA7-8932-25837A87D45B}" presName="item3" presStyleLbl="node1" presStyleIdx="2" presStyleCnt="3" custScaleX="105140" custScaleY="122168" custLinFactX="-28261" custLinFactNeighborX="-100000" custLinFactNeighborY="2473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25348C-0BEC-46DE-AC96-1D3D8FFE0EE1}" type="pres">
      <dgm:prSet presAssocID="{CCE3BBF9-FFA7-4B47-A0BE-228D2D47D41A}" presName="funnel" presStyleLbl="trAlignAcc1" presStyleIdx="0" presStyleCnt="1" custScaleX="102082" custScaleY="86167" custLinFactNeighborX="75" custLinFactNeighborY="13255"/>
      <dgm:spPr/>
    </dgm:pt>
  </dgm:ptLst>
  <dgm:cxnLst>
    <dgm:cxn modelId="{023470F8-22D0-2F43-B999-0063E9D05E90}" type="presOf" srcId="{49CB1B1D-0660-4EA7-8932-25837A87D45B}" destId="{EAB25FBE-ECCD-4B9D-A2E0-5F78016CB6EA}" srcOrd="0" destOrd="0" presId="urn:microsoft.com/office/officeart/2005/8/layout/funnel1"/>
    <dgm:cxn modelId="{93C18A29-B2EB-4173-82C7-853CEF065F52}" srcId="{CCE3BBF9-FFA7-4B47-A0BE-228D2D47D41A}" destId="{5F54F705-A8FF-4450-8CD6-624C0A98D19A}" srcOrd="1" destOrd="0" parTransId="{14C5B992-B5AC-4FC1-B877-B9785CE0C06F}" sibTransId="{259A7099-D341-4BD5-BBE3-4E52A2C88BE6}"/>
    <dgm:cxn modelId="{06108DE6-8CB7-490E-ABAF-6DFFAE4DA61D}" srcId="{CCE3BBF9-FFA7-4B47-A0BE-228D2D47D41A}" destId="{DBDB3DA9-515C-4905-910E-5C1B54C9D5CC}" srcOrd="2" destOrd="0" parTransId="{37F141AA-B947-4C1F-9B42-BAADC1887C16}" sibTransId="{8574269A-467A-49DE-97B4-963C9E770517}"/>
    <dgm:cxn modelId="{F29ED9CA-924D-4387-82F4-4440B815FD0C}" srcId="{CCE3BBF9-FFA7-4B47-A0BE-228D2D47D41A}" destId="{49CB1B1D-0660-4EA7-8932-25837A87D45B}" srcOrd="3" destOrd="0" parTransId="{BBC26550-1E23-4C2E-BC0E-7480E9A5B081}" sibTransId="{0373722A-4EFC-4CFA-B314-803B4E6DC609}"/>
    <dgm:cxn modelId="{782AA512-ABF7-2640-8A94-0ECBBEE5B28D}" type="presOf" srcId="{BB0C8771-AA0D-40C6-A4A3-BE8D476BB4B6}" destId="{2808A0CE-A0E1-41CF-98FC-5450611092E9}" srcOrd="0" destOrd="0" presId="urn:microsoft.com/office/officeart/2005/8/layout/funnel1"/>
    <dgm:cxn modelId="{A66A7629-36A3-A14A-9F3C-DF2C8513A3E4}" type="presOf" srcId="{5F54F705-A8FF-4450-8CD6-624C0A98D19A}" destId="{B18E0019-2E89-44B4-8803-5848E56EA558}" srcOrd="0" destOrd="0" presId="urn:microsoft.com/office/officeart/2005/8/layout/funnel1"/>
    <dgm:cxn modelId="{F7371B75-DE33-C04F-AD23-48E7821F95DA}" type="presOf" srcId="{DBDB3DA9-515C-4905-910E-5C1B54C9D5CC}" destId="{5D983C8B-4E48-41F3-A67F-BA6291156F59}" srcOrd="0" destOrd="0" presId="urn:microsoft.com/office/officeart/2005/8/layout/funnel1"/>
    <dgm:cxn modelId="{11AA45E0-2BD4-4DF9-BD69-474FAB574DFF}" srcId="{CCE3BBF9-FFA7-4B47-A0BE-228D2D47D41A}" destId="{BB0C8771-AA0D-40C6-A4A3-BE8D476BB4B6}" srcOrd="0" destOrd="0" parTransId="{EE1B3EC2-45F4-4682-80B1-A600E279552E}" sibTransId="{5158BA10-827C-42FE-955A-C8C069C98666}"/>
    <dgm:cxn modelId="{E1F9F078-654C-384E-AC35-9742E94415BB}" type="presOf" srcId="{CCE3BBF9-FFA7-4B47-A0BE-228D2D47D41A}" destId="{C025113E-6C3C-4728-BA4A-DCB75A54FD5A}" srcOrd="0" destOrd="0" presId="urn:microsoft.com/office/officeart/2005/8/layout/funnel1"/>
    <dgm:cxn modelId="{C12320A0-62E2-914C-AAE1-85C13A668C2C}" type="presParOf" srcId="{C025113E-6C3C-4728-BA4A-DCB75A54FD5A}" destId="{8634E192-6CC2-4369-8EF9-F1A02342F59C}" srcOrd="0" destOrd="0" presId="urn:microsoft.com/office/officeart/2005/8/layout/funnel1"/>
    <dgm:cxn modelId="{14B7ECA1-4AE8-8944-A6AD-D5AAFCE9FC91}" type="presParOf" srcId="{C025113E-6C3C-4728-BA4A-DCB75A54FD5A}" destId="{4D19ACA6-B2A9-4BF7-AFF7-B06F2E610197}" srcOrd="1" destOrd="0" presId="urn:microsoft.com/office/officeart/2005/8/layout/funnel1"/>
    <dgm:cxn modelId="{19DBF570-73D4-1C4A-98D7-CA773916B467}" type="presParOf" srcId="{C025113E-6C3C-4728-BA4A-DCB75A54FD5A}" destId="{EAB25FBE-ECCD-4B9D-A2E0-5F78016CB6EA}" srcOrd="2" destOrd="0" presId="urn:microsoft.com/office/officeart/2005/8/layout/funnel1"/>
    <dgm:cxn modelId="{9ADDCC29-A92F-B345-A889-DACC0F6C2D61}" type="presParOf" srcId="{C025113E-6C3C-4728-BA4A-DCB75A54FD5A}" destId="{5D983C8B-4E48-41F3-A67F-BA6291156F59}" srcOrd="3" destOrd="0" presId="urn:microsoft.com/office/officeart/2005/8/layout/funnel1"/>
    <dgm:cxn modelId="{3BEF19ED-A347-384A-B5CD-A565FBDAA1FF}" type="presParOf" srcId="{C025113E-6C3C-4728-BA4A-DCB75A54FD5A}" destId="{B18E0019-2E89-44B4-8803-5848E56EA558}" srcOrd="4" destOrd="0" presId="urn:microsoft.com/office/officeart/2005/8/layout/funnel1"/>
    <dgm:cxn modelId="{318E035E-B8E2-7E4B-9EEF-3CB0AE15568C}" type="presParOf" srcId="{C025113E-6C3C-4728-BA4A-DCB75A54FD5A}" destId="{2808A0CE-A0E1-41CF-98FC-5450611092E9}" srcOrd="5" destOrd="0" presId="urn:microsoft.com/office/officeart/2005/8/layout/funnel1"/>
    <dgm:cxn modelId="{397BCDBA-D5A7-FC48-82E5-5DC5A5D9E034}" type="presParOf" srcId="{C025113E-6C3C-4728-BA4A-DCB75A54FD5A}" destId="{7C25348C-0BEC-46DE-AC96-1D3D8FFE0EE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2A61340-C225-45D9-8895-0D30317091D5}" type="doc">
      <dgm:prSet loTypeId="urn:microsoft.com/office/officeart/2005/8/layout/radial6" loCatId="cycle" qsTypeId="urn:microsoft.com/office/officeart/2005/8/quickstyle/simple1" qsCatId="simple" csTypeId="urn:microsoft.com/office/officeart/2005/8/colors/colorful1#10" csCatId="colorful" phldr="1"/>
      <dgm:spPr/>
      <dgm:t>
        <a:bodyPr/>
        <a:lstStyle/>
        <a:p>
          <a:endParaRPr lang="en-US"/>
        </a:p>
      </dgm:t>
    </dgm:pt>
    <dgm:pt modelId="{6A1A0CC7-0EF9-44B1-9752-8481BAB501B6}">
      <dgm:prSet phldrT="[Text]"/>
      <dgm:spPr/>
      <dgm:t>
        <a:bodyPr/>
        <a:lstStyle/>
        <a:p>
          <a:r>
            <a:rPr lang="x-none" dirty="0" smtClean="0"/>
            <a:t>علم النظام السياسي الإسلامي </a:t>
          </a:r>
          <a:endParaRPr lang="en-US" dirty="0"/>
        </a:p>
      </dgm:t>
    </dgm:pt>
    <dgm:pt modelId="{9C251DCF-DA98-4144-B57A-13C3A9726324}" type="parTrans" cxnId="{F403BCEE-2C05-45A0-8100-6E95DADCD557}">
      <dgm:prSet/>
      <dgm:spPr/>
      <dgm:t>
        <a:bodyPr/>
        <a:lstStyle/>
        <a:p>
          <a:endParaRPr lang="en-US"/>
        </a:p>
      </dgm:t>
    </dgm:pt>
    <dgm:pt modelId="{5E1F0523-B5EE-4CBD-BCC8-389C4B9A1D6D}" type="sibTrans" cxnId="{F403BCEE-2C05-45A0-8100-6E95DADCD557}">
      <dgm:prSet/>
      <dgm:spPr/>
      <dgm:t>
        <a:bodyPr/>
        <a:lstStyle/>
        <a:p>
          <a:endParaRPr lang="en-US"/>
        </a:p>
      </dgm:t>
    </dgm:pt>
    <dgm:pt modelId="{426CEDF8-494A-4FE3-8528-782CEAE2242B}">
      <dgm:prSet phldrT="[Text]" custT="1"/>
      <dgm:spPr/>
      <dgm:t>
        <a:bodyPr/>
        <a:lstStyle/>
        <a:p>
          <a:r>
            <a:rPr lang="x-none" sz="2000" dirty="0" smtClean="0"/>
            <a:t>نظام الحكم </a:t>
          </a:r>
        </a:p>
      </dgm:t>
    </dgm:pt>
    <dgm:pt modelId="{1B7DDBFD-B0EE-4D27-A7C2-EBC6D0DA681F}" type="parTrans" cxnId="{07C7D9B6-B74B-40C5-9677-FB2B2C64F06F}">
      <dgm:prSet/>
      <dgm:spPr/>
      <dgm:t>
        <a:bodyPr/>
        <a:lstStyle/>
        <a:p>
          <a:endParaRPr lang="en-US"/>
        </a:p>
      </dgm:t>
    </dgm:pt>
    <dgm:pt modelId="{58DD25D3-4C75-4497-B4C6-18A44E5F9922}" type="sibTrans" cxnId="{07C7D9B6-B74B-40C5-9677-FB2B2C64F06F}">
      <dgm:prSet/>
      <dgm:spPr/>
      <dgm:t>
        <a:bodyPr/>
        <a:lstStyle/>
        <a:p>
          <a:endParaRPr lang="en-US"/>
        </a:p>
      </dgm:t>
    </dgm:pt>
    <dgm:pt modelId="{34C71647-B0C3-4568-94D6-C26A4F85AEE0}">
      <dgm:prSet phldrT="[Text]" custT="1"/>
      <dgm:spPr/>
      <dgm:t>
        <a:bodyPr/>
        <a:lstStyle/>
        <a:p>
          <a:r>
            <a:rPr lang="x-none" sz="2000" dirty="0" smtClean="0"/>
            <a:t>كيفية اختيار الحاكم </a:t>
          </a:r>
          <a:endParaRPr lang="en-US" sz="2000" dirty="0"/>
        </a:p>
      </dgm:t>
    </dgm:pt>
    <dgm:pt modelId="{EBCBB107-9C65-40CA-AA2A-FC8EE847AB29}" type="parTrans" cxnId="{77BF3EB7-044F-467E-AA9C-403F99A299F3}">
      <dgm:prSet/>
      <dgm:spPr/>
      <dgm:t>
        <a:bodyPr/>
        <a:lstStyle/>
        <a:p>
          <a:endParaRPr lang="en-US"/>
        </a:p>
      </dgm:t>
    </dgm:pt>
    <dgm:pt modelId="{74072617-229B-4DC0-B701-A72D189FB83D}" type="sibTrans" cxnId="{77BF3EB7-044F-467E-AA9C-403F99A299F3}">
      <dgm:prSet/>
      <dgm:spPr/>
      <dgm:t>
        <a:bodyPr/>
        <a:lstStyle/>
        <a:p>
          <a:endParaRPr lang="en-US"/>
        </a:p>
      </dgm:t>
    </dgm:pt>
    <dgm:pt modelId="{15ECBF37-2D85-4EFC-983A-FA18F61E7F55}">
      <dgm:prSet phldrT="[Text]" custT="1"/>
      <dgm:spPr/>
      <dgm:t>
        <a:bodyPr/>
        <a:lstStyle/>
        <a:p>
          <a:r>
            <a:rPr lang="x-none" sz="2000" dirty="0" smtClean="0"/>
            <a:t>حقوق الحاكم وواجباته</a:t>
          </a:r>
          <a:endParaRPr lang="en-US" sz="2000" dirty="0"/>
        </a:p>
      </dgm:t>
    </dgm:pt>
    <dgm:pt modelId="{CD7A8CC8-4BEC-4EEC-BFE8-9885354C137C}" type="parTrans" cxnId="{9214E962-8CDE-4A7D-AFAC-DE06AAC18DB7}">
      <dgm:prSet/>
      <dgm:spPr/>
      <dgm:t>
        <a:bodyPr/>
        <a:lstStyle/>
        <a:p>
          <a:endParaRPr lang="en-US"/>
        </a:p>
      </dgm:t>
    </dgm:pt>
    <dgm:pt modelId="{40B31246-16DF-486A-8D57-53639381F0F0}" type="sibTrans" cxnId="{9214E962-8CDE-4A7D-AFAC-DE06AAC18DB7}">
      <dgm:prSet/>
      <dgm:spPr/>
      <dgm:t>
        <a:bodyPr/>
        <a:lstStyle/>
        <a:p>
          <a:endParaRPr lang="en-US"/>
        </a:p>
      </dgm:t>
    </dgm:pt>
    <dgm:pt modelId="{EC8454A2-F4E4-489E-940D-0E69D6AD79DF}">
      <dgm:prSet phldrT="[Text]" custT="1"/>
      <dgm:spPr/>
      <dgm:t>
        <a:bodyPr/>
        <a:lstStyle/>
        <a:p>
          <a:r>
            <a:rPr lang="x-none" sz="1800" dirty="0" smtClean="0"/>
            <a:t>العلاقة بين الدول في حالتي السلم والحرب وفق الشريعة </a:t>
          </a:r>
          <a:endParaRPr lang="en-US" sz="1800" dirty="0"/>
        </a:p>
      </dgm:t>
    </dgm:pt>
    <dgm:pt modelId="{D63C8F91-9796-4B19-8116-55281247D21A}" type="parTrans" cxnId="{3EB0DE68-CFAD-4B56-BA80-0EA4B3928D26}">
      <dgm:prSet/>
      <dgm:spPr/>
      <dgm:t>
        <a:bodyPr/>
        <a:lstStyle/>
        <a:p>
          <a:endParaRPr lang="en-US"/>
        </a:p>
      </dgm:t>
    </dgm:pt>
    <dgm:pt modelId="{41C3EF7C-4E0C-4B98-A9AD-650E0F111314}" type="sibTrans" cxnId="{3EB0DE68-CFAD-4B56-BA80-0EA4B3928D26}">
      <dgm:prSet/>
      <dgm:spPr/>
      <dgm:t>
        <a:bodyPr/>
        <a:lstStyle/>
        <a:p>
          <a:endParaRPr lang="en-US"/>
        </a:p>
      </dgm:t>
    </dgm:pt>
    <dgm:pt modelId="{1DE573AF-0E07-4C8F-851D-C152C88F5044}">
      <dgm:prSet phldrT="[Text]" custT="1"/>
      <dgm:spPr/>
      <dgm:t>
        <a:bodyPr/>
        <a:lstStyle/>
        <a:p>
          <a:r>
            <a:rPr lang="x-none" sz="2000" dirty="0" smtClean="0"/>
            <a:t>العلاقة بين الحاكم والمحكوم</a:t>
          </a:r>
          <a:endParaRPr lang="en-US" sz="2000" dirty="0"/>
        </a:p>
      </dgm:t>
    </dgm:pt>
    <dgm:pt modelId="{91E679BB-342E-4082-9D40-C62CC4CB6547}" type="parTrans" cxnId="{EB0541FF-B5FD-47F5-BEAE-89BCB03A6B4E}">
      <dgm:prSet/>
      <dgm:spPr/>
      <dgm:t>
        <a:bodyPr/>
        <a:lstStyle/>
        <a:p>
          <a:endParaRPr lang="en-US"/>
        </a:p>
      </dgm:t>
    </dgm:pt>
    <dgm:pt modelId="{1D2D488B-64A9-42A8-9D2D-3A7D0674A8A2}" type="sibTrans" cxnId="{EB0541FF-B5FD-47F5-BEAE-89BCB03A6B4E}">
      <dgm:prSet/>
      <dgm:spPr/>
      <dgm:t>
        <a:bodyPr/>
        <a:lstStyle/>
        <a:p>
          <a:endParaRPr lang="en-US"/>
        </a:p>
      </dgm:t>
    </dgm:pt>
    <dgm:pt modelId="{23E0F25E-3629-4A68-A810-4F3CDC723656}">
      <dgm:prSet phldrT="[Text]" custT="1"/>
      <dgm:spPr/>
      <dgm:t>
        <a:bodyPr/>
        <a:lstStyle/>
        <a:p>
          <a:r>
            <a:rPr lang="x-none" sz="2000" dirty="0" smtClean="0"/>
            <a:t>حقوق وواجبات المحكوم</a:t>
          </a:r>
          <a:endParaRPr lang="en-US" sz="2000" dirty="0"/>
        </a:p>
      </dgm:t>
    </dgm:pt>
    <dgm:pt modelId="{44CE5179-2F2C-4FEF-BBA5-A66F47273C9F}" type="parTrans" cxnId="{FA8B4095-67A6-44A8-BBBD-52A2A368E7EB}">
      <dgm:prSet/>
      <dgm:spPr/>
      <dgm:t>
        <a:bodyPr/>
        <a:lstStyle/>
        <a:p>
          <a:endParaRPr lang="en-US"/>
        </a:p>
      </dgm:t>
    </dgm:pt>
    <dgm:pt modelId="{4AB2B3D8-4CB1-40E6-99EC-FA6BF2737F0C}" type="sibTrans" cxnId="{FA8B4095-67A6-44A8-BBBD-52A2A368E7EB}">
      <dgm:prSet/>
      <dgm:spPr/>
      <dgm:t>
        <a:bodyPr/>
        <a:lstStyle/>
        <a:p>
          <a:endParaRPr lang="en-US"/>
        </a:p>
      </dgm:t>
    </dgm:pt>
    <dgm:pt modelId="{065CBCC7-10F0-4E5D-9D8F-8CF9A133E8AF}" type="pres">
      <dgm:prSet presAssocID="{72A61340-C225-45D9-8895-0D30317091D5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6620D25-FDCA-4315-9CC1-37624DEC09C0}" type="pres">
      <dgm:prSet presAssocID="{6A1A0CC7-0EF9-44B1-9752-8481BAB501B6}" presName="centerShape" presStyleLbl="node0" presStyleIdx="0" presStyleCnt="1"/>
      <dgm:spPr/>
      <dgm:t>
        <a:bodyPr/>
        <a:lstStyle/>
        <a:p>
          <a:endParaRPr lang="en-US"/>
        </a:p>
      </dgm:t>
    </dgm:pt>
    <dgm:pt modelId="{565EF351-8825-406E-A779-5C7301B8AD52}" type="pres">
      <dgm:prSet presAssocID="{426CEDF8-494A-4FE3-8528-782CEAE2242B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D5B35C-69EA-4CB2-BC4D-BA5AB6C187D7}" type="pres">
      <dgm:prSet presAssocID="{426CEDF8-494A-4FE3-8528-782CEAE2242B}" presName="dummy" presStyleCnt="0"/>
      <dgm:spPr/>
    </dgm:pt>
    <dgm:pt modelId="{57880094-DC40-4DAA-9F6B-DB772DB5A84A}" type="pres">
      <dgm:prSet presAssocID="{58DD25D3-4C75-4497-B4C6-18A44E5F9922}" presName="sibTrans" presStyleLbl="sibTrans2D1" presStyleIdx="0" presStyleCnt="6"/>
      <dgm:spPr/>
      <dgm:t>
        <a:bodyPr/>
        <a:lstStyle/>
        <a:p>
          <a:endParaRPr lang="en-US"/>
        </a:p>
      </dgm:t>
    </dgm:pt>
    <dgm:pt modelId="{CC8C6096-60BD-45E9-A018-DD45D54286B9}" type="pres">
      <dgm:prSet presAssocID="{34C71647-B0C3-4568-94D6-C26A4F85AEE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1015F70-1473-4021-84FB-084883285A29}" type="pres">
      <dgm:prSet presAssocID="{34C71647-B0C3-4568-94D6-C26A4F85AEE0}" presName="dummy" presStyleCnt="0"/>
      <dgm:spPr/>
    </dgm:pt>
    <dgm:pt modelId="{8F5CFCCB-B8AD-4C8B-B75D-66CA14A2A1B9}" type="pres">
      <dgm:prSet presAssocID="{74072617-229B-4DC0-B701-A72D189FB83D}" presName="sibTrans" presStyleLbl="sibTrans2D1" presStyleIdx="1" presStyleCnt="6"/>
      <dgm:spPr/>
      <dgm:t>
        <a:bodyPr/>
        <a:lstStyle/>
        <a:p>
          <a:endParaRPr lang="en-US"/>
        </a:p>
      </dgm:t>
    </dgm:pt>
    <dgm:pt modelId="{68580BD2-5B7D-4DA8-B799-B61CE69B54D6}" type="pres">
      <dgm:prSet presAssocID="{15ECBF37-2D85-4EFC-983A-FA18F61E7F55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958E52D-2F1B-422E-B2F4-6EDED8E07C2A}" type="pres">
      <dgm:prSet presAssocID="{15ECBF37-2D85-4EFC-983A-FA18F61E7F55}" presName="dummy" presStyleCnt="0"/>
      <dgm:spPr/>
    </dgm:pt>
    <dgm:pt modelId="{06F84A45-0A70-4228-8E84-F29F8FB4EA0C}" type="pres">
      <dgm:prSet presAssocID="{40B31246-16DF-486A-8D57-53639381F0F0}" presName="sibTrans" presStyleLbl="sibTrans2D1" presStyleIdx="2" presStyleCnt="6"/>
      <dgm:spPr/>
      <dgm:t>
        <a:bodyPr/>
        <a:lstStyle/>
        <a:p>
          <a:endParaRPr lang="en-US"/>
        </a:p>
      </dgm:t>
    </dgm:pt>
    <dgm:pt modelId="{6EE8DFBD-B75E-4ACF-B97E-76300A9A6FD2}" type="pres">
      <dgm:prSet presAssocID="{23E0F25E-3629-4A68-A810-4F3CDC723656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2A9FD4-6ED0-42CF-BA76-4041631C35C1}" type="pres">
      <dgm:prSet presAssocID="{23E0F25E-3629-4A68-A810-4F3CDC723656}" presName="dummy" presStyleCnt="0"/>
      <dgm:spPr/>
    </dgm:pt>
    <dgm:pt modelId="{3F52260D-F922-4A79-992E-3350D8753796}" type="pres">
      <dgm:prSet presAssocID="{4AB2B3D8-4CB1-40E6-99EC-FA6BF2737F0C}" presName="sibTrans" presStyleLbl="sibTrans2D1" presStyleIdx="3" presStyleCnt="6"/>
      <dgm:spPr/>
      <dgm:t>
        <a:bodyPr/>
        <a:lstStyle/>
        <a:p>
          <a:endParaRPr lang="en-US"/>
        </a:p>
      </dgm:t>
    </dgm:pt>
    <dgm:pt modelId="{6EA74C6D-ECB1-4666-A4B2-BB9F57E801C9}" type="pres">
      <dgm:prSet presAssocID="{1DE573AF-0E07-4C8F-851D-C152C88F504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DC21839-13DF-466A-B010-475B8177620A}" type="pres">
      <dgm:prSet presAssocID="{1DE573AF-0E07-4C8F-851D-C152C88F5044}" presName="dummy" presStyleCnt="0"/>
      <dgm:spPr/>
    </dgm:pt>
    <dgm:pt modelId="{39680D72-6C31-4FC7-B68B-BFAAE614B042}" type="pres">
      <dgm:prSet presAssocID="{1D2D488B-64A9-42A8-9D2D-3A7D0674A8A2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4765D9D-E979-4653-B96F-7402AF9F4E82}" type="pres">
      <dgm:prSet presAssocID="{EC8454A2-F4E4-489E-940D-0E69D6AD79DF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55FAC-547C-468F-BAA5-5EA6658E88DC}" type="pres">
      <dgm:prSet presAssocID="{EC8454A2-F4E4-489E-940D-0E69D6AD79DF}" presName="dummy" presStyleCnt="0"/>
      <dgm:spPr/>
    </dgm:pt>
    <dgm:pt modelId="{2ACD994B-38D7-423D-AA7D-79FF05257F38}" type="pres">
      <dgm:prSet presAssocID="{41C3EF7C-4E0C-4B98-A9AD-650E0F111314}" presName="sibTrans" presStyleLbl="sibTrans2D1" presStyleIdx="5" presStyleCnt="6"/>
      <dgm:spPr/>
      <dgm:t>
        <a:bodyPr/>
        <a:lstStyle/>
        <a:p>
          <a:endParaRPr lang="en-US"/>
        </a:p>
      </dgm:t>
    </dgm:pt>
  </dgm:ptLst>
  <dgm:cxnLst>
    <dgm:cxn modelId="{77BF3EB7-044F-467E-AA9C-403F99A299F3}" srcId="{6A1A0CC7-0EF9-44B1-9752-8481BAB501B6}" destId="{34C71647-B0C3-4568-94D6-C26A4F85AEE0}" srcOrd="1" destOrd="0" parTransId="{EBCBB107-9C65-40CA-AA2A-FC8EE847AB29}" sibTransId="{74072617-229B-4DC0-B701-A72D189FB83D}"/>
    <dgm:cxn modelId="{9214E962-8CDE-4A7D-AFAC-DE06AAC18DB7}" srcId="{6A1A0CC7-0EF9-44B1-9752-8481BAB501B6}" destId="{15ECBF37-2D85-4EFC-983A-FA18F61E7F55}" srcOrd="2" destOrd="0" parTransId="{CD7A8CC8-4BEC-4EEC-BFE8-9885354C137C}" sibTransId="{40B31246-16DF-486A-8D57-53639381F0F0}"/>
    <dgm:cxn modelId="{F41C5223-D373-6A42-99DC-ED3686CE4458}" type="presOf" srcId="{72A61340-C225-45D9-8895-0D30317091D5}" destId="{065CBCC7-10F0-4E5D-9D8F-8CF9A133E8AF}" srcOrd="0" destOrd="0" presId="urn:microsoft.com/office/officeart/2005/8/layout/radial6"/>
    <dgm:cxn modelId="{B5E0A952-963C-BA4F-81F1-8AE0C2A831AE}" type="presOf" srcId="{4AB2B3D8-4CB1-40E6-99EC-FA6BF2737F0C}" destId="{3F52260D-F922-4A79-992E-3350D8753796}" srcOrd="0" destOrd="0" presId="urn:microsoft.com/office/officeart/2005/8/layout/radial6"/>
    <dgm:cxn modelId="{21B128F8-B0FE-244E-8531-EFDC62984FEF}" type="presOf" srcId="{426CEDF8-494A-4FE3-8528-782CEAE2242B}" destId="{565EF351-8825-406E-A779-5C7301B8AD52}" srcOrd="0" destOrd="0" presId="urn:microsoft.com/office/officeart/2005/8/layout/radial6"/>
    <dgm:cxn modelId="{AF5A18EE-BED9-424E-B697-D31A64C3507D}" type="presOf" srcId="{41C3EF7C-4E0C-4B98-A9AD-650E0F111314}" destId="{2ACD994B-38D7-423D-AA7D-79FF05257F38}" srcOrd="0" destOrd="0" presId="urn:microsoft.com/office/officeart/2005/8/layout/radial6"/>
    <dgm:cxn modelId="{4A336D10-290A-DF49-AF47-9D32ACB27099}" type="presOf" srcId="{23E0F25E-3629-4A68-A810-4F3CDC723656}" destId="{6EE8DFBD-B75E-4ACF-B97E-76300A9A6FD2}" srcOrd="0" destOrd="0" presId="urn:microsoft.com/office/officeart/2005/8/layout/radial6"/>
    <dgm:cxn modelId="{1D7161CB-2B5B-1B4E-9DD0-6AC9FA0A9078}" type="presOf" srcId="{1D2D488B-64A9-42A8-9D2D-3A7D0674A8A2}" destId="{39680D72-6C31-4FC7-B68B-BFAAE614B042}" srcOrd="0" destOrd="0" presId="urn:microsoft.com/office/officeart/2005/8/layout/radial6"/>
    <dgm:cxn modelId="{07C7D9B6-B74B-40C5-9677-FB2B2C64F06F}" srcId="{6A1A0CC7-0EF9-44B1-9752-8481BAB501B6}" destId="{426CEDF8-494A-4FE3-8528-782CEAE2242B}" srcOrd="0" destOrd="0" parTransId="{1B7DDBFD-B0EE-4D27-A7C2-EBC6D0DA681F}" sibTransId="{58DD25D3-4C75-4497-B4C6-18A44E5F9922}"/>
    <dgm:cxn modelId="{08B829F2-A62E-E14D-8445-96B0C7D1C37E}" type="presOf" srcId="{1DE573AF-0E07-4C8F-851D-C152C88F5044}" destId="{6EA74C6D-ECB1-4666-A4B2-BB9F57E801C9}" srcOrd="0" destOrd="0" presId="urn:microsoft.com/office/officeart/2005/8/layout/radial6"/>
    <dgm:cxn modelId="{EB0541FF-B5FD-47F5-BEAE-89BCB03A6B4E}" srcId="{6A1A0CC7-0EF9-44B1-9752-8481BAB501B6}" destId="{1DE573AF-0E07-4C8F-851D-C152C88F5044}" srcOrd="4" destOrd="0" parTransId="{91E679BB-342E-4082-9D40-C62CC4CB6547}" sibTransId="{1D2D488B-64A9-42A8-9D2D-3A7D0674A8A2}"/>
    <dgm:cxn modelId="{F403BCEE-2C05-45A0-8100-6E95DADCD557}" srcId="{72A61340-C225-45D9-8895-0D30317091D5}" destId="{6A1A0CC7-0EF9-44B1-9752-8481BAB501B6}" srcOrd="0" destOrd="0" parTransId="{9C251DCF-DA98-4144-B57A-13C3A9726324}" sibTransId="{5E1F0523-B5EE-4CBD-BCC8-389C4B9A1D6D}"/>
    <dgm:cxn modelId="{BF09E3AB-8154-724D-88CF-2A66A4B23B6F}" type="presOf" srcId="{58DD25D3-4C75-4497-B4C6-18A44E5F9922}" destId="{57880094-DC40-4DAA-9F6B-DB772DB5A84A}" srcOrd="0" destOrd="0" presId="urn:microsoft.com/office/officeart/2005/8/layout/radial6"/>
    <dgm:cxn modelId="{6863FB17-2963-9B4B-88FB-F68AAB6DB074}" type="presOf" srcId="{34C71647-B0C3-4568-94D6-C26A4F85AEE0}" destId="{CC8C6096-60BD-45E9-A018-DD45D54286B9}" srcOrd="0" destOrd="0" presId="urn:microsoft.com/office/officeart/2005/8/layout/radial6"/>
    <dgm:cxn modelId="{20C7ED09-C142-224A-A407-44A9D7092C07}" type="presOf" srcId="{6A1A0CC7-0EF9-44B1-9752-8481BAB501B6}" destId="{E6620D25-FDCA-4315-9CC1-37624DEC09C0}" srcOrd="0" destOrd="0" presId="urn:microsoft.com/office/officeart/2005/8/layout/radial6"/>
    <dgm:cxn modelId="{189D8AB1-BD57-124D-890E-CBD150C6BA2E}" type="presOf" srcId="{40B31246-16DF-486A-8D57-53639381F0F0}" destId="{06F84A45-0A70-4228-8E84-F29F8FB4EA0C}" srcOrd="0" destOrd="0" presId="urn:microsoft.com/office/officeart/2005/8/layout/radial6"/>
    <dgm:cxn modelId="{9E2806CE-D2B8-F34D-9DEE-883F8CF17320}" type="presOf" srcId="{15ECBF37-2D85-4EFC-983A-FA18F61E7F55}" destId="{68580BD2-5B7D-4DA8-B799-B61CE69B54D6}" srcOrd="0" destOrd="0" presId="urn:microsoft.com/office/officeart/2005/8/layout/radial6"/>
    <dgm:cxn modelId="{40597325-CF0E-C142-87A8-B17F7EF35B62}" type="presOf" srcId="{74072617-229B-4DC0-B701-A72D189FB83D}" destId="{8F5CFCCB-B8AD-4C8B-B75D-66CA14A2A1B9}" srcOrd="0" destOrd="0" presId="urn:microsoft.com/office/officeart/2005/8/layout/radial6"/>
    <dgm:cxn modelId="{FA8B4095-67A6-44A8-BBBD-52A2A368E7EB}" srcId="{6A1A0CC7-0EF9-44B1-9752-8481BAB501B6}" destId="{23E0F25E-3629-4A68-A810-4F3CDC723656}" srcOrd="3" destOrd="0" parTransId="{44CE5179-2F2C-4FEF-BBA5-A66F47273C9F}" sibTransId="{4AB2B3D8-4CB1-40E6-99EC-FA6BF2737F0C}"/>
    <dgm:cxn modelId="{344F4ACA-6ACD-B545-91C0-CF11969353E8}" type="presOf" srcId="{EC8454A2-F4E4-489E-940D-0E69D6AD79DF}" destId="{84765D9D-E979-4653-B96F-7402AF9F4E82}" srcOrd="0" destOrd="0" presId="urn:microsoft.com/office/officeart/2005/8/layout/radial6"/>
    <dgm:cxn modelId="{3EB0DE68-CFAD-4B56-BA80-0EA4B3928D26}" srcId="{6A1A0CC7-0EF9-44B1-9752-8481BAB501B6}" destId="{EC8454A2-F4E4-489E-940D-0E69D6AD79DF}" srcOrd="5" destOrd="0" parTransId="{D63C8F91-9796-4B19-8116-55281247D21A}" sibTransId="{41C3EF7C-4E0C-4B98-A9AD-650E0F111314}"/>
    <dgm:cxn modelId="{3C910626-394D-7342-81F6-5D7D1185655B}" type="presParOf" srcId="{065CBCC7-10F0-4E5D-9D8F-8CF9A133E8AF}" destId="{E6620D25-FDCA-4315-9CC1-37624DEC09C0}" srcOrd="0" destOrd="0" presId="urn:microsoft.com/office/officeart/2005/8/layout/radial6"/>
    <dgm:cxn modelId="{798B27BB-97D7-5D42-A547-F2A4C4547830}" type="presParOf" srcId="{065CBCC7-10F0-4E5D-9D8F-8CF9A133E8AF}" destId="{565EF351-8825-406E-A779-5C7301B8AD52}" srcOrd="1" destOrd="0" presId="urn:microsoft.com/office/officeart/2005/8/layout/radial6"/>
    <dgm:cxn modelId="{553F8538-27AF-8645-9020-936FCAE99560}" type="presParOf" srcId="{065CBCC7-10F0-4E5D-9D8F-8CF9A133E8AF}" destId="{17D5B35C-69EA-4CB2-BC4D-BA5AB6C187D7}" srcOrd="2" destOrd="0" presId="urn:microsoft.com/office/officeart/2005/8/layout/radial6"/>
    <dgm:cxn modelId="{3248AF2D-41C9-1D40-A5BD-A8BBCFE47CBF}" type="presParOf" srcId="{065CBCC7-10F0-4E5D-9D8F-8CF9A133E8AF}" destId="{57880094-DC40-4DAA-9F6B-DB772DB5A84A}" srcOrd="3" destOrd="0" presId="urn:microsoft.com/office/officeart/2005/8/layout/radial6"/>
    <dgm:cxn modelId="{0D2602D3-7816-4344-8E7B-56CEFE44CD7E}" type="presParOf" srcId="{065CBCC7-10F0-4E5D-9D8F-8CF9A133E8AF}" destId="{CC8C6096-60BD-45E9-A018-DD45D54286B9}" srcOrd="4" destOrd="0" presId="urn:microsoft.com/office/officeart/2005/8/layout/radial6"/>
    <dgm:cxn modelId="{104D1D2A-D3E9-6F45-BD23-EFE829FD5648}" type="presParOf" srcId="{065CBCC7-10F0-4E5D-9D8F-8CF9A133E8AF}" destId="{D1015F70-1473-4021-84FB-084883285A29}" srcOrd="5" destOrd="0" presId="urn:microsoft.com/office/officeart/2005/8/layout/radial6"/>
    <dgm:cxn modelId="{A337A8EF-46A4-8B41-BAB0-46BDB0B66E3D}" type="presParOf" srcId="{065CBCC7-10F0-4E5D-9D8F-8CF9A133E8AF}" destId="{8F5CFCCB-B8AD-4C8B-B75D-66CA14A2A1B9}" srcOrd="6" destOrd="0" presId="urn:microsoft.com/office/officeart/2005/8/layout/radial6"/>
    <dgm:cxn modelId="{79A91A02-26AC-6047-95DA-CDC0F9CD3664}" type="presParOf" srcId="{065CBCC7-10F0-4E5D-9D8F-8CF9A133E8AF}" destId="{68580BD2-5B7D-4DA8-B799-B61CE69B54D6}" srcOrd="7" destOrd="0" presId="urn:microsoft.com/office/officeart/2005/8/layout/radial6"/>
    <dgm:cxn modelId="{2F0A46D4-B702-354A-A861-4E0DF8F73976}" type="presParOf" srcId="{065CBCC7-10F0-4E5D-9D8F-8CF9A133E8AF}" destId="{F958E52D-2F1B-422E-B2F4-6EDED8E07C2A}" srcOrd="8" destOrd="0" presId="urn:microsoft.com/office/officeart/2005/8/layout/radial6"/>
    <dgm:cxn modelId="{BF4712AA-C27A-A54B-836F-3C3E298DD60B}" type="presParOf" srcId="{065CBCC7-10F0-4E5D-9D8F-8CF9A133E8AF}" destId="{06F84A45-0A70-4228-8E84-F29F8FB4EA0C}" srcOrd="9" destOrd="0" presId="urn:microsoft.com/office/officeart/2005/8/layout/radial6"/>
    <dgm:cxn modelId="{CEBCAD3E-8B7B-AD45-9E69-CF57C98892D9}" type="presParOf" srcId="{065CBCC7-10F0-4E5D-9D8F-8CF9A133E8AF}" destId="{6EE8DFBD-B75E-4ACF-B97E-76300A9A6FD2}" srcOrd="10" destOrd="0" presId="urn:microsoft.com/office/officeart/2005/8/layout/radial6"/>
    <dgm:cxn modelId="{1271D79B-8555-B249-AB6A-E27909960012}" type="presParOf" srcId="{065CBCC7-10F0-4E5D-9D8F-8CF9A133E8AF}" destId="{642A9FD4-6ED0-42CF-BA76-4041631C35C1}" srcOrd="11" destOrd="0" presId="urn:microsoft.com/office/officeart/2005/8/layout/radial6"/>
    <dgm:cxn modelId="{A32E1424-00C1-7F41-AF0B-294C43BE0B7C}" type="presParOf" srcId="{065CBCC7-10F0-4E5D-9D8F-8CF9A133E8AF}" destId="{3F52260D-F922-4A79-992E-3350D8753796}" srcOrd="12" destOrd="0" presId="urn:microsoft.com/office/officeart/2005/8/layout/radial6"/>
    <dgm:cxn modelId="{F281F6F7-9749-1F4B-9585-FEC7A00B8F06}" type="presParOf" srcId="{065CBCC7-10F0-4E5D-9D8F-8CF9A133E8AF}" destId="{6EA74C6D-ECB1-4666-A4B2-BB9F57E801C9}" srcOrd="13" destOrd="0" presId="urn:microsoft.com/office/officeart/2005/8/layout/radial6"/>
    <dgm:cxn modelId="{C643AF7C-A012-2241-9350-71377B8C0A25}" type="presParOf" srcId="{065CBCC7-10F0-4E5D-9D8F-8CF9A133E8AF}" destId="{5DC21839-13DF-466A-B010-475B8177620A}" srcOrd="14" destOrd="0" presId="urn:microsoft.com/office/officeart/2005/8/layout/radial6"/>
    <dgm:cxn modelId="{7834884D-92D4-954B-8A79-B076F0AFEBE1}" type="presParOf" srcId="{065CBCC7-10F0-4E5D-9D8F-8CF9A133E8AF}" destId="{39680D72-6C31-4FC7-B68B-BFAAE614B042}" srcOrd="15" destOrd="0" presId="urn:microsoft.com/office/officeart/2005/8/layout/radial6"/>
    <dgm:cxn modelId="{5F690684-60EE-AB43-A18F-A2CABE94DA7E}" type="presParOf" srcId="{065CBCC7-10F0-4E5D-9D8F-8CF9A133E8AF}" destId="{84765D9D-E979-4653-B96F-7402AF9F4E82}" srcOrd="16" destOrd="0" presId="urn:microsoft.com/office/officeart/2005/8/layout/radial6"/>
    <dgm:cxn modelId="{D3308F14-97C6-AE46-AFFC-8F053DE9C8BD}" type="presParOf" srcId="{065CBCC7-10F0-4E5D-9D8F-8CF9A133E8AF}" destId="{E6055FAC-547C-468F-BAA5-5EA6658E88DC}" srcOrd="17" destOrd="0" presId="urn:microsoft.com/office/officeart/2005/8/layout/radial6"/>
    <dgm:cxn modelId="{1572C051-24D8-724C-AACE-C17CD50D1051}" type="presParOf" srcId="{065CBCC7-10F0-4E5D-9D8F-8CF9A133E8AF}" destId="{2ACD994B-38D7-423D-AA7D-79FF05257F38}" srcOrd="18" destOrd="0" presId="urn:microsoft.com/office/officeart/2005/8/layout/radial6"/>
  </dgm:cxnLst>
  <dgm:bg>
    <a:solidFill>
      <a:srgbClr val="FFFFFF"/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21FACE-545E-49FC-8B0F-ABE7127F564A}" type="doc">
      <dgm:prSet loTypeId="urn:microsoft.com/office/officeart/2005/8/layout/radial5" loCatId="cycle" qsTypeId="urn:microsoft.com/office/officeart/2005/8/quickstyle/simple1" qsCatId="simple" csTypeId="urn:microsoft.com/office/officeart/2005/8/colors/colorful1#16" csCatId="colorful" phldr="1"/>
      <dgm:spPr/>
      <dgm:t>
        <a:bodyPr/>
        <a:lstStyle/>
        <a:p>
          <a:endParaRPr lang="en-US"/>
        </a:p>
      </dgm:t>
    </dgm:pt>
    <dgm:pt modelId="{B7A06883-1FE7-4428-9ABC-7A33095B7ACB}">
      <dgm:prSet phldrT="[Text]" phldr="1"/>
      <dgm:spPr/>
      <dgm:t>
        <a:bodyPr/>
        <a:lstStyle/>
        <a:p>
          <a:endParaRPr lang="en-US" dirty="0"/>
        </a:p>
      </dgm:t>
    </dgm:pt>
    <dgm:pt modelId="{09666F2F-BAA2-479C-A0CD-D662F4AF0FCC}" type="parTrans" cxnId="{BC4EBD31-E118-458E-8749-17A26580DC15}">
      <dgm:prSet/>
      <dgm:spPr/>
      <dgm:t>
        <a:bodyPr/>
        <a:lstStyle/>
        <a:p>
          <a:endParaRPr lang="en-US"/>
        </a:p>
      </dgm:t>
    </dgm:pt>
    <dgm:pt modelId="{3951B7E3-3078-4C29-927C-4AAE04EEA2D6}" type="sibTrans" cxnId="{BC4EBD31-E118-458E-8749-17A26580DC15}">
      <dgm:prSet/>
      <dgm:spPr/>
      <dgm:t>
        <a:bodyPr/>
        <a:lstStyle/>
        <a:p>
          <a:endParaRPr lang="en-US"/>
        </a:p>
      </dgm:t>
    </dgm:pt>
    <dgm:pt modelId="{8F03A889-B71C-4D7A-95ED-490DC7109A41}">
      <dgm:prSet phldrT="[Text]"/>
      <dgm:spPr/>
      <dgm:t>
        <a:bodyPr/>
        <a:lstStyle/>
        <a:p>
          <a:r>
            <a:rPr lang="x-none" dirty="0" smtClean="0"/>
            <a:t>أداء الأمانات</a:t>
          </a:r>
          <a:endParaRPr lang="en-US" dirty="0"/>
        </a:p>
      </dgm:t>
    </dgm:pt>
    <dgm:pt modelId="{2EFF0DA2-0FD1-48F4-80A3-5029DB073541}" type="parTrans" cxnId="{83110449-7FE8-4DAA-A460-F5021BFD1755}">
      <dgm:prSet/>
      <dgm:spPr/>
      <dgm:t>
        <a:bodyPr/>
        <a:lstStyle/>
        <a:p>
          <a:endParaRPr lang="en-US"/>
        </a:p>
      </dgm:t>
    </dgm:pt>
    <dgm:pt modelId="{E6E757D1-5611-4767-888D-3EFDEE4B2116}" type="sibTrans" cxnId="{83110449-7FE8-4DAA-A460-F5021BFD1755}">
      <dgm:prSet/>
      <dgm:spPr/>
      <dgm:t>
        <a:bodyPr/>
        <a:lstStyle/>
        <a:p>
          <a:endParaRPr lang="en-US"/>
        </a:p>
      </dgm:t>
    </dgm:pt>
    <dgm:pt modelId="{4AA34889-EEB6-4F42-A0FF-A994B1DC0A0E}">
      <dgm:prSet phldrT="[Text]"/>
      <dgm:spPr/>
      <dgm:t>
        <a:bodyPr/>
        <a:lstStyle/>
        <a:p>
          <a:r>
            <a:rPr lang="x-none" dirty="0" smtClean="0"/>
            <a:t>حدود الله وحقوق الناس</a:t>
          </a:r>
          <a:endParaRPr lang="en-US" dirty="0"/>
        </a:p>
      </dgm:t>
    </dgm:pt>
    <dgm:pt modelId="{2D18050C-4839-4E1D-B0E6-577A3625D523}" type="parTrans" cxnId="{16D2D3C3-76B4-42AE-ACF0-24A5C68D9E51}">
      <dgm:prSet/>
      <dgm:spPr/>
      <dgm:t>
        <a:bodyPr/>
        <a:lstStyle/>
        <a:p>
          <a:endParaRPr lang="en-US"/>
        </a:p>
      </dgm:t>
    </dgm:pt>
    <dgm:pt modelId="{DB48AB77-2122-43FC-8F69-960FCA556406}" type="sibTrans" cxnId="{16D2D3C3-76B4-42AE-ACF0-24A5C68D9E51}">
      <dgm:prSet/>
      <dgm:spPr/>
      <dgm:t>
        <a:bodyPr/>
        <a:lstStyle/>
        <a:p>
          <a:endParaRPr lang="en-US"/>
        </a:p>
      </dgm:t>
    </dgm:pt>
    <dgm:pt modelId="{28CBD531-97B3-4E33-B9A0-1ED502257B21}" type="pres">
      <dgm:prSet presAssocID="{9721FACE-545E-49FC-8B0F-ABE7127F564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4F8DE36-5CED-4815-B84B-D14A6D8D9A6E}" type="pres">
      <dgm:prSet presAssocID="{B7A06883-1FE7-4428-9ABC-7A33095B7ACB}" presName="centerShape" presStyleLbl="node0" presStyleIdx="0" presStyleCnt="1" custLinFactNeighborX="30" custLinFactNeighborY="879"/>
      <dgm:spPr/>
      <dgm:t>
        <a:bodyPr/>
        <a:lstStyle/>
        <a:p>
          <a:endParaRPr lang="en-US"/>
        </a:p>
      </dgm:t>
    </dgm:pt>
    <dgm:pt modelId="{8A9394A9-C836-425A-BBA0-59F2FFB73EC2}" type="pres">
      <dgm:prSet presAssocID="{2EFF0DA2-0FD1-48F4-80A3-5029DB073541}" presName="parTrans" presStyleLbl="sibTrans2D1" presStyleIdx="0" presStyleCnt="2" custLinFactNeighborX="57745" custLinFactNeighborY="9883"/>
      <dgm:spPr/>
      <dgm:t>
        <a:bodyPr/>
        <a:lstStyle/>
        <a:p>
          <a:endParaRPr lang="en-US"/>
        </a:p>
      </dgm:t>
    </dgm:pt>
    <dgm:pt modelId="{84110623-BB31-464A-A7D6-4BB2235896E6}" type="pres">
      <dgm:prSet presAssocID="{2EFF0DA2-0FD1-48F4-80A3-5029DB073541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E439197-C264-4970-ADDD-4D696A5A5FCF}" type="pres">
      <dgm:prSet presAssocID="{8F03A889-B71C-4D7A-95ED-490DC7109A41}" presName="node" presStyleLbl="node1" presStyleIdx="0" presStyleCnt="2" custScaleX="117199" custScaleY="117965" custRadScaleRad="125028" custRadScaleInc="1553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31B569-2FAC-4003-B99F-0FD7C32391AF}" type="pres">
      <dgm:prSet presAssocID="{2D18050C-4839-4E1D-B0E6-577A3625D523}" presName="parTrans" presStyleLbl="sibTrans2D1" presStyleIdx="1" presStyleCnt="2" custLinFactNeighborX="-31959" custLinFactNeighborY="7290"/>
      <dgm:spPr/>
      <dgm:t>
        <a:bodyPr/>
        <a:lstStyle/>
        <a:p>
          <a:endParaRPr lang="en-US"/>
        </a:p>
      </dgm:t>
    </dgm:pt>
    <dgm:pt modelId="{FEFC1F43-3A45-4733-94F7-1AD1706DC290}" type="pres">
      <dgm:prSet presAssocID="{2D18050C-4839-4E1D-B0E6-577A3625D523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2131F848-F25F-47C2-8C11-883E4DDC87E8}" type="pres">
      <dgm:prSet presAssocID="{4AA34889-EEB6-4F42-A0FF-A994B1DC0A0E}" presName="node" presStyleLbl="node1" presStyleIdx="1" presStyleCnt="2" custScaleX="118099" custScaleY="126767" custRadScaleRad="122508" custRadScaleInc="457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6D2D3C3-76B4-42AE-ACF0-24A5C68D9E51}" srcId="{B7A06883-1FE7-4428-9ABC-7A33095B7ACB}" destId="{4AA34889-EEB6-4F42-A0FF-A994B1DC0A0E}" srcOrd="1" destOrd="0" parTransId="{2D18050C-4839-4E1D-B0E6-577A3625D523}" sibTransId="{DB48AB77-2122-43FC-8F69-960FCA556406}"/>
    <dgm:cxn modelId="{540AD901-83DD-E442-A133-DB6803371AAE}" type="presOf" srcId="{4AA34889-EEB6-4F42-A0FF-A994B1DC0A0E}" destId="{2131F848-F25F-47C2-8C11-883E4DDC87E8}" srcOrd="0" destOrd="0" presId="urn:microsoft.com/office/officeart/2005/8/layout/radial5"/>
    <dgm:cxn modelId="{713D9C7D-2E4E-9F42-8891-A93A4C9EA897}" type="presOf" srcId="{2EFF0DA2-0FD1-48F4-80A3-5029DB073541}" destId="{8A9394A9-C836-425A-BBA0-59F2FFB73EC2}" srcOrd="0" destOrd="0" presId="urn:microsoft.com/office/officeart/2005/8/layout/radial5"/>
    <dgm:cxn modelId="{A7B70E86-BBF6-BF44-86E3-484D9BAF1087}" type="presOf" srcId="{2D18050C-4839-4E1D-B0E6-577A3625D523}" destId="{D731B569-2FAC-4003-B99F-0FD7C32391AF}" srcOrd="0" destOrd="0" presId="urn:microsoft.com/office/officeart/2005/8/layout/radial5"/>
    <dgm:cxn modelId="{B2E2BD3D-74EB-C344-96BB-CA9C974B8CD2}" type="presOf" srcId="{2EFF0DA2-0FD1-48F4-80A3-5029DB073541}" destId="{84110623-BB31-464A-A7D6-4BB2235896E6}" srcOrd="1" destOrd="0" presId="urn:microsoft.com/office/officeart/2005/8/layout/radial5"/>
    <dgm:cxn modelId="{BC4EBD31-E118-458E-8749-17A26580DC15}" srcId="{9721FACE-545E-49FC-8B0F-ABE7127F564A}" destId="{B7A06883-1FE7-4428-9ABC-7A33095B7ACB}" srcOrd="0" destOrd="0" parTransId="{09666F2F-BAA2-479C-A0CD-D662F4AF0FCC}" sibTransId="{3951B7E3-3078-4C29-927C-4AAE04EEA2D6}"/>
    <dgm:cxn modelId="{AD2372FF-170B-C641-AE70-39317C2CC0CF}" type="presOf" srcId="{9721FACE-545E-49FC-8B0F-ABE7127F564A}" destId="{28CBD531-97B3-4E33-B9A0-1ED502257B21}" srcOrd="0" destOrd="0" presId="urn:microsoft.com/office/officeart/2005/8/layout/radial5"/>
    <dgm:cxn modelId="{FBD5A5E3-5465-5147-950A-A814A947CBFD}" type="presOf" srcId="{B7A06883-1FE7-4428-9ABC-7A33095B7ACB}" destId="{B4F8DE36-5CED-4815-B84B-D14A6D8D9A6E}" srcOrd="0" destOrd="0" presId="urn:microsoft.com/office/officeart/2005/8/layout/radial5"/>
    <dgm:cxn modelId="{83110449-7FE8-4DAA-A460-F5021BFD1755}" srcId="{B7A06883-1FE7-4428-9ABC-7A33095B7ACB}" destId="{8F03A889-B71C-4D7A-95ED-490DC7109A41}" srcOrd="0" destOrd="0" parTransId="{2EFF0DA2-0FD1-48F4-80A3-5029DB073541}" sibTransId="{E6E757D1-5611-4767-888D-3EFDEE4B2116}"/>
    <dgm:cxn modelId="{AB7C04BA-AF1E-3D48-BFEF-B743D747461D}" type="presOf" srcId="{2D18050C-4839-4E1D-B0E6-577A3625D523}" destId="{FEFC1F43-3A45-4733-94F7-1AD1706DC290}" srcOrd="1" destOrd="0" presId="urn:microsoft.com/office/officeart/2005/8/layout/radial5"/>
    <dgm:cxn modelId="{C6828149-9588-2F49-B8AE-5D69B012ED9A}" type="presOf" srcId="{8F03A889-B71C-4D7A-95ED-490DC7109A41}" destId="{CE439197-C264-4970-ADDD-4D696A5A5FCF}" srcOrd="0" destOrd="0" presId="urn:microsoft.com/office/officeart/2005/8/layout/radial5"/>
    <dgm:cxn modelId="{903BD97B-B3DE-154C-92C0-F5AFBF28B36B}" type="presParOf" srcId="{28CBD531-97B3-4E33-B9A0-1ED502257B21}" destId="{B4F8DE36-5CED-4815-B84B-D14A6D8D9A6E}" srcOrd="0" destOrd="0" presId="urn:microsoft.com/office/officeart/2005/8/layout/radial5"/>
    <dgm:cxn modelId="{9265965B-7C8D-EF42-B974-B2B5F0322F3F}" type="presParOf" srcId="{28CBD531-97B3-4E33-B9A0-1ED502257B21}" destId="{8A9394A9-C836-425A-BBA0-59F2FFB73EC2}" srcOrd="1" destOrd="0" presId="urn:microsoft.com/office/officeart/2005/8/layout/radial5"/>
    <dgm:cxn modelId="{B3762D0B-D492-B847-8D76-331C29B0112D}" type="presParOf" srcId="{8A9394A9-C836-425A-BBA0-59F2FFB73EC2}" destId="{84110623-BB31-464A-A7D6-4BB2235896E6}" srcOrd="0" destOrd="0" presId="urn:microsoft.com/office/officeart/2005/8/layout/radial5"/>
    <dgm:cxn modelId="{A6E33601-2BEB-1A42-838E-2A49603CBE43}" type="presParOf" srcId="{28CBD531-97B3-4E33-B9A0-1ED502257B21}" destId="{CE439197-C264-4970-ADDD-4D696A5A5FCF}" srcOrd="2" destOrd="0" presId="urn:microsoft.com/office/officeart/2005/8/layout/radial5"/>
    <dgm:cxn modelId="{F8C23E30-75E6-3544-B98F-48790E160AC1}" type="presParOf" srcId="{28CBD531-97B3-4E33-B9A0-1ED502257B21}" destId="{D731B569-2FAC-4003-B99F-0FD7C32391AF}" srcOrd="3" destOrd="0" presId="urn:microsoft.com/office/officeart/2005/8/layout/radial5"/>
    <dgm:cxn modelId="{047CAFDF-B032-F64D-BD02-A10A656E436F}" type="presParOf" srcId="{D731B569-2FAC-4003-B99F-0FD7C32391AF}" destId="{FEFC1F43-3A45-4733-94F7-1AD1706DC290}" srcOrd="0" destOrd="0" presId="urn:microsoft.com/office/officeart/2005/8/layout/radial5"/>
    <dgm:cxn modelId="{05BE9CAA-1332-D147-A62B-144C743142F9}" type="presParOf" srcId="{28CBD531-97B3-4E33-B9A0-1ED502257B21}" destId="{2131F848-F25F-47C2-8C11-883E4DDC87E8}" srcOrd="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4CD4D6D-178B-49B1-BF78-52AEADF40CED}" type="doc">
      <dgm:prSet loTypeId="urn:microsoft.com/office/officeart/2005/8/layout/radial5" loCatId="cycle" qsTypeId="urn:microsoft.com/office/officeart/2005/8/quickstyle/simple1" qsCatId="simple" csTypeId="urn:microsoft.com/office/officeart/2005/8/colors/colorful1#17" csCatId="colorful" phldr="1"/>
      <dgm:spPr/>
      <dgm:t>
        <a:bodyPr/>
        <a:lstStyle/>
        <a:p>
          <a:endParaRPr lang="en-US"/>
        </a:p>
      </dgm:t>
    </dgm:pt>
    <dgm:pt modelId="{5C26F9D4-0577-45CD-A5A0-44D2F2CFD964}">
      <dgm:prSet phldrT="[Text]" phldr="1"/>
      <dgm:spPr/>
      <dgm:t>
        <a:bodyPr/>
        <a:lstStyle/>
        <a:p>
          <a:endParaRPr lang="en-US" dirty="0"/>
        </a:p>
      </dgm:t>
    </dgm:pt>
    <dgm:pt modelId="{61567541-368B-4C8C-A3B1-05B6491A7FED}" type="parTrans" cxnId="{72C4A978-CA0C-470A-8125-EEF429CC65D2}">
      <dgm:prSet/>
      <dgm:spPr/>
      <dgm:t>
        <a:bodyPr/>
        <a:lstStyle/>
        <a:p>
          <a:endParaRPr lang="en-US"/>
        </a:p>
      </dgm:t>
    </dgm:pt>
    <dgm:pt modelId="{2A540508-213B-48D0-A392-A09A7C20A36D}" type="sibTrans" cxnId="{72C4A978-CA0C-470A-8125-EEF429CC65D2}">
      <dgm:prSet/>
      <dgm:spPr/>
      <dgm:t>
        <a:bodyPr/>
        <a:lstStyle/>
        <a:p>
          <a:endParaRPr lang="en-US"/>
        </a:p>
      </dgm:t>
    </dgm:pt>
    <dgm:pt modelId="{512948D2-F39C-4A39-BCF5-4A97B0903371}">
      <dgm:prSet phldrT="[Text]"/>
      <dgm:spPr/>
      <dgm:t>
        <a:bodyPr/>
        <a:lstStyle/>
        <a:p>
          <a:r>
            <a:rPr lang="x-none" dirty="0" smtClean="0"/>
            <a:t>بدائع السلك في طبائع الملك</a:t>
          </a:r>
          <a:endParaRPr lang="en-US" dirty="0"/>
        </a:p>
      </dgm:t>
    </dgm:pt>
    <dgm:pt modelId="{879F6DF9-27CF-469E-A229-80FE84FA5833}" type="parTrans" cxnId="{451D9AD9-E7B5-42B8-B312-131936D846EE}">
      <dgm:prSet/>
      <dgm:spPr/>
      <dgm:t>
        <a:bodyPr/>
        <a:lstStyle/>
        <a:p>
          <a:endParaRPr lang="en-US"/>
        </a:p>
      </dgm:t>
    </dgm:pt>
    <dgm:pt modelId="{44B895B7-E022-43C5-836B-EBBE4286903B}" type="sibTrans" cxnId="{451D9AD9-E7B5-42B8-B312-131936D846EE}">
      <dgm:prSet/>
      <dgm:spPr/>
      <dgm:t>
        <a:bodyPr/>
        <a:lstStyle/>
        <a:p>
          <a:endParaRPr lang="en-US"/>
        </a:p>
      </dgm:t>
    </dgm:pt>
    <dgm:pt modelId="{EBE7A43F-A1A5-4D09-BFAE-BE534590CCEF}">
      <dgm:prSet phldrT="[Text]"/>
      <dgm:spPr/>
      <dgm:t>
        <a:bodyPr/>
        <a:lstStyle/>
        <a:p>
          <a:r>
            <a:rPr lang="x-none" dirty="0" smtClean="0"/>
            <a:t>الأحكام السلطانية والولايات الدينية</a:t>
          </a:r>
          <a:endParaRPr lang="en-US" dirty="0"/>
        </a:p>
      </dgm:t>
    </dgm:pt>
    <dgm:pt modelId="{BF0D02AD-955E-491A-9253-67CB3F309681}" type="parTrans" cxnId="{DC8D3C57-FD92-4894-8B4E-FDFD4EA16D09}">
      <dgm:prSet/>
      <dgm:spPr/>
      <dgm:t>
        <a:bodyPr/>
        <a:lstStyle/>
        <a:p>
          <a:endParaRPr lang="en-US"/>
        </a:p>
      </dgm:t>
    </dgm:pt>
    <dgm:pt modelId="{FF5DE88F-D96F-4D37-8728-5844A5797E89}" type="sibTrans" cxnId="{DC8D3C57-FD92-4894-8B4E-FDFD4EA16D09}">
      <dgm:prSet/>
      <dgm:spPr/>
      <dgm:t>
        <a:bodyPr/>
        <a:lstStyle/>
        <a:p>
          <a:endParaRPr lang="en-US"/>
        </a:p>
      </dgm:t>
    </dgm:pt>
    <dgm:pt modelId="{C5B9D465-F840-4392-89F0-8D4A14D5EC20}">
      <dgm:prSet phldrT="[Text]"/>
      <dgm:spPr/>
      <dgm:t>
        <a:bodyPr/>
        <a:lstStyle/>
        <a:p>
          <a:r>
            <a:rPr lang="x-none" dirty="0" smtClean="0"/>
            <a:t>السياسة الشرعية في إصلاح الراعي والرعية</a:t>
          </a:r>
          <a:endParaRPr lang="en-US" dirty="0"/>
        </a:p>
      </dgm:t>
    </dgm:pt>
    <dgm:pt modelId="{6A6F6E4B-A7F6-4C28-9A2F-FCA49AED00B4}" type="parTrans" cxnId="{2B6B223B-BBD1-45BA-88D3-608A3491E9FD}">
      <dgm:prSet/>
      <dgm:spPr/>
      <dgm:t>
        <a:bodyPr/>
        <a:lstStyle/>
        <a:p>
          <a:endParaRPr lang="en-US"/>
        </a:p>
      </dgm:t>
    </dgm:pt>
    <dgm:pt modelId="{555986C2-8772-4616-8067-CAC6470A4E64}" type="sibTrans" cxnId="{2B6B223B-BBD1-45BA-88D3-608A3491E9FD}">
      <dgm:prSet/>
      <dgm:spPr/>
      <dgm:t>
        <a:bodyPr/>
        <a:lstStyle/>
        <a:p>
          <a:endParaRPr lang="en-US"/>
        </a:p>
      </dgm:t>
    </dgm:pt>
    <dgm:pt modelId="{9429BA11-0E70-47BC-98C2-A18F14E957DC}">
      <dgm:prSet phldrT="[Text]"/>
      <dgm:spPr/>
      <dgm:t>
        <a:bodyPr/>
        <a:lstStyle/>
        <a:p>
          <a:r>
            <a:rPr lang="x-none" dirty="0" smtClean="0"/>
            <a:t>غياث الأمم في التياث الظلم</a:t>
          </a:r>
          <a:endParaRPr lang="en-US" dirty="0"/>
        </a:p>
      </dgm:t>
    </dgm:pt>
    <dgm:pt modelId="{D91C753F-3AAA-4CD6-A20C-2877B3C346D0}" type="parTrans" cxnId="{D25C8BC9-67C7-4073-868C-3FA0EC979967}">
      <dgm:prSet/>
      <dgm:spPr/>
      <dgm:t>
        <a:bodyPr/>
        <a:lstStyle/>
        <a:p>
          <a:endParaRPr lang="en-US"/>
        </a:p>
      </dgm:t>
    </dgm:pt>
    <dgm:pt modelId="{852E3552-279D-4271-89AE-A033CB36F9CE}" type="sibTrans" cxnId="{D25C8BC9-67C7-4073-868C-3FA0EC979967}">
      <dgm:prSet/>
      <dgm:spPr/>
      <dgm:t>
        <a:bodyPr/>
        <a:lstStyle/>
        <a:p>
          <a:endParaRPr lang="en-US"/>
        </a:p>
      </dgm:t>
    </dgm:pt>
    <dgm:pt modelId="{348382BD-06CE-4A2A-BC2E-C521F3902ED1}">
      <dgm:prSet phldrT="[Text]"/>
      <dgm:spPr/>
      <dgm:t>
        <a:bodyPr/>
        <a:lstStyle/>
        <a:p>
          <a:r>
            <a:rPr lang="x-none" dirty="0" smtClean="0"/>
            <a:t>الأحكام السلطانية </a:t>
          </a:r>
          <a:endParaRPr lang="en-US" dirty="0"/>
        </a:p>
      </dgm:t>
    </dgm:pt>
    <dgm:pt modelId="{C865F9E2-8F7A-4C30-9EAA-AD5FA90826E0}" type="parTrans" cxnId="{904924B2-613A-49EE-92B3-34BCCC1B8467}">
      <dgm:prSet/>
      <dgm:spPr/>
      <dgm:t>
        <a:bodyPr/>
        <a:lstStyle/>
        <a:p>
          <a:endParaRPr lang="en-US"/>
        </a:p>
      </dgm:t>
    </dgm:pt>
    <dgm:pt modelId="{338EBF2E-2A58-4981-86E9-4BCA31259034}" type="sibTrans" cxnId="{904924B2-613A-49EE-92B3-34BCCC1B8467}">
      <dgm:prSet/>
      <dgm:spPr/>
      <dgm:t>
        <a:bodyPr/>
        <a:lstStyle/>
        <a:p>
          <a:endParaRPr lang="en-US"/>
        </a:p>
      </dgm:t>
    </dgm:pt>
    <dgm:pt modelId="{EC7E262A-FE95-4942-8F38-FAD9C95C8A92}" type="pres">
      <dgm:prSet presAssocID="{54CD4D6D-178B-49B1-BF78-52AEADF40CE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65EA834-2503-4134-B5D1-CC0C5B5C6984}" type="pres">
      <dgm:prSet presAssocID="{5C26F9D4-0577-45CD-A5A0-44D2F2CFD964}" presName="centerShape" presStyleLbl="node0" presStyleIdx="0" presStyleCnt="1" custScaleX="57047" custScaleY="44001"/>
      <dgm:spPr/>
      <dgm:t>
        <a:bodyPr/>
        <a:lstStyle/>
        <a:p>
          <a:endParaRPr lang="en-US"/>
        </a:p>
      </dgm:t>
    </dgm:pt>
    <dgm:pt modelId="{B21DF3BA-5326-4197-B957-E9BA8849223E}" type="pres">
      <dgm:prSet presAssocID="{879F6DF9-27CF-469E-A229-80FE84FA5833}" presName="parTrans" presStyleLbl="sibTrans2D1" presStyleIdx="0" presStyleCnt="5" custScaleX="80561" custLinFactNeighborX="-10628" custLinFactNeighborY="-50383"/>
      <dgm:spPr/>
      <dgm:t>
        <a:bodyPr/>
        <a:lstStyle/>
        <a:p>
          <a:endParaRPr lang="en-US"/>
        </a:p>
      </dgm:t>
    </dgm:pt>
    <dgm:pt modelId="{05FBF0EE-901E-4501-A997-F4342718F149}" type="pres">
      <dgm:prSet presAssocID="{879F6DF9-27CF-469E-A229-80FE84FA5833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A5B27733-9C0E-4B30-8A1D-D630DF3D376E}" type="pres">
      <dgm:prSet presAssocID="{512948D2-F39C-4A39-BCF5-4A97B0903371}" presName="node" presStyleLbl="node1" presStyleIdx="0" presStyleCnt="5" custRadScaleRad="104915" custRadScaleInc="38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9B6C94-1AA1-43B3-960A-58025EC92576}" type="pres">
      <dgm:prSet presAssocID="{BF0D02AD-955E-491A-9253-67CB3F309681}" presName="parTrans" presStyleLbl="sibTrans2D1" presStyleIdx="1" presStyleCnt="5" custLinFactNeighborX="-30748" custLinFactNeighborY="-19153"/>
      <dgm:spPr/>
      <dgm:t>
        <a:bodyPr/>
        <a:lstStyle/>
        <a:p>
          <a:endParaRPr lang="en-US"/>
        </a:p>
      </dgm:t>
    </dgm:pt>
    <dgm:pt modelId="{724567E1-A995-4F9A-869C-702FCE28571C}" type="pres">
      <dgm:prSet presAssocID="{BF0D02AD-955E-491A-9253-67CB3F309681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2D0F912B-FEA7-45C4-869F-269FE823A204}" type="pres">
      <dgm:prSet presAssocID="{EBE7A43F-A1A5-4D09-BFAE-BE534590CCEF}" presName="node" presStyleLbl="node1" presStyleIdx="1" presStyleCnt="5" custRadScaleRad="105876" custRadScaleInc="-3215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D0ED26-33AD-4E8F-859C-AE14D32FC6D2}" type="pres">
      <dgm:prSet presAssocID="{6A6F6E4B-A7F6-4C28-9A2F-FCA49AED00B4}" presName="parTrans" presStyleLbl="sibTrans2D1" presStyleIdx="2" presStyleCnt="5" custLinFactNeighborX="3905" custLinFactNeighborY="16639"/>
      <dgm:spPr/>
      <dgm:t>
        <a:bodyPr/>
        <a:lstStyle/>
        <a:p>
          <a:endParaRPr lang="en-US"/>
        </a:p>
      </dgm:t>
    </dgm:pt>
    <dgm:pt modelId="{8742CBF7-8836-4207-8103-520E38EC8BE0}" type="pres">
      <dgm:prSet presAssocID="{6A6F6E4B-A7F6-4C28-9A2F-FCA49AED00B4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774FC01E-F479-42E1-9114-FFC6A48D7443}" type="pres">
      <dgm:prSet presAssocID="{C5B9D465-F840-4392-89F0-8D4A14D5EC20}" presName="node" presStyleLbl="node1" presStyleIdx="2" presStyleCnt="5" custRadScaleRad="89611" custRadScaleInc="8703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82A9BB-DE27-4AFE-BAE6-64E136CAD9D0}" type="pres">
      <dgm:prSet presAssocID="{D91C753F-3AAA-4CD6-A20C-2877B3C346D0}" presName="parTrans" presStyleLbl="sibTrans2D1" presStyleIdx="3" presStyleCnt="5" custLinFactNeighborX="-33725" custLinFactNeighborY="15045"/>
      <dgm:spPr/>
      <dgm:t>
        <a:bodyPr/>
        <a:lstStyle/>
        <a:p>
          <a:endParaRPr lang="en-US"/>
        </a:p>
      </dgm:t>
    </dgm:pt>
    <dgm:pt modelId="{924DF867-A31C-40E1-8961-D71156CACCB0}" type="pres">
      <dgm:prSet presAssocID="{D91C753F-3AAA-4CD6-A20C-2877B3C346D0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AFDDD426-DACC-4F97-8D53-32913AF67252}" type="pres">
      <dgm:prSet presAssocID="{9429BA11-0E70-47BC-98C2-A18F14E957DC}" presName="node" presStyleLbl="node1" presStyleIdx="3" presStyleCnt="5" custRadScaleRad="101914" custRadScaleInc="386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4BDABC-ABA9-489C-B48C-071EC073C06E}" type="pres">
      <dgm:prSet presAssocID="{C865F9E2-8F7A-4C30-9EAA-AD5FA90826E0}" presName="parTrans" presStyleLbl="sibTrans2D1" presStyleIdx="4" presStyleCnt="5" custLinFactNeighborX="-23611" custLinFactNeighborY="9340"/>
      <dgm:spPr/>
      <dgm:t>
        <a:bodyPr/>
        <a:lstStyle/>
        <a:p>
          <a:endParaRPr lang="en-US"/>
        </a:p>
      </dgm:t>
    </dgm:pt>
    <dgm:pt modelId="{6D5762C3-06AA-43A0-AE25-7577F0AB9B1B}" type="pres">
      <dgm:prSet presAssocID="{C865F9E2-8F7A-4C30-9EAA-AD5FA90826E0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FCF98F50-9A18-4B8B-AF51-98F5F5CB701C}" type="pres">
      <dgm:prSet presAssocID="{348382BD-06CE-4A2A-BC2E-C521F3902ED1}" presName="node" presStyleLbl="node1" presStyleIdx="4" presStyleCnt="5" custRadScaleRad="97065" custRadScaleInc="-411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97331B3-8903-2848-B031-550132D43C81}" type="presOf" srcId="{BF0D02AD-955E-491A-9253-67CB3F309681}" destId="{459B6C94-1AA1-43B3-960A-58025EC92576}" srcOrd="0" destOrd="0" presId="urn:microsoft.com/office/officeart/2005/8/layout/radial5"/>
    <dgm:cxn modelId="{0454B263-CB25-7441-B494-2F575FC5589C}" type="presOf" srcId="{5C26F9D4-0577-45CD-A5A0-44D2F2CFD964}" destId="{665EA834-2503-4134-B5D1-CC0C5B5C6984}" srcOrd="0" destOrd="0" presId="urn:microsoft.com/office/officeart/2005/8/layout/radial5"/>
    <dgm:cxn modelId="{61C6BF9C-355F-6840-8D9B-A29135D7151E}" type="presOf" srcId="{C865F9E2-8F7A-4C30-9EAA-AD5FA90826E0}" destId="{F04BDABC-ABA9-489C-B48C-071EC073C06E}" srcOrd="0" destOrd="0" presId="urn:microsoft.com/office/officeart/2005/8/layout/radial5"/>
    <dgm:cxn modelId="{54D2247C-6C5E-B84D-B467-204E27C343F0}" type="presOf" srcId="{D91C753F-3AAA-4CD6-A20C-2877B3C346D0}" destId="{924DF867-A31C-40E1-8961-D71156CACCB0}" srcOrd="1" destOrd="0" presId="urn:microsoft.com/office/officeart/2005/8/layout/radial5"/>
    <dgm:cxn modelId="{A86C0316-5F5A-274B-892C-77EA5515D296}" type="presOf" srcId="{879F6DF9-27CF-469E-A229-80FE84FA5833}" destId="{05FBF0EE-901E-4501-A997-F4342718F149}" srcOrd="1" destOrd="0" presId="urn:microsoft.com/office/officeart/2005/8/layout/radial5"/>
    <dgm:cxn modelId="{4AE6579A-B980-CF4D-BB5C-76663D28D1BD}" type="presOf" srcId="{54CD4D6D-178B-49B1-BF78-52AEADF40CED}" destId="{EC7E262A-FE95-4942-8F38-FAD9C95C8A92}" srcOrd="0" destOrd="0" presId="urn:microsoft.com/office/officeart/2005/8/layout/radial5"/>
    <dgm:cxn modelId="{DCC4E0E5-9630-5E47-9C42-C23CD486BA53}" type="presOf" srcId="{6A6F6E4B-A7F6-4C28-9A2F-FCA49AED00B4}" destId="{8742CBF7-8836-4207-8103-520E38EC8BE0}" srcOrd="1" destOrd="0" presId="urn:microsoft.com/office/officeart/2005/8/layout/radial5"/>
    <dgm:cxn modelId="{26D432D2-841F-4548-BD2E-CABB355CF52B}" type="presOf" srcId="{BF0D02AD-955E-491A-9253-67CB3F309681}" destId="{724567E1-A995-4F9A-869C-702FCE28571C}" srcOrd="1" destOrd="0" presId="urn:microsoft.com/office/officeart/2005/8/layout/radial5"/>
    <dgm:cxn modelId="{13BB8F01-6B4E-B84D-890E-3E7DF0EA4FFC}" type="presOf" srcId="{348382BD-06CE-4A2A-BC2E-C521F3902ED1}" destId="{FCF98F50-9A18-4B8B-AF51-98F5F5CB701C}" srcOrd="0" destOrd="0" presId="urn:microsoft.com/office/officeart/2005/8/layout/radial5"/>
    <dgm:cxn modelId="{2CEF7475-7D2F-EF44-83EA-C9D89D0B5245}" type="presOf" srcId="{879F6DF9-27CF-469E-A229-80FE84FA5833}" destId="{B21DF3BA-5326-4197-B957-E9BA8849223E}" srcOrd="0" destOrd="0" presId="urn:microsoft.com/office/officeart/2005/8/layout/radial5"/>
    <dgm:cxn modelId="{DC8D3C57-FD92-4894-8B4E-FDFD4EA16D09}" srcId="{5C26F9D4-0577-45CD-A5A0-44D2F2CFD964}" destId="{EBE7A43F-A1A5-4D09-BFAE-BE534590CCEF}" srcOrd="1" destOrd="0" parTransId="{BF0D02AD-955E-491A-9253-67CB3F309681}" sibTransId="{FF5DE88F-D96F-4D37-8728-5844A5797E89}"/>
    <dgm:cxn modelId="{904924B2-613A-49EE-92B3-34BCCC1B8467}" srcId="{5C26F9D4-0577-45CD-A5A0-44D2F2CFD964}" destId="{348382BD-06CE-4A2A-BC2E-C521F3902ED1}" srcOrd="4" destOrd="0" parTransId="{C865F9E2-8F7A-4C30-9EAA-AD5FA90826E0}" sibTransId="{338EBF2E-2A58-4981-86E9-4BCA31259034}"/>
    <dgm:cxn modelId="{158932B0-120B-5C44-8655-1BAFD1B9AAB6}" type="presOf" srcId="{EBE7A43F-A1A5-4D09-BFAE-BE534590CCEF}" destId="{2D0F912B-FEA7-45C4-869F-269FE823A204}" srcOrd="0" destOrd="0" presId="urn:microsoft.com/office/officeart/2005/8/layout/radial5"/>
    <dgm:cxn modelId="{D25C8BC9-67C7-4073-868C-3FA0EC979967}" srcId="{5C26F9D4-0577-45CD-A5A0-44D2F2CFD964}" destId="{9429BA11-0E70-47BC-98C2-A18F14E957DC}" srcOrd="3" destOrd="0" parTransId="{D91C753F-3AAA-4CD6-A20C-2877B3C346D0}" sibTransId="{852E3552-279D-4271-89AE-A033CB36F9CE}"/>
    <dgm:cxn modelId="{B8580DBB-88F1-7149-903C-B8C6C95CB59C}" type="presOf" srcId="{D91C753F-3AAA-4CD6-A20C-2877B3C346D0}" destId="{5F82A9BB-DE27-4AFE-BAE6-64E136CAD9D0}" srcOrd="0" destOrd="0" presId="urn:microsoft.com/office/officeart/2005/8/layout/radial5"/>
    <dgm:cxn modelId="{2B6B223B-BBD1-45BA-88D3-608A3491E9FD}" srcId="{5C26F9D4-0577-45CD-A5A0-44D2F2CFD964}" destId="{C5B9D465-F840-4392-89F0-8D4A14D5EC20}" srcOrd="2" destOrd="0" parTransId="{6A6F6E4B-A7F6-4C28-9A2F-FCA49AED00B4}" sibTransId="{555986C2-8772-4616-8067-CAC6470A4E64}"/>
    <dgm:cxn modelId="{451D9AD9-E7B5-42B8-B312-131936D846EE}" srcId="{5C26F9D4-0577-45CD-A5A0-44D2F2CFD964}" destId="{512948D2-F39C-4A39-BCF5-4A97B0903371}" srcOrd="0" destOrd="0" parTransId="{879F6DF9-27CF-469E-A229-80FE84FA5833}" sibTransId="{44B895B7-E022-43C5-836B-EBBE4286903B}"/>
    <dgm:cxn modelId="{82E24200-3FFC-A246-B4EB-46E215017518}" type="presOf" srcId="{512948D2-F39C-4A39-BCF5-4A97B0903371}" destId="{A5B27733-9C0E-4B30-8A1D-D630DF3D376E}" srcOrd="0" destOrd="0" presId="urn:microsoft.com/office/officeart/2005/8/layout/radial5"/>
    <dgm:cxn modelId="{4BA6627C-CB6B-6340-8672-4D0C4B4B7F74}" type="presOf" srcId="{C5B9D465-F840-4392-89F0-8D4A14D5EC20}" destId="{774FC01E-F479-42E1-9114-FFC6A48D7443}" srcOrd="0" destOrd="0" presId="urn:microsoft.com/office/officeart/2005/8/layout/radial5"/>
    <dgm:cxn modelId="{739E816E-B041-1043-AE47-DC2EFFD84425}" type="presOf" srcId="{C865F9E2-8F7A-4C30-9EAA-AD5FA90826E0}" destId="{6D5762C3-06AA-43A0-AE25-7577F0AB9B1B}" srcOrd="1" destOrd="0" presId="urn:microsoft.com/office/officeart/2005/8/layout/radial5"/>
    <dgm:cxn modelId="{44050A18-4292-0841-B62C-8B2D64F7FC4B}" type="presOf" srcId="{9429BA11-0E70-47BC-98C2-A18F14E957DC}" destId="{AFDDD426-DACC-4F97-8D53-32913AF67252}" srcOrd="0" destOrd="0" presId="urn:microsoft.com/office/officeart/2005/8/layout/radial5"/>
    <dgm:cxn modelId="{3BF35CC5-F38A-2D4B-AFFB-AA73168E03B9}" type="presOf" srcId="{6A6F6E4B-A7F6-4C28-9A2F-FCA49AED00B4}" destId="{9FD0ED26-33AD-4E8F-859C-AE14D32FC6D2}" srcOrd="0" destOrd="0" presId="urn:microsoft.com/office/officeart/2005/8/layout/radial5"/>
    <dgm:cxn modelId="{72C4A978-CA0C-470A-8125-EEF429CC65D2}" srcId="{54CD4D6D-178B-49B1-BF78-52AEADF40CED}" destId="{5C26F9D4-0577-45CD-A5A0-44D2F2CFD964}" srcOrd="0" destOrd="0" parTransId="{61567541-368B-4C8C-A3B1-05B6491A7FED}" sibTransId="{2A540508-213B-48D0-A392-A09A7C20A36D}"/>
    <dgm:cxn modelId="{36491494-8883-F643-A4C7-4CAFB71636F2}" type="presParOf" srcId="{EC7E262A-FE95-4942-8F38-FAD9C95C8A92}" destId="{665EA834-2503-4134-B5D1-CC0C5B5C6984}" srcOrd="0" destOrd="0" presId="urn:microsoft.com/office/officeart/2005/8/layout/radial5"/>
    <dgm:cxn modelId="{820C1155-4736-1242-B67E-12BB1CD638CB}" type="presParOf" srcId="{EC7E262A-FE95-4942-8F38-FAD9C95C8A92}" destId="{B21DF3BA-5326-4197-B957-E9BA8849223E}" srcOrd="1" destOrd="0" presId="urn:microsoft.com/office/officeart/2005/8/layout/radial5"/>
    <dgm:cxn modelId="{BFE5FA21-A4A0-9D47-9516-C3947549EDDB}" type="presParOf" srcId="{B21DF3BA-5326-4197-B957-E9BA8849223E}" destId="{05FBF0EE-901E-4501-A997-F4342718F149}" srcOrd="0" destOrd="0" presId="urn:microsoft.com/office/officeart/2005/8/layout/radial5"/>
    <dgm:cxn modelId="{212BFF18-8000-C041-B87E-084F9FB11E42}" type="presParOf" srcId="{EC7E262A-FE95-4942-8F38-FAD9C95C8A92}" destId="{A5B27733-9C0E-4B30-8A1D-D630DF3D376E}" srcOrd="2" destOrd="0" presId="urn:microsoft.com/office/officeart/2005/8/layout/radial5"/>
    <dgm:cxn modelId="{ED2BD619-12FE-8742-A3C9-A9A1C789BF2B}" type="presParOf" srcId="{EC7E262A-FE95-4942-8F38-FAD9C95C8A92}" destId="{459B6C94-1AA1-43B3-960A-58025EC92576}" srcOrd="3" destOrd="0" presId="urn:microsoft.com/office/officeart/2005/8/layout/radial5"/>
    <dgm:cxn modelId="{A0630E53-46E2-1B41-8AE9-CF07E27224D1}" type="presParOf" srcId="{459B6C94-1AA1-43B3-960A-58025EC92576}" destId="{724567E1-A995-4F9A-869C-702FCE28571C}" srcOrd="0" destOrd="0" presId="urn:microsoft.com/office/officeart/2005/8/layout/radial5"/>
    <dgm:cxn modelId="{4EEFAAE7-3715-9F4C-8624-ED975F9F680C}" type="presParOf" srcId="{EC7E262A-FE95-4942-8F38-FAD9C95C8A92}" destId="{2D0F912B-FEA7-45C4-869F-269FE823A204}" srcOrd="4" destOrd="0" presId="urn:microsoft.com/office/officeart/2005/8/layout/radial5"/>
    <dgm:cxn modelId="{7C56AE4D-5DEE-A944-8E5D-E4667F9BC526}" type="presParOf" srcId="{EC7E262A-FE95-4942-8F38-FAD9C95C8A92}" destId="{9FD0ED26-33AD-4E8F-859C-AE14D32FC6D2}" srcOrd="5" destOrd="0" presId="urn:microsoft.com/office/officeart/2005/8/layout/radial5"/>
    <dgm:cxn modelId="{5C404261-7E55-6241-BCE9-C1BC08C8DE0D}" type="presParOf" srcId="{9FD0ED26-33AD-4E8F-859C-AE14D32FC6D2}" destId="{8742CBF7-8836-4207-8103-520E38EC8BE0}" srcOrd="0" destOrd="0" presId="urn:microsoft.com/office/officeart/2005/8/layout/radial5"/>
    <dgm:cxn modelId="{5C0E4BCD-D13E-1C49-BE48-F8C5DB8AE2C0}" type="presParOf" srcId="{EC7E262A-FE95-4942-8F38-FAD9C95C8A92}" destId="{774FC01E-F479-42E1-9114-FFC6A48D7443}" srcOrd="6" destOrd="0" presId="urn:microsoft.com/office/officeart/2005/8/layout/radial5"/>
    <dgm:cxn modelId="{7E9F1180-5333-C54D-BC40-936F17C55441}" type="presParOf" srcId="{EC7E262A-FE95-4942-8F38-FAD9C95C8A92}" destId="{5F82A9BB-DE27-4AFE-BAE6-64E136CAD9D0}" srcOrd="7" destOrd="0" presId="urn:microsoft.com/office/officeart/2005/8/layout/radial5"/>
    <dgm:cxn modelId="{B25D55CC-F0BB-C24F-9417-A63215841A41}" type="presParOf" srcId="{5F82A9BB-DE27-4AFE-BAE6-64E136CAD9D0}" destId="{924DF867-A31C-40E1-8961-D71156CACCB0}" srcOrd="0" destOrd="0" presId="urn:microsoft.com/office/officeart/2005/8/layout/radial5"/>
    <dgm:cxn modelId="{CA4FCF14-D8A1-0642-96AF-2FA92E7090AA}" type="presParOf" srcId="{EC7E262A-FE95-4942-8F38-FAD9C95C8A92}" destId="{AFDDD426-DACC-4F97-8D53-32913AF67252}" srcOrd="8" destOrd="0" presId="urn:microsoft.com/office/officeart/2005/8/layout/radial5"/>
    <dgm:cxn modelId="{385EA6EA-B50B-0D49-BE2E-578C6DA32997}" type="presParOf" srcId="{EC7E262A-FE95-4942-8F38-FAD9C95C8A92}" destId="{F04BDABC-ABA9-489C-B48C-071EC073C06E}" srcOrd="9" destOrd="0" presId="urn:microsoft.com/office/officeart/2005/8/layout/radial5"/>
    <dgm:cxn modelId="{05CC7C10-296E-4842-9210-084DF4DD3F0A}" type="presParOf" srcId="{F04BDABC-ABA9-489C-B48C-071EC073C06E}" destId="{6D5762C3-06AA-43A0-AE25-7577F0AB9B1B}" srcOrd="0" destOrd="0" presId="urn:microsoft.com/office/officeart/2005/8/layout/radial5"/>
    <dgm:cxn modelId="{FC8B2FD1-5487-9D44-A811-8A4D2818EC5D}" type="presParOf" srcId="{EC7E262A-FE95-4942-8F38-FAD9C95C8A92}" destId="{FCF98F50-9A18-4B8B-AF51-98F5F5CB701C}" srcOrd="10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6AFAF0E-0B51-41B4-AC8D-D4B3B26523F8}" type="doc">
      <dgm:prSet loTypeId="urn:microsoft.com/office/officeart/2005/8/layout/radial5" loCatId="cycle" qsTypeId="urn:microsoft.com/office/officeart/2005/8/quickstyle/simple1" qsCatId="simple" csTypeId="urn:microsoft.com/office/officeart/2005/8/colors/colorful1#18" csCatId="colorful" phldr="1"/>
      <dgm:spPr/>
      <dgm:t>
        <a:bodyPr/>
        <a:lstStyle/>
        <a:p>
          <a:endParaRPr lang="en-US"/>
        </a:p>
      </dgm:t>
    </dgm:pt>
    <dgm:pt modelId="{84E71204-C204-4297-8BED-37A1AE8C120B}">
      <dgm:prSet phldrT="[Text]" phldr="1"/>
      <dgm:spPr/>
      <dgm:t>
        <a:bodyPr/>
        <a:lstStyle/>
        <a:p>
          <a:endParaRPr lang="en-US" dirty="0"/>
        </a:p>
      </dgm:t>
    </dgm:pt>
    <dgm:pt modelId="{E3737C0C-30B2-4689-A3E4-B67044C05BAF}" type="parTrans" cxnId="{5BAF204D-0E68-4228-A2A1-CA10C5C1A86A}">
      <dgm:prSet/>
      <dgm:spPr/>
      <dgm:t>
        <a:bodyPr/>
        <a:lstStyle/>
        <a:p>
          <a:endParaRPr lang="en-US"/>
        </a:p>
      </dgm:t>
    </dgm:pt>
    <dgm:pt modelId="{8D48FD7B-41A0-4643-B24B-C6CF04B73EDC}" type="sibTrans" cxnId="{5BAF204D-0E68-4228-A2A1-CA10C5C1A86A}">
      <dgm:prSet/>
      <dgm:spPr/>
      <dgm:t>
        <a:bodyPr/>
        <a:lstStyle/>
        <a:p>
          <a:endParaRPr lang="en-US"/>
        </a:p>
      </dgm:t>
    </dgm:pt>
    <dgm:pt modelId="{E64198A8-60CC-4FD3-817C-6C6610D2FD8A}">
      <dgm:prSet phldrT="[Text]"/>
      <dgm:spPr/>
      <dgm:t>
        <a:bodyPr/>
        <a:lstStyle/>
        <a:p>
          <a:r>
            <a:rPr lang="x-none" dirty="0" smtClean="0"/>
            <a:t>كتب تفسير القرآن</a:t>
          </a:r>
          <a:endParaRPr lang="en-US" dirty="0"/>
        </a:p>
      </dgm:t>
    </dgm:pt>
    <dgm:pt modelId="{8BA8E029-0515-4C19-8BED-ABC9F512A26C}" type="parTrans" cxnId="{C28C8CDF-3430-4272-91DD-967583EE359D}">
      <dgm:prSet/>
      <dgm:spPr/>
      <dgm:t>
        <a:bodyPr/>
        <a:lstStyle/>
        <a:p>
          <a:endParaRPr lang="en-US"/>
        </a:p>
      </dgm:t>
    </dgm:pt>
    <dgm:pt modelId="{0B42B765-DC9A-48A3-8C66-9F17A03BAE88}" type="sibTrans" cxnId="{C28C8CDF-3430-4272-91DD-967583EE359D}">
      <dgm:prSet/>
      <dgm:spPr/>
      <dgm:t>
        <a:bodyPr/>
        <a:lstStyle/>
        <a:p>
          <a:endParaRPr lang="en-US"/>
        </a:p>
      </dgm:t>
    </dgm:pt>
    <dgm:pt modelId="{48A9A16C-941B-4FEA-984A-6C48D39116E1}">
      <dgm:prSet phldrT="[Text]"/>
      <dgm:spPr/>
      <dgm:t>
        <a:bodyPr/>
        <a:lstStyle/>
        <a:p>
          <a:r>
            <a:rPr lang="x-none" dirty="0" smtClean="0"/>
            <a:t>كتب الحديث والسيرة النبوية</a:t>
          </a:r>
          <a:endParaRPr lang="en-US" dirty="0"/>
        </a:p>
      </dgm:t>
    </dgm:pt>
    <dgm:pt modelId="{14CC10D5-817C-4888-BBCB-9DE3AB67D9E0}" type="parTrans" cxnId="{B824008E-9230-4CA3-B76D-FB81A0DEE910}">
      <dgm:prSet/>
      <dgm:spPr/>
      <dgm:t>
        <a:bodyPr/>
        <a:lstStyle/>
        <a:p>
          <a:endParaRPr lang="en-US"/>
        </a:p>
      </dgm:t>
    </dgm:pt>
    <dgm:pt modelId="{674ACFA5-4C69-484A-9D37-B2A12B8EC00B}" type="sibTrans" cxnId="{B824008E-9230-4CA3-B76D-FB81A0DEE910}">
      <dgm:prSet/>
      <dgm:spPr/>
      <dgm:t>
        <a:bodyPr/>
        <a:lstStyle/>
        <a:p>
          <a:endParaRPr lang="en-US"/>
        </a:p>
      </dgm:t>
    </dgm:pt>
    <dgm:pt modelId="{70B4AEED-BE33-438D-8F6C-9E9D579B33B0}">
      <dgm:prSet phldrT="[Text]"/>
      <dgm:spPr/>
      <dgm:t>
        <a:bodyPr/>
        <a:lstStyle/>
        <a:p>
          <a:r>
            <a:rPr lang="x-none" dirty="0" smtClean="0"/>
            <a:t>كتب العقيدة</a:t>
          </a:r>
          <a:endParaRPr lang="en-US" dirty="0"/>
        </a:p>
      </dgm:t>
    </dgm:pt>
    <dgm:pt modelId="{08D82DF5-5690-44F5-A85F-F09E98495CB0}" type="parTrans" cxnId="{3582E58B-A358-4D91-A799-FFCF9F883C97}">
      <dgm:prSet/>
      <dgm:spPr/>
      <dgm:t>
        <a:bodyPr/>
        <a:lstStyle/>
        <a:p>
          <a:endParaRPr lang="en-US"/>
        </a:p>
      </dgm:t>
    </dgm:pt>
    <dgm:pt modelId="{9750B68D-EC97-4182-8B3A-2ADE54AE7D24}" type="sibTrans" cxnId="{3582E58B-A358-4D91-A799-FFCF9F883C97}">
      <dgm:prSet/>
      <dgm:spPr/>
      <dgm:t>
        <a:bodyPr/>
        <a:lstStyle/>
        <a:p>
          <a:endParaRPr lang="en-US"/>
        </a:p>
      </dgm:t>
    </dgm:pt>
    <dgm:pt modelId="{2ED14430-6628-42D9-A462-7A323EA75B76}">
      <dgm:prSet phldrT="[Text]"/>
      <dgm:spPr/>
      <dgm:t>
        <a:bodyPr/>
        <a:lstStyle/>
        <a:p>
          <a:r>
            <a:rPr lang="x-none" dirty="0" smtClean="0"/>
            <a:t>كتب الفقة </a:t>
          </a:r>
          <a:endParaRPr lang="en-US" dirty="0"/>
        </a:p>
      </dgm:t>
    </dgm:pt>
    <dgm:pt modelId="{77A10B02-6E90-42B8-99B4-D8612177EA39}" type="parTrans" cxnId="{0FD8981C-3506-4F14-95BA-DE7D1ABEE78C}">
      <dgm:prSet/>
      <dgm:spPr/>
      <dgm:t>
        <a:bodyPr/>
        <a:lstStyle/>
        <a:p>
          <a:endParaRPr lang="en-US"/>
        </a:p>
      </dgm:t>
    </dgm:pt>
    <dgm:pt modelId="{4B3E3731-3798-4DBC-8E5B-6300CF8A17C9}" type="sibTrans" cxnId="{0FD8981C-3506-4F14-95BA-DE7D1ABEE78C}">
      <dgm:prSet/>
      <dgm:spPr/>
      <dgm:t>
        <a:bodyPr/>
        <a:lstStyle/>
        <a:p>
          <a:endParaRPr lang="en-US"/>
        </a:p>
      </dgm:t>
    </dgm:pt>
    <dgm:pt modelId="{BE831BDD-F798-43F6-A5BD-6FE205CF00F0}">
      <dgm:prSet phldrT="[Text]"/>
      <dgm:spPr/>
      <dgm:t>
        <a:bodyPr/>
        <a:lstStyle/>
        <a:p>
          <a:r>
            <a:rPr lang="x-none" dirty="0" smtClean="0"/>
            <a:t>كتب التاريخ والأدب </a:t>
          </a:r>
          <a:endParaRPr lang="en-US" dirty="0"/>
        </a:p>
      </dgm:t>
    </dgm:pt>
    <dgm:pt modelId="{9B66683D-EC1C-484F-9B36-D44F8B0CCE86}" type="parTrans" cxnId="{62162D17-7F60-4500-9973-48CC0C6BB798}">
      <dgm:prSet/>
      <dgm:spPr/>
      <dgm:t>
        <a:bodyPr/>
        <a:lstStyle/>
        <a:p>
          <a:endParaRPr lang="en-US"/>
        </a:p>
      </dgm:t>
    </dgm:pt>
    <dgm:pt modelId="{9FEC81EF-14A2-4BE2-AE38-F763FDB87128}" type="sibTrans" cxnId="{62162D17-7F60-4500-9973-48CC0C6BB798}">
      <dgm:prSet/>
      <dgm:spPr/>
      <dgm:t>
        <a:bodyPr/>
        <a:lstStyle/>
        <a:p>
          <a:endParaRPr lang="en-US"/>
        </a:p>
      </dgm:t>
    </dgm:pt>
    <dgm:pt modelId="{013B863F-EDDC-4F77-8CEC-FF6872FA8073}" type="pres">
      <dgm:prSet presAssocID="{96AFAF0E-0B51-41B4-AC8D-D4B3B26523F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E7842C6-DEAB-4F48-B320-8F309113C5BA}" type="pres">
      <dgm:prSet presAssocID="{84E71204-C204-4297-8BED-37A1AE8C120B}" presName="centerShape" presStyleLbl="node0" presStyleIdx="0" presStyleCnt="1" custScaleX="57048" custScaleY="52293"/>
      <dgm:spPr/>
      <dgm:t>
        <a:bodyPr/>
        <a:lstStyle/>
        <a:p>
          <a:endParaRPr lang="en-US"/>
        </a:p>
      </dgm:t>
    </dgm:pt>
    <dgm:pt modelId="{7A8BB48B-5D28-4B11-BC1E-912628D9683E}" type="pres">
      <dgm:prSet presAssocID="{8BA8E029-0515-4C19-8BED-ABC9F512A26C}" presName="parTrans" presStyleLbl="sibTrans2D1" presStyleIdx="0" presStyleCnt="5" custLinFactNeighborX="20716" custLinFactNeighborY="-44587"/>
      <dgm:spPr/>
      <dgm:t>
        <a:bodyPr/>
        <a:lstStyle/>
        <a:p>
          <a:endParaRPr lang="en-US"/>
        </a:p>
      </dgm:t>
    </dgm:pt>
    <dgm:pt modelId="{8676A7D4-4EB3-4740-AA65-C0E4C32F5476}" type="pres">
      <dgm:prSet presAssocID="{8BA8E029-0515-4C19-8BED-ABC9F512A26C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0AB1D078-D252-4ACB-B77B-911906BB3D92}" type="pres">
      <dgm:prSet presAssocID="{E64198A8-60CC-4FD3-817C-6C6610D2FD8A}" presName="node" presStyleLbl="node1" presStyleIdx="0" presStyleCnt="5" custRadScaleRad="106897" custRadScaleInc="1015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D51D69-11B6-412C-819A-AF4F6CD8AA6F}" type="pres">
      <dgm:prSet presAssocID="{14CC10D5-817C-4888-BBCB-9DE3AB67D9E0}" presName="parTrans" presStyleLbl="sibTrans2D1" presStyleIdx="1" presStyleCnt="5"/>
      <dgm:spPr/>
      <dgm:t>
        <a:bodyPr/>
        <a:lstStyle/>
        <a:p>
          <a:endParaRPr lang="en-US"/>
        </a:p>
      </dgm:t>
    </dgm:pt>
    <dgm:pt modelId="{DFCB7206-AC9C-43D1-851F-BDB693DE85C1}" type="pres">
      <dgm:prSet presAssocID="{14CC10D5-817C-4888-BBCB-9DE3AB67D9E0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7253E80B-6407-4E0C-9F9C-BAE1DC7C79B8}" type="pres">
      <dgm:prSet presAssocID="{48A9A16C-941B-4FEA-984A-6C48D39116E1}" presName="node" presStyleLbl="node1" presStyleIdx="1" presStyleCnt="5" custRadScaleRad="99244" custRadScaleInc="1831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4BEEEF-3325-4226-A414-FE397F195288}" type="pres">
      <dgm:prSet presAssocID="{08D82DF5-5690-44F5-A85F-F09E98495CB0}" presName="parTrans" presStyleLbl="sibTrans2D1" presStyleIdx="2" presStyleCnt="5" custLinFactNeighborX="-12991" custLinFactNeighborY="35619"/>
      <dgm:spPr/>
      <dgm:t>
        <a:bodyPr/>
        <a:lstStyle/>
        <a:p>
          <a:endParaRPr lang="en-US"/>
        </a:p>
      </dgm:t>
    </dgm:pt>
    <dgm:pt modelId="{EE77DB6F-E579-45B0-8624-020CC3A2B39A}" type="pres">
      <dgm:prSet presAssocID="{08D82DF5-5690-44F5-A85F-F09E98495CB0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13D1741E-4DAA-4F9E-98B0-DCD144E93377}" type="pres">
      <dgm:prSet presAssocID="{70B4AEED-BE33-438D-8F6C-9E9D579B33B0}" presName="node" presStyleLbl="node1" presStyleIdx="2" presStyleCnt="5" custRadScaleRad="84041" custRadScaleInc="4947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D8B1FD-7F27-43A3-AAC8-72948D8AF775}" type="pres">
      <dgm:prSet presAssocID="{77A10B02-6E90-42B8-99B4-D8612177EA39}" presName="parTrans" presStyleLbl="sibTrans2D1" presStyleIdx="3" presStyleCnt="5"/>
      <dgm:spPr/>
      <dgm:t>
        <a:bodyPr/>
        <a:lstStyle/>
        <a:p>
          <a:endParaRPr lang="en-US"/>
        </a:p>
      </dgm:t>
    </dgm:pt>
    <dgm:pt modelId="{B683247B-AEDA-441C-BBA8-1F2F94962C62}" type="pres">
      <dgm:prSet presAssocID="{77A10B02-6E90-42B8-99B4-D8612177EA39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AEF5AE57-071E-4EE4-AAA3-893CD1649359}" type="pres">
      <dgm:prSet presAssocID="{2ED14430-6628-42D9-A462-7A323EA75B76}" presName="node" presStyleLbl="node1" presStyleIdx="3" presStyleCnt="5" custRadScaleRad="114247" custRadScaleInc="-2756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A7DE0F-BA22-47B3-A07F-ECD4AD8228C2}" type="pres">
      <dgm:prSet presAssocID="{9B66683D-EC1C-484F-9B36-D44F8B0CCE86}" presName="parTrans" presStyleLbl="sibTrans2D1" presStyleIdx="4" presStyleCnt="5" custScaleX="80207" custScaleY="121221" custLinFactNeighborX="-38108" custLinFactNeighborY="-45629"/>
      <dgm:spPr/>
      <dgm:t>
        <a:bodyPr/>
        <a:lstStyle/>
        <a:p>
          <a:endParaRPr lang="en-US"/>
        </a:p>
      </dgm:t>
    </dgm:pt>
    <dgm:pt modelId="{3363B179-0F8A-42A9-8533-D2B228263827}" type="pres">
      <dgm:prSet presAssocID="{9B66683D-EC1C-484F-9B36-D44F8B0CCE86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5FED8836-6710-4868-B1A8-51E7E18229DB}" type="pres">
      <dgm:prSet presAssocID="{BE831BDD-F798-43F6-A5BD-6FE205CF00F0}" presName="node" presStyleLbl="node1" presStyleIdx="4" presStyleCnt="5" custRadScaleRad="100824" custRadScaleInc="1815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60983F-2B5D-2044-B9C4-F258283670AE}" type="presOf" srcId="{9B66683D-EC1C-484F-9B36-D44F8B0CCE86}" destId="{35A7DE0F-BA22-47B3-A07F-ECD4AD8228C2}" srcOrd="0" destOrd="0" presId="urn:microsoft.com/office/officeart/2005/8/layout/radial5"/>
    <dgm:cxn modelId="{F1CD974F-4A2A-004F-8E82-E3BA08992841}" type="presOf" srcId="{48A9A16C-941B-4FEA-984A-6C48D39116E1}" destId="{7253E80B-6407-4E0C-9F9C-BAE1DC7C79B8}" srcOrd="0" destOrd="0" presId="urn:microsoft.com/office/officeart/2005/8/layout/radial5"/>
    <dgm:cxn modelId="{76C62813-C2C6-C64C-AE37-F682A18236B0}" type="presOf" srcId="{77A10B02-6E90-42B8-99B4-D8612177EA39}" destId="{B683247B-AEDA-441C-BBA8-1F2F94962C62}" srcOrd="1" destOrd="0" presId="urn:microsoft.com/office/officeart/2005/8/layout/radial5"/>
    <dgm:cxn modelId="{63223F8E-2EF8-5543-ABB3-BF7ACEC44DF1}" type="presOf" srcId="{BE831BDD-F798-43F6-A5BD-6FE205CF00F0}" destId="{5FED8836-6710-4868-B1A8-51E7E18229DB}" srcOrd="0" destOrd="0" presId="urn:microsoft.com/office/officeart/2005/8/layout/radial5"/>
    <dgm:cxn modelId="{26E88AAE-2506-534D-89A5-83B3D146BE15}" type="presOf" srcId="{9B66683D-EC1C-484F-9B36-D44F8B0CCE86}" destId="{3363B179-0F8A-42A9-8533-D2B228263827}" srcOrd="1" destOrd="0" presId="urn:microsoft.com/office/officeart/2005/8/layout/radial5"/>
    <dgm:cxn modelId="{38BE36EC-A457-BC46-9D96-E382D0F907FA}" type="presOf" srcId="{2ED14430-6628-42D9-A462-7A323EA75B76}" destId="{AEF5AE57-071E-4EE4-AAA3-893CD1649359}" srcOrd="0" destOrd="0" presId="urn:microsoft.com/office/officeart/2005/8/layout/radial5"/>
    <dgm:cxn modelId="{62162D17-7F60-4500-9973-48CC0C6BB798}" srcId="{84E71204-C204-4297-8BED-37A1AE8C120B}" destId="{BE831BDD-F798-43F6-A5BD-6FE205CF00F0}" srcOrd="4" destOrd="0" parTransId="{9B66683D-EC1C-484F-9B36-D44F8B0CCE86}" sibTransId="{9FEC81EF-14A2-4BE2-AE38-F763FDB87128}"/>
    <dgm:cxn modelId="{8A97B7BE-87FD-F342-A5CF-12CB8139722F}" type="presOf" srcId="{8BA8E029-0515-4C19-8BED-ABC9F512A26C}" destId="{7A8BB48B-5D28-4B11-BC1E-912628D9683E}" srcOrd="0" destOrd="0" presId="urn:microsoft.com/office/officeart/2005/8/layout/radial5"/>
    <dgm:cxn modelId="{5EBF9E13-AD44-2447-9E7F-9925BED5538B}" type="presOf" srcId="{70B4AEED-BE33-438D-8F6C-9E9D579B33B0}" destId="{13D1741E-4DAA-4F9E-98B0-DCD144E93377}" srcOrd="0" destOrd="0" presId="urn:microsoft.com/office/officeart/2005/8/layout/radial5"/>
    <dgm:cxn modelId="{688C5549-E4E2-A54B-92B5-61D3672C0676}" type="presOf" srcId="{08D82DF5-5690-44F5-A85F-F09E98495CB0}" destId="{EE77DB6F-E579-45B0-8624-020CC3A2B39A}" srcOrd="1" destOrd="0" presId="urn:microsoft.com/office/officeart/2005/8/layout/radial5"/>
    <dgm:cxn modelId="{B824008E-9230-4CA3-B76D-FB81A0DEE910}" srcId="{84E71204-C204-4297-8BED-37A1AE8C120B}" destId="{48A9A16C-941B-4FEA-984A-6C48D39116E1}" srcOrd="1" destOrd="0" parTransId="{14CC10D5-817C-4888-BBCB-9DE3AB67D9E0}" sibTransId="{674ACFA5-4C69-484A-9D37-B2A12B8EC00B}"/>
    <dgm:cxn modelId="{C28C8CDF-3430-4272-91DD-967583EE359D}" srcId="{84E71204-C204-4297-8BED-37A1AE8C120B}" destId="{E64198A8-60CC-4FD3-817C-6C6610D2FD8A}" srcOrd="0" destOrd="0" parTransId="{8BA8E029-0515-4C19-8BED-ABC9F512A26C}" sibTransId="{0B42B765-DC9A-48A3-8C66-9F17A03BAE88}"/>
    <dgm:cxn modelId="{6CF921B0-BE5D-E647-8CB0-7BE18F873D5D}" type="presOf" srcId="{E64198A8-60CC-4FD3-817C-6C6610D2FD8A}" destId="{0AB1D078-D252-4ACB-B77B-911906BB3D92}" srcOrd="0" destOrd="0" presId="urn:microsoft.com/office/officeart/2005/8/layout/radial5"/>
    <dgm:cxn modelId="{5BAF204D-0E68-4228-A2A1-CA10C5C1A86A}" srcId="{96AFAF0E-0B51-41B4-AC8D-D4B3B26523F8}" destId="{84E71204-C204-4297-8BED-37A1AE8C120B}" srcOrd="0" destOrd="0" parTransId="{E3737C0C-30B2-4689-A3E4-B67044C05BAF}" sibTransId="{8D48FD7B-41A0-4643-B24B-C6CF04B73EDC}"/>
    <dgm:cxn modelId="{6F268C39-B624-EB44-9070-7A975FCDE93B}" type="presOf" srcId="{8BA8E029-0515-4C19-8BED-ABC9F512A26C}" destId="{8676A7D4-4EB3-4740-AA65-C0E4C32F5476}" srcOrd="1" destOrd="0" presId="urn:microsoft.com/office/officeart/2005/8/layout/radial5"/>
    <dgm:cxn modelId="{A9F33861-3712-6F4B-9A2F-424311B8C365}" type="presOf" srcId="{77A10B02-6E90-42B8-99B4-D8612177EA39}" destId="{F0D8B1FD-7F27-43A3-AAC8-72948D8AF775}" srcOrd="0" destOrd="0" presId="urn:microsoft.com/office/officeart/2005/8/layout/radial5"/>
    <dgm:cxn modelId="{3582E58B-A358-4D91-A799-FFCF9F883C97}" srcId="{84E71204-C204-4297-8BED-37A1AE8C120B}" destId="{70B4AEED-BE33-438D-8F6C-9E9D579B33B0}" srcOrd="2" destOrd="0" parTransId="{08D82DF5-5690-44F5-A85F-F09E98495CB0}" sibTransId="{9750B68D-EC97-4182-8B3A-2ADE54AE7D24}"/>
    <dgm:cxn modelId="{C0A8B896-64E4-D444-8A1F-501BE20AB90C}" type="presOf" srcId="{96AFAF0E-0B51-41B4-AC8D-D4B3B26523F8}" destId="{013B863F-EDDC-4F77-8CEC-FF6872FA8073}" srcOrd="0" destOrd="0" presId="urn:microsoft.com/office/officeart/2005/8/layout/radial5"/>
    <dgm:cxn modelId="{E2C6A78C-DABC-C149-909E-B390A4C10B3E}" type="presOf" srcId="{14CC10D5-817C-4888-BBCB-9DE3AB67D9E0}" destId="{9AD51D69-11B6-412C-819A-AF4F6CD8AA6F}" srcOrd="0" destOrd="0" presId="urn:microsoft.com/office/officeart/2005/8/layout/radial5"/>
    <dgm:cxn modelId="{0FD8981C-3506-4F14-95BA-DE7D1ABEE78C}" srcId="{84E71204-C204-4297-8BED-37A1AE8C120B}" destId="{2ED14430-6628-42D9-A462-7A323EA75B76}" srcOrd="3" destOrd="0" parTransId="{77A10B02-6E90-42B8-99B4-D8612177EA39}" sibTransId="{4B3E3731-3798-4DBC-8E5B-6300CF8A17C9}"/>
    <dgm:cxn modelId="{80A5BBDC-52CE-5149-A8DA-3F9F07FE58F6}" type="presOf" srcId="{14CC10D5-817C-4888-BBCB-9DE3AB67D9E0}" destId="{DFCB7206-AC9C-43D1-851F-BDB693DE85C1}" srcOrd="1" destOrd="0" presId="urn:microsoft.com/office/officeart/2005/8/layout/radial5"/>
    <dgm:cxn modelId="{90A1FCC2-2AB6-CA44-85C2-B43F9FEF4117}" type="presOf" srcId="{84E71204-C204-4297-8BED-37A1AE8C120B}" destId="{9E7842C6-DEAB-4F48-B320-8F309113C5BA}" srcOrd="0" destOrd="0" presId="urn:microsoft.com/office/officeart/2005/8/layout/radial5"/>
    <dgm:cxn modelId="{0CA9BC60-6911-1A44-A6EB-825320E9FFBC}" type="presOf" srcId="{08D82DF5-5690-44F5-A85F-F09E98495CB0}" destId="{234BEEEF-3325-4226-A414-FE397F195288}" srcOrd="0" destOrd="0" presId="urn:microsoft.com/office/officeart/2005/8/layout/radial5"/>
    <dgm:cxn modelId="{1BC08CE7-B776-7C4A-9493-DEDEDE193D62}" type="presParOf" srcId="{013B863F-EDDC-4F77-8CEC-FF6872FA8073}" destId="{9E7842C6-DEAB-4F48-B320-8F309113C5BA}" srcOrd="0" destOrd="0" presId="urn:microsoft.com/office/officeart/2005/8/layout/radial5"/>
    <dgm:cxn modelId="{A6AE68BA-7BC6-634E-A084-E5FBEA5DE481}" type="presParOf" srcId="{013B863F-EDDC-4F77-8CEC-FF6872FA8073}" destId="{7A8BB48B-5D28-4B11-BC1E-912628D9683E}" srcOrd="1" destOrd="0" presId="urn:microsoft.com/office/officeart/2005/8/layout/radial5"/>
    <dgm:cxn modelId="{10DE31F0-EB3F-9847-BF20-5A3E768EBCBE}" type="presParOf" srcId="{7A8BB48B-5D28-4B11-BC1E-912628D9683E}" destId="{8676A7D4-4EB3-4740-AA65-C0E4C32F5476}" srcOrd="0" destOrd="0" presId="urn:microsoft.com/office/officeart/2005/8/layout/radial5"/>
    <dgm:cxn modelId="{50BCD075-CC34-D440-B853-8280726C6B9D}" type="presParOf" srcId="{013B863F-EDDC-4F77-8CEC-FF6872FA8073}" destId="{0AB1D078-D252-4ACB-B77B-911906BB3D92}" srcOrd="2" destOrd="0" presId="urn:microsoft.com/office/officeart/2005/8/layout/radial5"/>
    <dgm:cxn modelId="{CEFD3960-542C-AD47-87A6-9FA68F438FA8}" type="presParOf" srcId="{013B863F-EDDC-4F77-8CEC-FF6872FA8073}" destId="{9AD51D69-11B6-412C-819A-AF4F6CD8AA6F}" srcOrd="3" destOrd="0" presId="urn:microsoft.com/office/officeart/2005/8/layout/radial5"/>
    <dgm:cxn modelId="{E77B8BCB-924C-C24F-9FAF-AD7A83C566DC}" type="presParOf" srcId="{9AD51D69-11B6-412C-819A-AF4F6CD8AA6F}" destId="{DFCB7206-AC9C-43D1-851F-BDB693DE85C1}" srcOrd="0" destOrd="0" presId="urn:microsoft.com/office/officeart/2005/8/layout/radial5"/>
    <dgm:cxn modelId="{2A1DE5EC-53F1-904E-AF40-16732A37D6C2}" type="presParOf" srcId="{013B863F-EDDC-4F77-8CEC-FF6872FA8073}" destId="{7253E80B-6407-4E0C-9F9C-BAE1DC7C79B8}" srcOrd="4" destOrd="0" presId="urn:microsoft.com/office/officeart/2005/8/layout/radial5"/>
    <dgm:cxn modelId="{48D7A043-0A71-C349-9E97-AF70AE35A467}" type="presParOf" srcId="{013B863F-EDDC-4F77-8CEC-FF6872FA8073}" destId="{234BEEEF-3325-4226-A414-FE397F195288}" srcOrd="5" destOrd="0" presId="urn:microsoft.com/office/officeart/2005/8/layout/radial5"/>
    <dgm:cxn modelId="{1D95CB59-93E1-384E-825E-B648424559F7}" type="presParOf" srcId="{234BEEEF-3325-4226-A414-FE397F195288}" destId="{EE77DB6F-E579-45B0-8624-020CC3A2B39A}" srcOrd="0" destOrd="0" presId="urn:microsoft.com/office/officeart/2005/8/layout/radial5"/>
    <dgm:cxn modelId="{CE7B9A77-0400-9F42-8DDF-B5F5ACB2883F}" type="presParOf" srcId="{013B863F-EDDC-4F77-8CEC-FF6872FA8073}" destId="{13D1741E-4DAA-4F9E-98B0-DCD144E93377}" srcOrd="6" destOrd="0" presId="urn:microsoft.com/office/officeart/2005/8/layout/radial5"/>
    <dgm:cxn modelId="{0177DFB5-7EA7-6545-86FF-3253E2AE9E66}" type="presParOf" srcId="{013B863F-EDDC-4F77-8CEC-FF6872FA8073}" destId="{F0D8B1FD-7F27-43A3-AAC8-72948D8AF775}" srcOrd="7" destOrd="0" presId="urn:microsoft.com/office/officeart/2005/8/layout/radial5"/>
    <dgm:cxn modelId="{2B4EC598-57AE-A941-9F63-6FFCB9418877}" type="presParOf" srcId="{F0D8B1FD-7F27-43A3-AAC8-72948D8AF775}" destId="{B683247B-AEDA-441C-BBA8-1F2F94962C62}" srcOrd="0" destOrd="0" presId="urn:microsoft.com/office/officeart/2005/8/layout/radial5"/>
    <dgm:cxn modelId="{221E1F66-AC34-8E41-8226-4C01FF9BE789}" type="presParOf" srcId="{013B863F-EDDC-4F77-8CEC-FF6872FA8073}" destId="{AEF5AE57-071E-4EE4-AAA3-893CD1649359}" srcOrd="8" destOrd="0" presId="urn:microsoft.com/office/officeart/2005/8/layout/radial5"/>
    <dgm:cxn modelId="{10FBDE30-EF16-D742-876B-6506A7481DC1}" type="presParOf" srcId="{013B863F-EDDC-4F77-8CEC-FF6872FA8073}" destId="{35A7DE0F-BA22-47B3-A07F-ECD4AD8228C2}" srcOrd="9" destOrd="0" presId="urn:microsoft.com/office/officeart/2005/8/layout/radial5"/>
    <dgm:cxn modelId="{CD36F969-B813-494E-A018-A774EE0E8123}" type="presParOf" srcId="{35A7DE0F-BA22-47B3-A07F-ECD4AD8228C2}" destId="{3363B179-0F8A-42A9-8533-D2B228263827}" srcOrd="0" destOrd="0" presId="urn:microsoft.com/office/officeart/2005/8/layout/radial5"/>
    <dgm:cxn modelId="{64A993A5-9B4F-E24A-A2C4-97CC50168DA9}" type="presParOf" srcId="{013B863F-EDDC-4F77-8CEC-FF6872FA8073}" destId="{5FED8836-6710-4868-B1A8-51E7E18229DB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95808AF-EF8A-4236-B601-B9F6DCC04947}" type="doc">
      <dgm:prSet loTypeId="urn:microsoft.com/office/officeart/2005/8/layout/radial5" loCatId="cycle" qsTypeId="urn:microsoft.com/office/officeart/2005/8/quickstyle/simple1" qsCatId="simple" csTypeId="urn:microsoft.com/office/officeart/2005/8/colors/colorful1#19" csCatId="colorful" phldr="1"/>
      <dgm:spPr/>
      <dgm:t>
        <a:bodyPr/>
        <a:lstStyle/>
        <a:p>
          <a:endParaRPr lang="en-US"/>
        </a:p>
      </dgm:t>
    </dgm:pt>
    <dgm:pt modelId="{61761DDD-E939-4E7F-928C-E4CF44E8E521}">
      <dgm:prSet phldrT="[Text]" custT="1"/>
      <dgm:spPr/>
      <dgm:t>
        <a:bodyPr/>
        <a:lstStyle/>
        <a:p>
          <a:r>
            <a:rPr lang="x-none" sz="2400" dirty="0" smtClean="0">
              <a:solidFill>
                <a:srgbClr val="000000"/>
              </a:solidFill>
            </a:rPr>
            <a:t>مصادر علم النظام السياسي في الإسلام </a:t>
          </a:r>
          <a:endParaRPr lang="en-US" sz="2400" dirty="0">
            <a:solidFill>
              <a:srgbClr val="000000"/>
            </a:solidFill>
          </a:endParaRPr>
        </a:p>
      </dgm:t>
    </dgm:pt>
    <dgm:pt modelId="{D6DC0B61-8326-4694-9F09-7E51BE711C5B}" type="parTrans" cxnId="{7E9E02EF-751F-4EFA-B037-875D21908AA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CF618E5-C01D-4536-AA69-EDD4E6FBF416}" type="sibTrans" cxnId="{7E9E02EF-751F-4EFA-B037-875D21908AAF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D02A28B1-9C02-4968-8E02-E06CB7C42064}">
      <dgm:prSet phldrT="[Text]"/>
      <dgm:spPr/>
      <dgm:t>
        <a:bodyPr/>
        <a:lstStyle/>
        <a:p>
          <a:r>
            <a:rPr lang="x-none" dirty="0" smtClean="0">
              <a:solidFill>
                <a:srgbClr val="000000"/>
              </a:solidFill>
            </a:rPr>
            <a:t>مصادر خاصة </a:t>
          </a:r>
          <a:endParaRPr lang="en-US" dirty="0">
            <a:solidFill>
              <a:srgbClr val="000000"/>
            </a:solidFill>
          </a:endParaRPr>
        </a:p>
      </dgm:t>
    </dgm:pt>
    <dgm:pt modelId="{44A01C6C-1F99-46D1-A780-FCB9DB8E3745}" type="parTrans" cxnId="{888C52C9-196B-4FD1-9769-9217B46431A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1E3E34AF-5821-4FD1-874B-94277D29568D}" type="sibTrans" cxnId="{888C52C9-196B-4FD1-9769-9217B46431A8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9360BF0B-73C6-4A9F-9722-985E98BA065C}">
      <dgm:prSet phldrT="[Text]"/>
      <dgm:spPr/>
      <dgm:t>
        <a:bodyPr/>
        <a:lstStyle/>
        <a:p>
          <a:r>
            <a:rPr lang="x-none" dirty="0" smtClean="0">
              <a:solidFill>
                <a:srgbClr val="000000"/>
              </a:solidFill>
            </a:rPr>
            <a:t>مصادر عامة</a:t>
          </a:r>
          <a:endParaRPr lang="en-US" dirty="0">
            <a:solidFill>
              <a:srgbClr val="000000"/>
            </a:solidFill>
          </a:endParaRPr>
        </a:p>
      </dgm:t>
    </dgm:pt>
    <dgm:pt modelId="{D185335C-771E-451E-952D-9452B0FEE9EB}" type="sibTrans" cxnId="{0C17CED8-9A7E-47A9-B3A1-A5FD970D0A11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F70A9F7C-C634-47F9-8D7A-1232F19816E8}" type="parTrans" cxnId="{0C17CED8-9A7E-47A9-B3A1-A5FD970D0A11}">
      <dgm:prSet/>
      <dgm:spPr/>
      <dgm:t>
        <a:bodyPr/>
        <a:lstStyle/>
        <a:p>
          <a:endParaRPr lang="en-US">
            <a:solidFill>
              <a:srgbClr val="000000"/>
            </a:solidFill>
          </a:endParaRPr>
        </a:p>
      </dgm:t>
    </dgm:pt>
    <dgm:pt modelId="{8110EBB5-37FF-4808-8806-A6AB9BACAF83}" type="pres">
      <dgm:prSet presAssocID="{F95808AF-EF8A-4236-B601-B9F6DCC0494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4559898-124B-4ABD-BE9F-9CF47A303AD9}" type="pres">
      <dgm:prSet presAssocID="{61761DDD-E939-4E7F-928C-E4CF44E8E521}" presName="centerShape" presStyleLbl="node0" presStyleIdx="0" presStyleCnt="1" custScaleX="149752" custScaleY="147375"/>
      <dgm:spPr/>
      <dgm:t>
        <a:bodyPr/>
        <a:lstStyle/>
        <a:p>
          <a:endParaRPr lang="en-US"/>
        </a:p>
      </dgm:t>
    </dgm:pt>
    <dgm:pt modelId="{5C935B2A-22C8-4BA1-891E-5EED5A9DBBA9}" type="pres">
      <dgm:prSet presAssocID="{F70A9F7C-C634-47F9-8D7A-1232F19816E8}" presName="parTrans" presStyleLbl="sibTrans2D1" presStyleIdx="0" presStyleCnt="2"/>
      <dgm:spPr/>
      <dgm:t>
        <a:bodyPr/>
        <a:lstStyle/>
        <a:p>
          <a:endParaRPr lang="en-US"/>
        </a:p>
      </dgm:t>
    </dgm:pt>
    <dgm:pt modelId="{92009566-F1F9-4C1E-B3A3-77196203BF3A}" type="pres">
      <dgm:prSet presAssocID="{F70A9F7C-C634-47F9-8D7A-1232F19816E8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1FC8337-AFA8-4E0A-B984-8770BEB69ECC}" type="pres">
      <dgm:prSet presAssocID="{9360BF0B-73C6-4A9F-9722-985E98BA065C}" presName="node" presStyleLbl="node1" presStyleIdx="0" presStyleCnt="2" custRadScaleRad="109669" custRadScaleInc="1010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9AE519-037F-44D0-9829-CA986E077CCD}" type="pres">
      <dgm:prSet presAssocID="{44A01C6C-1F99-46D1-A780-FCB9DB8E3745}" presName="parTrans" presStyleLbl="sibTrans2D1" presStyleIdx="1" presStyleCnt="2"/>
      <dgm:spPr/>
      <dgm:t>
        <a:bodyPr/>
        <a:lstStyle/>
        <a:p>
          <a:endParaRPr lang="en-US"/>
        </a:p>
      </dgm:t>
    </dgm:pt>
    <dgm:pt modelId="{A43565D4-D841-411F-A5FE-08AE838C1DF4}" type="pres">
      <dgm:prSet presAssocID="{44A01C6C-1F99-46D1-A780-FCB9DB8E3745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CC781E1-F951-4EC9-82BD-E3944348C7DB}" type="pres">
      <dgm:prSet presAssocID="{D02A28B1-9C02-4968-8E02-E06CB7C42064}" presName="node" presStyleLbl="node1" presStyleIdx="1" presStyleCnt="2" custRadScaleRad="109752" custRadScaleInc="9602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9E02EF-751F-4EFA-B037-875D21908AAF}" srcId="{F95808AF-EF8A-4236-B601-B9F6DCC04947}" destId="{61761DDD-E939-4E7F-928C-E4CF44E8E521}" srcOrd="0" destOrd="0" parTransId="{D6DC0B61-8326-4694-9F09-7E51BE711C5B}" sibTransId="{1CF618E5-C01D-4536-AA69-EDD4E6FBF416}"/>
    <dgm:cxn modelId="{C9D370E3-1E52-4C4C-A231-2F005FE6FA30}" type="presOf" srcId="{44A01C6C-1F99-46D1-A780-FCB9DB8E3745}" destId="{F09AE519-037F-44D0-9829-CA986E077CCD}" srcOrd="0" destOrd="0" presId="urn:microsoft.com/office/officeart/2005/8/layout/radial5"/>
    <dgm:cxn modelId="{0C17CED8-9A7E-47A9-B3A1-A5FD970D0A11}" srcId="{61761DDD-E939-4E7F-928C-E4CF44E8E521}" destId="{9360BF0B-73C6-4A9F-9722-985E98BA065C}" srcOrd="0" destOrd="0" parTransId="{F70A9F7C-C634-47F9-8D7A-1232F19816E8}" sibTransId="{D185335C-771E-451E-952D-9452B0FEE9EB}"/>
    <dgm:cxn modelId="{336C2E15-39C9-A14F-BEBC-36761FA9C6DF}" type="presOf" srcId="{F70A9F7C-C634-47F9-8D7A-1232F19816E8}" destId="{92009566-F1F9-4C1E-B3A3-77196203BF3A}" srcOrd="1" destOrd="0" presId="urn:microsoft.com/office/officeart/2005/8/layout/radial5"/>
    <dgm:cxn modelId="{2FD51EB5-21F0-1C42-A5EE-E49284FBDF84}" type="presOf" srcId="{44A01C6C-1F99-46D1-A780-FCB9DB8E3745}" destId="{A43565D4-D841-411F-A5FE-08AE838C1DF4}" srcOrd="1" destOrd="0" presId="urn:microsoft.com/office/officeart/2005/8/layout/radial5"/>
    <dgm:cxn modelId="{888C52C9-196B-4FD1-9769-9217B46431A8}" srcId="{61761DDD-E939-4E7F-928C-E4CF44E8E521}" destId="{D02A28B1-9C02-4968-8E02-E06CB7C42064}" srcOrd="1" destOrd="0" parTransId="{44A01C6C-1F99-46D1-A780-FCB9DB8E3745}" sibTransId="{1E3E34AF-5821-4FD1-874B-94277D29568D}"/>
    <dgm:cxn modelId="{49224F7B-1C68-9642-B287-3DF0066C0BCA}" type="presOf" srcId="{9360BF0B-73C6-4A9F-9722-985E98BA065C}" destId="{A1FC8337-AFA8-4E0A-B984-8770BEB69ECC}" srcOrd="0" destOrd="0" presId="urn:microsoft.com/office/officeart/2005/8/layout/radial5"/>
    <dgm:cxn modelId="{630052B3-08E7-5840-B88D-DF242DE81935}" type="presOf" srcId="{D02A28B1-9C02-4968-8E02-E06CB7C42064}" destId="{DCC781E1-F951-4EC9-82BD-E3944348C7DB}" srcOrd="0" destOrd="0" presId="urn:microsoft.com/office/officeart/2005/8/layout/radial5"/>
    <dgm:cxn modelId="{4FA9A42B-F093-C84F-8D8A-83A33B660C65}" type="presOf" srcId="{61761DDD-E939-4E7F-928C-E4CF44E8E521}" destId="{24559898-124B-4ABD-BE9F-9CF47A303AD9}" srcOrd="0" destOrd="0" presId="urn:microsoft.com/office/officeart/2005/8/layout/radial5"/>
    <dgm:cxn modelId="{A9997A56-0573-CF48-808F-F74429743970}" type="presOf" srcId="{F95808AF-EF8A-4236-B601-B9F6DCC04947}" destId="{8110EBB5-37FF-4808-8806-A6AB9BACAF83}" srcOrd="0" destOrd="0" presId="urn:microsoft.com/office/officeart/2005/8/layout/radial5"/>
    <dgm:cxn modelId="{B6F61D1E-371D-CB45-813E-7A01B086ABEF}" type="presOf" srcId="{F70A9F7C-C634-47F9-8D7A-1232F19816E8}" destId="{5C935B2A-22C8-4BA1-891E-5EED5A9DBBA9}" srcOrd="0" destOrd="0" presId="urn:microsoft.com/office/officeart/2005/8/layout/radial5"/>
    <dgm:cxn modelId="{AAE40601-B79A-7844-B2B4-813FCE1ACD96}" type="presParOf" srcId="{8110EBB5-37FF-4808-8806-A6AB9BACAF83}" destId="{24559898-124B-4ABD-BE9F-9CF47A303AD9}" srcOrd="0" destOrd="0" presId="urn:microsoft.com/office/officeart/2005/8/layout/radial5"/>
    <dgm:cxn modelId="{568A1A68-B907-6C4F-95E4-87031931543A}" type="presParOf" srcId="{8110EBB5-37FF-4808-8806-A6AB9BACAF83}" destId="{5C935B2A-22C8-4BA1-891E-5EED5A9DBBA9}" srcOrd="1" destOrd="0" presId="urn:microsoft.com/office/officeart/2005/8/layout/radial5"/>
    <dgm:cxn modelId="{9BC1401C-CC31-764C-800B-86ADACCA8869}" type="presParOf" srcId="{5C935B2A-22C8-4BA1-891E-5EED5A9DBBA9}" destId="{92009566-F1F9-4C1E-B3A3-77196203BF3A}" srcOrd="0" destOrd="0" presId="urn:microsoft.com/office/officeart/2005/8/layout/radial5"/>
    <dgm:cxn modelId="{9D33ECA6-F579-F246-952A-E1A7DF14091E}" type="presParOf" srcId="{8110EBB5-37FF-4808-8806-A6AB9BACAF83}" destId="{A1FC8337-AFA8-4E0A-B984-8770BEB69ECC}" srcOrd="2" destOrd="0" presId="urn:microsoft.com/office/officeart/2005/8/layout/radial5"/>
    <dgm:cxn modelId="{384928DB-CA9F-1B4A-92FF-874ACF2B5346}" type="presParOf" srcId="{8110EBB5-37FF-4808-8806-A6AB9BACAF83}" destId="{F09AE519-037F-44D0-9829-CA986E077CCD}" srcOrd="3" destOrd="0" presId="urn:microsoft.com/office/officeart/2005/8/layout/radial5"/>
    <dgm:cxn modelId="{D7806172-3715-E141-A35A-C05968B7A30F}" type="presParOf" srcId="{F09AE519-037F-44D0-9829-CA986E077CCD}" destId="{A43565D4-D841-411F-A5FE-08AE838C1DF4}" srcOrd="0" destOrd="0" presId="urn:microsoft.com/office/officeart/2005/8/layout/radial5"/>
    <dgm:cxn modelId="{7FB3CDDC-C4BC-7F42-B5B2-CDB30E6D83DF}" type="presParOf" srcId="{8110EBB5-37FF-4808-8806-A6AB9BACAF83}" destId="{DCC781E1-F951-4EC9-82BD-E3944348C7DB}" srcOrd="4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3DA332-76D7-C04D-BA39-87BB950EC2D5}">
      <dsp:nvSpPr>
        <dsp:cNvPr id="0" name=""/>
        <dsp:cNvSpPr/>
      </dsp:nvSpPr>
      <dsp:spPr>
        <a:xfrm>
          <a:off x="524392" y="0"/>
          <a:ext cx="5943119" cy="2877723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E343CA02-0649-B143-8485-5D07A4219F02}">
      <dsp:nvSpPr>
        <dsp:cNvPr id="0" name=""/>
        <dsp:cNvSpPr/>
      </dsp:nvSpPr>
      <dsp:spPr>
        <a:xfrm>
          <a:off x="3371" y="773980"/>
          <a:ext cx="2161328" cy="1329761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kern="1200" dirty="0" smtClean="0"/>
            <a:t>السُّوسُ</a:t>
          </a:r>
          <a:endParaRPr lang="en-US" sz="2800" kern="1200" dirty="0"/>
        </a:p>
        <a:p>
          <a:pPr marL="171450" lvl="1" indent="-171450" algn="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800" kern="1200" dirty="0" smtClean="0"/>
            <a:t>الطبيعة والأصل والخلق والسجية.</a:t>
          </a:r>
          <a:endParaRPr lang="en-US" sz="1800" kern="1200" dirty="0"/>
        </a:p>
      </dsp:txBody>
      <dsp:txXfrm>
        <a:off x="68285" y="838894"/>
        <a:ext cx="2031500" cy="1199933"/>
      </dsp:txXfrm>
    </dsp:sp>
    <dsp:sp modelId="{D5785D80-9E4C-EA42-BCB1-38C02BC74D24}">
      <dsp:nvSpPr>
        <dsp:cNvPr id="0" name=""/>
        <dsp:cNvSpPr/>
      </dsp:nvSpPr>
      <dsp:spPr>
        <a:xfrm>
          <a:off x="2415288" y="799638"/>
          <a:ext cx="2161328" cy="127844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kern="1200" dirty="0" smtClean="0"/>
            <a:t>السِّيَاسَة</a:t>
          </a:r>
          <a:endParaRPr lang="en-US" sz="2800" kern="1200" dirty="0"/>
        </a:p>
        <a:p>
          <a:pPr marL="171450" lvl="1" indent="-171450" algn="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800" kern="1200" dirty="0" smtClean="0"/>
            <a:t>القيام على الشيء بما يصلحه .</a:t>
          </a:r>
          <a:endParaRPr lang="en-US" sz="1800" kern="1200" dirty="0"/>
        </a:p>
      </dsp:txBody>
      <dsp:txXfrm>
        <a:off x="2477697" y="862047"/>
        <a:ext cx="2036510" cy="1153627"/>
      </dsp:txXfrm>
    </dsp:sp>
    <dsp:sp modelId="{22AA988C-A650-E345-919B-BE1A6414DCC0}">
      <dsp:nvSpPr>
        <dsp:cNvPr id="0" name=""/>
        <dsp:cNvSpPr/>
      </dsp:nvSpPr>
      <dsp:spPr>
        <a:xfrm>
          <a:off x="4827205" y="863316"/>
          <a:ext cx="2161328" cy="115108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kern="1200" dirty="0" smtClean="0"/>
            <a:t>سَوَّسَه القَومُ</a:t>
          </a:r>
          <a:endParaRPr lang="en-US" sz="2800" kern="1200" dirty="0"/>
        </a:p>
        <a:p>
          <a:pPr marL="171450" lvl="1" indent="-171450" algn="r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1800" kern="1200" dirty="0" smtClean="0"/>
            <a:t>جعلوه يسوسهم </a:t>
          </a:r>
          <a:endParaRPr lang="en-US" sz="1800" kern="1200" dirty="0"/>
        </a:p>
      </dsp:txBody>
      <dsp:txXfrm>
        <a:off x="4883397" y="919508"/>
        <a:ext cx="2048944" cy="103870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87EBF0-E59D-489D-9FCE-F52931E333A0}">
      <dsp:nvSpPr>
        <dsp:cNvPr id="0" name=""/>
        <dsp:cNvSpPr/>
      </dsp:nvSpPr>
      <dsp:spPr>
        <a:xfrm rot="5400000">
          <a:off x="-154894" y="185664"/>
          <a:ext cx="1220383" cy="854268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kern="1200" dirty="0" smtClean="0"/>
            <a:t>الشيخ عبدالوهاب خلاف  </a:t>
          </a:r>
          <a:endParaRPr lang="en-US" sz="1600" kern="1200" dirty="0"/>
        </a:p>
      </dsp:txBody>
      <dsp:txXfrm rot="-5400000">
        <a:off x="28164" y="429740"/>
        <a:ext cx="854268" cy="366115"/>
      </dsp:txXfrm>
    </dsp:sp>
    <dsp:sp modelId="{A77B1947-80AF-45C5-90AB-505B96F190D9}">
      <dsp:nvSpPr>
        <dsp:cNvPr id="0" name=""/>
        <dsp:cNvSpPr/>
      </dsp:nvSpPr>
      <dsp:spPr>
        <a:xfrm rot="5400000">
          <a:off x="3719052" y="-2689283"/>
          <a:ext cx="793666" cy="617744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3000" kern="1200" dirty="0" smtClean="0"/>
            <a:t>السياسة الشرعية أو نظام الدولة الإسلامية   </a:t>
          </a:r>
          <a:endParaRPr lang="en-US" sz="3000" kern="1200" dirty="0"/>
        </a:p>
      </dsp:txBody>
      <dsp:txXfrm rot="-5400000">
        <a:off x="1027161" y="41352"/>
        <a:ext cx="6138704" cy="716178"/>
      </dsp:txXfrm>
    </dsp:sp>
    <dsp:sp modelId="{0B5F79E0-2308-46A2-A9C6-81CBF2F3440E}">
      <dsp:nvSpPr>
        <dsp:cNvPr id="0" name=""/>
        <dsp:cNvSpPr/>
      </dsp:nvSpPr>
      <dsp:spPr>
        <a:xfrm rot="5400000">
          <a:off x="-154894" y="1205887"/>
          <a:ext cx="1220383" cy="854268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kern="1200" dirty="0" smtClean="0"/>
            <a:t>الدكتور فتحي الدريني</a:t>
          </a:r>
          <a:endParaRPr lang="en-US" sz="1600" kern="1200" dirty="0"/>
        </a:p>
      </dsp:txBody>
      <dsp:txXfrm rot="-5400000">
        <a:off x="28164" y="1449963"/>
        <a:ext cx="854268" cy="366115"/>
      </dsp:txXfrm>
    </dsp:sp>
    <dsp:sp modelId="{3FF8E9F8-2BDD-49B4-A86A-E796A5EE5868}">
      <dsp:nvSpPr>
        <dsp:cNvPr id="0" name=""/>
        <dsp:cNvSpPr/>
      </dsp:nvSpPr>
      <dsp:spPr>
        <a:xfrm rot="5400000">
          <a:off x="3719260" y="-1742734"/>
          <a:ext cx="793249" cy="632437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3000" kern="1200" dirty="0" smtClean="0"/>
            <a:t>خصائص التشريع الإسلامي في السياسة والحكم </a:t>
          </a:r>
          <a:endParaRPr lang="en-US" sz="3000" kern="1200" dirty="0"/>
        </a:p>
      </dsp:txBody>
      <dsp:txXfrm rot="-5400000">
        <a:off x="953697" y="1061552"/>
        <a:ext cx="6285653" cy="715803"/>
      </dsp:txXfrm>
    </dsp:sp>
    <dsp:sp modelId="{E9FF4431-499F-4EF3-A38A-2D4B3377EB9A}">
      <dsp:nvSpPr>
        <dsp:cNvPr id="0" name=""/>
        <dsp:cNvSpPr/>
      </dsp:nvSpPr>
      <dsp:spPr>
        <a:xfrm rot="5400000">
          <a:off x="-154894" y="2226109"/>
          <a:ext cx="1220383" cy="854268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kern="1200" dirty="0" smtClean="0"/>
            <a:t>الدكتور محمد ضياء الدين الريس</a:t>
          </a:r>
          <a:endParaRPr lang="en-US" sz="1600" kern="1200" dirty="0"/>
        </a:p>
      </dsp:txBody>
      <dsp:txXfrm rot="-5400000">
        <a:off x="28164" y="2470185"/>
        <a:ext cx="854268" cy="366115"/>
      </dsp:txXfrm>
    </dsp:sp>
    <dsp:sp modelId="{FC040050-EE98-43BF-8743-0D64D6FC5EC8}">
      <dsp:nvSpPr>
        <dsp:cNvPr id="0" name=""/>
        <dsp:cNvSpPr/>
      </dsp:nvSpPr>
      <dsp:spPr>
        <a:xfrm rot="5400000">
          <a:off x="3719260" y="-737450"/>
          <a:ext cx="793249" cy="635425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3360" tIns="19050" rIns="19050" bIns="19050" numCol="1" spcCol="1270" anchor="ctr" anchorCtr="0">
          <a:noAutofit/>
        </a:bodyPr>
        <a:lstStyle/>
        <a:p>
          <a:pPr marL="285750" lvl="1" indent="-285750" algn="r" defTabSz="1333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x-none" sz="3000" kern="1200" dirty="0" smtClean="0"/>
            <a:t>النظريات السياسية الإسلامية </a:t>
          </a:r>
          <a:endParaRPr lang="en-US" sz="3000" kern="1200" dirty="0"/>
        </a:p>
      </dsp:txBody>
      <dsp:txXfrm rot="-5400000">
        <a:off x="938759" y="2081774"/>
        <a:ext cx="6315530" cy="715803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FC8B65-8293-B240-910E-90814083FCC1}">
      <dsp:nvSpPr>
        <dsp:cNvPr id="0" name=""/>
        <dsp:cNvSpPr/>
      </dsp:nvSpPr>
      <dsp:spPr>
        <a:xfrm>
          <a:off x="3222132" y="2283014"/>
          <a:ext cx="2299944" cy="231409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900" b="1" kern="1200" dirty="0" smtClean="0">
              <a:effectLst>
                <a:glow rad="342900">
                  <a:schemeClr val="tx1">
                    <a:alpha val="48000"/>
                  </a:schemeClr>
                </a:glow>
              </a:effectLst>
            </a:rPr>
            <a:t>خصائص النظام السياسي في الإسلام </a:t>
          </a:r>
          <a:endParaRPr lang="en-US" sz="2900" b="1" kern="1200" dirty="0">
            <a:effectLst>
              <a:glow rad="342900">
                <a:schemeClr val="tx1">
                  <a:alpha val="48000"/>
                </a:schemeClr>
              </a:glow>
            </a:effectLst>
          </a:endParaRPr>
        </a:p>
      </dsp:txBody>
      <dsp:txXfrm>
        <a:off x="3558951" y="2621906"/>
        <a:ext cx="1626306" cy="1636312"/>
      </dsp:txXfrm>
    </dsp:sp>
    <dsp:sp modelId="{96FF8036-D1BC-644A-AB1D-51B29348DF3F}">
      <dsp:nvSpPr>
        <dsp:cNvPr id="0" name=""/>
        <dsp:cNvSpPr/>
      </dsp:nvSpPr>
      <dsp:spPr>
        <a:xfrm rot="16200000">
          <a:off x="4015950" y="1906776"/>
          <a:ext cx="712309" cy="40166"/>
        </a:xfrm>
        <a:custGeom>
          <a:avLst/>
          <a:gdLst/>
          <a:ahLst/>
          <a:cxnLst/>
          <a:rect l="0" t="0" r="0" b="0"/>
          <a:pathLst>
            <a:path>
              <a:moveTo>
                <a:pt x="0" y="20083"/>
              </a:moveTo>
              <a:lnTo>
                <a:pt x="712309" y="20083"/>
              </a:lnTo>
            </a:path>
          </a:pathLst>
        </a:custGeom>
        <a:noFill/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354297" y="1909051"/>
        <a:ext cx="35615" cy="35615"/>
      </dsp:txXfrm>
    </dsp:sp>
    <dsp:sp modelId="{8179A473-30F0-D742-802F-03532485C054}">
      <dsp:nvSpPr>
        <dsp:cNvPr id="0" name=""/>
        <dsp:cNvSpPr/>
      </dsp:nvSpPr>
      <dsp:spPr>
        <a:xfrm>
          <a:off x="3630995" y="270567"/>
          <a:ext cx="1482218" cy="130013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الشمول</a:t>
          </a:r>
          <a:endParaRPr lang="en-US" sz="3000" kern="1200" dirty="0"/>
        </a:p>
      </dsp:txBody>
      <dsp:txXfrm>
        <a:off x="3848061" y="460968"/>
        <a:ext cx="1048086" cy="919335"/>
      </dsp:txXfrm>
    </dsp:sp>
    <dsp:sp modelId="{CEFDFEFC-1AA8-0844-A7B6-F18151BB6E52}">
      <dsp:nvSpPr>
        <dsp:cNvPr id="0" name=""/>
        <dsp:cNvSpPr/>
      </dsp:nvSpPr>
      <dsp:spPr>
        <a:xfrm rot="20520000">
          <a:off x="5450521" y="2963964"/>
          <a:ext cx="650107" cy="40166"/>
        </a:xfrm>
        <a:custGeom>
          <a:avLst/>
          <a:gdLst/>
          <a:ahLst/>
          <a:cxnLst/>
          <a:rect l="0" t="0" r="0" b="0"/>
          <a:pathLst>
            <a:path>
              <a:moveTo>
                <a:pt x="0" y="20083"/>
              </a:moveTo>
              <a:lnTo>
                <a:pt x="650107" y="20083"/>
              </a:lnTo>
            </a:path>
          </a:pathLst>
        </a:custGeom>
        <a:noFill/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59322" y="2967794"/>
        <a:ext cx="32505" cy="32505"/>
      </dsp:txXfrm>
    </dsp:sp>
    <dsp:sp modelId="{F979E803-8A85-1C48-AE22-C511F2208315}">
      <dsp:nvSpPr>
        <dsp:cNvPr id="0" name=""/>
        <dsp:cNvSpPr/>
      </dsp:nvSpPr>
      <dsp:spPr>
        <a:xfrm>
          <a:off x="6046095" y="1973241"/>
          <a:ext cx="1444253" cy="137655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الربانية </a:t>
          </a:r>
          <a:endParaRPr lang="en-US" sz="3000" kern="1200" dirty="0"/>
        </a:p>
      </dsp:txBody>
      <dsp:txXfrm>
        <a:off x="6257601" y="2174832"/>
        <a:ext cx="1021241" cy="973369"/>
      </dsp:txXfrm>
    </dsp:sp>
    <dsp:sp modelId="{26C4A03B-2915-BF4D-9F59-0DD727A0AD10}">
      <dsp:nvSpPr>
        <dsp:cNvPr id="0" name=""/>
        <dsp:cNvSpPr/>
      </dsp:nvSpPr>
      <dsp:spPr>
        <a:xfrm rot="3240000">
          <a:off x="4922832" y="4605125"/>
          <a:ext cx="620663" cy="40166"/>
        </a:xfrm>
        <a:custGeom>
          <a:avLst/>
          <a:gdLst/>
          <a:ahLst/>
          <a:cxnLst/>
          <a:rect l="0" t="0" r="0" b="0"/>
          <a:pathLst>
            <a:path>
              <a:moveTo>
                <a:pt x="0" y="20083"/>
              </a:moveTo>
              <a:lnTo>
                <a:pt x="620663" y="20083"/>
              </a:lnTo>
            </a:path>
          </a:pathLst>
        </a:custGeom>
        <a:noFill/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17647" y="4609691"/>
        <a:ext cx="31033" cy="31033"/>
      </dsp:txXfrm>
    </dsp:sp>
    <dsp:sp modelId="{B1D4D7C9-C109-8A49-8404-E6F461794643}">
      <dsp:nvSpPr>
        <dsp:cNvPr id="0" name=""/>
        <dsp:cNvSpPr/>
      </dsp:nvSpPr>
      <dsp:spPr>
        <a:xfrm>
          <a:off x="5120076" y="4727987"/>
          <a:ext cx="1465820" cy="150066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الواقعية</a:t>
          </a:r>
          <a:endParaRPr lang="en-US" sz="3000" kern="1200" dirty="0"/>
        </a:p>
      </dsp:txBody>
      <dsp:txXfrm>
        <a:off x="5334740" y="4947755"/>
        <a:ext cx="1036492" cy="1061132"/>
      </dsp:txXfrm>
    </dsp:sp>
    <dsp:sp modelId="{D21309D4-6EFB-D749-AD35-0ED2EDBF158F}">
      <dsp:nvSpPr>
        <dsp:cNvPr id="0" name=""/>
        <dsp:cNvSpPr/>
      </dsp:nvSpPr>
      <dsp:spPr>
        <a:xfrm rot="7560000">
          <a:off x="3167849" y="4621870"/>
          <a:ext cx="662060" cy="40166"/>
        </a:xfrm>
        <a:custGeom>
          <a:avLst/>
          <a:gdLst/>
          <a:ahLst/>
          <a:cxnLst/>
          <a:rect l="0" t="0" r="0" b="0"/>
          <a:pathLst>
            <a:path>
              <a:moveTo>
                <a:pt x="0" y="20083"/>
              </a:moveTo>
              <a:lnTo>
                <a:pt x="662060" y="20083"/>
              </a:lnTo>
            </a:path>
          </a:pathLst>
        </a:custGeom>
        <a:noFill/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482328" y="4625402"/>
        <a:ext cx="33103" cy="33103"/>
      </dsp:txXfrm>
    </dsp:sp>
    <dsp:sp modelId="{716E23BD-A144-2847-AC61-CBCD0C4301C3}">
      <dsp:nvSpPr>
        <dsp:cNvPr id="0" name=""/>
        <dsp:cNvSpPr/>
      </dsp:nvSpPr>
      <dsp:spPr>
        <a:xfrm>
          <a:off x="2149020" y="4793975"/>
          <a:ext cx="1484406" cy="136869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الوسطية</a:t>
          </a:r>
          <a:endParaRPr lang="en-US" sz="3000" kern="1200" dirty="0"/>
        </a:p>
      </dsp:txBody>
      <dsp:txXfrm>
        <a:off x="2366406" y="4994415"/>
        <a:ext cx="1049634" cy="967811"/>
      </dsp:txXfrm>
    </dsp:sp>
    <dsp:sp modelId="{4EC6D4C4-104F-AE46-9F27-050402EB80DB}">
      <dsp:nvSpPr>
        <dsp:cNvPr id="0" name=""/>
        <dsp:cNvSpPr/>
      </dsp:nvSpPr>
      <dsp:spPr>
        <a:xfrm rot="11880000">
          <a:off x="2696329" y="2972319"/>
          <a:ext cx="596035" cy="40166"/>
        </a:xfrm>
        <a:custGeom>
          <a:avLst/>
          <a:gdLst/>
          <a:ahLst/>
          <a:cxnLst/>
          <a:rect l="0" t="0" r="0" b="0"/>
          <a:pathLst>
            <a:path>
              <a:moveTo>
                <a:pt x="0" y="20083"/>
              </a:moveTo>
              <a:lnTo>
                <a:pt x="596035" y="20083"/>
              </a:lnTo>
            </a:path>
          </a:pathLst>
        </a:custGeom>
        <a:noFill/>
        <a:ln w="1079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2979446" y="2977501"/>
        <a:ext cx="29801" cy="29801"/>
      </dsp:txXfrm>
    </dsp:sp>
    <dsp:sp modelId="{E9DBBF1F-926A-1D42-8B3B-33B696C017FC}">
      <dsp:nvSpPr>
        <dsp:cNvPr id="0" name=""/>
        <dsp:cNvSpPr/>
      </dsp:nvSpPr>
      <dsp:spPr>
        <a:xfrm>
          <a:off x="1185627" y="2012454"/>
          <a:ext cx="1580721" cy="129812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000" kern="1200" dirty="0" smtClean="0"/>
            <a:t>العالمية</a:t>
          </a:r>
          <a:endParaRPr lang="en-US" sz="3000" kern="1200" dirty="0"/>
        </a:p>
      </dsp:txBody>
      <dsp:txXfrm>
        <a:off x="1417118" y="2202560"/>
        <a:ext cx="1117739" cy="91791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70683-A0C6-4E16-A287-231643DB084B}">
      <dsp:nvSpPr>
        <dsp:cNvPr id="0" name=""/>
        <dsp:cNvSpPr/>
      </dsp:nvSpPr>
      <dsp:spPr>
        <a:xfrm>
          <a:off x="723310" y="899559"/>
          <a:ext cx="1354618" cy="9035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صالحة على أي جزء من أجزاء المعمورة</a:t>
          </a:r>
          <a:endParaRPr lang="en-US" sz="1600" kern="1200" dirty="0"/>
        </a:p>
      </dsp:txBody>
      <dsp:txXfrm>
        <a:off x="940049" y="899559"/>
        <a:ext cx="1137879" cy="903530"/>
      </dsp:txXfrm>
    </dsp:sp>
    <dsp:sp modelId="{D923CA14-65A3-489C-821F-A315A6E2567F}">
      <dsp:nvSpPr>
        <dsp:cNvPr id="0" name=""/>
        <dsp:cNvSpPr/>
      </dsp:nvSpPr>
      <dsp:spPr>
        <a:xfrm>
          <a:off x="846" y="538327"/>
          <a:ext cx="903078" cy="9030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المكان </a:t>
          </a:r>
          <a:endParaRPr lang="en-US" sz="2400" kern="1200" dirty="0"/>
        </a:p>
      </dsp:txBody>
      <dsp:txXfrm>
        <a:off x="133099" y="670580"/>
        <a:ext cx="638572" cy="638572"/>
      </dsp:txXfrm>
    </dsp:sp>
    <dsp:sp modelId="{BD72F55D-59BC-4A17-B3C6-473A106243A7}">
      <dsp:nvSpPr>
        <dsp:cNvPr id="0" name=""/>
        <dsp:cNvSpPr/>
      </dsp:nvSpPr>
      <dsp:spPr>
        <a:xfrm>
          <a:off x="2981007" y="899559"/>
          <a:ext cx="1354618" cy="90353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113792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صالحة إلى قيام الساعة </a:t>
          </a:r>
          <a:endParaRPr lang="en-US" sz="1600" kern="1200" dirty="0"/>
        </a:p>
      </dsp:txBody>
      <dsp:txXfrm>
        <a:off x="3197746" y="899559"/>
        <a:ext cx="1137879" cy="903530"/>
      </dsp:txXfrm>
    </dsp:sp>
    <dsp:sp modelId="{902F8343-72E3-4C16-B215-A42AFCC02CDF}">
      <dsp:nvSpPr>
        <dsp:cNvPr id="0" name=""/>
        <dsp:cNvSpPr/>
      </dsp:nvSpPr>
      <dsp:spPr>
        <a:xfrm>
          <a:off x="2258544" y="538327"/>
          <a:ext cx="903078" cy="9030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400" kern="1200" dirty="0" smtClean="0"/>
            <a:t>الزمان</a:t>
          </a:r>
          <a:endParaRPr lang="en-US" sz="2400" kern="1200" dirty="0"/>
        </a:p>
      </dsp:txBody>
      <dsp:txXfrm>
        <a:off x="2390797" y="670580"/>
        <a:ext cx="638572" cy="638572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BB414-C4D6-486E-8E4B-02F2269FCB07}">
      <dsp:nvSpPr>
        <dsp:cNvPr id="0" name=""/>
        <dsp:cNvSpPr/>
      </dsp:nvSpPr>
      <dsp:spPr>
        <a:xfrm>
          <a:off x="2378" y="1150937"/>
          <a:ext cx="1862143" cy="1762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6976" tIns="21590" rIns="96976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أفنان المزيني  431201886</a:t>
          </a:r>
          <a:endParaRPr lang="en-US" sz="1700" kern="1200" dirty="0"/>
        </a:p>
      </dsp:txBody>
      <dsp:txXfrm>
        <a:off x="275083" y="1408994"/>
        <a:ext cx="1316733" cy="1246010"/>
      </dsp:txXfrm>
    </dsp:sp>
    <dsp:sp modelId="{D4C6A2EE-2EBC-40D7-9BC8-6E85EB96AB7F}">
      <dsp:nvSpPr>
        <dsp:cNvPr id="0" name=""/>
        <dsp:cNvSpPr/>
      </dsp:nvSpPr>
      <dsp:spPr>
        <a:xfrm>
          <a:off x="1512096" y="1150937"/>
          <a:ext cx="1762124" cy="1762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6976" tIns="20320" rIns="96976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600" kern="1200" dirty="0" smtClean="0"/>
            <a:t>منتهى المنصور </a:t>
          </a:r>
          <a:r>
            <a:rPr lang="ar-SA" sz="1800" kern="1200" dirty="0" smtClean="0"/>
            <a:t>431200748</a:t>
          </a:r>
          <a:endParaRPr lang="en-US" sz="1800" kern="1200" dirty="0"/>
        </a:p>
      </dsp:txBody>
      <dsp:txXfrm>
        <a:off x="1770153" y="1408994"/>
        <a:ext cx="1246010" cy="1246010"/>
      </dsp:txXfrm>
    </dsp:sp>
    <dsp:sp modelId="{4FC8AEB2-C8D8-4976-88E7-D9DA2D8BA975}">
      <dsp:nvSpPr>
        <dsp:cNvPr id="0" name=""/>
        <dsp:cNvSpPr/>
      </dsp:nvSpPr>
      <dsp:spPr>
        <a:xfrm>
          <a:off x="2921796" y="1150937"/>
          <a:ext cx="1762124" cy="1762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6976" tIns="21590" rIns="96976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آلاء التركي 431200608</a:t>
          </a:r>
          <a:endParaRPr lang="en-US" sz="1700" kern="1200" dirty="0"/>
        </a:p>
      </dsp:txBody>
      <dsp:txXfrm>
        <a:off x="3179853" y="1408994"/>
        <a:ext cx="1246010" cy="1246010"/>
      </dsp:txXfrm>
    </dsp:sp>
    <dsp:sp modelId="{637D7508-6809-4C07-9DA8-BF35019D9CE1}">
      <dsp:nvSpPr>
        <dsp:cNvPr id="0" name=""/>
        <dsp:cNvSpPr/>
      </dsp:nvSpPr>
      <dsp:spPr>
        <a:xfrm>
          <a:off x="4331496" y="1150937"/>
          <a:ext cx="1762124" cy="176212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96976" tIns="21590" rIns="96976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700" kern="1200" dirty="0" smtClean="0"/>
            <a:t>اسراء عبيدالله 431200088</a:t>
          </a:r>
          <a:endParaRPr lang="en-US" sz="1700" kern="1200" dirty="0"/>
        </a:p>
      </dsp:txBody>
      <dsp:txXfrm>
        <a:off x="4589553" y="1408994"/>
        <a:ext cx="1246010" cy="12460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5341D8-F46D-4DE3-8DF5-93C12E59D33D}">
      <dsp:nvSpPr>
        <dsp:cNvPr id="0" name=""/>
        <dsp:cNvSpPr/>
      </dsp:nvSpPr>
      <dsp:spPr>
        <a:xfrm>
          <a:off x="0" y="25371"/>
          <a:ext cx="6324600" cy="61479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500" kern="1200" dirty="0" smtClean="0"/>
            <a:t>مفروضاً من العقلاء والحكماء وأكابر الدولة </a:t>
          </a:r>
          <a:endParaRPr lang="en-US" sz="2500" kern="1200" dirty="0"/>
        </a:p>
      </dsp:txBody>
      <dsp:txXfrm>
        <a:off x="30012" y="55383"/>
        <a:ext cx="6264576" cy="554775"/>
      </dsp:txXfrm>
    </dsp:sp>
    <dsp:sp modelId="{4FF2BA78-5D32-47B8-996B-8C350ECA3C45}">
      <dsp:nvSpPr>
        <dsp:cNvPr id="0" name=""/>
        <dsp:cNvSpPr/>
      </dsp:nvSpPr>
      <dsp:spPr>
        <a:xfrm>
          <a:off x="0" y="640171"/>
          <a:ext cx="6324600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806" tIns="40640" rIns="227584" bIns="40640" numCol="1" spcCol="1270" anchor="t" anchorCtr="0">
          <a:noAutofit/>
        </a:bodyPr>
        <a:lstStyle/>
        <a:p>
          <a:pPr marL="285750" lvl="1" indent="-285750" algn="r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x-none" sz="3200" kern="1200" dirty="0" smtClean="0"/>
            <a:t>سياسة عقلية </a:t>
          </a:r>
          <a:endParaRPr lang="en-US" sz="3200" kern="1200" dirty="0"/>
        </a:p>
      </dsp:txBody>
      <dsp:txXfrm>
        <a:off x="0" y="640171"/>
        <a:ext cx="6324600" cy="828000"/>
      </dsp:txXfrm>
    </dsp:sp>
    <dsp:sp modelId="{BA8ACC4F-DE3E-4C49-8C79-544BDBA96612}">
      <dsp:nvSpPr>
        <dsp:cNvPr id="0" name=""/>
        <dsp:cNvSpPr/>
      </dsp:nvSpPr>
      <dsp:spPr>
        <a:xfrm>
          <a:off x="0" y="1468171"/>
          <a:ext cx="6324600" cy="620985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500" kern="1200" dirty="0" smtClean="0"/>
            <a:t>مفروضاً من الله بشارع يقررها ويشرعها </a:t>
          </a:r>
          <a:endParaRPr lang="en-US" sz="2500" kern="1200" dirty="0"/>
        </a:p>
      </dsp:txBody>
      <dsp:txXfrm>
        <a:off x="30314" y="1498485"/>
        <a:ext cx="6263972" cy="560357"/>
      </dsp:txXfrm>
    </dsp:sp>
    <dsp:sp modelId="{7D55732B-654E-43B5-8FF9-55F667FCCABF}">
      <dsp:nvSpPr>
        <dsp:cNvPr id="0" name=""/>
        <dsp:cNvSpPr/>
      </dsp:nvSpPr>
      <dsp:spPr>
        <a:xfrm>
          <a:off x="0" y="2089156"/>
          <a:ext cx="6324600" cy="82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0806" tIns="40640" rIns="227584" bIns="40640" numCol="1" spcCol="1270" anchor="t" anchorCtr="0">
          <a:noAutofit/>
        </a:bodyPr>
        <a:lstStyle/>
        <a:p>
          <a:pPr marL="285750" lvl="1" indent="-285750" algn="r" defTabSz="1422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x-none" sz="3200" kern="1200" dirty="0" smtClean="0"/>
            <a:t>سياسة دينية </a:t>
          </a:r>
          <a:endParaRPr lang="en-US" sz="3200" kern="1200" dirty="0"/>
        </a:p>
      </dsp:txBody>
      <dsp:txXfrm>
        <a:off x="0" y="2089156"/>
        <a:ext cx="6324600" cy="828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B31291-BFAB-4FC9-89C2-EA161F9F6E10}">
      <dsp:nvSpPr>
        <dsp:cNvPr id="0" name=""/>
        <dsp:cNvSpPr/>
      </dsp:nvSpPr>
      <dsp:spPr>
        <a:xfrm>
          <a:off x="2435068" y="1207296"/>
          <a:ext cx="1225863" cy="1151020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500" kern="1200" dirty="0" smtClean="0"/>
            <a:t>سياسات عقلية </a:t>
          </a:r>
          <a:endParaRPr lang="en-US" sz="2500" kern="1200" dirty="0"/>
        </a:p>
      </dsp:txBody>
      <dsp:txXfrm>
        <a:off x="2614591" y="1375859"/>
        <a:ext cx="866817" cy="813894"/>
      </dsp:txXfrm>
    </dsp:sp>
    <dsp:sp modelId="{6C2FA304-F4EF-45A1-A5C4-4DEC7554E155}">
      <dsp:nvSpPr>
        <dsp:cNvPr id="0" name=""/>
        <dsp:cNvSpPr/>
      </dsp:nvSpPr>
      <dsp:spPr>
        <a:xfrm>
          <a:off x="2602222" y="427199"/>
          <a:ext cx="912725" cy="912725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الشيوعية</a:t>
          </a:r>
          <a:endParaRPr lang="en-US" sz="1400" kern="1200" dirty="0"/>
        </a:p>
      </dsp:txBody>
      <dsp:txXfrm>
        <a:off x="2735887" y="560864"/>
        <a:ext cx="645395" cy="645395"/>
      </dsp:txXfrm>
    </dsp:sp>
    <dsp:sp modelId="{A00EA79F-419C-4555-A542-BFC37D329AC2}">
      <dsp:nvSpPr>
        <dsp:cNvPr id="0" name=""/>
        <dsp:cNvSpPr/>
      </dsp:nvSpPr>
      <dsp:spPr>
        <a:xfrm>
          <a:off x="3382328" y="1875939"/>
          <a:ext cx="912725" cy="912725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الرأسمالية </a:t>
          </a:r>
          <a:endParaRPr lang="en-US" sz="1400" kern="1200" dirty="0"/>
        </a:p>
      </dsp:txBody>
      <dsp:txXfrm>
        <a:off x="3515993" y="2009604"/>
        <a:ext cx="645395" cy="645395"/>
      </dsp:txXfrm>
    </dsp:sp>
    <dsp:sp modelId="{12E75660-2CF5-47D6-8E90-7DD7849AAF8F}">
      <dsp:nvSpPr>
        <dsp:cNvPr id="0" name=""/>
        <dsp:cNvSpPr/>
      </dsp:nvSpPr>
      <dsp:spPr>
        <a:xfrm>
          <a:off x="1822133" y="1875949"/>
          <a:ext cx="912725" cy="91272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الإشتراكية</a:t>
          </a:r>
          <a:endParaRPr lang="en-US" sz="1400" kern="1200" dirty="0"/>
        </a:p>
      </dsp:txBody>
      <dsp:txXfrm>
        <a:off x="1955798" y="2009614"/>
        <a:ext cx="645395" cy="6453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34E192-6CC2-4369-8EF9-F1A02342F59C}">
      <dsp:nvSpPr>
        <dsp:cNvPr id="0" name=""/>
        <dsp:cNvSpPr/>
      </dsp:nvSpPr>
      <dsp:spPr>
        <a:xfrm>
          <a:off x="1328531" y="272147"/>
          <a:ext cx="3732164" cy="1296131"/>
        </a:xfrm>
        <a:prstGeom prst="ellipse">
          <a:avLst/>
        </a:prstGeom>
        <a:solidFill>
          <a:schemeClr val="accent1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19ACA6-B2A9-4BF7-AFF7-B06F2E610197}">
      <dsp:nvSpPr>
        <dsp:cNvPr id="0" name=""/>
        <dsp:cNvSpPr/>
      </dsp:nvSpPr>
      <dsp:spPr>
        <a:xfrm>
          <a:off x="2895599" y="3631515"/>
          <a:ext cx="726499" cy="391755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AB25FBE-ECCD-4B9D-A2E0-5F78016CB6EA}">
      <dsp:nvSpPr>
        <dsp:cNvPr id="0" name=""/>
        <dsp:cNvSpPr/>
      </dsp:nvSpPr>
      <dsp:spPr>
        <a:xfrm>
          <a:off x="1675489" y="4102797"/>
          <a:ext cx="3471780" cy="5262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800" kern="1200" dirty="0" smtClean="0"/>
            <a:t>السياسة الشرعية </a:t>
          </a:r>
          <a:endParaRPr lang="en-US" sz="2800" kern="1200" dirty="0"/>
        </a:p>
      </dsp:txBody>
      <dsp:txXfrm>
        <a:off x="1675489" y="4102797"/>
        <a:ext cx="3471780" cy="526243"/>
      </dsp:txXfrm>
    </dsp:sp>
    <dsp:sp modelId="{5D983C8B-4E48-41F3-A67F-BA6291156F59}">
      <dsp:nvSpPr>
        <dsp:cNvPr id="0" name=""/>
        <dsp:cNvSpPr/>
      </dsp:nvSpPr>
      <dsp:spPr>
        <a:xfrm>
          <a:off x="2626357" y="1445396"/>
          <a:ext cx="1420040" cy="163100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kern="1200" dirty="0" smtClean="0"/>
            <a:t>وإن لم يتفق وأقوال الأئمة المجتهدين</a:t>
          </a:r>
          <a:endParaRPr lang="en-US" sz="1600" kern="1200" dirty="0"/>
        </a:p>
      </dsp:txBody>
      <dsp:txXfrm>
        <a:off x="2834317" y="1684251"/>
        <a:ext cx="1004120" cy="1153293"/>
      </dsp:txXfrm>
    </dsp:sp>
    <dsp:sp modelId="{B18E0019-2E89-44B4-8803-5848E56EA558}">
      <dsp:nvSpPr>
        <dsp:cNvPr id="0" name=""/>
        <dsp:cNvSpPr/>
      </dsp:nvSpPr>
      <dsp:spPr>
        <a:xfrm>
          <a:off x="3381273" y="273947"/>
          <a:ext cx="1407789" cy="158466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kern="1200" dirty="0" smtClean="0"/>
            <a:t>بما يكفل تحقيق المصالح ودفع المضار </a:t>
          </a:r>
          <a:endParaRPr lang="en-US" sz="1600" kern="1200" dirty="0"/>
        </a:p>
      </dsp:txBody>
      <dsp:txXfrm>
        <a:off x="3587439" y="506016"/>
        <a:ext cx="995457" cy="1120530"/>
      </dsp:txXfrm>
    </dsp:sp>
    <dsp:sp modelId="{2808A0CE-A0E1-41CF-98FC-5450611092E9}">
      <dsp:nvSpPr>
        <dsp:cNvPr id="0" name=""/>
        <dsp:cNvSpPr/>
      </dsp:nvSpPr>
      <dsp:spPr>
        <a:xfrm>
          <a:off x="1381361" y="496174"/>
          <a:ext cx="1368836" cy="159052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600" kern="1200" dirty="0" smtClean="0"/>
            <a:t>مما لايتعدى حدود الشريعة وأصولها الكلية</a:t>
          </a:r>
          <a:endParaRPr lang="en-US" sz="1600" kern="1200" dirty="0"/>
        </a:p>
      </dsp:txBody>
      <dsp:txXfrm>
        <a:off x="1581822" y="729101"/>
        <a:ext cx="967914" cy="1124672"/>
      </dsp:txXfrm>
    </dsp:sp>
    <dsp:sp modelId="{7C25348C-0BEC-46DE-AC96-1D3D8FFE0EE1}">
      <dsp:nvSpPr>
        <dsp:cNvPr id="0" name=""/>
        <dsp:cNvSpPr/>
      </dsp:nvSpPr>
      <dsp:spPr>
        <a:xfrm>
          <a:off x="1136067" y="708204"/>
          <a:ext cx="4134740" cy="2792094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CD994B-38D7-423D-AA7D-79FF05257F38}">
      <dsp:nvSpPr>
        <dsp:cNvPr id="0" name=""/>
        <dsp:cNvSpPr/>
      </dsp:nvSpPr>
      <dsp:spPr>
        <a:xfrm>
          <a:off x="1734419" y="707719"/>
          <a:ext cx="4844471" cy="4844471"/>
        </a:xfrm>
        <a:prstGeom prst="blockArc">
          <a:avLst>
            <a:gd name="adj1" fmla="val 12600000"/>
            <a:gd name="adj2" fmla="val 16200000"/>
            <a:gd name="adj3" fmla="val 452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680D72-6C31-4FC7-B68B-BFAAE614B042}">
      <dsp:nvSpPr>
        <dsp:cNvPr id="0" name=""/>
        <dsp:cNvSpPr/>
      </dsp:nvSpPr>
      <dsp:spPr>
        <a:xfrm>
          <a:off x="1734419" y="707719"/>
          <a:ext cx="4844471" cy="4844471"/>
        </a:xfrm>
        <a:prstGeom prst="blockArc">
          <a:avLst>
            <a:gd name="adj1" fmla="val 9000000"/>
            <a:gd name="adj2" fmla="val 12600000"/>
            <a:gd name="adj3" fmla="val 4527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52260D-F922-4A79-992E-3350D8753796}">
      <dsp:nvSpPr>
        <dsp:cNvPr id="0" name=""/>
        <dsp:cNvSpPr/>
      </dsp:nvSpPr>
      <dsp:spPr>
        <a:xfrm>
          <a:off x="1734419" y="707719"/>
          <a:ext cx="4844471" cy="4844471"/>
        </a:xfrm>
        <a:prstGeom prst="blockArc">
          <a:avLst>
            <a:gd name="adj1" fmla="val 5400000"/>
            <a:gd name="adj2" fmla="val 9000000"/>
            <a:gd name="adj3" fmla="val 452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F84A45-0A70-4228-8E84-F29F8FB4EA0C}">
      <dsp:nvSpPr>
        <dsp:cNvPr id="0" name=""/>
        <dsp:cNvSpPr/>
      </dsp:nvSpPr>
      <dsp:spPr>
        <a:xfrm>
          <a:off x="1734419" y="707719"/>
          <a:ext cx="4844471" cy="4844471"/>
        </a:xfrm>
        <a:prstGeom prst="blockArc">
          <a:avLst>
            <a:gd name="adj1" fmla="val 1800000"/>
            <a:gd name="adj2" fmla="val 5400000"/>
            <a:gd name="adj3" fmla="val 4527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5CFCCB-B8AD-4C8B-B75D-66CA14A2A1B9}">
      <dsp:nvSpPr>
        <dsp:cNvPr id="0" name=""/>
        <dsp:cNvSpPr/>
      </dsp:nvSpPr>
      <dsp:spPr>
        <a:xfrm>
          <a:off x="1734419" y="707719"/>
          <a:ext cx="4844471" cy="4844471"/>
        </a:xfrm>
        <a:prstGeom prst="blockArc">
          <a:avLst>
            <a:gd name="adj1" fmla="val 19800000"/>
            <a:gd name="adj2" fmla="val 1800000"/>
            <a:gd name="adj3" fmla="val 4527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7880094-DC40-4DAA-9F6B-DB772DB5A84A}">
      <dsp:nvSpPr>
        <dsp:cNvPr id="0" name=""/>
        <dsp:cNvSpPr/>
      </dsp:nvSpPr>
      <dsp:spPr>
        <a:xfrm>
          <a:off x="1734419" y="707719"/>
          <a:ext cx="4844471" cy="4844471"/>
        </a:xfrm>
        <a:prstGeom prst="blockArc">
          <a:avLst>
            <a:gd name="adj1" fmla="val 16200000"/>
            <a:gd name="adj2" fmla="val 19800000"/>
            <a:gd name="adj3" fmla="val 4527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620D25-FDCA-4315-9CC1-37624DEC09C0}">
      <dsp:nvSpPr>
        <dsp:cNvPr id="0" name=""/>
        <dsp:cNvSpPr/>
      </dsp:nvSpPr>
      <dsp:spPr>
        <a:xfrm>
          <a:off x="3068780" y="2042080"/>
          <a:ext cx="2175749" cy="21757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3500" kern="1200" dirty="0" smtClean="0"/>
            <a:t>علم النظام السياسي الإسلامي </a:t>
          </a:r>
          <a:endParaRPr lang="en-US" sz="3500" kern="1200" dirty="0"/>
        </a:p>
      </dsp:txBody>
      <dsp:txXfrm>
        <a:off x="3387411" y="2360711"/>
        <a:ext cx="1538487" cy="1538487"/>
      </dsp:txXfrm>
    </dsp:sp>
    <dsp:sp modelId="{565EF351-8825-406E-A779-5C7301B8AD52}">
      <dsp:nvSpPr>
        <dsp:cNvPr id="0" name=""/>
        <dsp:cNvSpPr/>
      </dsp:nvSpPr>
      <dsp:spPr>
        <a:xfrm>
          <a:off x="3395142" y="1035"/>
          <a:ext cx="1523024" cy="152302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/>
            <a:t>نظام الحكم </a:t>
          </a:r>
        </a:p>
      </dsp:txBody>
      <dsp:txXfrm>
        <a:off x="3618184" y="224077"/>
        <a:ext cx="1076940" cy="1076940"/>
      </dsp:txXfrm>
    </dsp:sp>
    <dsp:sp modelId="{CC8C6096-60BD-45E9-A018-DD45D54286B9}">
      <dsp:nvSpPr>
        <dsp:cNvPr id="0" name=""/>
        <dsp:cNvSpPr/>
      </dsp:nvSpPr>
      <dsp:spPr>
        <a:xfrm>
          <a:off x="5445377" y="1184739"/>
          <a:ext cx="1523024" cy="152302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/>
            <a:t>كيفية اختيار الحاكم </a:t>
          </a:r>
          <a:endParaRPr lang="en-US" sz="2000" kern="1200" dirty="0"/>
        </a:p>
      </dsp:txBody>
      <dsp:txXfrm>
        <a:off x="5668419" y="1407781"/>
        <a:ext cx="1076940" cy="1076940"/>
      </dsp:txXfrm>
    </dsp:sp>
    <dsp:sp modelId="{68580BD2-5B7D-4DA8-B799-B61CE69B54D6}">
      <dsp:nvSpPr>
        <dsp:cNvPr id="0" name=""/>
        <dsp:cNvSpPr/>
      </dsp:nvSpPr>
      <dsp:spPr>
        <a:xfrm>
          <a:off x="5445377" y="3552146"/>
          <a:ext cx="1523024" cy="152302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/>
            <a:t>حقوق الحاكم وواجباته</a:t>
          </a:r>
          <a:endParaRPr lang="en-US" sz="2000" kern="1200" dirty="0"/>
        </a:p>
      </dsp:txBody>
      <dsp:txXfrm>
        <a:off x="5668419" y="3775188"/>
        <a:ext cx="1076940" cy="1076940"/>
      </dsp:txXfrm>
    </dsp:sp>
    <dsp:sp modelId="{6EE8DFBD-B75E-4ACF-B97E-76300A9A6FD2}">
      <dsp:nvSpPr>
        <dsp:cNvPr id="0" name=""/>
        <dsp:cNvSpPr/>
      </dsp:nvSpPr>
      <dsp:spPr>
        <a:xfrm>
          <a:off x="3395142" y="4735849"/>
          <a:ext cx="1523024" cy="152302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/>
            <a:t>حقوق وواجبات المحكوم</a:t>
          </a:r>
          <a:endParaRPr lang="en-US" sz="2000" kern="1200" dirty="0"/>
        </a:p>
      </dsp:txBody>
      <dsp:txXfrm>
        <a:off x="3618184" y="4958891"/>
        <a:ext cx="1076940" cy="1076940"/>
      </dsp:txXfrm>
    </dsp:sp>
    <dsp:sp modelId="{6EA74C6D-ECB1-4666-A4B2-BB9F57E801C9}">
      <dsp:nvSpPr>
        <dsp:cNvPr id="0" name=""/>
        <dsp:cNvSpPr/>
      </dsp:nvSpPr>
      <dsp:spPr>
        <a:xfrm>
          <a:off x="1344908" y="3552146"/>
          <a:ext cx="1523024" cy="152302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000" kern="1200" dirty="0" smtClean="0"/>
            <a:t>العلاقة بين الحاكم والمحكوم</a:t>
          </a:r>
          <a:endParaRPr lang="en-US" sz="2000" kern="1200" dirty="0"/>
        </a:p>
      </dsp:txBody>
      <dsp:txXfrm>
        <a:off x="1567950" y="3775188"/>
        <a:ext cx="1076940" cy="1076940"/>
      </dsp:txXfrm>
    </dsp:sp>
    <dsp:sp modelId="{84765D9D-E979-4653-B96F-7402AF9F4E82}">
      <dsp:nvSpPr>
        <dsp:cNvPr id="0" name=""/>
        <dsp:cNvSpPr/>
      </dsp:nvSpPr>
      <dsp:spPr>
        <a:xfrm>
          <a:off x="1344908" y="1184739"/>
          <a:ext cx="1523024" cy="152302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800" kern="1200" dirty="0" smtClean="0"/>
            <a:t>العلاقة بين الدول في حالتي السلم والحرب وفق الشريعة </a:t>
          </a:r>
          <a:endParaRPr lang="en-US" sz="1800" kern="1200" dirty="0"/>
        </a:p>
      </dsp:txBody>
      <dsp:txXfrm>
        <a:off x="1567950" y="1407781"/>
        <a:ext cx="1076940" cy="10769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F8DE36-5CED-4815-B84B-D14A6D8D9A6E}">
      <dsp:nvSpPr>
        <dsp:cNvPr id="0" name=""/>
        <dsp:cNvSpPr/>
      </dsp:nvSpPr>
      <dsp:spPr>
        <a:xfrm>
          <a:off x="2004386" y="1243858"/>
          <a:ext cx="717040" cy="71704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 dirty="0"/>
        </a:p>
      </dsp:txBody>
      <dsp:txXfrm>
        <a:off x="2109394" y="1348866"/>
        <a:ext cx="507024" cy="507024"/>
      </dsp:txXfrm>
    </dsp:sp>
    <dsp:sp modelId="{8A9394A9-C836-425A-BBA0-59F2FFB73EC2}">
      <dsp:nvSpPr>
        <dsp:cNvPr id="0" name=""/>
        <dsp:cNvSpPr/>
      </dsp:nvSpPr>
      <dsp:spPr>
        <a:xfrm rot="2953430">
          <a:off x="2811978" y="1979636"/>
          <a:ext cx="318351" cy="286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2826874" y="2004374"/>
        <a:ext cx="232468" cy="171766"/>
      </dsp:txXfrm>
    </dsp:sp>
    <dsp:sp modelId="{CE439197-C264-4970-ADDD-4D696A5A5FCF}">
      <dsp:nvSpPr>
        <dsp:cNvPr id="0" name=""/>
        <dsp:cNvSpPr/>
      </dsp:nvSpPr>
      <dsp:spPr>
        <a:xfrm>
          <a:off x="2819397" y="2207140"/>
          <a:ext cx="986809" cy="99325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700" kern="1200" dirty="0" smtClean="0"/>
            <a:t>أداء الأمانات</a:t>
          </a:r>
          <a:endParaRPr lang="en-US" sz="1700" kern="1200" dirty="0"/>
        </a:p>
      </dsp:txBody>
      <dsp:txXfrm>
        <a:off x="2963912" y="2352599"/>
        <a:ext cx="697779" cy="702341"/>
      </dsp:txXfrm>
    </dsp:sp>
    <dsp:sp modelId="{D731B569-2FAC-4003-B99F-0FD7C32391AF}">
      <dsp:nvSpPr>
        <dsp:cNvPr id="0" name=""/>
        <dsp:cNvSpPr/>
      </dsp:nvSpPr>
      <dsp:spPr>
        <a:xfrm rot="7906512">
          <a:off x="1705242" y="1947460"/>
          <a:ext cx="293033" cy="286278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1776792" y="1972692"/>
        <a:ext cx="207150" cy="171766"/>
      </dsp:txXfrm>
    </dsp:sp>
    <dsp:sp modelId="{2131F848-F25F-47C2-8C11-883E4DDC87E8}">
      <dsp:nvSpPr>
        <dsp:cNvPr id="0" name=""/>
        <dsp:cNvSpPr/>
      </dsp:nvSpPr>
      <dsp:spPr>
        <a:xfrm>
          <a:off x="914404" y="2133601"/>
          <a:ext cx="994387" cy="106737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700" kern="1200" dirty="0" smtClean="0"/>
            <a:t>حدود الله وحقوق الناس</a:t>
          </a:r>
          <a:endParaRPr lang="en-US" sz="1700" kern="1200" dirty="0"/>
        </a:p>
      </dsp:txBody>
      <dsp:txXfrm>
        <a:off x="1060029" y="2289914"/>
        <a:ext cx="703137" cy="7547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EA834-2503-4134-B5D1-CC0C5B5C6984}">
      <dsp:nvSpPr>
        <dsp:cNvPr id="0" name=""/>
        <dsp:cNvSpPr/>
      </dsp:nvSpPr>
      <dsp:spPr>
        <a:xfrm>
          <a:off x="2720278" y="1932848"/>
          <a:ext cx="655443" cy="5055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 dirty="0"/>
        </a:p>
      </dsp:txBody>
      <dsp:txXfrm>
        <a:off x="2816265" y="2006884"/>
        <a:ext cx="463469" cy="357478"/>
      </dsp:txXfrm>
    </dsp:sp>
    <dsp:sp modelId="{B21DF3BA-5326-4197-B957-E9BA8849223E}">
      <dsp:nvSpPr>
        <dsp:cNvPr id="0" name=""/>
        <dsp:cNvSpPr/>
      </dsp:nvSpPr>
      <dsp:spPr>
        <a:xfrm rot="16287634">
          <a:off x="2852501" y="1160453"/>
          <a:ext cx="334911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2901457" y="1288802"/>
        <a:ext cx="234438" cy="234386"/>
      </dsp:txXfrm>
    </dsp:sp>
    <dsp:sp modelId="{A5B27733-9C0E-4B30-8A1D-D630DF3D376E}">
      <dsp:nvSpPr>
        <dsp:cNvPr id="0" name=""/>
        <dsp:cNvSpPr/>
      </dsp:nvSpPr>
      <dsp:spPr>
        <a:xfrm>
          <a:off x="2514603" y="0"/>
          <a:ext cx="1148953" cy="1148953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300" kern="1200" dirty="0" smtClean="0"/>
            <a:t>بدائع السلك في طبائع الملك</a:t>
          </a:r>
          <a:endParaRPr lang="en-US" sz="1300" kern="1200" dirty="0"/>
        </a:p>
      </dsp:txBody>
      <dsp:txXfrm>
        <a:off x="2682863" y="168260"/>
        <a:ext cx="812433" cy="812433"/>
      </dsp:txXfrm>
    </dsp:sp>
    <dsp:sp modelId="{459B6C94-1AA1-43B3-960A-58025EC92576}">
      <dsp:nvSpPr>
        <dsp:cNvPr id="0" name=""/>
        <dsp:cNvSpPr/>
      </dsp:nvSpPr>
      <dsp:spPr>
        <a:xfrm rot="13574261">
          <a:off x="2206428" y="1415373"/>
          <a:ext cx="449071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2305554" y="1535821"/>
        <a:ext cx="331878" cy="234386"/>
      </dsp:txXfrm>
    </dsp:sp>
    <dsp:sp modelId="{2D0F912B-FEA7-45C4-869F-269FE823A204}">
      <dsp:nvSpPr>
        <dsp:cNvPr id="0" name=""/>
        <dsp:cNvSpPr/>
      </dsp:nvSpPr>
      <dsp:spPr>
        <a:xfrm>
          <a:off x="1295403" y="380996"/>
          <a:ext cx="1148953" cy="114895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300" kern="1200" dirty="0" smtClean="0"/>
            <a:t>الأحكام السلطانية والولايات الدينية</a:t>
          </a:r>
          <a:endParaRPr lang="en-US" sz="1300" kern="1200" dirty="0"/>
        </a:p>
      </dsp:txBody>
      <dsp:txXfrm>
        <a:off x="1463663" y="549256"/>
        <a:ext cx="812433" cy="812433"/>
      </dsp:txXfrm>
    </dsp:sp>
    <dsp:sp modelId="{9FD0ED26-33AD-4E8F-859C-AE14D32FC6D2}">
      <dsp:nvSpPr>
        <dsp:cNvPr id="0" name=""/>
        <dsp:cNvSpPr/>
      </dsp:nvSpPr>
      <dsp:spPr>
        <a:xfrm rot="5091617">
          <a:off x="2973970" y="2540058"/>
          <a:ext cx="255194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3008820" y="2580062"/>
        <a:ext cx="178636" cy="234386"/>
      </dsp:txXfrm>
    </dsp:sp>
    <dsp:sp modelId="{774FC01E-F479-42E1-9114-FFC6A48D7443}">
      <dsp:nvSpPr>
        <dsp:cNvPr id="0" name=""/>
        <dsp:cNvSpPr/>
      </dsp:nvSpPr>
      <dsp:spPr>
        <a:xfrm>
          <a:off x="2590804" y="2915046"/>
          <a:ext cx="1148953" cy="114895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300" kern="1200" dirty="0" smtClean="0"/>
            <a:t>السياسة الشرعية في إصلاح الراعي والرعية</a:t>
          </a:r>
          <a:endParaRPr lang="en-US" sz="1300" kern="1200" dirty="0"/>
        </a:p>
      </dsp:txBody>
      <dsp:txXfrm>
        <a:off x="2759064" y="3083306"/>
        <a:ext cx="812433" cy="812433"/>
      </dsp:txXfrm>
    </dsp:sp>
    <dsp:sp modelId="{5F82A9BB-DE27-4AFE-BAE6-64E136CAD9D0}">
      <dsp:nvSpPr>
        <dsp:cNvPr id="0" name=""/>
        <dsp:cNvSpPr/>
      </dsp:nvSpPr>
      <dsp:spPr>
        <a:xfrm rot="8394624">
          <a:off x="2194579" y="2477715"/>
          <a:ext cx="411114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2298004" y="2518109"/>
        <a:ext cx="293921" cy="234386"/>
      </dsp:txXfrm>
    </dsp:sp>
    <dsp:sp modelId="{AFDDD426-DACC-4F97-8D53-32913AF67252}">
      <dsp:nvSpPr>
        <dsp:cNvPr id="0" name=""/>
        <dsp:cNvSpPr/>
      </dsp:nvSpPr>
      <dsp:spPr>
        <a:xfrm>
          <a:off x="1219195" y="2667000"/>
          <a:ext cx="1148953" cy="1148953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300" kern="1200" dirty="0" smtClean="0"/>
            <a:t>غياث الأمم في التياث الظلم</a:t>
          </a:r>
          <a:endParaRPr lang="en-US" sz="1300" kern="1200" dirty="0"/>
        </a:p>
      </dsp:txBody>
      <dsp:txXfrm>
        <a:off x="1387455" y="2835260"/>
        <a:ext cx="812433" cy="812433"/>
      </dsp:txXfrm>
    </dsp:sp>
    <dsp:sp modelId="{F04BDABC-ABA9-489C-B48C-071EC073C06E}">
      <dsp:nvSpPr>
        <dsp:cNvPr id="0" name=""/>
        <dsp:cNvSpPr/>
      </dsp:nvSpPr>
      <dsp:spPr>
        <a:xfrm rot="10991959">
          <a:off x="2144303" y="1990660"/>
          <a:ext cx="349642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2249114" y="2071716"/>
        <a:ext cx="244749" cy="234386"/>
      </dsp:txXfrm>
    </dsp:sp>
    <dsp:sp modelId="{FCF98F50-9A18-4B8B-AF51-98F5F5CB701C}">
      <dsp:nvSpPr>
        <dsp:cNvPr id="0" name=""/>
        <dsp:cNvSpPr/>
      </dsp:nvSpPr>
      <dsp:spPr>
        <a:xfrm>
          <a:off x="914404" y="1523997"/>
          <a:ext cx="1148953" cy="114895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300" kern="1200" dirty="0" smtClean="0"/>
            <a:t>الأحكام السلطانية </a:t>
          </a:r>
          <a:endParaRPr lang="en-US" sz="1300" kern="1200" dirty="0"/>
        </a:p>
      </dsp:txBody>
      <dsp:txXfrm>
        <a:off x="1082664" y="1692257"/>
        <a:ext cx="812433" cy="81243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7842C6-DEAB-4F48-B320-8F309113C5BA}">
      <dsp:nvSpPr>
        <dsp:cNvPr id="0" name=""/>
        <dsp:cNvSpPr/>
      </dsp:nvSpPr>
      <dsp:spPr>
        <a:xfrm>
          <a:off x="2624391" y="1779065"/>
          <a:ext cx="618617" cy="56705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 dirty="0"/>
        </a:p>
      </dsp:txBody>
      <dsp:txXfrm>
        <a:off x="2714985" y="1862108"/>
        <a:ext cx="437429" cy="400969"/>
      </dsp:txXfrm>
    </dsp:sp>
    <dsp:sp modelId="{7A8BB48B-5D28-4B11-BC1E-912628D9683E}">
      <dsp:nvSpPr>
        <dsp:cNvPr id="0" name=""/>
        <dsp:cNvSpPr/>
      </dsp:nvSpPr>
      <dsp:spPr>
        <a:xfrm rot="18393070">
          <a:off x="3212834" y="1172388"/>
          <a:ext cx="417575" cy="368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235202" y="1290553"/>
        <a:ext cx="306968" cy="221213"/>
      </dsp:txXfrm>
    </dsp:sp>
    <dsp:sp modelId="{0AB1D078-D252-4ACB-B77B-911906BB3D92}">
      <dsp:nvSpPr>
        <dsp:cNvPr id="0" name=""/>
        <dsp:cNvSpPr/>
      </dsp:nvSpPr>
      <dsp:spPr>
        <a:xfrm>
          <a:off x="3357467" y="217420"/>
          <a:ext cx="1084380" cy="108438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كتب تفسير القرآن</a:t>
          </a:r>
          <a:endParaRPr lang="en-US" sz="1400" kern="1200" dirty="0"/>
        </a:p>
      </dsp:txBody>
      <dsp:txXfrm>
        <a:off x="3516271" y="376224"/>
        <a:ext cx="766772" cy="766772"/>
      </dsp:txXfrm>
    </dsp:sp>
    <dsp:sp modelId="{9AD51D69-11B6-412C-819A-AF4F6CD8AA6F}">
      <dsp:nvSpPr>
        <dsp:cNvPr id="0" name=""/>
        <dsp:cNvSpPr/>
      </dsp:nvSpPr>
      <dsp:spPr>
        <a:xfrm rot="20915647">
          <a:off x="3373712" y="1754434"/>
          <a:ext cx="347419" cy="368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374741" y="1838478"/>
        <a:ext cx="243193" cy="221213"/>
      </dsp:txXfrm>
    </dsp:sp>
    <dsp:sp modelId="{7253E80B-6407-4E0C-9F9C-BAE1DC7C79B8}">
      <dsp:nvSpPr>
        <dsp:cNvPr id="0" name=""/>
        <dsp:cNvSpPr/>
      </dsp:nvSpPr>
      <dsp:spPr>
        <a:xfrm>
          <a:off x="3867634" y="1222605"/>
          <a:ext cx="1084380" cy="108438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كتب الحديث والسيرة النبوية</a:t>
          </a:r>
          <a:endParaRPr lang="en-US" sz="1400" kern="1200" dirty="0"/>
        </a:p>
      </dsp:txBody>
      <dsp:txXfrm>
        <a:off x="4026438" y="1381409"/>
        <a:ext cx="766772" cy="766772"/>
      </dsp:txXfrm>
    </dsp:sp>
    <dsp:sp modelId="{234BEEEF-3325-4226-A414-FE397F195288}">
      <dsp:nvSpPr>
        <dsp:cNvPr id="0" name=""/>
        <dsp:cNvSpPr/>
      </dsp:nvSpPr>
      <dsp:spPr>
        <a:xfrm rot="4308552">
          <a:off x="2941314" y="2487117"/>
          <a:ext cx="237033" cy="368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965769" y="2527077"/>
        <a:ext cx="165923" cy="221213"/>
      </dsp:txXfrm>
    </dsp:sp>
    <dsp:sp modelId="{13D1741E-4DAA-4F9E-98B0-DCD144E93377}">
      <dsp:nvSpPr>
        <dsp:cNvPr id="0" name=""/>
        <dsp:cNvSpPr/>
      </dsp:nvSpPr>
      <dsp:spPr>
        <a:xfrm>
          <a:off x="2789599" y="2731855"/>
          <a:ext cx="1084380" cy="108438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كتب العقيدة</a:t>
          </a:r>
          <a:endParaRPr lang="en-US" sz="1400" kern="1200" dirty="0"/>
        </a:p>
      </dsp:txBody>
      <dsp:txXfrm>
        <a:off x="2948403" y="2890659"/>
        <a:ext cx="766772" cy="766772"/>
      </dsp:txXfrm>
    </dsp:sp>
    <dsp:sp modelId="{F0D8B1FD-7F27-43A3-AAC8-72948D8AF775}">
      <dsp:nvSpPr>
        <dsp:cNvPr id="0" name=""/>
        <dsp:cNvSpPr/>
      </dsp:nvSpPr>
      <dsp:spPr>
        <a:xfrm rot="1604966">
          <a:off x="3353973" y="2208659"/>
          <a:ext cx="470534" cy="368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359891" y="2257505"/>
        <a:ext cx="359927" cy="221213"/>
      </dsp:txXfrm>
    </dsp:sp>
    <dsp:sp modelId="{AEF5AE57-071E-4EE4-AAA3-893CD1649359}">
      <dsp:nvSpPr>
        <dsp:cNvPr id="0" name=""/>
        <dsp:cNvSpPr/>
      </dsp:nvSpPr>
      <dsp:spPr>
        <a:xfrm>
          <a:off x="3939505" y="2300637"/>
          <a:ext cx="1084380" cy="108438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كتب الفقة </a:t>
          </a:r>
          <a:endParaRPr lang="en-US" sz="1400" kern="1200" dirty="0"/>
        </a:p>
      </dsp:txBody>
      <dsp:txXfrm>
        <a:off x="4098309" y="2459441"/>
        <a:ext cx="766772" cy="766772"/>
      </dsp:txXfrm>
    </dsp:sp>
    <dsp:sp modelId="{35A7DE0F-BA22-47B3-A07F-ECD4AD8228C2}">
      <dsp:nvSpPr>
        <dsp:cNvPr id="0" name=""/>
        <dsp:cNvSpPr/>
      </dsp:nvSpPr>
      <dsp:spPr>
        <a:xfrm rot="15801674">
          <a:off x="2569676" y="1049908"/>
          <a:ext cx="299190" cy="446928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2619743" y="1183872"/>
        <a:ext cx="209433" cy="268156"/>
      </dsp:txXfrm>
    </dsp:sp>
    <dsp:sp modelId="{5FED8836-6710-4868-B1A8-51E7E18229DB}">
      <dsp:nvSpPr>
        <dsp:cNvPr id="0" name=""/>
        <dsp:cNvSpPr/>
      </dsp:nvSpPr>
      <dsp:spPr>
        <a:xfrm>
          <a:off x="2214646" y="822"/>
          <a:ext cx="1084380" cy="108438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1400" kern="1200" dirty="0" smtClean="0"/>
            <a:t>كتب التاريخ والأدب </a:t>
          </a:r>
          <a:endParaRPr lang="en-US" sz="1400" kern="1200" dirty="0"/>
        </a:p>
      </dsp:txBody>
      <dsp:txXfrm>
        <a:off x="2373450" y="159626"/>
        <a:ext cx="766772" cy="76677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559898-124B-4ABD-BE9F-9CF47A303AD9}">
      <dsp:nvSpPr>
        <dsp:cNvPr id="0" name=""/>
        <dsp:cNvSpPr/>
      </dsp:nvSpPr>
      <dsp:spPr>
        <a:xfrm>
          <a:off x="1904999" y="1244599"/>
          <a:ext cx="1600200" cy="157480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400" kern="1200" dirty="0" smtClean="0">
              <a:solidFill>
                <a:srgbClr val="000000"/>
              </a:solidFill>
            </a:rPr>
            <a:t>مصادر علم النظام السياسي في الإسلام </a:t>
          </a:r>
          <a:endParaRPr lang="en-US" sz="2400" kern="1200" dirty="0">
            <a:solidFill>
              <a:srgbClr val="000000"/>
            </a:solidFill>
          </a:endParaRPr>
        </a:p>
      </dsp:txBody>
      <dsp:txXfrm>
        <a:off x="2139343" y="1475223"/>
        <a:ext cx="1131512" cy="1113553"/>
      </dsp:txXfrm>
    </dsp:sp>
    <dsp:sp modelId="{5C935B2A-22C8-4BA1-891E-5EED5A9DBBA9}">
      <dsp:nvSpPr>
        <dsp:cNvPr id="0" name=""/>
        <dsp:cNvSpPr/>
      </dsp:nvSpPr>
      <dsp:spPr>
        <a:xfrm rot="55134">
          <a:off x="3572176" y="1865547"/>
          <a:ext cx="161653" cy="363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solidFill>
              <a:srgbClr val="000000"/>
            </a:solidFill>
          </a:endParaRPr>
        </a:p>
      </dsp:txBody>
      <dsp:txXfrm>
        <a:off x="3572179" y="1937820"/>
        <a:ext cx="113157" cy="217988"/>
      </dsp:txXfrm>
    </dsp:sp>
    <dsp:sp modelId="{A1FC8337-AFA8-4E0A-B984-8770BEB69ECC}">
      <dsp:nvSpPr>
        <dsp:cNvPr id="0" name=""/>
        <dsp:cNvSpPr/>
      </dsp:nvSpPr>
      <dsp:spPr>
        <a:xfrm>
          <a:off x="3809992" y="1524007"/>
          <a:ext cx="1068567" cy="1068567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300" kern="1200" dirty="0" smtClean="0">
              <a:solidFill>
                <a:srgbClr val="000000"/>
              </a:solidFill>
            </a:rPr>
            <a:t>مصادر عامة</a:t>
          </a:r>
          <a:endParaRPr lang="en-US" sz="2300" kern="1200" dirty="0">
            <a:solidFill>
              <a:srgbClr val="000000"/>
            </a:solidFill>
          </a:endParaRPr>
        </a:p>
      </dsp:txBody>
      <dsp:txXfrm>
        <a:off x="3966480" y="1680495"/>
        <a:ext cx="755591" cy="755591"/>
      </dsp:txXfrm>
    </dsp:sp>
    <dsp:sp modelId="{F09AE519-037F-44D0-9829-CA986E077CCD}">
      <dsp:nvSpPr>
        <dsp:cNvPr id="0" name=""/>
        <dsp:cNvSpPr/>
      </dsp:nvSpPr>
      <dsp:spPr>
        <a:xfrm rot="10585134">
          <a:off x="1677181" y="1909594"/>
          <a:ext cx="162336" cy="363312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>
            <a:solidFill>
              <a:srgbClr val="000000"/>
            </a:solidFill>
          </a:endParaRPr>
        </a:p>
      </dsp:txBody>
      <dsp:txXfrm rot="10800000">
        <a:off x="1725834" y="1980735"/>
        <a:ext cx="113635" cy="217988"/>
      </dsp:txXfrm>
    </dsp:sp>
    <dsp:sp modelId="{DCC781E1-F951-4EC9-82BD-E3944348C7DB}">
      <dsp:nvSpPr>
        <dsp:cNvPr id="0" name=""/>
        <dsp:cNvSpPr/>
      </dsp:nvSpPr>
      <dsp:spPr>
        <a:xfrm>
          <a:off x="533392" y="1600192"/>
          <a:ext cx="1068567" cy="106856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x-none" sz="2300" kern="1200" dirty="0" smtClean="0">
              <a:solidFill>
                <a:srgbClr val="000000"/>
              </a:solidFill>
            </a:rPr>
            <a:t>مصادر خاصة </a:t>
          </a:r>
          <a:endParaRPr lang="en-US" sz="2300" kern="1200" dirty="0">
            <a:solidFill>
              <a:srgbClr val="000000"/>
            </a:solidFill>
          </a:endParaRPr>
        </a:p>
      </dsp:txBody>
      <dsp:txXfrm>
        <a:off x="689880" y="1756680"/>
        <a:ext cx="755591" cy="7555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firstComp">
          <dgm:alg type="composite"/>
          <dgm:shape xmlns:r="http://schemas.openxmlformats.org/officeDocument/2006/relationships"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xmlns:r="http://schemas.openxmlformats.org/officeDocument/2006/relationships"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xmlns:r="http://schemas.openxmlformats.org/officeDocument/2006/relationships"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forEach name="Name10" axis="ch" ptType="node" st="2">
          <dgm:layoutNode name="comp">
            <dgm:alg type="composite"/>
            <dgm:shape xmlns:r="http://schemas.openxmlformats.org/officeDocument/2006/relationships"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xmlns:r="http://schemas.openxmlformats.org/officeDocument/2006/relationships"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xmlns:r="http://schemas.openxmlformats.org/officeDocument/2006/relationships"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 fact="NaN" max="NaN"/>
              </dgm:ruleLst>
            </dgm:layoutNode>
          </dgm:layoutNode>
        </dgm:forEach>
      </dgm:layoutNode>
      <dgm:layoutNode name="neg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ircle" styleLbl="node1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 fact="NaN" max="NaN"/>
        </dgm:ruleLst>
      </dgm:layoutNode>
      <dgm:forEach name="Name17" axis="followSib" ptType="sibTrans" cnt="1">
        <dgm:layoutNode name="trans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ar-S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Click to edit Master text styles</a:t>
            </a:r>
          </a:p>
          <a:p>
            <a:pPr lvl="1"/>
            <a:r>
              <a:rPr lang="ar-SA" smtClean="0"/>
              <a:t>Second level</a:t>
            </a:r>
          </a:p>
          <a:p>
            <a:pPr lvl="2"/>
            <a:r>
              <a:rPr lang="ar-SA" smtClean="0"/>
              <a:t>Third level</a:t>
            </a:r>
          </a:p>
          <a:p>
            <a:pPr lvl="3"/>
            <a:r>
              <a:rPr lang="ar-SA" smtClean="0"/>
              <a:t>Fourth level</a:t>
            </a:r>
          </a:p>
          <a:p>
            <a:pPr lvl="4"/>
            <a:r>
              <a:rPr lang="ar-SA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A1C8D3F-4D09-634C-8AA3-C9AB5C57338C}" type="datetimeFigureOut">
              <a:rPr lang="en-US" smtClean="0"/>
              <a:pPr/>
              <a:t>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5A7FB660-54B5-9E48-9B30-149FA943C6A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islamtoday.net/salman/artshow-28-161936.htm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Q_8MEPU0rcE" TargetMode="External"/><Relationship Id="rId2" Type="http://schemas.openxmlformats.org/officeDocument/2006/relationships/hyperlink" Target="http://www.youtube.com/watch?v=qQ5Fa4v4bj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xd3bPn5uqgc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13" Type="http://schemas.openxmlformats.org/officeDocument/2006/relationships/diagramLayout" Target="../diagrams/layout8.xml"/><Relationship Id="rId18" Type="http://schemas.openxmlformats.org/officeDocument/2006/relationships/diagramLayout" Target="../diagrams/layout9.xml"/><Relationship Id="rId3" Type="http://schemas.openxmlformats.org/officeDocument/2006/relationships/diagramLayout" Target="../diagrams/layout6.xml"/><Relationship Id="rId21" Type="http://schemas.microsoft.com/office/2007/relationships/diagramDrawing" Target="../diagrams/drawing9.xml"/><Relationship Id="rId7" Type="http://schemas.openxmlformats.org/officeDocument/2006/relationships/diagramData" Target="../diagrams/data7.xml"/><Relationship Id="rId12" Type="http://schemas.openxmlformats.org/officeDocument/2006/relationships/diagramData" Target="../diagrams/data8.xml"/><Relationship Id="rId17" Type="http://schemas.openxmlformats.org/officeDocument/2006/relationships/diagramData" Target="../diagrams/data9.xml"/><Relationship Id="rId2" Type="http://schemas.openxmlformats.org/officeDocument/2006/relationships/diagramData" Target="../diagrams/data6.xml"/><Relationship Id="rId16" Type="http://schemas.microsoft.com/office/2007/relationships/diagramDrawing" Target="../diagrams/drawing8.xml"/><Relationship Id="rId20" Type="http://schemas.openxmlformats.org/officeDocument/2006/relationships/diagramColors" Target="../diagrams/colors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5" Type="http://schemas.openxmlformats.org/officeDocument/2006/relationships/diagramColors" Target="../diagrams/colors8.xml"/><Relationship Id="rId10" Type="http://schemas.openxmlformats.org/officeDocument/2006/relationships/diagramColors" Target="../diagrams/colors7.xml"/><Relationship Id="rId19" Type="http://schemas.openxmlformats.org/officeDocument/2006/relationships/diagramQuickStyle" Target="../diagrams/quickStyle9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Relationship Id="rId14" Type="http://schemas.openxmlformats.org/officeDocument/2006/relationships/diagramQuickStyle" Target="../diagrams/quickStyl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90929640"/>
              </p:ext>
            </p:extLst>
          </p:nvPr>
        </p:nvGraphicFramePr>
        <p:xfrm>
          <a:off x="1013504" y="2232017"/>
          <a:ext cx="6991905" cy="28777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4790451" y="1228130"/>
            <a:ext cx="2774557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 defTabSz="914400"/>
            <a:r>
              <a:rPr lang="ar-SA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libri"/>
              </a:rPr>
              <a:t>االسياسة في اللغة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9575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03DA332-76D7-C04D-BA39-87BB950EC2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graphicEl>
                                              <a:dgm id="{603DA332-76D7-C04D-BA39-87BB950EC2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graphicEl>
                                              <a:dgm id="{603DA332-76D7-C04D-BA39-87BB950EC2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graphicEl>
                                              <a:dgm id="{603DA332-76D7-C04D-BA39-87BB950EC2D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graphicEl>
                                              <a:dgm id="{603DA332-76D7-C04D-BA39-87BB950EC2D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343CA02-0649-B143-8485-5D07A4219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graphicEl>
                                              <a:dgm id="{E343CA02-0649-B143-8485-5D07A4219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graphicEl>
                                              <a:dgm id="{E343CA02-0649-B143-8485-5D07A4219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graphicEl>
                                              <a:dgm id="{E343CA02-0649-B143-8485-5D07A4219F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>
                                            <p:graphicEl>
                                              <a:dgm id="{E343CA02-0649-B143-8485-5D07A4219F0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5785D80-9E4C-EA42-BCB1-38C02BC74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graphicEl>
                                              <a:dgm id="{D5785D80-9E4C-EA42-BCB1-38C02BC74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graphicEl>
                                              <a:dgm id="{D5785D80-9E4C-EA42-BCB1-38C02BC74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graphicEl>
                                              <a:dgm id="{D5785D80-9E4C-EA42-BCB1-38C02BC74D2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graphicEl>
                                              <a:dgm id="{D5785D80-9E4C-EA42-BCB1-38C02BC74D2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2AA988C-A650-E345-919B-BE1A6414D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graphicEl>
                                              <a:dgm id="{22AA988C-A650-E345-919B-BE1A6414D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graphicEl>
                                              <a:dgm id="{22AA988C-A650-E345-919B-BE1A6414D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graphicEl>
                                              <a:dgm id="{22AA988C-A650-E345-919B-BE1A6414DCC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graphicEl>
                                              <a:dgm id="{22AA988C-A650-E345-919B-BE1A6414DCC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Dgm bld="one"/>
        </p:bldSub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SA" sz="3000" dirty="0" smtClean="0"/>
              <a:t>١) الربانية : ربانية المصدر، ولها ثمار، منها: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5031" y="2438400"/>
            <a:ext cx="6364971" cy="2900281"/>
          </a:xfrm>
        </p:spPr>
        <p:txBody>
          <a:bodyPr wrap="square">
            <a:spAutoFit/>
          </a:bodyPr>
          <a:lstStyle/>
          <a:p>
            <a:pPr indent="0" algn="r">
              <a:buSzPct val="90000"/>
              <a:buNone/>
            </a:pPr>
            <a:r>
              <a:rPr lang="ar-SA" sz="2800" dirty="0" smtClean="0"/>
              <a:t>- العصمة من التناقض.</a:t>
            </a:r>
          </a:p>
          <a:p>
            <a:pPr indent="0" algn="r">
              <a:buSzPct val="90000"/>
              <a:buNone/>
            </a:pPr>
            <a:r>
              <a:rPr lang="ar-SA" sz="2800" dirty="0" smtClean="0"/>
              <a:t>- البراءة من التحيز، والميل لمصلحة طائفة من البشر.</a:t>
            </a:r>
          </a:p>
          <a:p>
            <a:pPr indent="0" algn="r">
              <a:buSzPct val="90000"/>
              <a:buNone/>
            </a:pPr>
            <a:r>
              <a:rPr lang="ar-SA" sz="2800" dirty="0" smtClean="0"/>
              <a:t>- الاحترام وسهولة الانقياد.</a:t>
            </a:r>
          </a:p>
          <a:p>
            <a:pPr indent="0" algn="r">
              <a:buSzPct val="90000"/>
              <a:buNone/>
            </a:pPr>
            <a:r>
              <a:rPr lang="ar-SA" sz="2800" dirty="0" smtClean="0"/>
              <a:t>- التحرر من </a:t>
            </a:r>
            <a:r>
              <a:rPr lang="ar-SA" sz="2800" b="1" u="sng" dirty="0" smtClean="0"/>
              <a:t>عبودية</a:t>
            </a:r>
            <a:r>
              <a:rPr lang="ar-SA" sz="2800" b="1" dirty="0" smtClean="0"/>
              <a:t> </a:t>
            </a:r>
            <a:r>
              <a:rPr lang="ar-SA" sz="2800" dirty="0" smtClean="0"/>
              <a:t>الانسان للانسان.</a:t>
            </a:r>
          </a:p>
        </p:txBody>
      </p:sp>
    </p:spTree>
    <p:extLst>
      <p:ext uri="{BB962C8B-B14F-4D97-AF65-F5344CB8AC3E}">
        <p14:creationId xmlns:p14="http://schemas.microsoft.com/office/powerpoint/2010/main" val="311114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ربانية الوجهة: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2520" y="2256950"/>
            <a:ext cx="6400800" cy="3048001"/>
          </a:xfrm>
        </p:spPr>
        <p:txBody>
          <a:bodyPr>
            <a:noAutofit/>
          </a:bodyPr>
          <a:lstStyle/>
          <a:p>
            <a:pPr indent="0" algn="r">
              <a:buNone/>
            </a:pPr>
            <a:r>
              <a:rPr lang="ar-SA" sz="2800" dirty="0" smtClean="0"/>
              <a:t>وهو أن يبتغي الإنسان بعمله الله سبحانه وتعالى، فالإنسان المسلم هو الذي تكون أعماله كلها لله سبحانه وتعالى. كما في قوله سبحانه</a:t>
            </a:r>
            <a:r>
              <a:rPr lang="ar-SA" sz="2800" dirty="0"/>
              <a:t>: </a:t>
            </a:r>
            <a:r>
              <a:rPr lang="ar-SA" sz="2800" dirty="0" smtClean="0"/>
              <a:t>» </a:t>
            </a:r>
            <a:r>
              <a:rPr lang="ar-SA" sz="2800" dirty="0"/>
              <a:t>قُلْ إِنَّ صَلَاتِي وَنُسُكِي وَمَحْيَايَ وَمَمَاتِي لِلَّهِ رَبِّ الْعَالَمِينَ  لَا شَرِيكَ لَهُ وَبِذَلِكَ أُمِرْتُ وَأَنَا أَوَّلُ الْمُسْلِمِينَ </a:t>
            </a:r>
            <a:r>
              <a:rPr lang="ar-SA" sz="2800" dirty="0" smtClean="0"/>
              <a:t>«.</a:t>
            </a:r>
          </a:p>
          <a:p>
            <a:pPr indent="0" algn="r">
              <a:buNone/>
            </a:pPr>
            <a:r>
              <a:rPr lang="ar-SA" sz="2800" dirty="0" smtClean="0"/>
              <a:t>و العمل بالنظام السياسي الإسلامي أمر يُتَعبد الله به.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6953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٢) الشمول: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240454"/>
            <a:ext cx="6400800" cy="3048001"/>
          </a:xfrm>
        </p:spPr>
        <p:txBody>
          <a:bodyPr>
            <a:noAutofit/>
          </a:bodyPr>
          <a:lstStyle/>
          <a:p>
            <a:pPr indent="0" algn="r">
              <a:buNone/>
            </a:pPr>
            <a:r>
              <a:rPr lang="ar-SA" sz="2800" dirty="0" smtClean="0"/>
              <a:t>النظام السياسي في الاسلام شامل</a:t>
            </a:r>
            <a:r>
              <a:rPr lang="en-US" sz="2800" dirty="0" smtClean="0"/>
              <a:t>; </a:t>
            </a:r>
            <a:r>
              <a:rPr lang="ar-SA" sz="2800" dirty="0"/>
              <a:t>لأن مصدره الهه تعالى القائل: » مَا فَرَّطْنَا فِي الْكِتَابِ مِنْ شَيْءٍ </a:t>
            </a:r>
            <a:r>
              <a:rPr lang="ar-SA" sz="2800" dirty="0" smtClean="0"/>
              <a:t>«.</a:t>
            </a:r>
            <a:endParaRPr lang="en-US" sz="2800" dirty="0" smtClean="0"/>
          </a:p>
          <a:p>
            <a:pPr indent="0" algn="r">
              <a:buNone/>
            </a:pPr>
            <a:r>
              <a:rPr lang="ar-SA" sz="2800" dirty="0" smtClean="0"/>
              <a:t>وهو شاملاً لكل ما يحتاجه النظام من بيان لواجبات وحقوق الأمير والمأمور. وجاء أيضاً بما ينظم علاقة الدولةالاسلامية بغيرها من الأمم والشعوب.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6133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٣) العالمية: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 algn="r">
              <a:buNone/>
            </a:pPr>
            <a:r>
              <a:rPr lang="ar-SA" sz="3200" dirty="0" smtClean="0"/>
              <a:t>منزل لجميع الناس على حد سواءوصالح لهم جميعا بحسب طبيعتهم الانسانية .</a:t>
            </a:r>
            <a:endParaRPr lang="en-US" sz="3200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3546764"/>
          <a:ext cx="4336473" cy="23414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8218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٤) الوسطية: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ar-SA" sz="3600" dirty="0" smtClean="0"/>
              <a:t>النظام الإسلامي جاء وسطا فليس بالدكتاتوري المفرط، ولا الديمقراطي المفرط فهو خير نظام عرفته البشرية يوما 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10245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٥) الواقعية: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r">
              <a:buNone/>
            </a:pPr>
            <a:r>
              <a:rPr lang="ar-SA" sz="2000" dirty="0" smtClean="0"/>
              <a:t>لأنه ممكن التحقيق في الحياة فلاهو بالخيالي ولا يغفل عن الطبيعة البشرية </a:t>
            </a:r>
          </a:p>
          <a:p>
            <a:pPr algn="r">
              <a:buNone/>
            </a:pPr>
            <a:r>
              <a:rPr lang="ar-SA" sz="2000" dirty="0" smtClean="0"/>
              <a:t>فلا يشمل القضايا المنطقية المجردة أو التصورات العقلية المجردة، ولا أي قوانين مثالية ليس لها مقابل في الواقع .</a:t>
            </a:r>
            <a:endParaRPr lang="ar-SA" sz="2000" dirty="0"/>
          </a:p>
          <a:p>
            <a:pPr algn="r">
              <a:buNone/>
            </a:pPr>
            <a:r>
              <a:rPr lang="ar-SA" sz="2000" dirty="0" smtClean="0"/>
              <a:t>وإنما هو نظام يشرع للناس كما هو في عالم الواقع </a:t>
            </a:r>
          </a:p>
        </p:txBody>
      </p:sp>
    </p:spTree>
    <p:extLst>
      <p:ext uri="{BB962C8B-B14F-4D97-AF65-F5344CB8AC3E}">
        <p14:creationId xmlns:p14="http://schemas.microsoft.com/office/powerpoint/2010/main" val="138467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مقال السياسة والشريعة د. سلمان العودة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buNone/>
            </a:pPr>
            <a:r>
              <a:rPr lang="ar-SA" dirty="0">
                <a:hlinkClick r:id="rId2"/>
              </a:rPr>
              <a:t>http://islamtoday.net/salman/artshow-28-161936.htm</a:t>
            </a:r>
            <a:r>
              <a:rPr lang="ar-SA" dirty="0"/>
              <a:t> </a:t>
            </a: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8592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إعداد و تقديم: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36801352"/>
              </p:ext>
            </p:extLst>
          </p:nvPr>
        </p:nvGraphicFramePr>
        <p:xfrm>
          <a:off x="1371600" y="169025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765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3066629329"/>
              </p:ext>
            </p:extLst>
          </p:nvPr>
        </p:nvGraphicFramePr>
        <p:xfrm>
          <a:off x="1607176" y="2599031"/>
          <a:ext cx="6324600" cy="294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3477491" y="1143000"/>
            <a:ext cx="464061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ar-SA" sz="5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/>
              </a:rPr>
              <a:t>القوانين السياسية:</a:t>
            </a:r>
            <a:endParaRPr lang="en-US" sz="54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644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0C5341D8-F46D-4DE3-8DF5-93C12E59D33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graphicEl>
                                              <a:dgm id="{0C5341D8-F46D-4DE3-8DF5-93C12E59D33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4FF2BA78-5D32-47B8-996B-8C350ECA3C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>
                                            <p:graphicEl>
                                              <a:dgm id="{4FF2BA78-5D32-47B8-996B-8C350ECA3C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BA8ACC4F-DE3E-4C49-8C79-544BDBA9661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graphicEl>
                                              <a:dgm id="{BA8ACC4F-DE3E-4C49-8C79-544BDBA9661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graphicEl>
                                              <a:dgm id="{7D55732B-654E-43B5-8FF9-55F667FCCAB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graphicEl>
                                              <a:dgm id="{7D55732B-654E-43B5-8FF9-55F667FCCAB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Sub>
          <a:bldDgm bld="one"/>
        </p:bldSub>
      </p:bldGraphic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333500"/>
            <a:ext cx="6400800" cy="685800"/>
          </a:xfrm>
        </p:spPr>
        <p:txBody>
          <a:bodyPr>
            <a:noAutofit/>
          </a:bodyPr>
          <a:lstStyle/>
          <a:p>
            <a:r>
              <a:rPr lang="x-none" sz="2400" dirty="0" smtClean="0">
                <a:solidFill>
                  <a:schemeClr val="accent2">
                    <a:lumMod val="75000"/>
                  </a:schemeClr>
                </a:solidFill>
                <a:latin typeface="Andalus" pitchFamily="18" charset="-78"/>
                <a:cs typeface="Andalus" pitchFamily="18" charset="-78"/>
              </a:rPr>
              <a:t>السياسات العقلية التي تنفي شرع الله تنتزع أهم خصائص السياسة العادلة من عدة جوانب</a:t>
            </a:r>
            <a:endParaRPr lang="en-US" sz="2400" dirty="0">
              <a:solidFill>
                <a:schemeClr val="accent2">
                  <a:lumMod val="75000"/>
                </a:schemeClr>
              </a:solidFill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383" y="2705100"/>
            <a:ext cx="8001000" cy="2667000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x-none" b="1" dirty="0" smtClean="0">
                <a:solidFill>
                  <a:schemeClr val="accent2">
                    <a:lumMod val="75000"/>
                  </a:schemeClr>
                </a:solidFill>
              </a:rPr>
              <a:t>الجانب الأول :</a:t>
            </a:r>
          </a:p>
          <a:p>
            <a:pPr algn="r">
              <a:buNone/>
            </a:pPr>
            <a:r>
              <a:rPr lang="x-none" b="1" dirty="0" smtClean="0"/>
              <a:t>أنها موضوعة على الجور لارتباطها بالأهواء والمصالح العاجلة. </a:t>
            </a:r>
          </a:p>
          <a:p>
            <a:pPr algn="r">
              <a:buNone/>
            </a:pPr>
            <a:r>
              <a:rPr lang="x-none" b="1" dirty="0" smtClean="0">
                <a:solidFill>
                  <a:schemeClr val="accent2">
                    <a:lumMod val="75000"/>
                  </a:schemeClr>
                </a:solidFill>
              </a:rPr>
              <a:t>الجانب الثاني :</a:t>
            </a:r>
          </a:p>
          <a:p>
            <a:pPr algn="r">
              <a:buNone/>
            </a:pPr>
            <a:r>
              <a:rPr lang="x-none" b="1" dirty="0" smtClean="0"/>
              <a:t>أنها تفتقد تلك الرابطة الحيوية بين أمور الدنيا والآخرة</a:t>
            </a:r>
            <a:r>
              <a:rPr lang="x-none" dirty="0" smtClean="0"/>
              <a:t>.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21107608"/>
              </p:ext>
            </p:extLst>
          </p:nvPr>
        </p:nvGraphicFramePr>
        <p:xfrm>
          <a:off x="-183056" y="2705100"/>
          <a:ext cx="6096000" cy="2971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8451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hsl" dir="cw">
                                      <p:cBhvr override="childStyl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8B31291-BFAB-4FC9-89C2-EA161F9F6E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4">
                                            <p:graphicEl>
                                              <a:dgm id="{A8B31291-BFAB-4FC9-89C2-EA161F9F6E1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C2FA304-F4EF-45A1-A5C4-4DEC7554E1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3" dur="2000"/>
                                        <p:tgtEl>
                                          <p:spTgt spid="4">
                                            <p:graphicEl>
                                              <a:dgm id="{6C2FA304-F4EF-45A1-A5C4-4DEC7554E1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0EA79F-419C-4555-A542-BFC37D329AC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4">
                                            <p:graphicEl>
                                              <a:dgm id="{A00EA79F-419C-4555-A542-BFC37D329AC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2E75660-2CF5-47D6-8E90-7DD7849AAF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3" dur="2000"/>
                                        <p:tgtEl>
                                          <p:spTgt spid="4">
                                            <p:graphicEl>
                                              <a:dgm id="{12E75660-2CF5-47D6-8E90-7DD7849AAF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Graphic spid="4" grpId="0">
        <p:bldSub>
          <a:bldDgm bld="on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مقاطع فيديو،،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indent="0" algn="r">
              <a:buNone/>
            </a:pPr>
            <a:r>
              <a:rPr lang="ar-SA" dirty="0" smtClean="0"/>
              <a:t>١- تعريف </a:t>
            </a:r>
            <a:r>
              <a:rPr lang="ar-SA" dirty="0"/>
              <a:t>الرأسمالية في دقيقتين </a:t>
            </a:r>
            <a:r>
              <a:rPr lang="ar-SA" dirty="0" smtClean="0"/>
              <a:t>  </a:t>
            </a:r>
            <a:endParaRPr lang="ar-SA" dirty="0"/>
          </a:p>
          <a:p>
            <a:pPr indent="0" algn="r">
              <a:buNone/>
            </a:pPr>
            <a:r>
              <a:rPr lang="ar-SA" dirty="0">
                <a:hlinkClick r:id="rId2"/>
              </a:rPr>
              <a:t>http://www.youtube.com/watch?v=</a:t>
            </a:r>
            <a:r>
              <a:rPr lang="ar-SA" dirty="0" smtClean="0">
                <a:hlinkClick r:id="rId2"/>
              </a:rPr>
              <a:t>qQ5Fa4v4bjs</a:t>
            </a:r>
            <a:r>
              <a:rPr lang="ar-SA" dirty="0" smtClean="0"/>
              <a:t> </a:t>
            </a:r>
            <a:endParaRPr lang="ar-SA" dirty="0"/>
          </a:p>
          <a:p>
            <a:pPr indent="0" algn="r">
              <a:buNone/>
            </a:pPr>
            <a:r>
              <a:rPr lang="ar-SA" dirty="0" smtClean="0"/>
              <a:t>٢- المعنى </a:t>
            </a:r>
            <a:r>
              <a:rPr lang="ar-SA" dirty="0"/>
              <a:t>الحقيقي </a:t>
            </a:r>
            <a:r>
              <a:rPr lang="ar-SA" dirty="0" smtClean="0"/>
              <a:t>للرأسمالية    </a:t>
            </a:r>
            <a:endParaRPr lang="ar-SA" dirty="0"/>
          </a:p>
          <a:p>
            <a:pPr indent="0" algn="r">
              <a:buNone/>
            </a:pPr>
            <a:r>
              <a:rPr lang="ar-SA" dirty="0">
                <a:hlinkClick r:id="rId3"/>
              </a:rPr>
              <a:t>http://www.youtube.com/watch?v=</a:t>
            </a:r>
            <a:r>
              <a:rPr lang="ar-SA" dirty="0" smtClean="0">
                <a:hlinkClick r:id="rId3"/>
              </a:rPr>
              <a:t>Q_8MEPU0rcE</a:t>
            </a:r>
            <a:r>
              <a:rPr lang="ar-SA" dirty="0" smtClean="0"/>
              <a:t>   </a:t>
            </a:r>
            <a:endParaRPr lang="ar-SA" dirty="0"/>
          </a:p>
          <a:p>
            <a:pPr indent="0" algn="r">
              <a:buNone/>
            </a:pPr>
            <a:r>
              <a:rPr lang="ar-SA" dirty="0" smtClean="0"/>
              <a:t>٣- ماهي </a:t>
            </a:r>
            <a:r>
              <a:rPr lang="ar-SA" dirty="0"/>
              <a:t>الشيوعية </a:t>
            </a:r>
            <a:r>
              <a:rPr lang="ar-SA" dirty="0" smtClean="0"/>
              <a:t>  </a:t>
            </a:r>
            <a:endParaRPr lang="ar-SA" dirty="0"/>
          </a:p>
          <a:p>
            <a:pPr indent="0" algn="r">
              <a:buNone/>
            </a:pPr>
            <a:r>
              <a:rPr lang="ar-SA" dirty="0">
                <a:hlinkClick r:id="rId4"/>
              </a:rPr>
              <a:t>http://www.youtube.com/watch?v=xd3bPn5uqgc</a:t>
            </a:r>
            <a:endParaRPr lang="ar-SA" dirty="0"/>
          </a:p>
          <a:p>
            <a:pPr indent="0" algn="r">
              <a:buNone/>
            </a:pPr>
            <a:r>
              <a:rPr lang="ar-SA" dirty="0" smtClean="0"/>
              <a:t> 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7330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3532909" y="986523"/>
            <a:ext cx="1413164" cy="13410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x-none" sz="1400" dirty="0">
                <a:solidFill>
                  <a:prstClr val="white"/>
                </a:solidFill>
                <a:latin typeface="Calibri"/>
              </a:rPr>
              <a:t>تدبير الشؤون العامة للدولة الإسلامية</a:t>
            </a:r>
            <a:endParaRPr lang="en-US" sz="1400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2545505"/>
              </p:ext>
            </p:extLst>
          </p:nvPr>
        </p:nvGraphicFramePr>
        <p:xfrm>
          <a:off x="1302327" y="1245286"/>
          <a:ext cx="6400800" cy="46290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5375404" y="681723"/>
            <a:ext cx="2832042" cy="563563"/>
          </a:xfrm>
        </p:spPr>
        <p:txBody>
          <a:bodyPr>
            <a:noAutofit/>
          </a:bodyPr>
          <a:lstStyle/>
          <a:p>
            <a:pPr algn="r"/>
            <a:r>
              <a:rPr lang="ar-SA" sz="1600" dirty="0" smtClean="0">
                <a:latin typeface="Arial" pitchFamily="34" charset="0"/>
                <a:cs typeface="Arial" pitchFamily="34" charset="0"/>
              </a:rPr>
              <a:t>عبد الوهاب خلاف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32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7617725"/>
              </p:ext>
            </p:extLst>
          </p:nvPr>
        </p:nvGraphicFramePr>
        <p:xfrm>
          <a:off x="346389" y="346347"/>
          <a:ext cx="8313310" cy="62599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5705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1953616207"/>
              </p:ext>
            </p:extLst>
          </p:nvPr>
        </p:nvGraphicFramePr>
        <p:xfrm>
          <a:off x="128292" y="3237137"/>
          <a:ext cx="47244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129278171"/>
              </p:ext>
            </p:extLst>
          </p:nvPr>
        </p:nvGraphicFramePr>
        <p:xfrm>
          <a:off x="-601422" y="1230495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22824454"/>
              </p:ext>
            </p:extLst>
          </p:nvPr>
        </p:nvGraphicFramePr>
        <p:xfrm>
          <a:off x="3069008" y="1281806"/>
          <a:ext cx="5867400" cy="383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46223220"/>
              </p:ext>
            </p:extLst>
          </p:nvPr>
        </p:nvGraphicFramePr>
        <p:xfrm>
          <a:off x="1468807" y="1209251"/>
          <a:ext cx="5410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83008" y="912474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 smtClean="0"/>
              <a:t># في التراث السياسي في الإسلام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93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3712201"/>
              </p:ext>
            </p:extLst>
          </p:nvPr>
        </p:nvGraphicFramePr>
        <p:xfrm>
          <a:off x="866589" y="2411604"/>
          <a:ext cx="7321176" cy="32660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281914" y="1372562"/>
            <a:ext cx="3473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ar-SA" sz="3600" dirty="0" smtClean="0"/>
              <a:t>مؤلفات في العصر الحاضر،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5158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28118010"/>
              </p:ext>
            </p:extLst>
          </p:nvPr>
        </p:nvGraphicFramePr>
        <p:xfrm>
          <a:off x="214425" y="181450"/>
          <a:ext cx="8675976" cy="64992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2000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uture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531</Words>
  <Application>Microsoft Office PowerPoint</Application>
  <PresentationFormat>عرض على الشاشة (3:4)‏</PresentationFormat>
  <Paragraphs>101</Paragraphs>
  <Slides>17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17</vt:i4>
      </vt:variant>
    </vt:vector>
  </HeadingPairs>
  <TitlesOfParts>
    <vt:vector size="18" baseType="lpstr">
      <vt:lpstr>Couture</vt:lpstr>
      <vt:lpstr>عرض تقديمي في PowerPoint</vt:lpstr>
      <vt:lpstr>عرض تقديمي في PowerPoint</vt:lpstr>
      <vt:lpstr>السياسات العقلية التي تنفي شرع الله تنتزع أهم خصائص السياسة العادلة من عدة جوانب</vt:lpstr>
      <vt:lpstr>مقاطع فيديو،،</vt:lpstr>
      <vt:lpstr>عبد الوهاب خلاف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١) الربانية : ربانية المصدر، ولها ثمار، منها:</vt:lpstr>
      <vt:lpstr>ربانية الوجهة:</vt:lpstr>
      <vt:lpstr>٢) الشمول:</vt:lpstr>
      <vt:lpstr>٣) العالمية:</vt:lpstr>
      <vt:lpstr>٤) الوسطية:</vt:lpstr>
      <vt:lpstr>٥) الواقعية:</vt:lpstr>
      <vt:lpstr>مقال السياسة والشريعة د. سلمان العودة </vt:lpstr>
      <vt:lpstr>إعداد و تقديم: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خصائص النظام السياسي في الإسلام</dc:title>
  <dc:creator>mac</dc:creator>
  <cp:lastModifiedBy>Alqhtani</cp:lastModifiedBy>
  <cp:revision>22</cp:revision>
  <dcterms:created xsi:type="dcterms:W3CDTF">2012-09-16T20:14:57Z</dcterms:created>
  <dcterms:modified xsi:type="dcterms:W3CDTF">2013-02-09T21:35:29Z</dcterms:modified>
</cp:coreProperties>
</file>