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4"/>
  </p:sldMasterIdLst>
  <p:notesMasterIdLst>
    <p:notesMasterId r:id="rId19"/>
  </p:notesMasterIdLst>
  <p:handoutMasterIdLst>
    <p:handoutMasterId r:id="rId20"/>
  </p:handoutMasterIdLst>
  <p:sldIdLst>
    <p:sldId id="271" r:id="rId5"/>
    <p:sldId id="257" r:id="rId6"/>
    <p:sldId id="258" r:id="rId7"/>
    <p:sldId id="259" r:id="rId8"/>
    <p:sldId id="260" r:id="rId9"/>
    <p:sldId id="261" r:id="rId10"/>
    <p:sldId id="262" r:id="rId11"/>
    <p:sldId id="263" r:id="rId12"/>
    <p:sldId id="264" r:id="rId13"/>
    <p:sldId id="272" r:id="rId14"/>
    <p:sldId id="265" r:id="rId15"/>
    <p:sldId id="267" r:id="rId16"/>
    <p:sldId id="269" r:id="rId17"/>
    <p:sldId id="270" r:id="rId18"/>
  </p:sldIdLst>
  <p:sldSz cx="9144000" cy="6858000" type="screen4x3"/>
  <p:notesSz cx="6858000" cy="10012363"/>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0505E3EF-67EA-436B-97B2-0124C06EBD24}" styleName="Medium Style 4 - Accent 3">
    <a:wholeTbl>
      <a:tcTxStyle>
        <a:fontRef idx="minor">
          <a:scrgbClr r="0" g="0" b="0"/>
        </a:fontRef>
        <a:schemeClr val="dk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w="12700" cmpd="sng">
              <a:solidFill>
                <a:schemeClr val="accent3"/>
              </a:solid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25400" cmpd="sng">
              <a:solidFill>
                <a:schemeClr val="accent3"/>
              </a:solidFill>
            </a:ln>
          </a:top>
        </a:tcBdr>
        <a:fill>
          <a:solidFill>
            <a:schemeClr val="accent3">
              <a:tint val="20000"/>
            </a:schemeClr>
          </a:solidFill>
        </a:fill>
      </a:tcStyle>
    </a:lastRow>
    <a:firstRow>
      <a:tcTxStyle b="on"/>
      <a:tcStyle>
        <a:tcBdr/>
        <a:fill>
          <a:solidFill>
            <a:schemeClr val="accent3">
              <a:tint val="20000"/>
            </a:schemeClr>
          </a:solidFill>
        </a:fill>
      </a:tcStyle>
    </a:firstRow>
  </a:tblStyle>
  <a:tblStyle styleId="{35758FB7-9AC5-4552-8A53-C91805E547FA}" styleName="Themed Style 1 - Accent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68D230F3-CF80-4859-8CE7-A43EE81993B5}" styleName="Light Style 1 - Accent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BC89EF96-8CEA-46FF-86C4-4CE0E7609802}" styleName="Light Style 3 - Accent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912C8C85-51F0-491E-9774-3900AFEF0FD7}" styleName="Light Style 2 - Accent 6">
    <a:wholeTbl>
      <a:tcTxStyle>
        <a:fontRef idx="minor">
          <a:scrgbClr r="0" g="0" b="0"/>
        </a:fontRef>
        <a:schemeClr val="tx1"/>
      </a:tcTxStyle>
      <a:tcStyle>
        <a:tcBdr>
          <a:left>
            <a:lnRef idx="1">
              <a:schemeClr val="accent6"/>
            </a:lnRef>
          </a:left>
          <a:right>
            <a:lnRef idx="1">
              <a:schemeClr val="accent6"/>
            </a:lnRef>
          </a:right>
          <a:top>
            <a:lnRef idx="1">
              <a:schemeClr val="accent6"/>
            </a:lnRef>
          </a:top>
          <a:bottom>
            <a:lnRef idx="1">
              <a:schemeClr val="accent6"/>
            </a:lnRef>
          </a:bottom>
          <a:insideH>
            <a:ln>
              <a:noFill/>
            </a:ln>
          </a:insideH>
          <a:insideV>
            <a:ln>
              <a:noFill/>
            </a:ln>
          </a:insideV>
        </a:tcBdr>
        <a:fill>
          <a:noFill/>
        </a:fill>
      </a:tcStyle>
    </a:wholeTbl>
    <a:band1H>
      <a:tcStyle>
        <a:tcBdr>
          <a:top>
            <a:lnRef idx="1">
              <a:schemeClr val="accent6"/>
            </a:lnRef>
          </a:top>
          <a:bottom>
            <a:lnRef idx="1">
              <a:schemeClr val="accent6"/>
            </a:lnRef>
          </a:bottom>
        </a:tcBdr>
      </a:tcStyle>
    </a:band1H>
    <a:band1V>
      <a:tcStyle>
        <a:tcBdr>
          <a:left>
            <a:lnRef idx="1">
              <a:schemeClr val="accent6"/>
            </a:lnRef>
          </a:left>
          <a:right>
            <a:lnRef idx="1">
              <a:schemeClr val="accent6"/>
            </a:lnRef>
          </a:right>
        </a:tcBdr>
      </a:tcStyle>
    </a:band1V>
    <a:band2V>
      <a:tcStyle>
        <a:tcBdr>
          <a:left>
            <a:lnRef idx="1">
              <a:schemeClr val="accent6"/>
            </a:lnRef>
          </a:left>
          <a:right>
            <a:lnRef idx="1">
              <a:schemeClr val="accent6"/>
            </a:lnRef>
          </a:right>
        </a:tcBdr>
      </a:tcStyle>
    </a:band2V>
    <a:lastCol>
      <a:tcTxStyle b="on"/>
      <a:tcStyle>
        <a:tcBdr/>
      </a:tcStyle>
    </a:lastCol>
    <a:firstCol>
      <a:tcTxStyle b="on"/>
      <a:tcStyle>
        <a:tcBdr/>
      </a:tcStyle>
    </a:firstCol>
    <a:lastRow>
      <a:tcTxStyle b="on"/>
      <a:tcStyle>
        <a:tcBdr>
          <a:top>
            <a:ln w="50800" cmpd="dbl">
              <a:solidFill>
                <a:schemeClr val="accent6"/>
              </a:solidFill>
            </a:ln>
          </a:top>
        </a:tcBdr>
      </a:tcStyle>
    </a:lastRow>
    <a:firstRow>
      <a:tcTxStyle b="on">
        <a:fontRef idx="minor">
          <a:scrgbClr r="0" g="0" b="0"/>
        </a:fontRef>
        <a:schemeClr val="bg1"/>
      </a:tcTxStyle>
      <a:tcStyle>
        <a:tcBdr/>
        <a:fillRef idx="1">
          <a:schemeClr val="accent6"/>
        </a:fillRef>
      </a:tcStyle>
    </a:firstRow>
  </a:tblStyle>
  <a:tblStyle styleId="{616DA210-FB5B-4158-B5E0-FEB733F419BA}" styleName="Light Style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10A1B5D5-9B99-4C35-A422-299274C87663}" styleName="Medium Style 1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a:noFill/>
            </a:ln>
          </a:insideV>
        </a:tcBdr>
        <a:fill>
          <a:solidFill>
            <a:schemeClr val="lt1"/>
          </a:solidFill>
        </a:fill>
      </a:tcStyle>
    </a:wholeTbl>
    <a:band1H>
      <a:tcStyle>
        <a:tcBdr/>
        <a:fill>
          <a:solidFill>
            <a:schemeClr val="accent6">
              <a:tint val="20000"/>
            </a:schemeClr>
          </a:solidFill>
        </a:fill>
      </a:tcStyle>
    </a:band1H>
    <a:band1V>
      <a:tcStyle>
        <a:tcBdr/>
        <a:fill>
          <a:solidFill>
            <a:schemeClr val="accent6">
              <a:tint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solidFill>
            <a:schemeClr val="lt1"/>
          </a:solidFill>
        </a:fill>
      </a:tcStyle>
    </a:lastRow>
    <a:firstRow>
      <a:tcTxStyle b="on">
        <a:fontRef idx="minor">
          <a:scrgbClr r="0" g="0" b="0"/>
        </a:fontRef>
        <a:schemeClr val="lt1"/>
      </a:tcTxStyle>
      <a:tcStyle>
        <a:tcBdr/>
        <a:fill>
          <a:solidFill>
            <a:schemeClr val="accent6"/>
          </a:solidFill>
        </a:fill>
      </a:tcStyle>
    </a:firstRow>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8FB837D-C827-4EFA-A057-4D05807E0F7C}" styleName="Themed Style 1 - Accent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C083E6E3-FA7D-4D7B-A595-EF9225AFEA82}" styleName="Light Style 1 - Accent 3">
    <a:wholeTbl>
      <a:tcTxStyle>
        <a:fontRef idx="minor">
          <a:scrgbClr r="0" g="0" b="0"/>
        </a:fontRef>
        <a:schemeClr val="tx1"/>
      </a:tcTxStyle>
      <a:tcStyle>
        <a:tcBdr>
          <a:left>
            <a:ln>
              <a:noFill/>
            </a:ln>
          </a:left>
          <a:right>
            <a:ln>
              <a:noFill/>
            </a:ln>
          </a:right>
          <a:top>
            <a:ln w="12700" cmpd="sng">
              <a:solidFill>
                <a:schemeClr val="accent3"/>
              </a:solidFill>
            </a:ln>
          </a:top>
          <a:bottom>
            <a:ln w="12700" cmpd="sng">
              <a:solidFill>
                <a:schemeClr val="accent3"/>
              </a:solidFill>
            </a:ln>
          </a:bottom>
          <a:insideH>
            <a:ln>
              <a:noFill/>
            </a:ln>
          </a:insideH>
          <a:insideV>
            <a:ln>
              <a:noFill/>
            </a:ln>
          </a:insideV>
        </a:tcBdr>
        <a:fill>
          <a:noFill/>
        </a:fill>
      </a:tcStyle>
    </a:wholeTbl>
    <a:band1H>
      <a:tcStyle>
        <a:tcBdr/>
        <a:fill>
          <a:solidFill>
            <a:schemeClr val="accent3">
              <a:alpha val="20000"/>
            </a:schemeClr>
          </a:solidFill>
        </a:fill>
      </a:tcStyle>
    </a:band1H>
    <a:band2H>
      <a:tcStyle>
        <a:tcBdr/>
      </a:tcStyle>
    </a:band2H>
    <a:band1V>
      <a:tcStyle>
        <a:tcBdr/>
        <a:fill>
          <a:solidFill>
            <a:schemeClr val="accent3">
              <a:alpha val="20000"/>
            </a:schemeClr>
          </a:solidFill>
        </a:fill>
      </a:tcStyle>
    </a:band1V>
    <a:lastCol>
      <a:tcTxStyle b="on"/>
      <a:tcStyle>
        <a:tcBdr/>
      </a:tcStyle>
    </a:lastCol>
    <a:firstCol>
      <a:tcTxStyle b="on"/>
      <a:tcStyle>
        <a:tcBdr/>
      </a:tcStyle>
    </a:firstCol>
    <a:lastRow>
      <a:tcTxStyle b="on"/>
      <a:tcStyle>
        <a:tcBdr>
          <a:top>
            <a:ln w="12700" cmpd="sng">
              <a:solidFill>
                <a:schemeClr val="accent3"/>
              </a:solidFill>
            </a:ln>
          </a:top>
        </a:tcBdr>
        <a:fill>
          <a:noFill/>
        </a:fill>
      </a:tcStyle>
    </a:lastRow>
    <a:firstRow>
      <a:tcTxStyle b="on"/>
      <a:tcStyle>
        <a:tcBdr>
          <a:bottom>
            <a:ln w="12700" cmpd="sng">
              <a:solidFill>
                <a:schemeClr val="accent3"/>
              </a:solidFill>
            </a:ln>
          </a:bottom>
        </a:tcBdr>
        <a:fill>
          <a:noFill/>
        </a:fill>
      </a:tcStyle>
    </a:firstRow>
  </a:tblStyle>
  <a:tblStyle styleId="{638B1855-1B75-4FBE-930C-398BA8C253C6}" styleName="Themed Style 2 - Accent 6">
    <a:tblBg>
      <a:fillRef idx="3">
        <a:schemeClr val="accent6"/>
      </a:fillRef>
      <a:effectRef idx="3">
        <a:schemeClr val="accent6"/>
      </a:effectRef>
    </a:tblBg>
    <a:wholeTbl>
      <a:tcTxStyle>
        <a:fontRef idx="minor">
          <a:scrgbClr r="0" g="0" b="0"/>
        </a:fontRef>
        <a:schemeClr val="lt1"/>
      </a:tcTxStyle>
      <a:tcStyle>
        <a:tcBdr>
          <a:left>
            <a:lnRef idx="1">
              <a:schemeClr val="accent6">
                <a:tint val="50000"/>
              </a:schemeClr>
            </a:lnRef>
          </a:left>
          <a:right>
            <a:lnRef idx="1">
              <a:schemeClr val="accent6">
                <a:tint val="50000"/>
              </a:schemeClr>
            </a:lnRef>
          </a:right>
          <a:top>
            <a:lnRef idx="1">
              <a:schemeClr val="accent6">
                <a:tint val="50000"/>
              </a:schemeClr>
            </a:lnRef>
          </a:top>
          <a:bottom>
            <a:lnRef idx="1">
              <a:schemeClr val="accent6">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8799B23B-EC83-4686-B30A-512413B5E67A}" styleName="Light Style 3 - Accent 3">
    <a:wholeTbl>
      <a:tcTxStyle>
        <a:fontRef idx="minor">
          <a:scrgbClr r="0" g="0" b="0"/>
        </a:fontRef>
        <a:schemeClr val="tx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w="12700" cmpd="sng">
              <a:solidFill>
                <a:schemeClr val="accent3"/>
              </a:solidFill>
            </a:ln>
          </a:insideV>
        </a:tcBdr>
        <a:fill>
          <a:noFill/>
        </a:fill>
      </a:tcStyle>
    </a:wholeTbl>
    <a:band1H>
      <a:tcStyle>
        <a:tcBdr/>
        <a:fill>
          <a:solidFill>
            <a:schemeClr val="accent3">
              <a:alpha val="20000"/>
            </a:schemeClr>
          </a:solidFill>
        </a:fill>
      </a:tcStyle>
    </a:band1H>
    <a:band1V>
      <a:tcStyle>
        <a:tcBdr/>
        <a:fill>
          <a:solidFill>
            <a:schemeClr val="accent3">
              <a:alpha val="20000"/>
            </a:schemeClr>
          </a:solidFill>
        </a:fill>
      </a:tcStyle>
    </a:band1V>
    <a:lastCol>
      <a:tcTxStyle b="on"/>
      <a:tcStyle>
        <a:tcBdr/>
      </a:tcStyle>
    </a:lastCol>
    <a:firstCol>
      <a:tcTxStyle b="on"/>
      <a:tcStyle>
        <a:tcBdr/>
      </a:tcStyle>
    </a:firstCol>
    <a:lastRow>
      <a:tcTxStyle b="on"/>
      <a:tcStyle>
        <a:tcBdr>
          <a:top>
            <a:ln w="50800" cmpd="dbl">
              <a:solidFill>
                <a:schemeClr val="accent3"/>
              </a:solidFill>
            </a:ln>
          </a:top>
        </a:tcBdr>
        <a:fill>
          <a:noFill/>
        </a:fill>
      </a:tcStyle>
    </a:lastRow>
    <a:firstRow>
      <a:tcTxStyle b="on"/>
      <a:tcStyle>
        <a:tcBdr>
          <a:bottom>
            <a:ln w="25400" cmpd="sng">
              <a:solidFill>
                <a:schemeClr val="accent3"/>
              </a:solidFill>
            </a:ln>
          </a:bottom>
        </a:tcBdr>
        <a:fill>
          <a:no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54" d="100"/>
          <a:sy n="54" d="100"/>
        </p:scale>
        <p:origin x="-960" y="-7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3" Type="http://schemas.openxmlformats.org/officeDocument/2006/relationships/customXml" Target="../customXml/item3.xml"/><Relationship Id="rId21" Type="http://schemas.openxmlformats.org/officeDocument/2006/relationships/presProps" Target="presProp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handoutMaster" Target="handoutMasters/handout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theme" Target="theme/theme1.xml"/><Relationship Id="rId10" Type="http://schemas.openxmlformats.org/officeDocument/2006/relationships/slide" Target="slides/slide6.xml"/><Relationship Id="rId19"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500618"/>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sz="quarter" idx="1"/>
          </p:nvPr>
        </p:nvSpPr>
        <p:spPr>
          <a:xfrm>
            <a:off x="1588" y="0"/>
            <a:ext cx="2971800" cy="500618"/>
          </a:xfrm>
          <a:prstGeom prst="rect">
            <a:avLst/>
          </a:prstGeom>
        </p:spPr>
        <p:txBody>
          <a:bodyPr vert="horz" lIns="91440" tIns="45720" rIns="91440" bIns="45720" rtlCol="1"/>
          <a:lstStyle>
            <a:lvl1pPr algn="l">
              <a:defRPr sz="1200"/>
            </a:lvl1pPr>
          </a:lstStyle>
          <a:p>
            <a:fld id="{2719C2AF-C50F-4D72-B54D-6DC4ADB0A11D}" type="datetimeFigureOut">
              <a:rPr lang="ar-SA" smtClean="0"/>
              <a:pPr/>
              <a:t>24/11/32</a:t>
            </a:fld>
            <a:endParaRPr lang="ar-SA"/>
          </a:p>
        </p:txBody>
      </p:sp>
      <p:sp>
        <p:nvSpPr>
          <p:cNvPr id="4" name="Footer Placeholder 3"/>
          <p:cNvSpPr>
            <a:spLocks noGrp="1"/>
          </p:cNvSpPr>
          <p:nvPr>
            <p:ph type="ftr" sz="quarter" idx="2"/>
          </p:nvPr>
        </p:nvSpPr>
        <p:spPr>
          <a:xfrm>
            <a:off x="3886200" y="9510007"/>
            <a:ext cx="2971800" cy="500618"/>
          </a:xfrm>
          <a:prstGeom prst="rect">
            <a:avLst/>
          </a:prstGeom>
        </p:spPr>
        <p:txBody>
          <a:bodyPr vert="horz" lIns="91440" tIns="45720" rIns="91440" bIns="45720" rtlCol="1" anchor="b"/>
          <a:lstStyle>
            <a:lvl1pPr algn="r">
              <a:defRPr sz="1200"/>
            </a:lvl1pPr>
          </a:lstStyle>
          <a:p>
            <a:endParaRPr lang="ar-SA"/>
          </a:p>
        </p:txBody>
      </p:sp>
      <p:sp>
        <p:nvSpPr>
          <p:cNvPr id="5" name="Slide Number Placeholder 4"/>
          <p:cNvSpPr>
            <a:spLocks noGrp="1"/>
          </p:cNvSpPr>
          <p:nvPr>
            <p:ph type="sldNum" sz="quarter" idx="3"/>
          </p:nvPr>
        </p:nvSpPr>
        <p:spPr>
          <a:xfrm>
            <a:off x="1588" y="9510007"/>
            <a:ext cx="2971800" cy="500618"/>
          </a:xfrm>
          <a:prstGeom prst="rect">
            <a:avLst/>
          </a:prstGeom>
        </p:spPr>
        <p:txBody>
          <a:bodyPr vert="horz" lIns="91440" tIns="45720" rIns="91440" bIns="45720" rtlCol="1" anchor="b"/>
          <a:lstStyle>
            <a:lvl1pPr algn="l">
              <a:defRPr sz="1200"/>
            </a:lvl1pPr>
          </a:lstStyle>
          <a:p>
            <a:fld id="{1EBCE923-5A8B-4192-9473-0C42BA624BB9}" type="slidenum">
              <a:rPr lang="ar-SA" smtClean="0"/>
              <a:pPr/>
              <a:t>‹#›</a:t>
            </a:fld>
            <a:endParaRPr lang="ar-SA"/>
          </a:p>
        </p:txBody>
      </p:sp>
    </p:spTree>
    <p:extLst>
      <p:ext uri="{BB962C8B-B14F-4D97-AF65-F5344CB8AC3E}">
        <p14:creationId xmlns:p14="http://schemas.microsoft.com/office/powerpoint/2010/main" val="1999698522"/>
      </p:ext>
    </p:extLst>
  </p:cSld>
  <p:clrMap bg1="lt1" tx1="dk1" bg2="lt2" tx2="dk2" accent1="accent1" accent2="accent2" accent3="accent3" accent4="accent4" accent5="accent5" accent6="accent6" hlink="hlink" folHlink="folHlink"/>
  <p:hf hdr="0" ftr="0" dt="0"/>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500618"/>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500618"/>
          </a:xfrm>
          <a:prstGeom prst="rect">
            <a:avLst/>
          </a:prstGeom>
        </p:spPr>
        <p:txBody>
          <a:bodyPr vert="horz" lIns="91440" tIns="45720" rIns="91440" bIns="45720" rtlCol="1"/>
          <a:lstStyle>
            <a:lvl1pPr algn="l">
              <a:defRPr sz="1200"/>
            </a:lvl1pPr>
          </a:lstStyle>
          <a:p>
            <a:fld id="{F933D9CE-9445-430D-8AED-0CB3655FA7F1}" type="datetimeFigureOut">
              <a:rPr lang="ar-SA" smtClean="0"/>
              <a:pPr/>
              <a:t>24/11/32</a:t>
            </a:fld>
            <a:endParaRPr lang="ar-SA"/>
          </a:p>
        </p:txBody>
      </p:sp>
      <p:sp>
        <p:nvSpPr>
          <p:cNvPr id="4" name="Slide Image Placeholder 3"/>
          <p:cNvSpPr>
            <a:spLocks noGrp="1" noRot="1" noChangeAspect="1"/>
          </p:cNvSpPr>
          <p:nvPr>
            <p:ph type="sldImg" idx="2"/>
          </p:nvPr>
        </p:nvSpPr>
        <p:spPr>
          <a:xfrm>
            <a:off x="927100" y="750888"/>
            <a:ext cx="5003800" cy="3754437"/>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755873"/>
            <a:ext cx="5486400" cy="45055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9510007"/>
            <a:ext cx="2971800" cy="500618"/>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9510007"/>
            <a:ext cx="2971800" cy="500618"/>
          </a:xfrm>
          <a:prstGeom prst="rect">
            <a:avLst/>
          </a:prstGeom>
        </p:spPr>
        <p:txBody>
          <a:bodyPr vert="horz" lIns="91440" tIns="45720" rIns="91440" bIns="45720" rtlCol="1" anchor="b"/>
          <a:lstStyle>
            <a:lvl1pPr algn="l">
              <a:defRPr sz="1200"/>
            </a:lvl1pPr>
          </a:lstStyle>
          <a:p>
            <a:fld id="{3552171F-E45E-456D-B595-BD0876D28BC5}" type="slidenum">
              <a:rPr lang="ar-SA" smtClean="0"/>
              <a:pPr/>
              <a:t>‹#›</a:t>
            </a:fld>
            <a:endParaRPr lang="ar-SA"/>
          </a:p>
        </p:txBody>
      </p:sp>
    </p:spTree>
    <p:extLst>
      <p:ext uri="{BB962C8B-B14F-4D97-AF65-F5344CB8AC3E}">
        <p14:creationId xmlns:p14="http://schemas.microsoft.com/office/powerpoint/2010/main" val="3732117499"/>
      </p:ext>
    </p:extLst>
  </p:cSld>
  <p:clrMap bg1="lt1" tx1="dk1" bg2="lt2" tx2="dk2" accent1="accent1" accent2="accent2" accent3="accent3" accent4="accent4" accent5="accent5" accent6="accent6" hlink="hlink" folHlink="folHlink"/>
  <p:hf hdr="0" ftr="0" dt="0"/>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pPr>
              <a:defRPr/>
            </a:pPr>
            <a:fld id="{1594B600-EAB4-469B-9BAB-832261C9FCBC}" type="slidenum">
              <a:rPr lang="ar-SA" smtClean="0">
                <a:solidFill>
                  <a:prstClr val="black"/>
                </a:solidFill>
              </a:rPr>
              <a:pPr>
                <a:defRPr/>
              </a:pPr>
              <a:t>1</a:t>
            </a:fld>
            <a:endParaRPr lang="en-US">
              <a:solidFill>
                <a:prstClr val="black"/>
              </a:solidFill>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11</a:t>
            </a:fld>
            <a:endParaRPr lang="ar-SA"/>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12</a:t>
            </a:fld>
            <a:endParaRPr lang="ar-SA"/>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13</a:t>
            </a:fld>
            <a:endParaRPr lang="ar-SA"/>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14</a:t>
            </a:fld>
            <a:endParaRPr lang="ar-SA"/>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2</a:t>
            </a:fld>
            <a:endParaRPr lang="ar-SA"/>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3</a:t>
            </a:fld>
            <a:endParaRPr lang="ar-SA"/>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4</a:t>
            </a:fld>
            <a:endParaRPr lang="ar-SA"/>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5</a:t>
            </a:fld>
            <a:endParaRPr lang="ar-SA"/>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6</a:t>
            </a:fld>
            <a:endParaRPr lang="ar-SA"/>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7</a:t>
            </a:fld>
            <a:endParaRPr lang="ar-SA"/>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8</a:t>
            </a:fld>
            <a:endParaRPr lang="ar-SA"/>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3552171F-E45E-456D-B595-BD0876D28BC5}" type="slidenum">
              <a:rPr lang="ar-SA" smtClean="0"/>
              <a:pPr/>
              <a:t>9</a:t>
            </a:fld>
            <a:endParaRPr lang="ar-SA"/>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ight Triangle 6"/>
          <p:cNvSpPr/>
          <p:nvPr/>
        </p:nvSpPr>
        <p:spPr>
          <a:xfrm>
            <a:off x="0" y="2647950"/>
            <a:ext cx="3571875" cy="421005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reeform 7"/>
          <p:cNvSpPr/>
          <p:nvPr/>
        </p:nvSpPr>
        <p:spPr>
          <a:xfrm>
            <a:off x="-2380" y="-925"/>
            <a:ext cx="9146380" cy="6858925"/>
          </a:xfrm>
          <a:custGeom>
            <a:avLst/>
            <a:gdLst>
              <a:gd name="connsiteX0" fmla="*/ 0 w 3350419"/>
              <a:gd name="connsiteY0" fmla="*/ 2081213 h 2083594"/>
              <a:gd name="connsiteX1" fmla="*/ 3031331 w 3350419"/>
              <a:gd name="connsiteY1" fmla="*/ 0 h 2083594"/>
              <a:gd name="connsiteX2" fmla="*/ 3350419 w 3350419"/>
              <a:gd name="connsiteY2" fmla="*/ 80963 h 2083594"/>
              <a:gd name="connsiteX3" fmla="*/ 3350419 w 3350419"/>
              <a:gd name="connsiteY3" fmla="*/ 2083594 h 2083594"/>
              <a:gd name="connsiteX4" fmla="*/ 0 w 3350419"/>
              <a:gd name="connsiteY4" fmla="*/ 2081213 h 2083594"/>
              <a:gd name="connsiteX0" fmla="*/ 0 w 3112294"/>
              <a:gd name="connsiteY0" fmla="*/ 2019301 h 2083594"/>
              <a:gd name="connsiteX1" fmla="*/ 2793206 w 3112294"/>
              <a:gd name="connsiteY1" fmla="*/ 0 h 2083594"/>
              <a:gd name="connsiteX2" fmla="*/ 3112294 w 3112294"/>
              <a:gd name="connsiteY2" fmla="*/ 80963 h 2083594"/>
              <a:gd name="connsiteX3" fmla="*/ 3112294 w 3112294"/>
              <a:gd name="connsiteY3" fmla="*/ 2083594 h 2083594"/>
              <a:gd name="connsiteX4" fmla="*/ 0 w 3112294"/>
              <a:gd name="connsiteY4" fmla="*/ 2019301 h 2083594"/>
              <a:gd name="connsiteX0" fmla="*/ 0 w 3345656"/>
              <a:gd name="connsiteY0" fmla="*/ 2097882 h 2097882"/>
              <a:gd name="connsiteX1" fmla="*/ 3026568 w 3345656"/>
              <a:gd name="connsiteY1" fmla="*/ 0 h 2097882"/>
              <a:gd name="connsiteX2" fmla="*/ 3345656 w 3345656"/>
              <a:gd name="connsiteY2" fmla="*/ 80963 h 2097882"/>
              <a:gd name="connsiteX3" fmla="*/ 3345656 w 3345656"/>
              <a:gd name="connsiteY3" fmla="*/ 2083594 h 2097882"/>
              <a:gd name="connsiteX4" fmla="*/ 0 w 3345656"/>
              <a:gd name="connsiteY4" fmla="*/ 2097882 h 2097882"/>
              <a:gd name="connsiteX0" fmla="*/ 0 w 2800350"/>
              <a:gd name="connsiteY0" fmla="*/ 1935957 h 2083594"/>
              <a:gd name="connsiteX1" fmla="*/ 2481262 w 2800350"/>
              <a:gd name="connsiteY1" fmla="*/ 0 h 2083594"/>
              <a:gd name="connsiteX2" fmla="*/ 2800350 w 2800350"/>
              <a:gd name="connsiteY2" fmla="*/ 80963 h 2083594"/>
              <a:gd name="connsiteX3" fmla="*/ 2800350 w 2800350"/>
              <a:gd name="connsiteY3" fmla="*/ 2083594 h 2083594"/>
              <a:gd name="connsiteX4" fmla="*/ 0 w 2800350"/>
              <a:gd name="connsiteY4" fmla="*/ 1935957 h 2083594"/>
              <a:gd name="connsiteX0" fmla="*/ 0 w 3352800"/>
              <a:gd name="connsiteY0" fmla="*/ 2083594 h 2083594"/>
              <a:gd name="connsiteX1" fmla="*/ 3033712 w 3352800"/>
              <a:gd name="connsiteY1" fmla="*/ 0 h 2083594"/>
              <a:gd name="connsiteX2" fmla="*/ 3352800 w 3352800"/>
              <a:gd name="connsiteY2" fmla="*/ 80963 h 2083594"/>
              <a:gd name="connsiteX3" fmla="*/ 3352800 w 3352800"/>
              <a:gd name="connsiteY3" fmla="*/ 2083594 h 2083594"/>
              <a:gd name="connsiteX4" fmla="*/ 0 w 3352800"/>
              <a:gd name="connsiteY4" fmla="*/ 2083594 h 2083594"/>
              <a:gd name="connsiteX0" fmla="*/ 0 w 3352800"/>
              <a:gd name="connsiteY0" fmla="*/ 2002631 h 2002631"/>
              <a:gd name="connsiteX1" fmla="*/ 3033712 w 3352800"/>
              <a:gd name="connsiteY1" fmla="*/ 15716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988469 w 3352800"/>
              <a:gd name="connsiteY1" fmla="*/ 59530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3966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45314 w 3352800"/>
              <a:gd name="connsiteY1" fmla="*/ 1224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4839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75865 w 3352800"/>
              <a:gd name="connsiteY1" fmla="*/ 8178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901 h 2002901"/>
              <a:gd name="connsiteX1" fmla="*/ 2836585 w 3352800"/>
              <a:gd name="connsiteY1" fmla="*/ 0 h 2002901"/>
              <a:gd name="connsiteX2" fmla="*/ 3352800 w 3352800"/>
              <a:gd name="connsiteY2" fmla="*/ 270 h 2002901"/>
              <a:gd name="connsiteX3" fmla="*/ 3352800 w 3352800"/>
              <a:gd name="connsiteY3" fmla="*/ 2002901 h 2002901"/>
              <a:gd name="connsiteX4" fmla="*/ 0 w 3352800"/>
              <a:gd name="connsiteY4" fmla="*/ 2002901 h 200290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52800" h="2002901">
                <a:moveTo>
                  <a:pt x="0" y="2002901"/>
                </a:moveTo>
                <a:lnTo>
                  <a:pt x="2836585" y="0"/>
                </a:lnTo>
                <a:lnTo>
                  <a:pt x="3352800" y="270"/>
                </a:lnTo>
                <a:lnTo>
                  <a:pt x="3352800" y="2002901"/>
                </a:lnTo>
                <a:lnTo>
                  <a:pt x="0" y="2002901"/>
                </a:lnTo>
                <a:close/>
              </a:path>
            </a:pathLst>
          </a:cu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rot="19140000">
            <a:off x="817112" y="1730403"/>
            <a:ext cx="5648623" cy="1204306"/>
          </a:xfrm>
        </p:spPr>
        <p:txBody>
          <a:bodyPr bIns="9144" anchor="b"/>
          <a:lstStyle>
            <a:lvl1pPr>
              <a:defRPr sz="3200"/>
            </a:lvl1pPr>
          </a:lstStyle>
          <a:p>
            <a:r>
              <a:rPr lang="en-US" smtClean="0"/>
              <a:t>Click to edit Master title style</a:t>
            </a:r>
            <a:endParaRPr lang="en-US" dirty="0"/>
          </a:p>
        </p:txBody>
      </p:sp>
      <p:sp>
        <p:nvSpPr>
          <p:cNvPr id="3" name="Subtitle 2"/>
          <p:cNvSpPr>
            <a:spLocks noGrp="1"/>
          </p:cNvSpPr>
          <p:nvPr>
            <p:ph type="subTitle" idx="1"/>
          </p:nvPr>
        </p:nvSpPr>
        <p:spPr>
          <a:xfrm rot="19140000">
            <a:off x="1212277" y="2470925"/>
            <a:ext cx="6511131" cy="329259"/>
          </a:xfrm>
        </p:spPr>
        <p:txBody>
          <a:bodyPr tIns="9144">
            <a:normAutofit/>
          </a:bodyPr>
          <a:lstStyle>
            <a:lvl1pPr marL="0" indent="0" algn="l">
              <a:buNone/>
              <a:defRPr kumimoji="0" lang="en-US" sz="1400" b="0" i="0" u="none" strike="noStrike" kern="1200" cap="all" spc="400" normalizeH="0" baseline="0" noProof="0" dirty="0" smtClean="0">
                <a:ln>
                  <a:noFill/>
                </a:ln>
                <a:solidFill>
                  <a:schemeClr val="tx1"/>
                </a:solidFill>
                <a:effectLst/>
                <a:uLnTx/>
                <a:uFillTx/>
                <a:latin typeface="+mn-lt"/>
                <a:ea typeface="+mj-ea"/>
                <a:cs typeface="Tunga" pitchFamily="2"/>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marL="0" marR="0" lvl="0" indent="0" algn="l" defTabSz="914400" rtl="0" eaLnBrk="1" fontAlgn="auto" latinLnBrk="0" hangingPunct="1">
              <a:lnSpc>
                <a:spcPct val="100000"/>
              </a:lnSpc>
              <a:spcBef>
                <a:spcPts val="0"/>
              </a:spcBef>
              <a:spcAft>
                <a:spcPts val="0"/>
              </a:spcAft>
              <a:buClr>
                <a:schemeClr val="accent1"/>
              </a:buClr>
              <a:buSzPct val="100000"/>
              <a:buFont typeface="Arial" pitchFamily="34" charset="0"/>
              <a:buNone/>
              <a:tabLst/>
              <a:defRPr/>
            </a:pPr>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387EE692-3419-49C4-AFCC-2F42D7DAD081}" type="datetime1">
              <a:rPr lang="en-US" smtClean="0"/>
              <a:t>10/21/2011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F1722E4-607A-4ACA-91C8-3289017CA9A3}" type="datetime1">
              <a:rPr lang="en-US" smtClean="0"/>
              <a:t>10/21/2011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9"/>
            <a:ext cx="2057400" cy="4678362"/>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9"/>
            <a:ext cx="6019800" cy="467836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B64B084-150E-42F9-AE6E-B050DD96ECE5}" type="datetime1">
              <a:rPr lang="en-US" smtClean="0"/>
              <a:t>10/21/2011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395617F8-4F90-4CC8-9270-48E968426266}" type="datetime1">
              <a:rPr lang="en-US" smtClean="0"/>
              <a:t>10/21/2011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8" name="Freeform 7"/>
          <p:cNvSpPr/>
          <p:nvPr/>
        </p:nvSpPr>
        <p:spPr>
          <a:xfrm>
            <a:off x="-2380" y="-925"/>
            <a:ext cx="9146380" cy="6858925"/>
          </a:xfrm>
          <a:custGeom>
            <a:avLst/>
            <a:gdLst>
              <a:gd name="connsiteX0" fmla="*/ 0 w 3350419"/>
              <a:gd name="connsiteY0" fmla="*/ 2081213 h 2083594"/>
              <a:gd name="connsiteX1" fmla="*/ 3031331 w 3350419"/>
              <a:gd name="connsiteY1" fmla="*/ 0 h 2083594"/>
              <a:gd name="connsiteX2" fmla="*/ 3350419 w 3350419"/>
              <a:gd name="connsiteY2" fmla="*/ 80963 h 2083594"/>
              <a:gd name="connsiteX3" fmla="*/ 3350419 w 3350419"/>
              <a:gd name="connsiteY3" fmla="*/ 2083594 h 2083594"/>
              <a:gd name="connsiteX4" fmla="*/ 0 w 3350419"/>
              <a:gd name="connsiteY4" fmla="*/ 2081213 h 2083594"/>
              <a:gd name="connsiteX0" fmla="*/ 0 w 3112294"/>
              <a:gd name="connsiteY0" fmla="*/ 2019301 h 2083594"/>
              <a:gd name="connsiteX1" fmla="*/ 2793206 w 3112294"/>
              <a:gd name="connsiteY1" fmla="*/ 0 h 2083594"/>
              <a:gd name="connsiteX2" fmla="*/ 3112294 w 3112294"/>
              <a:gd name="connsiteY2" fmla="*/ 80963 h 2083594"/>
              <a:gd name="connsiteX3" fmla="*/ 3112294 w 3112294"/>
              <a:gd name="connsiteY3" fmla="*/ 2083594 h 2083594"/>
              <a:gd name="connsiteX4" fmla="*/ 0 w 3112294"/>
              <a:gd name="connsiteY4" fmla="*/ 2019301 h 2083594"/>
              <a:gd name="connsiteX0" fmla="*/ 0 w 3345656"/>
              <a:gd name="connsiteY0" fmla="*/ 2097882 h 2097882"/>
              <a:gd name="connsiteX1" fmla="*/ 3026568 w 3345656"/>
              <a:gd name="connsiteY1" fmla="*/ 0 h 2097882"/>
              <a:gd name="connsiteX2" fmla="*/ 3345656 w 3345656"/>
              <a:gd name="connsiteY2" fmla="*/ 80963 h 2097882"/>
              <a:gd name="connsiteX3" fmla="*/ 3345656 w 3345656"/>
              <a:gd name="connsiteY3" fmla="*/ 2083594 h 2097882"/>
              <a:gd name="connsiteX4" fmla="*/ 0 w 3345656"/>
              <a:gd name="connsiteY4" fmla="*/ 2097882 h 2097882"/>
              <a:gd name="connsiteX0" fmla="*/ 0 w 2800350"/>
              <a:gd name="connsiteY0" fmla="*/ 1935957 h 2083594"/>
              <a:gd name="connsiteX1" fmla="*/ 2481262 w 2800350"/>
              <a:gd name="connsiteY1" fmla="*/ 0 h 2083594"/>
              <a:gd name="connsiteX2" fmla="*/ 2800350 w 2800350"/>
              <a:gd name="connsiteY2" fmla="*/ 80963 h 2083594"/>
              <a:gd name="connsiteX3" fmla="*/ 2800350 w 2800350"/>
              <a:gd name="connsiteY3" fmla="*/ 2083594 h 2083594"/>
              <a:gd name="connsiteX4" fmla="*/ 0 w 2800350"/>
              <a:gd name="connsiteY4" fmla="*/ 1935957 h 2083594"/>
              <a:gd name="connsiteX0" fmla="*/ 0 w 3352800"/>
              <a:gd name="connsiteY0" fmla="*/ 2083594 h 2083594"/>
              <a:gd name="connsiteX1" fmla="*/ 3033712 w 3352800"/>
              <a:gd name="connsiteY1" fmla="*/ 0 h 2083594"/>
              <a:gd name="connsiteX2" fmla="*/ 3352800 w 3352800"/>
              <a:gd name="connsiteY2" fmla="*/ 80963 h 2083594"/>
              <a:gd name="connsiteX3" fmla="*/ 3352800 w 3352800"/>
              <a:gd name="connsiteY3" fmla="*/ 2083594 h 2083594"/>
              <a:gd name="connsiteX4" fmla="*/ 0 w 3352800"/>
              <a:gd name="connsiteY4" fmla="*/ 2083594 h 2083594"/>
              <a:gd name="connsiteX0" fmla="*/ 0 w 3352800"/>
              <a:gd name="connsiteY0" fmla="*/ 2002631 h 2002631"/>
              <a:gd name="connsiteX1" fmla="*/ 3033712 w 3352800"/>
              <a:gd name="connsiteY1" fmla="*/ 15716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988469 w 3352800"/>
              <a:gd name="connsiteY1" fmla="*/ 59530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3966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45314 w 3352800"/>
              <a:gd name="connsiteY1" fmla="*/ 1224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4839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75865 w 3352800"/>
              <a:gd name="connsiteY1" fmla="*/ 8178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901 h 2002901"/>
              <a:gd name="connsiteX1" fmla="*/ 2836585 w 3352800"/>
              <a:gd name="connsiteY1" fmla="*/ 0 h 2002901"/>
              <a:gd name="connsiteX2" fmla="*/ 3352800 w 3352800"/>
              <a:gd name="connsiteY2" fmla="*/ 270 h 2002901"/>
              <a:gd name="connsiteX3" fmla="*/ 3352800 w 3352800"/>
              <a:gd name="connsiteY3" fmla="*/ 2002901 h 2002901"/>
              <a:gd name="connsiteX4" fmla="*/ 0 w 3352800"/>
              <a:gd name="connsiteY4" fmla="*/ 2002901 h 200290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52800" h="2002901">
                <a:moveTo>
                  <a:pt x="0" y="2002901"/>
                </a:moveTo>
                <a:lnTo>
                  <a:pt x="2836585" y="0"/>
                </a:lnTo>
                <a:lnTo>
                  <a:pt x="3352800" y="270"/>
                </a:lnTo>
                <a:lnTo>
                  <a:pt x="3352800" y="2002901"/>
                </a:lnTo>
                <a:lnTo>
                  <a:pt x="0" y="2002901"/>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ight Triangle 6"/>
          <p:cNvSpPr/>
          <p:nvPr/>
        </p:nvSpPr>
        <p:spPr>
          <a:xfrm>
            <a:off x="0" y="2647950"/>
            <a:ext cx="3571875" cy="4210050"/>
          </a:xfrm>
          <a:prstGeom prst="rtTriangle">
            <a:avLst/>
          </a:pr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rot="19140000">
            <a:off x="819399" y="1726737"/>
            <a:ext cx="5650992" cy="1207509"/>
          </a:xfrm>
        </p:spPr>
        <p:txBody>
          <a:bodyPr bIns="9144" anchor="b"/>
          <a:lstStyle>
            <a:lvl1pPr algn="l">
              <a:defRPr kumimoji="0" lang="en-US" sz="3200" b="0" i="0" u="none" strike="noStrike" kern="1200" cap="all" spc="0" normalizeH="0" baseline="0" noProof="0" dirty="0" smtClean="0">
                <a:ln>
                  <a:noFill/>
                </a:ln>
                <a:solidFill>
                  <a:schemeClr val="tx1"/>
                </a:solidFill>
                <a:effectLst/>
                <a:uLnTx/>
                <a:uFillTx/>
                <a:latin typeface="+mj-lt"/>
                <a:ea typeface="+mj-ea"/>
                <a:cs typeface="+mj-cs"/>
              </a:defRPr>
            </a:lvl1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title style</a:t>
            </a:r>
            <a:endParaRPr lang="en-US" dirty="0"/>
          </a:p>
        </p:txBody>
      </p:sp>
      <p:sp>
        <p:nvSpPr>
          <p:cNvPr id="3" name="Text Placeholder 2"/>
          <p:cNvSpPr>
            <a:spLocks noGrp="1"/>
          </p:cNvSpPr>
          <p:nvPr>
            <p:ph type="body" idx="1"/>
          </p:nvPr>
        </p:nvSpPr>
        <p:spPr>
          <a:xfrm rot="19140000">
            <a:off x="1216152" y="2468304"/>
            <a:ext cx="6510528" cy="329184"/>
          </a:xfrm>
        </p:spPr>
        <p:txBody>
          <a:bodyPr anchor="t">
            <a:normAutofit/>
          </a:bodyPr>
          <a:lstStyle>
            <a:lvl1pPr marL="0" indent="0">
              <a:buNone/>
              <a:defRPr kumimoji="0" lang="en-US" sz="1400" b="0" i="0" u="none" strike="noStrike" kern="1200" cap="all" spc="400" normalizeH="0" baseline="0" noProof="0" dirty="0" smtClean="0">
                <a:ln>
                  <a:noFill/>
                </a:ln>
                <a:solidFill>
                  <a:schemeClr val="tx1"/>
                </a:solidFill>
                <a:effectLst/>
                <a:uLnTx/>
                <a:uFillTx/>
                <a:latin typeface="+mn-lt"/>
                <a:ea typeface="+mj-ea"/>
                <a:cs typeface="Tunga" pitchFamily="2"/>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marL="0" marR="0" lvl="0" indent="0" algn="l" defTabSz="914400" rtl="0" eaLnBrk="1" fontAlgn="auto" latinLnBrk="0" hangingPunct="1">
              <a:lnSpc>
                <a:spcPct val="100000"/>
              </a:lnSpc>
              <a:spcBef>
                <a:spcPts val="0"/>
              </a:spcBef>
              <a:spcAft>
                <a:spcPts val="0"/>
              </a:spcAft>
              <a:buClr>
                <a:schemeClr val="accent1"/>
              </a:buClr>
              <a:buSzPct val="100000"/>
              <a:buFont typeface="Arial" pitchFamily="34" charset="0"/>
              <a:buNone/>
              <a:tabLst/>
              <a:defRPr/>
            </a:pPr>
            <a:r>
              <a:rPr lang="en-US" smtClean="0"/>
              <a:t>Click to edit Master text styles</a:t>
            </a:r>
          </a:p>
        </p:txBody>
      </p:sp>
      <p:sp>
        <p:nvSpPr>
          <p:cNvPr id="4" name="Date Placeholder 3"/>
          <p:cNvSpPr>
            <a:spLocks noGrp="1"/>
          </p:cNvSpPr>
          <p:nvPr>
            <p:ph type="dt" sz="half" idx="10"/>
          </p:nvPr>
        </p:nvSpPr>
        <p:spPr/>
        <p:txBody>
          <a:bodyPr/>
          <a:lstStyle/>
          <a:p>
            <a:fld id="{CB0FF28B-248B-4000-A989-E13F81741B5D}" type="datetime1">
              <a:rPr lang="en-US" smtClean="0"/>
              <a:t>10/21/2011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822960" y="1097280"/>
            <a:ext cx="3200400" cy="371246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700016" y="1097280"/>
            <a:ext cx="3200400" cy="371246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AB706B88-42BE-4753-867D-6A7F2BA6CCFF}" type="datetime1">
              <a:rPr lang="en-US" smtClean="0"/>
              <a:t>10/21/2011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
        <p:nvSpPr>
          <p:cNvPr id="8" name="Title 7"/>
          <p:cNvSpPr>
            <a:spLocks noGrp="1"/>
          </p:cNvSpPr>
          <p:nvPr>
            <p:ph type="title"/>
          </p:nvPr>
        </p:nvSpPr>
        <p:spPr/>
        <p:txBody>
          <a:bodyPr/>
          <a:lstStyle/>
          <a:p>
            <a:r>
              <a:rPr lang="en-US" smtClean="0"/>
              <a:t>Click to edit Master title style</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822960" y="1097280"/>
            <a:ext cx="3200400" cy="548640"/>
          </a:xfrm>
        </p:spPr>
        <p:txBody>
          <a:bodyPr anchor="b">
            <a:normAutofit/>
          </a:bodyPr>
          <a:lstStyle>
            <a:lvl1pPr marL="0" indent="0">
              <a:buNone/>
              <a:defRPr lang="en-US" sz="1400" b="0" kern="1200" cap="all" spc="400" baseline="0" dirty="0" smtClean="0">
                <a:solidFill>
                  <a:schemeClr val="tx1"/>
                </a:solidFill>
                <a:latin typeface="+mn-lt"/>
                <a:ea typeface="+mj-ea"/>
                <a:cs typeface="Tunga" pitchFamily="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100000"/>
              </a:lnSpc>
              <a:spcBef>
                <a:spcPts val="0"/>
              </a:spcBef>
              <a:spcAft>
                <a:spcPts val="0"/>
              </a:spcAft>
              <a:buClr>
                <a:schemeClr val="accent1"/>
              </a:buClr>
              <a:buFont typeface="Arial" pitchFamily="34" charset="0"/>
              <a:buNone/>
            </a:pPr>
            <a:r>
              <a:rPr lang="en-US" smtClean="0"/>
              <a:t>Click to edit Master text styles</a:t>
            </a:r>
          </a:p>
        </p:txBody>
      </p:sp>
      <p:sp>
        <p:nvSpPr>
          <p:cNvPr id="4" name="Content Placeholder 3"/>
          <p:cNvSpPr>
            <a:spLocks noGrp="1"/>
          </p:cNvSpPr>
          <p:nvPr>
            <p:ph sz="half" idx="2"/>
          </p:nvPr>
        </p:nvSpPr>
        <p:spPr>
          <a:xfrm>
            <a:off x="819150" y="1701848"/>
            <a:ext cx="3200400" cy="310896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700016" y="1097280"/>
            <a:ext cx="3200400" cy="548640"/>
          </a:xfrm>
        </p:spPr>
        <p:txBody>
          <a:bodyPr anchor="b">
            <a:normAutofit/>
          </a:bodyPr>
          <a:lstStyle>
            <a:lvl1pPr marL="0" indent="0">
              <a:buNone/>
              <a:defRPr lang="en-US" sz="1400" b="0" kern="1200" cap="all" spc="400" baseline="0" dirty="0" smtClean="0">
                <a:solidFill>
                  <a:schemeClr val="tx1"/>
                </a:solidFill>
                <a:latin typeface="+mn-lt"/>
                <a:ea typeface="+mj-ea"/>
                <a:cs typeface="Tunga" pitchFamily="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100000"/>
              </a:lnSpc>
              <a:spcBef>
                <a:spcPts val="0"/>
              </a:spcBef>
              <a:spcAft>
                <a:spcPts val="0"/>
              </a:spcAft>
              <a:buClr>
                <a:schemeClr val="accent1"/>
              </a:buClr>
              <a:buFont typeface="Arial" pitchFamily="34" charset="0"/>
              <a:buNone/>
            </a:pPr>
            <a:r>
              <a:rPr lang="en-US" smtClean="0"/>
              <a:t>Click to edit Master text styles</a:t>
            </a:r>
          </a:p>
        </p:txBody>
      </p:sp>
      <p:sp>
        <p:nvSpPr>
          <p:cNvPr id="6" name="Content Placeholder 5"/>
          <p:cNvSpPr>
            <a:spLocks noGrp="1"/>
          </p:cNvSpPr>
          <p:nvPr>
            <p:ph sz="quarter" idx="4"/>
          </p:nvPr>
        </p:nvSpPr>
        <p:spPr>
          <a:xfrm>
            <a:off x="4700016" y="1701848"/>
            <a:ext cx="3200400" cy="310896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7FBE382F-FA5F-4B46-9209-BC94C814B9BC}" type="datetime1">
              <a:rPr lang="en-US" smtClean="0"/>
              <a:t>10/21/2011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71A87AA-FBFA-4A49-A403-3DF0D6D834AA}" type="datetime1">
              <a:rPr lang="en-US" smtClean="0"/>
              <a:t>10/21/2011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1F66348-214D-4F5B-8447-E991E2042783}" type="datetime1">
              <a:rPr lang="en-US" smtClean="0"/>
              <a:t>10/21/2011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7" name="Right Triangle 16"/>
          <p:cNvSpPr/>
          <p:nvPr/>
        </p:nvSpPr>
        <p:spPr>
          <a:xfrm>
            <a:off x="0" y="2647950"/>
            <a:ext cx="3571875" cy="421005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ight Triangle 17"/>
          <p:cNvSpPr/>
          <p:nvPr/>
        </p:nvSpPr>
        <p:spPr>
          <a:xfrm rot="5400000">
            <a:off x="433389" y="-433387"/>
            <a:ext cx="6858000" cy="7724778"/>
          </a:xfrm>
          <a:prstGeom prst="rtTriangle">
            <a:avLst/>
          </a:pr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lang="en-US" sz="1800" kern="1200">
              <a:solidFill>
                <a:schemeClr val="lt1"/>
              </a:solidFill>
              <a:latin typeface="+mn-lt"/>
              <a:ea typeface="+mn-ea"/>
              <a:cs typeface="+mn-cs"/>
            </a:endParaRPr>
          </a:p>
        </p:txBody>
      </p:sp>
      <p:sp>
        <p:nvSpPr>
          <p:cNvPr id="2" name="Title 1"/>
          <p:cNvSpPr>
            <a:spLocks noGrp="1"/>
          </p:cNvSpPr>
          <p:nvPr>
            <p:ph type="title"/>
          </p:nvPr>
        </p:nvSpPr>
        <p:spPr>
          <a:xfrm rot="19140000">
            <a:off x="784930" y="1576103"/>
            <a:ext cx="5212080" cy="1089427"/>
          </a:xfrm>
        </p:spPr>
        <p:txBody>
          <a:bodyPr bIns="0" anchor="b"/>
          <a:lstStyle>
            <a:lvl1pPr algn="l">
              <a:defRPr kumimoji="0" lang="en-US" sz="2800" b="0" i="0" u="none" strike="noStrike" kern="1200" cap="all" spc="0" normalizeH="0" baseline="0" noProof="0" dirty="0" smtClean="0">
                <a:ln>
                  <a:noFill/>
                </a:ln>
                <a:solidFill>
                  <a:srgbClr val="FFFFFF"/>
                </a:solidFill>
                <a:effectLst/>
                <a:uLnTx/>
                <a:uFillTx/>
                <a:latin typeface="+mj-lt"/>
                <a:ea typeface="+mj-ea"/>
                <a:cs typeface="+mj-cs"/>
              </a:defRPr>
            </a:lvl1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title style</a:t>
            </a:r>
            <a:endParaRPr lang="en-US" dirty="0"/>
          </a:p>
        </p:txBody>
      </p:sp>
      <p:sp>
        <p:nvSpPr>
          <p:cNvPr id="3" name="Content Placeholder 2"/>
          <p:cNvSpPr>
            <a:spLocks noGrp="1"/>
          </p:cNvSpPr>
          <p:nvPr>
            <p:ph idx="1"/>
          </p:nvPr>
        </p:nvSpPr>
        <p:spPr>
          <a:xfrm>
            <a:off x="4749552" y="2618912"/>
            <a:ext cx="3807779" cy="332468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rot="19140000">
            <a:off x="1297954" y="2253385"/>
            <a:ext cx="5794760" cy="623314"/>
          </a:xfrm>
        </p:spPr>
        <p:txBody>
          <a:bodyPr>
            <a:normAutofit/>
          </a:bodyPr>
          <a:lstStyle>
            <a:lvl1pPr marL="0" indent="0">
              <a:buNone/>
              <a:defRPr lang="en-US" sz="1400" b="1" kern="1200" dirty="0" smtClean="0">
                <a:solidFill>
                  <a:srgbClr val="FFFFFF"/>
                </a:solidFill>
                <a:latin typeface="+mn-lt"/>
                <a:ea typeface="+mn-ea"/>
                <a:cs typeface="+mn-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ts val="300"/>
              </a:spcBef>
              <a:spcAft>
                <a:spcPts val="0"/>
              </a:spcAft>
              <a:buClr>
                <a:schemeClr val="accent1"/>
              </a:buClr>
              <a:buSzPct val="100000"/>
              <a:buFont typeface="Arial" pitchFamily="34" charset="0"/>
              <a:buNone/>
              <a:tabLst/>
              <a:defRPr/>
            </a:pPr>
            <a:r>
              <a:rPr lang="en-US" smtClean="0"/>
              <a:t>Click to edit Master text styles</a:t>
            </a:r>
          </a:p>
        </p:txBody>
      </p:sp>
      <p:sp>
        <p:nvSpPr>
          <p:cNvPr id="5" name="Date Placeholder 4"/>
          <p:cNvSpPr>
            <a:spLocks noGrp="1"/>
          </p:cNvSpPr>
          <p:nvPr>
            <p:ph type="dt" sz="half" idx="10"/>
          </p:nvPr>
        </p:nvSpPr>
        <p:spPr/>
        <p:txBody>
          <a:bodyPr/>
          <a:lstStyle/>
          <a:p>
            <a:fld id="{404C9569-FE48-4D52-A535-20E17B1A659A}" type="datetime1">
              <a:rPr lang="en-US" smtClean="0"/>
              <a:t>10/21/2011</a:t>
            </a:fld>
            <a:endParaRPr lang="en-US"/>
          </a:p>
        </p:txBody>
      </p:sp>
      <p:sp>
        <p:nvSpPr>
          <p:cNvPr id="6" name="Footer Placeholder 5"/>
          <p:cNvSpPr>
            <a:spLocks noGrp="1"/>
          </p:cNvSpPr>
          <p:nvPr>
            <p:ph type="ftr" sz="quarter" idx="11"/>
          </p:nvPr>
        </p:nvSpPr>
        <p:spPr/>
        <p:txBody>
          <a:bodyPr/>
          <a:lstStyle>
            <a:lvl1pPr>
              <a:defRPr>
                <a:solidFill>
                  <a:schemeClr val="tx2"/>
                </a:solidFill>
              </a:defRPr>
            </a:lvl1pPr>
          </a:lstStyle>
          <a:p>
            <a:endParaRPr lang="en-US"/>
          </a:p>
        </p:txBody>
      </p:sp>
      <p:sp>
        <p:nvSpPr>
          <p:cNvPr id="7" name="Slide Number Placeholder 6"/>
          <p:cNvSpPr>
            <a:spLocks noGrp="1"/>
          </p:cNvSpPr>
          <p:nvPr>
            <p:ph type="sldNum" sz="quarter" idx="12"/>
          </p:nvPr>
        </p:nvSpPr>
        <p:spPr>
          <a:ln>
            <a:solidFill>
              <a:schemeClr val="tx2"/>
            </a:solidFill>
          </a:ln>
        </p:spPr>
        <p:txBody>
          <a:bodyPr/>
          <a:lstStyle>
            <a:lvl1pPr>
              <a:defRPr>
                <a:solidFill>
                  <a:schemeClr val="tx2"/>
                </a:solidFill>
              </a:defRPr>
            </a:lvl1p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1" name="Picture Placeholder 10"/>
          <p:cNvSpPr>
            <a:spLocks noGrp="1"/>
          </p:cNvSpPr>
          <p:nvPr>
            <p:ph type="pic" sz="quarter" idx="14"/>
          </p:nvPr>
        </p:nvSpPr>
        <p:spPr>
          <a:xfrm>
            <a:off x="2028825" y="0"/>
            <a:ext cx="7115175" cy="6858000"/>
          </a:xfrm>
          <a:custGeom>
            <a:avLst/>
            <a:gdLst>
              <a:gd name="connsiteX0" fmla="*/ 0 w 7104888"/>
              <a:gd name="connsiteY0" fmla="*/ 0 h 6858000"/>
              <a:gd name="connsiteX1" fmla="*/ 7104888 w 7104888"/>
              <a:gd name="connsiteY1" fmla="*/ 0 h 6858000"/>
              <a:gd name="connsiteX2" fmla="*/ 7104888 w 7104888"/>
              <a:gd name="connsiteY2" fmla="*/ 6858000 h 6858000"/>
              <a:gd name="connsiteX3" fmla="*/ 0 w 7104888"/>
              <a:gd name="connsiteY3" fmla="*/ 6858000 h 6858000"/>
              <a:gd name="connsiteX4" fmla="*/ 0 w 7104888"/>
              <a:gd name="connsiteY4" fmla="*/ 0 h 6858000"/>
              <a:gd name="connsiteX0" fmla="*/ 0 w 7104888"/>
              <a:gd name="connsiteY0" fmla="*/ 0 h 6858000"/>
              <a:gd name="connsiteX1" fmla="*/ 5695188 w 7104888"/>
              <a:gd name="connsiteY1" fmla="*/ 0 h 6858000"/>
              <a:gd name="connsiteX2" fmla="*/ 7104888 w 7104888"/>
              <a:gd name="connsiteY2" fmla="*/ 0 h 6858000"/>
              <a:gd name="connsiteX3" fmla="*/ 7104888 w 7104888"/>
              <a:gd name="connsiteY3" fmla="*/ 6858000 h 6858000"/>
              <a:gd name="connsiteX4" fmla="*/ 0 w 7104888"/>
              <a:gd name="connsiteY4" fmla="*/ 6858000 h 6858000"/>
              <a:gd name="connsiteX5" fmla="*/ 0 w 7104888"/>
              <a:gd name="connsiteY5" fmla="*/ 0 h 6858000"/>
              <a:gd name="connsiteX0" fmla="*/ 10287 w 7115175"/>
              <a:gd name="connsiteY0" fmla="*/ 0 h 6858000"/>
              <a:gd name="connsiteX1" fmla="*/ 5705475 w 7115175"/>
              <a:gd name="connsiteY1" fmla="*/ 0 h 6858000"/>
              <a:gd name="connsiteX2" fmla="*/ 7115175 w 7115175"/>
              <a:gd name="connsiteY2" fmla="*/ 0 h 6858000"/>
              <a:gd name="connsiteX3" fmla="*/ 7115175 w 7115175"/>
              <a:gd name="connsiteY3" fmla="*/ 6858000 h 6858000"/>
              <a:gd name="connsiteX4" fmla="*/ 10287 w 7115175"/>
              <a:gd name="connsiteY4" fmla="*/ 6858000 h 6858000"/>
              <a:gd name="connsiteX5" fmla="*/ 0 w 7115175"/>
              <a:gd name="connsiteY5" fmla="*/ 5048250 h 6858000"/>
              <a:gd name="connsiteX6" fmla="*/ 10287 w 7115175"/>
              <a:gd name="connsiteY6" fmla="*/ 0 h 6858000"/>
              <a:gd name="connsiteX0" fmla="*/ 10287 w 7115175"/>
              <a:gd name="connsiteY0" fmla="*/ 0 h 6858000"/>
              <a:gd name="connsiteX1" fmla="*/ 5705475 w 7115175"/>
              <a:gd name="connsiteY1" fmla="*/ 0 h 6858000"/>
              <a:gd name="connsiteX2" fmla="*/ 7115175 w 7115175"/>
              <a:gd name="connsiteY2" fmla="*/ 0 h 6858000"/>
              <a:gd name="connsiteX3" fmla="*/ 7115175 w 7115175"/>
              <a:gd name="connsiteY3" fmla="*/ 6858000 h 6858000"/>
              <a:gd name="connsiteX4" fmla="*/ 1533526 w 7115175"/>
              <a:gd name="connsiteY4" fmla="*/ 6848475 h 6858000"/>
              <a:gd name="connsiteX5" fmla="*/ 10287 w 7115175"/>
              <a:gd name="connsiteY5" fmla="*/ 6858000 h 6858000"/>
              <a:gd name="connsiteX6" fmla="*/ 0 w 7115175"/>
              <a:gd name="connsiteY6" fmla="*/ 5048250 h 6858000"/>
              <a:gd name="connsiteX7" fmla="*/ 10287 w 7115175"/>
              <a:gd name="connsiteY7" fmla="*/ 0 h 6858000"/>
              <a:gd name="connsiteX0" fmla="*/ 10287 w 7115175"/>
              <a:gd name="connsiteY0" fmla="*/ 0 h 6858000"/>
              <a:gd name="connsiteX1" fmla="*/ 5705475 w 7115175"/>
              <a:gd name="connsiteY1" fmla="*/ 0 h 6858000"/>
              <a:gd name="connsiteX2" fmla="*/ 7115175 w 7115175"/>
              <a:gd name="connsiteY2" fmla="*/ 0 h 6858000"/>
              <a:gd name="connsiteX3" fmla="*/ 7115175 w 7115175"/>
              <a:gd name="connsiteY3" fmla="*/ 6858000 h 6858000"/>
              <a:gd name="connsiteX4" fmla="*/ 1533526 w 7115175"/>
              <a:gd name="connsiteY4" fmla="*/ 6848475 h 6858000"/>
              <a:gd name="connsiteX5" fmla="*/ 0 w 7115175"/>
              <a:gd name="connsiteY5" fmla="*/ 5048250 h 6858000"/>
              <a:gd name="connsiteX6" fmla="*/ 10287 w 7115175"/>
              <a:gd name="connsiteY6" fmla="*/ 0 h 6858000"/>
              <a:gd name="connsiteX0" fmla="*/ 0 w 7115175"/>
              <a:gd name="connsiteY0" fmla="*/ 5048250 h 6858000"/>
              <a:gd name="connsiteX1" fmla="*/ 5705475 w 7115175"/>
              <a:gd name="connsiteY1" fmla="*/ 0 h 6858000"/>
              <a:gd name="connsiteX2" fmla="*/ 7115175 w 7115175"/>
              <a:gd name="connsiteY2" fmla="*/ 0 h 6858000"/>
              <a:gd name="connsiteX3" fmla="*/ 7115175 w 7115175"/>
              <a:gd name="connsiteY3" fmla="*/ 6858000 h 6858000"/>
              <a:gd name="connsiteX4" fmla="*/ 1533526 w 7115175"/>
              <a:gd name="connsiteY4" fmla="*/ 6848475 h 6858000"/>
              <a:gd name="connsiteX5" fmla="*/ 0 w 7115175"/>
              <a:gd name="connsiteY5" fmla="*/ 504825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7115175" h="6858000">
                <a:moveTo>
                  <a:pt x="0" y="5048250"/>
                </a:moveTo>
                <a:lnTo>
                  <a:pt x="5705475" y="0"/>
                </a:lnTo>
                <a:lnTo>
                  <a:pt x="7115175" y="0"/>
                </a:lnTo>
                <a:lnTo>
                  <a:pt x="7115175" y="6858000"/>
                </a:lnTo>
                <a:lnTo>
                  <a:pt x="1533526" y="6848475"/>
                </a:lnTo>
                <a:lnTo>
                  <a:pt x="0" y="5048250"/>
                </a:lnTo>
                <a:close/>
              </a:path>
            </a:pathLst>
          </a:custGeom>
          <a:solidFill>
            <a:schemeClr val="accent3">
              <a:alpha val="80000"/>
            </a:schemeClr>
          </a:solidFill>
        </p:spPr>
        <p:txBody>
          <a:bodyPr rIns="182880" anchor="ctr"/>
          <a:lstStyle>
            <a:lvl1pPr algn="r">
              <a:defRPr/>
            </a:lvl1pPr>
          </a:lstStyle>
          <a:p>
            <a:r>
              <a:rPr lang="en-US" smtClean="0"/>
              <a:t>Click icon to add picture</a:t>
            </a:r>
            <a:endParaRPr lang="en-US" dirty="0"/>
          </a:p>
        </p:txBody>
      </p:sp>
      <p:sp>
        <p:nvSpPr>
          <p:cNvPr id="9" name="Right Triangle 8"/>
          <p:cNvSpPr/>
          <p:nvPr/>
        </p:nvSpPr>
        <p:spPr>
          <a:xfrm>
            <a:off x="0" y="2647950"/>
            <a:ext cx="3571875" cy="421005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Freeform 9"/>
          <p:cNvSpPr/>
          <p:nvPr/>
        </p:nvSpPr>
        <p:spPr>
          <a:xfrm>
            <a:off x="0" y="5048250"/>
            <a:ext cx="3571875" cy="1809750"/>
          </a:xfrm>
          <a:custGeom>
            <a:avLst/>
            <a:gdLst>
              <a:gd name="connsiteX0" fmla="*/ 0 w 3571875"/>
              <a:gd name="connsiteY0" fmla="*/ 4210050 h 4210050"/>
              <a:gd name="connsiteX1" fmla="*/ 0 w 3571875"/>
              <a:gd name="connsiteY1" fmla="*/ 0 h 4210050"/>
              <a:gd name="connsiteX2" fmla="*/ 3571875 w 3571875"/>
              <a:gd name="connsiteY2" fmla="*/ 4210050 h 4210050"/>
              <a:gd name="connsiteX3" fmla="*/ 0 w 3571875"/>
              <a:gd name="connsiteY3" fmla="*/ 4210050 h 4210050"/>
              <a:gd name="connsiteX0" fmla="*/ 0 w 3571875"/>
              <a:gd name="connsiteY0" fmla="*/ 1809750 h 1809750"/>
              <a:gd name="connsiteX1" fmla="*/ 1895475 w 3571875"/>
              <a:gd name="connsiteY1" fmla="*/ 0 h 1809750"/>
              <a:gd name="connsiteX2" fmla="*/ 3571875 w 3571875"/>
              <a:gd name="connsiteY2" fmla="*/ 1809750 h 1809750"/>
              <a:gd name="connsiteX3" fmla="*/ 0 w 3571875"/>
              <a:gd name="connsiteY3" fmla="*/ 1809750 h 1809750"/>
              <a:gd name="connsiteX0" fmla="*/ 0 w 3571875"/>
              <a:gd name="connsiteY0" fmla="*/ 1809750 h 1809750"/>
              <a:gd name="connsiteX1" fmla="*/ 2038350 w 3571875"/>
              <a:gd name="connsiteY1" fmla="*/ 0 h 1809750"/>
              <a:gd name="connsiteX2" fmla="*/ 3571875 w 3571875"/>
              <a:gd name="connsiteY2" fmla="*/ 1809750 h 1809750"/>
              <a:gd name="connsiteX3" fmla="*/ 0 w 3571875"/>
              <a:gd name="connsiteY3" fmla="*/ 1809750 h 1809750"/>
            </a:gdLst>
            <a:ahLst/>
            <a:cxnLst>
              <a:cxn ang="0">
                <a:pos x="connsiteX0" y="connsiteY0"/>
              </a:cxn>
              <a:cxn ang="0">
                <a:pos x="connsiteX1" y="connsiteY1"/>
              </a:cxn>
              <a:cxn ang="0">
                <a:pos x="connsiteX2" y="connsiteY2"/>
              </a:cxn>
              <a:cxn ang="0">
                <a:pos x="connsiteX3" y="connsiteY3"/>
              </a:cxn>
            </a:cxnLst>
            <a:rect l="l" t="t" r="r" b="b"/>
            <a:pathLst>
              <a:path w="3571875" h="1809750">
                <a:moveTo>
                  <a:pt x="0" y="1809750"/>
                </a:moveTo>
                <a:lnTo>
                  <a:pt x="2038350" y="0"/>
                </a:lnTo>
                <a:lnTo>
                  <a:pt x="3571875" y="1809750"/>
                </a:lnTo>
                <a:lnTo>
                  <a:pt x="0" y="1809750"/>
                </a:lnTo>
                <a:close/>
              </a:path>
            </a:pathLst>
          </a:cu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rot="19140000">
            <a:off x="671197" y="1717501"/>
            <a:ext cx="5486400" cy="867444"/>
          </a:xfrm>
        </p:spPr>
        <p:txBody>
          <a:bodyPr anchor="b"/>
          <a:lstStyle>
            <a:lvl1pPr algn="l">
              <a:defRPr sz="2800" b="0">
                <a:latin typeface="+mj-lt"/>
              </a:defRPr>
            </a:lvl1pPr>
          </a:lstStyle>
          <a:p>
            <a:r>
              <a:rPr lang="en-US" smtClean="0"/>
              <a:t>Click to edit Master title style</a:t>
            </a:r>
            <a:endParaRPr lang="en-US" dirty="0"/>
          </a:p>
        </p:txBody>
      </p:sp>
      <p:sp>
        <p:nvSpPr>
          <p:cNvPr id="4" name="Text Placeholder 3"/>
          <p:cNvSpPr>
            <a:spLocks noGrp="1"/>
          </p:cNvSpPr>
          <p:nvPr>
            <p:ph type="body" sz="half" idx="2"/>
          </p:nvPr>
        </p:nvSpPr>
        <p:spPr>
          <a:xfrm rot="19140000">
            <a:off x="1143479" y="2180529"/>
            <a:ext cx="6096545" cy="740664"/>
          </a:xfrm>
        </p:spPr>
        <p:txBody>
          <a:bodyPr/>
          <a:lstStyle>
            <a:lvl1pPr marL="0" indent="0">
              <a:buNone/>
              <a:defRPr sz="14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423268-883C-44C9-960F-8A1EDB6E3134}" type="datetime1">
              <a:rPr lang="en-US" smtClean="0"/>
              <a:t>10/21/2011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Freeform 6"/>
          <p:cNvSpPr/>
          <p:nvPr/>
        </p:nvSpPr>
        <p:spPr>
          <a:xfrm>
            <a:off x="-2382" y="5050633"/>
            <a:ext cx="3574257" cy="1807368"/>
          </a:xfrm>
          <a:custGeom>
            <a:avLst/>
            <a:gdLst>
              <a:gd name="connsiteX0" fmla="*/ 0 w 3571875"/>
              <a:gd name="connsiteY0" fmla="*/ 4210050 h 4210050"/>
              <a:gd name="connsiteX1" fmla="*/ 0 w 3571875"/>
              <a:gd name="connsiteY1" fmla="*/ 0 h 4210050"/>
              <a:gd name="connsiteX2" fmla="*/ 3571875 w 3571875"/>
              <a:gd name="connsiteY2" fmla="*/ 4210050 h 4210050"/>
              <a:gd name="connsiteX3" fmla="*/ 0 w 3571875"/>
              <a:gd name="connsiteY3" fmla="*/ 4210050 h 4210050"/>
              <a:gd name="connsiteX0" fmla="*/ 0 w 3571875"/>
              <a:gd name="connsiteY0" fmla="*/ 4210050 h 4210050"/>
              <a:gd name="connsiteX1" fmla="*/ 0 w 3571875"/>
              <a:gd name="connsiteY1" fmla="*/ 0 h 4210050"/>
              <a:gd name="connsiteX2" fmla="*/ 2028825 w 3571875"/>
              <a:gd name="connsiteY2" fmla="*/ 2388394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205038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281238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76450 w 3571875"/>
              <a:gd name="connsiteY2" fmla="*/ 2274094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245519 w 3571875"/>
              <a:gd name="connsiteY2" fmla="*/ 2405063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38350 w 3571875"/>
              <a:gd name="connsiteY2" fmla="*/ 2405063 h 4210050"/>
              <a:gd name="connsiteX3" fmla="*/ 3571875 w 3571875"/>
              <a:gd name="connsiteY3" fmla="*/ 4210050 h 4210050"/>
              <a:gd name="connsiteX4" fmla="*/ 0 w 3571875"/>
              <a:gd name="connsiteY4" fmla="*/ 4210050 h 4210050"/>
              <a:gd name="connsiteX0" fmla="*/ 0 w 3571875"/>
              <a:gd name="connsiteY0" fmla="*/ 2433637 h 2433637"/>
              <a:gd name="connsiteX1" fmla="*/ 257175 w 3571875"/>
              <a:gd name="connsiteY1" fmla="*/ 0 h 2433637"/>
              <a:gd name="connsiteX2" fmla="*/ 2038350 w 3571875"/>
              <a:gd name="connsiteY2" fmla="*/ 628650 h 2433637"/>
              <a:gd name="connsiteX3" fmla="*/ 3571875 w 3571875"/>
              <a:gd name="connsiteY3" fmla="*/ 2433637 h 2433637"/>
              <a:gd name="connsiteX4" fmla="*/ 0 w 3571875"/>
              <a:gd name="connsiteY4" fmla="*/ 2433637 h 2433637"/>
              <a:gd name="connsiteX0" fmla="*/ 2382 w 3574257"/>
              <a:gd name="connsiteY0" fmla="*/ 1807368 h 1807368"/>
              <a:gd name="connsiteX1" fmla="*/ 0 w 3574257"/>
              <a:gd name="connsiteY1" fmla="*/ 0 h 1807368"/>
              <a:gd name="connsiteX2" fmla="*/ 2040732 w 3574257"/>
              <a:gd name="connsiteY2" fmla="*/ 2381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924051 w 3574257"/>
              <a:gd name="connsiteY2" fmla="*/ 307181 h 1807368"/>
              <a:gd name="connsiteX3" fmla="*/ 3574257 w 3574257"/>
              <a:gd name="connsiteY3" fmla="*/ 1807368 h 1807368"/>
              <a:gd name="connsiteX4" fmla="*/ 2382 w 3574257"/>
              <a:gd name="connsiteY4" fmla="*/ 1807368 h 1807368"/>
              <a:gd name="connsiteX0" fmla="*/ 2382 w 3574257"/>
              <a:gd name="connsiteY0" fmla="*/ 1809749 h 1809749"/>
              <a:gd name="connsiteX1" fmla="*/ 0 w 3574257"/>
              <a:gd name="connsiteY1" fmla="*/ 2381 h 1809749"/>
              <a:gd name="connsiteX2" fmla="*/ 2038351 w 3574257"/>
              <a:gd name="connsiteY2" fmla="*/ 0 h 1809749"/>
              <a:gd name="connsiteX3" fmla="*/ 3574257 w 3574257"/>
              <a:gd name="connsiteY3" fmla="*/ 1809749 h 1809749"/>
              <a:gd name="connsiteX4" fmla="*/ 2382 w 3574257"/>
              <a:gd name="connsiteY4" fmla="*/ 1809749 h 1809749"/>
              <a:gd name="connsiteX0" fmla="*/ 2382 w 3574257"/>
              <a:gd name="connsiteY0" fmla="*/ 1807368 h 1807368"/>
              <a:gd name="connsiteX1" fmla="*/ 0 w 3574257"/>
              <a:gd name="connsiteY1" fmla="*/ 0 h 1807368"/>
              <a:gd name="connsiteX2" fmla="*/ 1640682 w 3574257"/>
              <a:gd name="connsiteY2" fmla="*/ 450057 h 1807368"/>
              <a:gd name="connsiteX3" fmla="*/ 3574257 w 3574257"/>
              <a:gd name="connsiteY3" fmla="*/ 1807368 h 1807368"/>
              <a:gd name="connsiteX4" fmla="*/ 2382 w 3574257"/>
              <a:gd name="connsiteY4" fmla="*/ 1807368 h 1807368"/>
              <a:gd name="connsiteX0" fmla="*/ 2382 w 3574257"/>
              <a:gd name="connsiteY0" fmla="*/ 1809749 h 1809749"/>
              <a:gd name="connsiteX1" fmla="*/ 0 w 3574257"/>
              <a:gd name="connsiteY1" fmla="*/ 2381 h 1809749"/>
              <a:gd name="connsiteX2" fmla="*/ 2038351 w 3574257"/>
              <a:gd name="connsiteY2" fmla="*/ 0 h 1809749"/>
              <a:gd name="connsiteX3" fmla="*/ 3574257 w 3574257"/>
              <a:gd name="connsiteY3" fmla="*/ 1809749 h 1809749"/>
              <a:gd name="connsiteX4" fmla="*/ 2382 w 3574257"/>
              <a:gd name="connsiteY4" fmla="*/ 1809749 h 1809749"/>
              <a:gd name="connsiteX0" fmla="*/ 2382 w 3574257"/>
              <a:gd name="connsiteY0" fmla="*/ 1807368 h 1807368"/>
              <a:gd name="connsiteX1" fmla="*/ 0 w 3574257"/>
              <a:gd name="connsiteY1" fmla="*/ 0 h 1807368"/>
              <a:gd name="connsiteX2" fmla="*/ 1657351 w 3574257"/>
              <a:gd name="connsiteY2" fmla="*/ 230982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2040732 w 3574257"/>
              <a:gd name="connsiteY2" fmla="*/ 2382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774032 w 3574257"/>
              <a:gd name="connsiteY2" fmla="*/ 161925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969294 w 3574257"/>
              <a:gd name="connsiteY2" fmla="*/ 21432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819275 w 3574257"/>
              <a:gd name="connsiteY2" fmla="*/ 200026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2045494 w 3574257"/>
              <a:gd name="connsiteY2" fmla="*/ 1 h 1807368"/>
              <a:gd name="connsiteX3" fmla="*/ 3574257 w 3574257"/>
              <a:gd name="connsiteY3" fmla="*/ 1807368 h 1807368"/>
              <a:gd name="connsiteX4" fmla="*/ 2382 w 3574257"/>
              <a:gd name="connsiteY4" fmla="*/ 1807368 h 180736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574257" h="1807368">
                <a:moveTo>
                  <a:pt x="2382" y="1807368"/>
                </a:moveTo>
                <a:lnTo>
                  <a:pt x="0" y="0"/>
                </a:lnTo>
                <a:lnTo>
                  <a:pt x="2045494" y="1"/>
                </a:lnTo>
                <a:lnTo>
                  <a:pt x="3574257" y="1807368"/>
                </a:lnTo>
                <a:lnTo>
                  <a:pt x="2382" y="1807368"/>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reeform 7"/>
          <p:cNvSpPr/>
          <p:nvPr/>
        </p:nvSpPr>
        <p:spPr>
          <a:xfrm>
            <a:off x="-2380" y="5051292"/>
            <a:ext cx="9146380" cy="1806709"/>
          </a:xfrm>
          <a:custGeom>
            <a:avLst/>
            <a:gdLst>
              <a:gd name="connsiteX0" fmla="*/ 0 w 3350419"/>
              <a:gd name="connsiteY0" fmla="*/ 2081213 h 2083594"/>
              <a:gd name="connsiteX1" fmla="*/ 3031331 w 3350419"/>
              <a:gd name="connsiteY1" fmla="*/ 0 h 2083594"/>
              <a:gd name="connsiteX2" fmla="*/ 3350419 w 3350419"/>
              <a:gd name="connsiteY2" fmla="*/ 80963 h 2083594"/>
              <a:gd name="connsiteX3" fmla="*/ 3350419 w 3350419"/>
              <a:gd name="connsiteY3" fmla="*/ 2083594 h 2083594"/>
              <a:gd name="connsiteX4" fmla="*/ 0 w 3350419"/>
              <a:gd name="connsiteY4" fmla="*/ 2081213 h 2083594"/>
              <a:gd name="connsiteX0" fmla="*/ 0 w 3112294"/>
              <a:gd name="connsiteY0" fmla="*/ 2019301 h 2083594"/>
              <a:gd name="connsiteX1" fmla="*/ 2793206 w 3112294"/>
              <a:gd name="connsiteY1" fmla="*/ 0 h 2083594"/>
              <a:gd name="connsiteX2" fmla="*/ 3112294 w 3112294"/>
              <a:gd name="connsiteY2" fmla="*/ 80963 h 2083594"/>
              <a:gd name="connsiteX3" fmla="*/ 3112294 w 3112294"/>
              <a:gd name="connsiteY3" fmla="*/ 2083594 h 2083594"/>
              <a:gd name="connsiteX4" fmla="*/ 0 w 3112294"/>
              <a:gd name="connsiteY4" fmla="*/ 2019301 h 2083594"/>
              <a:gd name="connsiteX0" fmla="*/ 0 w 3345656"/>
              <a:gd name="connsiteY0" fmla="*/ 2097882 h 2097882"/>
              <a:gd name="connsiteX1" fmla="*/ 3026568 w 3345656"/>
              <a:gd name="connsiteY1" fmla="*/ 0 h 2097882"/>
              <a:gd name="connsiteX2" fmla="*/ 3345656 w 3345656"/>
              <a:gd name="connsiteY2" fmla="*/ 80963 h 2097882"/>
              <a:gd name="connsiteX3" fmla="*/ 3345656 w 3345656"/>
              <a:gd name="connsiteY3" fmla="*/ 2083594 h 2097882"/>
              <a:gd name="connsiteX4" fmla="*/ 0 w 3345656"/>
              <a:gd name="connsiteY4" fmla="*/ 2097882 h 2097882"/>
              <a:gd name="connsiteX0" fmla="*/ 0 w 2800350"/>
              <a:gd name="connsiteY0" fmla="*/ 1935957 h 2083594"/>
              <a:gd name="connsiteX1" fmla="*/ 2481262 w 2800350"/>
              <a:gd name="connsiteY1" fmla="*/ 0 h 2083594"/>
              <a:gd name="connsiteX2" fmla="*/ 2800350 w 2800350"/>
              <a:gd name="connsiteY2" fmla="*/ 80963 h 2083594"/>
              <a:gd name="connsiteX3" fmla="*/ 2800350 w 2800350"/>
              <a:gd name="connsiteY3" fmla="*/ 2083594 h 2083594"/>
              <a:gd name="connsiteX4" fmla="*/ 0 w 2800350"/>
              <a:gd name="connsiteY4" fmla="*/ 1935957 h 2083594"/>
              <a:gd name="connsiteX0" fmla="*/ 0 w 3352800"/>
              <a:gd name="connsiteY0" fmla="*/ 2083594 h 2083594"/>
              <a:gd name="connsiteX1" fmla="*/ 3033712 w 3352800"/>
              <a:gd name="connsiteY1" fmla="*/ 0 h 2083594"/>
              <a:gd name="connsiteX2" fmla="*/ 3352800 w 3352800"/>
              <a:gd name="connsiteY2" fmla="*/ 80963 h 2083594"/>
              <a:gd name="connsiteX3" fmla="*/ 3352800 w 3352800"/>
              <a:gd name="connsiteY3" fmla="*/ 2083594 h 2083594"/>
              <a:gd name="connsiteX4" fmla="*/ 0 w 3352800"/>
              <a:gd name="connsiteY4" fmla="*/ 2083594 h 2083594"/>
              <a:gd name="connsiteX0" fmla="*/ 0 w 3352800"/>
              <a:gd name="connsiteY0" fmla="*/ 2002631 h 2002631"/>
              <a:gd name="connsiteX1" fmla="*/ 3033712 w 3352800"/>
              <a:gd name="connsiteY1" fmla="*/ 15716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988469 w 3352800"/>
              <a:gd name="connsiteY1" fmla="*/ 59530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3966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45314 w 3352800"/>
              <a:gd name="connsiteY1" fmla="*/ 1224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4839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75865 w 3352800"/>
              <a:gd name="connsiteY1" fmla="*/ 8178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901 h 2002901"/>
              <a:gd name="connsiteX1" fmla="*/ 2836585 w 3352800"/>
              <a:gd name="connsiteY1" fmla="*/ 0 h 2002901"/>
              <a:gd name="connsiteX2" fmla="*/ 3352800 w 3352800"/>
              <a:gd name="connsiteY2" fmla="*/ 270 h 2002901"/>
              <a:gd name="connsiteX3" fmla="*/ 3352800 w 3352800"/>
              <a:gd name="connsiteY3" fmla="*/ 2002901 h 2002901"/>
              <a:gd name="connsiteX4" fmla="*/ 0 w 3352800"/>
              <a:gd name="connsiteY4" fmla="*/ 2002901 h 2002901"/>
              <a:gd name="connsiteX0" fmla="*/ 0 w 3352800"/>
              <a:gd name="connsiteY0" fmla="*/ 2002631 h 2002631"/>
              <a:gd name="connsiteX1" fmla="*/ 754045 w 3352800"/>
              <a:gd name="connsiteY1" fmla="*/ 146832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534305 h 534305"/>
              <a:gd name="connsiteX1" fmla="*/ 754045 w 3352800"/>
              <a:gd name="connsiteY1" fmla="*/ 0 h 534305"/>
              <a:gd name="connsiteX2" fmla="*/ 3352800 w 3352800"/>
              <a:gd name="connsiteY2" fmla="*/ 7687 h 534305"/>
              <a:gd name="connsiteX3" fmla="*/ 3352800 w 3352800"/>
              <a:gd name="connsiteY3" fmla="*/ 534305 h 534305"/>
              <a:gd name="connsiteX4" fmla="*/ 0 w 3352800"/>
              <a:gd name="connsiteY4" fmla="*/ 534305 h 534305"/>
              <a:gd name="connsiteX0" fmla="*/ 0 w 3352800"/>
              <a:gd name="connsiteY0" fmla="*/ 534305 h 534305"/>
              <a:gd name="connsiteX1" fmla="*/ 754045 w 3352800"/>
              <a:gd name="connsiteY1" fmla="*/ 0 h 534305"/>
              <a:gd name="connsiteX2" fmla="*/ 3352800 w 3352800"/>
              <a:gd name="connsiteY2" fmla="*/ 7687 h 534305"/>
              <a:gd name="connsiteX3" fmla="*/ 3352800 w 3352800"/>
              <a:gd name="connsiteY3" fmla="*/ 534305 h 534305"/>
              <a:gd name="connsiteX4" fmla="*/ 0 w 3352800"/>
              <a:gd name="connsiteY4" fmla="*/ 534305 h 534305"/>
              <a:gd name="connsiteX0" fmla="*/ 0 w 3352800"/>
              <a:gd name="connsiteY0" fmla="*/ 526618 h 526618"/>
              <a:gd name="connsiteX1" fmla="*/ 980611 w 3352800"/>
              <a:gd name="connsiteY1" fmla="*/ 93681 h 526618"/>
              <a:gd name="connsiteX2" fmla="*/ 3352800 w 3352800"/>
              <a:gd name="connsiteY2" fmla="*/ 0 h 526618"/>
              <a:gd name="connsiteX3" fmla="*/ 3352800 w 3352800"/>
              <a:gd name="connsiteY3" fmla="*/ 526618 h 526618"/>
              <a:gd name="connsiteX4" fmla="*/ 0 w 3352800"/>
              <a:gd name="connsiteY4" fmla="*/ 526618 h 526618"/>
              <a:gd name="connsiteX0" fmla="*/ 0 w 3352800"/>
              <a:gd name="connsiteY0" fmla="*/ 526888 h 526888"/>
              <a:gd name="connsiteX1" fmla="*/ 744735 w 3352800"/>
              <a:gd name="connsiteY1" fmla="*/ 0 h 526888"/>
              <a:gd name="connsiteX2" fmla="*/ 3352800 w 3352800"/>
              <a:gd name="connsiteY2" fmla="*/ 270 h 526888"/>
              <a:gd name="connsiteX3" fmla="*/ 3352800 w 3352800"/>
              <a:gd name="connsiteY3" fmla="*/ 526888 h 526888"/>
              <a:gd name="connsiteX4" fmla="*/ 0 w 3352800"/>
              <a:gd name="connsiteY4" fmla="*/ 526888 h 526888"/>
              <a:gd name="connsiteX0" fmla="*/ 0 w 3352800"/>
              <a:gd name="connsiteY0" fmla="*/ 526618 h 526618"/>
              <a:gd name="connsiteX1" fmla="*/ 811948 w 3352800"/>
              <a:gd name="connsiteY1" fmla="*/ 60921 h 526618"/>
              <a:gd name="connsiteX2" fmla="*/ 3352800 w 3352800"/>
              <a:gd name="connsiteY2" fmla="*/ 0 h 526618"/>
              <a:gd name="connsiteX3" fmla="*/ 3352800 w 3352800"/>
              <a:gd name="connsiteY3" fmla="*/ 526618 h 526618"/>
              <a:gd name="connsiteX4" fmla="*/ 0 w 3352800"/>
              <a:gd name="connsiteY4" fmla="*/ 526618 h 526618"/>
              <a:gd name="connsiteX0" fmla="*/ 0 w 3352800"/>
              <a:gd name="connsiteY0" fmla="*/ 527584 h 527584"/>
              <a:gd name="connsiteX1" fmla="*/ 751718 w 3352800"/>
              <a:gd name="connsiteY1" fmla="*/ 0 h 527584"/>
              <a:gd name="connsiteX2" fmla="*/ 3352800 w 3352800"/>
              <a:gd name="connsiteY2" fmla="*/ 966 h 527584"/>
              <a:gd name="connsiteX3" fmla="*/ 3352800 w 3352800"/>
              <a:gd name="connsiteY3" fmla="*/ 527584 h 527584"/>
              <a:gd name="connsiteX4" fmla="*/ 0 w 3352800"/>
              <a:gd name="connsiteY4" fmla="*/ 527584 h 527584"/>
              <a:gd name="connsiteX0" fmla="*/ 0 w 3352800"/>
              <a:gd name="connsiteY0" fmla="*/ 527584 h 527584"/>
              <a:gd name="connsiteX1" fmla="*/ 751718 w 3352800"/>
              <a:gd name="connsiteY1" fmla="*/ 0 h 527584"/>
              <a:gd name="connsiteX2" fmla="*/ 3241069 w 3352800"/>
              <a:gd name="connsiteY2" fmla="*/ 94144 h 527584"/>
              <a:gd name="connsiteX3" fmla="*/ 3352800 w 3352800"/>
              <a:gd name="connsiteY3" fmla="*/ 527584 h 527584"/>
              <a:gd name="connsiteX4" fmla="*/ 0 w 3352800"/>
              <a:gd name="connsiteY4" fmla="*/ 527584 h 527584"/>
              <a:gd name="connsiteX0" fmla="*/ 0 w 3352800"/>
              <a:gd name="connsiteY0" fmla="*/ 527584 h 527584"/>
              <a:gd name="connsiteX1" fmla="*/ 751718 w 3352800"/>
              <a:gd name="connsiteY1" fmla="*/ 0 h 527584"/>
              <a:gd name="connsiteX2" fmla="*/ 3352800 w 3352800"/>
              <a:gd name="connsiteY2" fmla="*/ 271 h 527584"/>
              <a:gd name="connsiteX3" fmla="*/ 3352800 w 3352800"/>
              <a:gd name="connsiteY3" fmla="*/ 527584 h 527584"/>
              <a:gd name="connsiteX4" fmla="*/ 0 w 3352800"/>
              <a:gd name="connsiteY4" fmla="*/ 527584 h 527584"/>
              <a:gd name="connsiteX0" fmla="*/ 0 w 3352800"/>
              <a:gd name="connsiteY0" fmla="*/ 527313 h 527313"/>
              <a:gd name="connsiteX1" fmla="*/ 900984 w 3352800"/>
              <a:gd name="connsiteY1" fmla="*/ 97774 h 527313"/>
              <a:gd name="connsiteX2" fmla="*/ 3352800 w 3352800"/>
              <a:gd name="connsiteY2" fmla="*/ 0 h 527313"/>
              <a:gd name="connsiteX3" fmla="*/ 3352800 w 3352800"/>
              <a:gd name="connsiteY3" fmla="*/ 527313 h 527313"/>
              <a:gd name="connsiteX4" fmla="*/ 0 w 3352800"/>
              <a:gd name="connsiteY4" fmla="*/ 527313 h 527313"/>
              <a:gd name="connsiteX0" fmla="*/ 0 w 3352800"/>
              <a:gd name="connsiteY0" fmla="*/ 527584 h 527584"/>
              <a:gd name="connsiteX1" fmla="*/ 748227 w 3352800"/>
              <a:gd name="connsiteY1" fmla="*/ 0 h 527584"/>
              <a:gd name="connsiteX2" fmla="*/ 3352800 w 3352800"/>
              <a:gd name="connsiteY2" fmla="*/ 271 h 527584"/>
              <a:gd name="connsiteX3" fmla="*/ 3352800 w 3352800"/>
              <a:gd name="connsiteY3" fmla="*/ 527584 h 527584"/>
              <a:gd name="connsiteX4" fmla="*/ 0 w 3352800"/>
              <a:gd name="connsiteY4" fmla="*/ 527584 h 5275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52800" h="527584">
                <a:moveTo>
                  <a:pt x="0" y="527584"/>
                </a:moveTo>
                <a:lnTo>
                  <a:pt x="748227" y="0"/>
                </a:lnTo>
                <a:lnTo>
                  <a:pt x="3352800" y="271"/>
                </a:lnTo>
                <a:lnTo>
                  <a:pt x="3352800" y="527584"/>
                </a:lnTo>
                <a:lnTo>
                  <a:pt x="0" y="527584"/>
                </a:lnTo>
                <a:close/>
              </a:path>
            </a:pathLst>
          </a:cu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22960" y="365760"/>
            <a:ext cx="7520940" cy="54864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822960" y="1100628"/>
            <a:ext cx="7520940" cy="3579849"/>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rot="19140000">
            <a:off x="201168" y="5870448"/>
            <a:ext cx="2176272" cy="201168"/>
          </a:xfrm>
          <a:prstGeom prst="rect">
            <a:avLst/>
          </a:prstGeom>
        </p:spPr>
        <p:txBody>
          <a:bodyPr vert="horz" lIns="91440" tIns="45720" rIns="91440" bIns="45720" rtlCol="0" anchor="ctr"/>
          <a:lstStyle>
            <a:lvl1pPr algn="l">
              <a:defRPr sz="1200">
                <a:solidFill>
                  <a:srgbClr val="FFFFFF"/>
                </a:solidFill>
              </a:defRPr>
            </a:lvl1pPr>
          </a:lstStyle>
          <a:p>
            <a:fld id="{AA251BF9-C037-41A5-BF52-C3B71343CE2D}" type="datetime1">
              <a:rPr lang="en-US" smtClean="0"/>
              <a:t>10/21/2011</a:t>
            </a:fld>
            <a:endParaRPr lang="en-US"/>
          </a:p>
        </p:txBody>
      </p:sp>
      <p:sp>
        <p:nvSpPr>
          <p:cNvPr id="5" name="Footer Placeholder 4"/>
          <p:cNvSpPr>
            <a:spLocks noGrp="1"/>
          </p:cNvSpPr>
          <p:nvPr>
            <p:ph type="ftr" sz="quarter" idx="3"/>
          </p:nvPr>
        </p:nvSpPr>
        <p:spPr>
          <a:xfrm>
            <a:off x="3517514" y="6285122"/>
            <a:ext cx="4724400" cy="274320"/>
          </a:xfrm>
          <a:prstGeom prst="rect">
            <a:avLst/>
          </a:prstGeom>
        </p:spPr>
        <p:txBody>
          <a:bodyPr vert="horz" lIns="91440" tIns="45720" rIns="91440" bIns="45720" rtlCol="0" anchor="ctr"/>
          <a:lstStyle>
            <a:lvl1pPr algn="r">
              <a:defRPr sz="1000" cap="all" spc="200" baseline="0">
                <a:solidFill>
                  <a:srgbClr val="FFFFFF"/>
                </a:solidFill>
              </a:defRPr>
            </a:lvl1pPr>
          </a:lstStyle>
          <a:p>
            <a:endParaRPr lang="en-US"/>
          </a:p>
        </p:txBody>
      </p:sp>
      <p:sp>
        <p:nvSpPr>
          <p:cNvPr id="6" name="Slide Number Placeholder 5"/>
          <p:cNvSpPr>
            <a:spLocks noGrp="1"/>
          </p:cNvSpPr>
          <p:nvPr>
            <p:ph type="sldNum" sz="quarter" idx="4"/>
          </p:nvPr>
        </p:nvSpPr>
        <p:spPr>
          <a:xfrm>
            <a:off x="8401038" y="6170822"/>
            <a:ext cx="502920" cy="502920"/>
          </a:xfrm>
          <a:prstGeom prst="ellipse">
            <a:avLst/>
          </a:prstGeom>
          <a:ln w="19050">
            <a:solidFill>
              <a:srgbClr val="FFFFFF"/>
            </a:solidFill>
          </a:ln>
        </p:spPr>
        <p:txBody>
          <a:bodyPr vert="horz" lIns="9144" tIns="9144" rIns="9144" bIns="9144" rtlCol="0" anchor="ctr">
            <a:normAutofit/>
          </a:bodyPr>
          <a:lstStyle>
            <a:lvl1pPr algn="ctr">
              <a:defRPr sz="1650">
                <a:solidFill>
                  <a:srgbClr val="FFFFFF"/>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iming>
    <p:tnLst>
      <p:par>
        <p:cTn id="1" dur="indefinite" restart="never" nodeType="tmRoot"/>
      </p:par>
    </p:tnLst>
  </p:timing>
  <p:hf hdr="0" ftr="0" dt="0"/>
  <p:txStyles>
    <p:titleStyle>
      <a:lvl1pPr algn="l" defTabSz="914400" rtl="1" eaLnBrk="1" latinLnBrk="0" hangingPunct="1">
        <a:spcBef>
          <a:spcPct val="0"/>
        </a:spcBef>
        <a:buNone/>
        <a:defRPr sz="2800" kern="1200" cap="all" baseline="0">
          <a:solidFill>
            <a:schemeClr val="tx1"/>
          </a:solidFill>
          <a:latin typeface="+mj-lt"/>
          <a:ea typeface="+mj-ea"/>
          <a:cs typeface="+mj-cs"/>
        </a:defRPr>
      </a:lvl1pPr>
    </p:titleStyle>
    <p:bodyStyle>
      <a:lvl1pPr marL="342900" indent="-342900" algn="r" defTabSz="914400" rtl="1" eaLnBrk="1" latinLnBrk="0" hangingPunct="1">
        <a:spcBef>
          <a:spcPts val="800"/>
        </a:spcBef>
        <a:buFont typeface="Arial" pitchFamily="34" charset="0"/>
        <a:buNone/>
        <a:defRPr sz="1600" b="1" kern="1200">
          <a:solidFill>
            <a:schemeClr val="tx1"/>
          </a:solidFill>
          <a:latin typeface="+mn-lt"/>
          <a:ea typeface="+mn-ea"/>
          <a:cs typeface="+mn-cs"/>
        </a:defRPr>
      </a:lvl1pPr>
      <a:lvl2pPr marL="173736" indent="-173736" algn="r" defTabSz="914400" rtl="1"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2pPr>
      <a:lvl3pPr marL="402336" indent="-164592" algn="r" defTabSz="914400" rtl="1"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3pPr>
      <a:lvl4pPr marL="630936" indent="-164592" algn="r" defTabSz="914400" rtl="1"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4pPr>
      <a:lvl5pPr marL="859536" indent="-173736" algn="r" defTabSz="914400" rtl="1"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5pPr>
      <a:lvl6pPr marL="1097280" indent="-173736" algn="r" defTabSz="914400" rtl="1"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6pPr>
      <a:lvl7pPr marL="1353312" indent="-164592" algn="r" defTabSz="914400" rtl="1"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7pPr>
      <a:lvl8pPr marL="1581912" indent="-164592" algn="r" defTabSz="914400" rtl="1"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8pPr>
      <a:lvl9pPr marL="1792224" indent="-164592" algn="r" defTabSz="914400" rtl="1"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4"/>
          <p:cNvSpPr>
            <a:spLocks noGrp="1" noChangeArrowheads="1"/>
          </p:cNvSpPr>
          <p:nvPr>
            <p:ph type="ctrTitle"/>
          </p:nvPr>
        </p:nvSpPr>
        <p:spPr>
          <a:xfrm rot="19150136">
            <a:off x="400765" y="1296930"/>
            <a:ext cx="7235981" cy="1723394"/>
          </a:xfrm>
        </p:spPr>
        <p:txBody>
          <a:bodyPr/>
          <a:lstStyle/>
          <a:p>
            <a:pPr algn="r" fontAlgn="auto">
              <a:spcAft>
                <a:spcPts val="0"/>
              </a:spcAft>
              <a:defRPr/>
            </a:pPr>
            <a:r>
              <a:rPr lang="ar-SA" dirty="0"/>
              <a:t>المكونات </a:t>
            </a:r>
            <a:r>
              <a:rPr lang="ar-SA" dirty="0" smtClean="0"/>
              <a:t>البرمجية - </a:t>
            </a:r>
            <a:r>
              <a:rPr lang="ar-SA" dirty="0"/>
              <a:t>فيروسات </a:t>
            </a:r>
            <a:r>
              <a:rPr lang="ar-SA" dirty="0" smtClean="0"/>
              <a:t>الحاسب</a:t>
            </a:r>
            <a:endParaRPr lang="en-US" sz="3600" dirty="0" smtClean="0"/>
          </a:p>
        </p:txBody>
      </p:sp>
      <p:sp>
        <p:nvSpPr>
          <p:cNvPr id="11267" name="Rectangle 5"/>
          <p:cNvSpPr>
            <a:spLocks noGrp="1" noChangeArrowheads="1"/>
          </p:cNvSpPr>
          <p:nvPr>
            <p:ph type="subTitle" idx="1"/>
          </p:nvPr>
        </p:nvSpPr>
        <p:spPr>
          <a:xfrm rot="19209906">
            <a:off x="2076523" y="3448032"/>
            <a:ext cx="4800600" cy="609600"/>
          </a:xfrm>
        </p:spPr>
        <p:txBody>
          <a:bodyPr/>
          <a:lstStyle/>
          <a:p>
            <a:pPr algn="ctr"/>
            <a:r>
              <a:rPr lang="ar-SA" dirty="0" smtClean="0">
                <a:cs typeface="Tahoma" pitchFamily="34" charset="0"/>
              </a:rPr>
              <a:t>المحاضرة (2)</a:t>
            </a:r>
            <a:endParaRPr lang="en-US" dirty="0" smtClean="0">
              <a:cs typeface="Tahoma" pitchFamily="34" charset="0"/>
            </a:endParaRPr>
          </a:p>
        </p:txBody>
      </p:sp>
    </p:spTree>
    <p:extLst>
      <p:ext uri="{BB962C8B-B14F-4D97-AF65-F5344CB8AC3E}">
        <p14:creationId xmlns:p14="http://schemas.microsoft.com/office/powerpoint/2010/main" val="479543976"/>
      </p:ext>
    </p:extLst>
  </p:cSld>
  <p:clrMapOvr>
    <a:masterClrMapping/>
  </p:clrMapOvr>
  <p:transition spd="med">
    <p:random/>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9144" rtlCol="0" anchor="b">
            <a:noAutofit/>
          </a:bodyPr>
          <a:lstStyle/>
          <a:p>
            <a:pPr algn="r"/>
            <a:r>
              <a:rPr lang="ar-SA" dirty="0"/>
              <a:t>أولا: لغات متدنية </a:t>
            </a:r>
            <a:r>
              <a:rPr lang="ar-SA" dirty="0" smtClean="0"/>
              <a:t>المستوى</a:t>
            </a:r>
            <a:endParaRPr lang="ar-SA" dirty="0"/>
          </a:p>
        </p:txBody>
      </p:sp>
      <p:sp>
        <p:nvSpPr>
          <p:cNvPr id="3" name="Content Placeholder 2"/>
          <p:cNvSpPr>
            <a:spLocks noGrp="1"/>
          </p:cNvSpPr>
          <p:nvPr>
            <p:ph idx="1"/>
          </p:nvPr>
        </p:nvSpPr>
        <p:spPr/>
        <p:txBody>
          <a:bodyPr/>
          <a:lstStyle/>
          <a:p>
            <a:pPr lvl="1"/>
            <a:r>
              <a:rPr lang="ar-SA" sz="2200" b="1" dirty="0" smtClean="0"/>
              <a:t>لغة </a:t>
            </a:r>
            <a:r>
              <a:rPr lang="ar-SA" sz="2200" b="1" dirty="0"/>
              <a:t>الآلة:</a:t>
            </a:r>
            <a:endParaRPr lang="en-US" sz="2200" b="1" dirty="0"/>
          </a:p>
          <a:p>
            <a:pPr lvl="1">
              <a:buNone/>
            </a:pPr>
            <a:r>
              <a:rPr lang="ar-SA" sz="2200" dirty="0"/>
              <a:t>     هي اللغة التي تمثل لغة الحاسوب والتي يستخدمها لتنفيذ عملياته. وتعتمد هذه اللغة على نظام العد الثنائي حيث تتكون تعليمات هذه اللغة من </a:t>
            </a:r>
            <a:r>
              <a:rPr lang="en-US" sz="2200" dirty="0"/>
              <a:t>0,1</a:t>
            </a:r>
            <a:r>
              <a:rPr lang="ar-SA" sz="2200" dirty="0"/>
              <a:t> .</a:t>
            </a:r>
          </a:p>
          <a:p>
            <a:pPr lvl="2"/>
            <a:r>
              <a:rPr lang="ar-SA" sz="2200" b="1" dirty="0"/>
              <a:t>عيوبها:</a:t>
            </a:r>
            <a:r>
              <a:rPr lang="ar-SA" sz="2200" dirty="0"/>
              <a:t> </a:t>
            </a:r>
            <a:endParaRPr lang="en-US" sz="2200" dirty="0"/>
          </a:p>
          <a:p>
            <a:pPr marL="1348740" lvl="3" indent="-342900">
              <a:buFont typeface="+mj-lt"/>
              <a:buAutoNum type="arabicPeriod"/>
            </a:pPr>
            <a:r>
              <a:rPr lang="ar-SA" sz="2200" dirty="0"/>
              <a:t>صعبة جدا على الإنسان من حيث التعامل والفهم.</a:t>
            </a:r>
            <a:endParaRPr lang="en-US" sz="2200" dirty="0"/>
          </a:p>
          <a:p>
            <a:pPr marL="1348740" lvl="3" indent="-342900">
              <a:buFont typeface="+mj-lt"/>
              <a:buAutoNum type="arabicPeriod"/>
            </a:pPr>
            <a:r>
              <a:rPr lang="ar-SA" sz="2200" dirty="0"/>
              <a:t>يتطلب كتابتها وقتا وجهدا كبير من المستخدمين.</a:t>
            </a:r>
            <a:endParaRPr lang="en-US" sz="2200" dirty="0"/>
          </a:p>
          <a:p>
            <a:pPr marL="1348740" lvl="3" indent="-342900">
              <a:buFont typeface="+mj-lt"/>
              <a:buAutoNum type="arabicPeriod"/>
            </a:pPr>
            <a:r>
              <a:rPr lang="ar-SA" sz="2200" dirty="0"/>
              <a:t>صعوبة تتبع الأخطاء واحتمال التعرض لها كبير.</a:t>
            </a:r>
            <a:endParaRPr lang="en-US" sz="2200" dirty="0"/>
          </a:p>
          <a:p>
            <a:pPr marL="1348740" lvl="3" indent="-342900">
              <a:buFont typeface="+mj-lt"/>
              <a:buAutoNum type="arabicPeriod"/>
            </a:pPr>
            <a:r>
              <a:rPr lang="ar-SA" sz="2200" dirty="0"/>
              <a:t>تعتمد على نوع الحاسوب حيث تختلف من حاسوب الي أخر</a:t>
            </a:r>
            <a:endParaRPr lang="en-US" sz="2200" dirty="0"/>
          </a:p>
          <a:p>
            <a:endParaRPr lang="ar-SA"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10</a:t>
            </a:fld>
            <a:endParaRPr lang="en-US"/>
          </a:p>
        </p:txBody>
      </p:sp>
    </p:spTree>
    <p:extLst>
      <p:ext uri="{BB962C8B-B14F-4D97-AF65-F5344CB8AC3E}">
        <p14:creationId xmlns:p14="http://schemas.microsoft.com/office/powerpoint/2010/main" val="281410031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62000" y="685800"/>
            <a:ext cx="7467600" cy="4419600"/>
          </a:xfrm>
        </p:spPr>
        <p:txBody>
          <a:bodyPr>
            <a:normAutofit fontScale="85000" lnSpcReduction="20000"/>
          </a:bodyPr>
          <a:lstStyle/>
          <a:p>
            <a:pPr lvl="1"/>
            <a:r>
              <a:rPr lang="ar-SA" sz="2200" b="1" dirty="0" smtClean="0"/>
              <a:t>لغة التجميع: </a:t>
            </a:r>
          </a:p>
          <a:p>
            <a:pPr lvl="1">
              <a:buNone/>
            </a:pPr>
            <a:r>
              <a:rPr lang="ar-SA" sz="2000" b="1" dirty="0" smtClean="0"/>
              <a:t>     </a:t>
            </a:r>
            <a:r>
              <a:rPr lang="ar-SA" sz="2200" dirty="0" smtClean="0"/>
              <a:t>تعتمد هذه اللغة على الاختصارات ويطلق عليها أحيانا لغة الاختصارات حيث تتكون تعليماتها من مجموعة من الرموز المختصرة ذات الدلالة المعينة, لذلك فهي تسمي لغة رمزية.</a:t>
            </a:r>
            <a:endParaRPr lang="en-US" sz="2200" dirty="0" smtClean="0"/>
          </a:p>
          <a:p>
            <a:pPr lvl="2"/>
            <a:r>
              <a:rPr lang="ar-SA" sz="2200" dirty="0" smtClean="0"/>
              <a:t>وتستخدم لغة التجميع مجموعة من الأوامر بلغة الآلة والمجموعة الأخرى من الأوامر بلغة التجميع التي يجب ترجمتها إلي لغة الآلة.</a:t>
            </a:r>
            <a:r>
              <a:rPr lang="ar-SA" sz="2200" b="1" dirty="0" smtClean="0"/>
              <a:t> </a:t>
            </a:r>
            <a:endParaRPr lang="en-US" sz="2200" dirty="0" smtClean="0"/>
          </a:p>
          <a:p>
            <a:pPr lvl="2"/>
            <a:r>
              <a:rPr lang="ar-SA" sz="2200" b="1" dirty="0" smtClean="0"/>
              <a:t>مميزاتها: </a:t>
            </a:r>
            <a:endParaRPr lang="en-US" sz="2200" dirty="0" smtClean="0"/>
          </a:p>
          <a:p>
            <a:pPr marL="1371600" lvl="3" indent="-457200">
              <a:buFont typeface="+mj-lt"/>
              <a:buAutoNum type="arabicPeriod"/>
            </a:pPr>
            <a:r>
              <a:rPr lang="ar-SA" sz="2200" dirty="0" smtClean="0"/>
              <a:t>أسهل نوعاً على المبرمج من لغة الآلة.</a:t>
            </a:r>
            <a:endParaRPr lang="en-US" sz="2200" dirty="0" smtClean="0"/>
          </a:p>
          <a:p>
            <a:pPr marL="1371600" lvl="3" indent="-457200">
              <a:buFont typeface="+mj-lt"/>
              <a:buAutoNum type="arabicPeriod"/>
            </a:pPr>
            <a:r>
              <a:rPr lang="ar-SA" sz="2200" dirty="0" smtClean="0"/>
              <a:t>سريعة التنفيذ على الجهاز ولكنها ليست أسرع من لغة الآلة. حيث يستخدمها المبرمجون المتخصصون لكتابة برامج تنفذ بسرعة وتحتل مساحة أقل من الذاكرة, كما تستخدم عند الرغبة في التحكم في معدات الحاسوب واستغلالها الاستغلال الامثل</a:t>
            </a:r>
            <a:r>
              <a:rPr lang="ar-SA" sz="2200" dirty="0" smtClean="0"/>
              <a:t>.</a:t>
            </a:r>
          </a:p>
          <a:p>
            <a:pPr lvl="1"/>
            <a:r>
              <a:rPr lang="ar-SA" sz="2200" b="1" dirty="0"/>
              <a:t>عيوبها:</a:t>
            </a:r>
          </a:p>
          <a:p>
            <a:pPr marL="1188720" lvl="2" indent="-457200">
              <a:buFont typeface="+mj-lt"/>
              <a:buAutoNum type="arabicPeriod"/>
            </a:pPr>
            <a:r>
              <a:rPr lang="ar-SA" sz="2200" dirty="0"/>
              <a:t>حجم البرنامج المكتوب بهذه اللغة كبير.</a:t>
            </a:r>
            <a:endParaRPr lang="en-US" sz="2200" dirty="0"/>
          </a:p>
          <a:p>
            <a:pPr marL="1188720" lvl="2" indent="-457200">
              <a:buFont typeface="+mj-lt"/>
              <a:buAutoNum type="arabicPeriod"/>
            </a:pPr>
            <a:r>
              <a:rPr lang="ar-SA" sz="2200" dirty="0"/>
              <a:t>عرضة للأخطاء بسبب كبر حجم البرنامج.</a:t>
            </a:r>
            <a:endParaRPr lang="en-US" sz="2200" dirty="0"/>
          </a:p>
          <a:p>
            <a:pPr marL="1188720" lvl="2" indent="-457200">
              <a:buFont typeface="+mj-lt"/>
              <a:buAutoNum type="arabicPeriod"/>
            </a:pPr>
            <a:r>
              <a:rPr lang="ar-SA" sz="2200" dirty="0"/>
              <a:t>تعتمد على نوع الحاسوب.</a:t>
            </a:r>
            <a:endParaRPr lang="en-US" sz="2200" dirty="0"/>
          </a:p>
          <a:p>
            <a:pPr marL="1188720" lvl="2" indent="-457200">
              <a:buFont typeface="+mj-lt"/>
              <a:buAutoNum type="arabicPeriod"/>
            </a:pPr>
            <a:r>
              <a:rPr lang="ar-SA" sz="2200" dirty="0"/>
              <a:t>تحتاج إلي مترجم. </a:t>
            </a:r>
            <a:endParaRPr lang="en-US" sz="2200" dirty="0"/>
          </a:p>
          <a:p>
            <a:pPr marL="1371600" lvl="3" indent="-457200">
              <a:buFont typeface="+mj-lt"/>
              <a:buAutoNum type="arabicPeriod"/>
            </a:pPr>
            <a:endParaRPr lang="en-US" sz="2200" dirty="0" smtClean="0"/>
          </a:p>
          <a:p>
            <a:endParaRPr lang="ar-SA"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11</a:t>
            </a:fld>
            <a:endParaRPr lang="en-US"/>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43000" y="381000"/>
            <a:ext cx="7239000" cy="685800"/>
          </a:xfrm>
        </p:spPr>
        <p:txBody>
          <a:bodyPr vert="horz" lIns="91440" tIns="45720" rIns="91440" bIns="9144" rtlCol="0" anchor="b">
            <a:noAutofit/>
          </a:bodyPr>
          <a:lstStyle/>
          <a:p>
            <a:pPr algn="r"/>
            <a:r>
              <a:rPr lang="ar-SA" dirty="0"/>
              <a:t>ثانيا: اللغات عالية المستوى</a:t>
            </a:r>
          </a:p>
        </p:txBody>
      </p:sp>
      <p:sp>
        <p:nvSpPr>
          <p:cNvPr id="3" name="Content Placeholder 2"/>
          <p:cNvSpPr>
            <a:spLocks noGrp="1"/>
          </p:cNvSpPr>
          <p:nvPr>
            <p:ph idx="1"/>
          </p:nvPr>
        </p:nvSpPr>
        <p:spPr>
          <a:xfrm>
            <a:off x="762000" y="1143000"/>
            <a:ext cx="7467600" cy="4800600"/>
          </a:xfrm>
        </p:spPr>
        <p:txBody>
          <a:bodyPr>
            <a:normAutofit fontScale="85000" lnSpcReduction="20000"/>
          </a:bodyPr>
          <a:lstStyle/>
          <a:p>
            <a:pPr marL="365760" lvl="1" indent="0">
              <a:buNone/>
            </a:pPr>
            <a:r>
              <a:rPr lang="ar-SA" sz="2200" dirty="0" smtClean="0"/>
              <a:t>سميت </a:t>
            </a:r>
            <a:r>
              <a:rPr lang="ar-SA" sz="2200" dirty="0" smtClean="0"/>
              <a:t>عالية المستوى لأنها قريبة من لغة الإنسان وبعيدة عن لغة الحاسوب حيث يتم كتابة تعليماتها بلغة قريبة من لغة الإنسان يخاطب الإنسان من خلالها الحاسوب, أي انه ليس هناك حاجة لان يتعلم الإنسان لغة الحاسوب لكي يخاطبه, ولكن لابد من وجود مترجم. ولقد أوجدت هذه اللغة لمساعدة المبرمجين على تركيز انتباههم على المشكلة دون التركيز على كيفية كتابة البرنامج وعمل الآلة.</a:t>
            </a:r>
          </a:p>
          <a:p>
            <a:pPr lvl="1">
              <a:buFont typeface="Wingdings" pitchFamily="2" charset="2"/>
              <a:buChar char="Ø"/>
            </a:pPr>
            <a:r>
              <a:rPr lang="ar-SA" sz="2200" b="1" dirty="0" smtClean="0"/>
              <a:t>   أمثلتها</a:t>
            </a:r>
            <a:endParaRPr lang="en-US" sz="2200" dirty="0" smtClean="0"/>
          </a:p>
          <a:p>
            <a:pPr>
              <a:buNone/>
            </a:pPr>
            <a:r>
              <a:rPr lang="ar-SA" sz="2200" b="1" dirty="0" smtClean="0"/>
              <a:t>       </a:t>
            </a:r>
            <a:r>
              <a:rPr lang="ar-SA" sz="2200" dirty="0" smtClean="0"/>
              <a:t>لغة البيسك-لغة الكوبول-لغة سي-لغة باسكال-لغة فورتران-لغة جافا وغيرها.</a:t>
            </a:r>
            <a:endParaRPr lang="en-US" sz="2200" dirty="0" smtClean="0"/>
          </a:p>
          <a:p>
            <a:pPr marL="992124" indent="-457200">
              <a:buFont typeface="Wingdings" pitchFamily="2" charset="2"/>
              <a:buChar char="§"/>
            </a:pPr>
            <a:r>
              <a:rPr lang="ar-SA" sz="2200" dirty="0"/>
              <a:t>مميزاتها</a:t>
            </a:r>
          </a:p>
          <a:p>
            <a:pPr marL="1097280" lvl="2" indent="-457200">
              <a:buFont typeface="+mj-lt"/>
              <a:buAutoNum type="arabicPeriod"/>
            </a:pPr>
            <a:r>
              <a:rPr lang="ar-SA" sz="2200" dirty="0" smtClean="0"/>
              <a:t>سهولة التعامل معها من حيث التعلم والكتابة.</a:t>
            </a:r>
            <a:endParaRPr lang="en-US" sz="2200" dirty="0" smtClean="0"/>
          </a:p>
          <a:p>
            <a:pPr marL="1097280" lvl="2" indent="-457200">
              <a:buFont typeface="+mj-lt"/>
              <a:buAutoNum type="arabicPeriod"/>
            </a:pPr>
            <a:r>
              <a:rPr lang="ar-SA" sz="2200" dirty="0" smtClean="0"/>
              <a:t>سهولة تتبع الأخطاء وتصحيحها</a:t>
            </a:r>
            <a:r>
              <a:rPr lang="ar-SA" sz="2200" dirty="0" smtClean="0"/>
              <a:t>.</a:t>
            </a:r>
          </a:p>
          <a:p>
            <a:pPr marL="1097280" lvl="2" indent="-457200">
              <a:buFont typeface="+mj-lt"/>
              <a:buAutoNum type="arabicPeriod" startAt="3"/>
            </a:pPr>
            <a:r>
              <a:rPr lang="ar-SA" sz="2200" dirty="0"/>
              <a:t>عدم اعتمادها على نوع جهاز الحاسوب المستخدم</a:t>
            </a:r>
            <a:endParaRPr lang="en-US" sz="2200" dirty="0"/>
          </a:p>
          <a:p>
            <a:pPr marL="1097280" lvl="2" indent="-457200">
              <a:buFont typeface="+mj-lt"/>
              <a:buAutoNum type="arabicPeriod" startAt="3"/>
            </a:pPr>
            <a:r>
              <a:rPr lang="ar-SA" sz="2200" dirty="0"/>
              <a:t>توفير الوقت والجهد على المبرمج في كتابة البرامج بجمل قليلة وبسيطة.</a:t>
            </a:r>
            <a:endParaRPr lang="en-US" sz="2200" dirty="0"/>
          </a:p>
          <a:p>
            <a:pPr lvl="3"/>
            <a:r>
              <a:rPr lang="ar-SA" sz="2200" b="1" dirty="0" smtClean="0"/>
              <a:t>عيوبها</a:t>
            </a:r>
            <a:endParaRPr lang="ar-SA" sz="2200" b="1" dirty="0"/>
          </a:p>
          <a:p>
            <a:pPr marL="1074420" lvl="2" indent="-342900">
              <a:buFont typeface="+mj-lt"/>
              <a:buAutoNum type="arabicPeriod"/>
            </a:pPr>
            <a:r>
              <a:rPr lang="ar-SA" sz="2200" dirty="0"/>
              <a:t>تحتاج الي مترجمات ومفسرات. </a:t>
            </a:r>
            <a:endParaRPr lang="en-US" sz="2200" dirty="0"/>
          </a:p>
          <a:p>
            <a:pPr marL="1074420" lvl="2" indent="-342900">
              <a:buFont typeface="+mj-lt"/>
              <a:buAutoNum type="arabicPeriod"/>
            </a:pPr>
            <a:r>
              <a:rPr lang="ar-SA" sz="2200" dirty="0"/>
              <a:t>بطيئة التنفيذ على جهاز الحاسوب مقارنة مع لغة التجميع والآلة</a:t>
            </a:r>
            <a:endParaRPr lang="en-US" sz="2200" dirty="0"/>
          </a:p>
          <a:p>
            <a:pPr marL="1097280" lvl="2" indent="-457200">
              <a:buFont typeface="+mj-lt"/>
              <a:buAutoNum type="arabicPeriod"/>
            </a:pPr>
            <a:endParaRPr lang="en-US" sz="2200" dirty="0" smtClean="0"/>
          </a:p>
          <a:p>
            <a:pPr marL="457200" indent="-457200">
              <a:buNone/>
            </a:pPr>
            <a:r>
              <a:rPr lang="ar-SA" sz="2200" b="1" u="sng" dirty="0" smtClean="0"/>
              <a:t> </a:t>
            </a:r>
          </a:p>
          <a:p>
            <a:pPr marL="457200" indent="-457200">
              <a:buNone/>
            </a:pPr>
            <a:endParaRPr lang="ar-SA" sz="2200" b="1" u="sng" dirty="0" smtClean="0"/>
          </a:p>
        </p:txBody>
      </p:sp>
      <p:sp>
        <p:nvSpPr>
          <p:cNvPr id="4" name="Slide Number Placeholder 3"/>
          <p:cNvSpPr>
            <a:spLocks noGrp="1"/>
          </p:cNvSpPr>
          <p:nvPr>
            <p:ph type="sldNum" sz="quarter" idx="12"/>
          </p:nvPr>
        </p:nvSpPr>
        <p:spPr/>
        <p:txBody>
          <a:bodyPr/>
          <a:lstStyle/>
          <a:p>
            <a:fld id="{B6F15528-21DE-4FAA-801E-634DDDAF4B2B}" type="slidenum">
              <a:rPr lang="en-US" smtClean="0"/>
              <a:pPr/>
              <a:t>12</a:t>
            </a:fld>
            <a:endParaRPr lang="en-US"/>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43000" y="533400"/>
            <a:ext cx="7239000" cy="762000"/>
          </a:xfrm>
        </p:spPr>
        <p:txBody>
          <a:bodyPr vert="horz" lIns="91440" tIns="45720" rIns="91440" bIns="9144" rtlCol="0" anchor="b">
            <a:noAutofit/>
          </a:bodyPr>
          <a:lstStyle/>
          <a:p>
            <a:pPr algn="ctr"/>
            <a:r>
              <a:rPr lang="ar-SA" dirty="0"/>
              <a:t>فيروسات الحاسب الآلي</a:t>
            </a:r>
          </a:p>
        </p:txBody>
      </p:sp>
      <p:sp>
        <p:nvSpPr>
          <p:cNvPr id="3" name="Content Placeholder 2"/>
          <p:cNvSpPr>
            <a:spLocks noGrp="1"/>
          </p:cNvSpPr>
          <p:nvPr>
            <p:ph idx="1"/>
          </p:nvPr>
        </p:nvSpPr>
        <p:spPr>
          <a:xfrm>
            <a:off x="762000" y="1524000"/>
            <a:ext cx="7467600" cy="4419600"/>
          </a:xfrm>
        </p:spPr>
        <p:txBody>
          <a:bodyPr>
            <a:normAutofit lnSpcReduction="10000"/>
          </a:bodyPr>
          <a:lstStyle/>
          <a:p>
            <a:pPr marL="457200" indent="-457200"/>
            <a:r>
              <a:rPr lang="ar-EG" sz="2200" b="1" u="sng" dirty="0" smtClean="0">
                <a:solidFill>
                  <a:schemeClr val="accent1">
                    <a:lumMod val="75000"/>
                  </a:schemeClr>
                </a:solidFill>
              </a:rPr>
              <a:t>فيروسات الحاسب</a:t>
            </a:r>
            <a:endParaRPr lang="ar-SA" sz="2200" b="1" u="sng" dirty="0" smtClean="0">
              <a:solidFill>
                <a:schemeClr val="accent1">
                  <a:lumMod val="75000"/>
                </a:schemeClr>
              </a:solidFill>
            </a:endParaRPr>
          </a:p>
          <a:p>
            <a:pPr marL="457200" indent="-457200">
              <a:buNone/>
            </a:pPr>
            <a:r>
              <a:rPr lang="ar-SA" sz="2000" b="1" dirty="0" smtClean="0"/>
              <a:t>       </a:t>
            </a:r>
            <a:r>
              <a:rPr lang="ar-EG" sz="2200" dirty="0" smtClean="0"/>
              <a:t>عبارة عن برامج تخريبية تنتقل إلى الحاسب من حاسب آخر عن طريق وسائط الاختزان المصابة، أو عن طريق الشبكات، وتؤدي إلى تشويه البيانات، أو البرامج المختزنة بالحاسب مما يؤدي إلى عدم تنفيذها بالوجه المرضي، أو تلفها كلية.</a:t>
            </a:r>
            <a:endParaRPr lang="ar-SA" sz="2200" dirty="0" smtClean="0"/>
          </a:p>
          <a:p>
            <a:pPr marL="457200" indent="-457200"/>
            <a:r>
              <a:rPr lang="ar-EG" sz="2200" b="1" u="sng" dirty="0" smtClean="0">
                <a:solidFill>
                  <a:schemeClr val="accent1">
                    <a:lumMod val="75000"/>
                  </a:schemeClr>
                </a:solidFill>
              </a:rPr>
              <a:t>أنواع الفيروسات</a:t>
            </a:r>
            <a:endParaRPr lang="ar-SA" sz="2200" b="1" u="sng" dirty="0" smtClean="0">
              <a:solidFill>
                <a:schemeClr val="accent1">
                  <a:lumMod val="75000"/>
                </a:schemeClr>
              </a:solidFill>
            </a:endParaRPr>
          </a:p>
          <a:p>
            <a:pPr marL="708660" lvl="1" indent="-342900">
              <a:buFont typeface="+mj-lt"/>
              <a:buAutoNum type="arabicPeriod"/>
            </a:pPr>
            <a:r>
              <a:rPr lang="ar-EG" sz="2200" b="1" dirty="0" smtClean="0"/>
              <a:t>الفيروسات الدودية (</a:t>
            </a:r>
            <a:r>
              <a:rPr lang="en-US" sz="2200" b="1" dirty="0" smtClean="0"/>
              <a:t>Worms</a:t>
            </a:r>
            <a:r>
              <a:rPr lang="ar-EG" sz="2200" b="1" dirty="0" smtClean="0"/>
              <a:t>): </a:t>
            </a:r>
            <a:r>
              <a:rPr lang="ar-EG" sz="2200" dirty="0" smtClean="0"/>
              <a:t>برامج تعطي أوامر خاطئة مضللة للحاسب، وتصيب الذاكرة الرئيسة.</a:t>
            </a:r>
            <a:endParaRPr lang="en-US" sz="2200" dirty="0" smtClean="0"/>
          </a:p>
          <a:p>
            <a:pPr marL="708660" lvl="1" indent="-342900">
              <a:buFont typeface="+mj-lt"/>
              <a:buAutoNum type="arabicPeriod"/>
            </a:pPr>
            <a:r>
              <a:rPr lang="ar-EG" sz="2200" b="1" dirty="0" smtClean="0"/>
              <a:t>الفيروسات المؤقتة: </a:t>
            </a:r>
            <a:r>
              <a:rPr lang="ar-EG" sz="2200" dirty="0" smtClean="0"/>
              <a:t>برامج تعمل في وقت معين، أو بعد تنفيذ برنامج معين عدد محدد من المرات، وقد تستخدم في بعض البرامج التجريبية.</a:t>
            </a:r>
            <a:endParaRPr lang="en-US" sz="2200" dirty="0" smtClean="0"/>
          </a:p>
          <a:p>
            <a:pPr marL="708660" lvl="1" indent="-342900">
              <a:buFont typeface="+mj-lt"/>
              <a:buAutoNum type="arabicPeriod"/>
            </a:pPr>
            <a:r>
              <a:rPr lang="ar-EG" sz="2200" b="1" dirty="0" smtClean="0"/>
              <a:t>فيروسات حصان طروادة (</a:t>
            </a:r>
            <a:r>
              <a:rPr lang="en-US" sz="2200" b="1" dirty="0" smtClean="0"/>
              <a:t>Trojan</a:t>
            </a:r>
            <a:r>
              <a:rPr lang="ar-EG" sz="2200" b="1" dirty="0" smtClean="0"/>
              <a:t>): </a:t>
            </a:r>
            <a:r>
              <a:rPr lang="ar-EG" sz="2200" dirty="0" smtClean="0"/>
              <a:t>تنتقل عبر البريد الإلكتروني، وتدمر البيانات والفهارس المهمة على الحاسب.</a:t>
            </a:r>
            <a:endParaRPr lang="en-US" sz="2200" dirty="0" smtClean="0"/>
          </a:p>
          <a:p>
            <a:pPr marL="457200" indent="-457200"/>
            <a:endParaRPr lang="ar-SA" sz="2200" b="1" u="sng" dirty="0" smtClean="0">
              <a:solidFill>
                <a:schemeClr val="accent1">
                  <a:lumMod val="75000"/>
                </a:schemeClr>
              </a:solidFill>
            </a:endParaRPr>
          </a:p>
          <a:p>
            <a:pPr marL="457200" indent="-457200">
              <a:buNone/>
            </a:pPr>
            <a:endParaRPr lang="en-US" sz="2200" dirty="0" smtClean="0"/>
          </a:p>
          <a:p>
            <a:pPr marL="457200" indent="-457200"/>
            <a:endParaRPr lang="ar-SA" sz="2200" b="1" u="sng" dirty="0" smtClean="0">
              <a:solidFill>
                <a:schemeClr val="accent1">
                  <a:lumMod val="75000"/>
                </a:schemeClr>
              </a:solidFill>
            </a:endParaRPr>
          </a:p>
          <a:p>
            <a:pPr marL="457200" indent="-457200">
              <a:buFont typeface="+mj-lt"/>
              <a:buAutoNum type="arabicPeriod"/>
            </a:pPr>
            <a:endParaRPr lang="ar-SA" sz="2200" b="1" u="sng" dirty="0" smtClean="0">
              <a:solidFill>
                <a:schemeClr val="accent1">
                  <a:lumMod val="75000"/>
                </a:schemeClr>
              </a:solidFill>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13</a:t>
            </a:fld>
            <a:endParaRPr lang="en-US"/>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Title 5"/>
          <p:cNvSpPr>
            <a:spLocks noGrp="1"/>
          </p:cNvSpPr>
          <p:nvPr>
            <p:ph type="title"/>
          </p:nvPr>
        </p:nvSpPr>
        <p:spPr/>
        <p:txBody>
          <a:bodyPr vert="horz" lIns="91440" tIns="45720" rIns="91440" bIns="9144" rtlCol="0" anchor="b">
            <a:noAutofit/>
          </a:bodyPr>
          <a:lstStyle/>
          <a:p>
            <a:pPr algn="ctr"/>
            <a:r>
              <a:rPr lang="ar-EG" dirty="0"/>
              <a:t>الحماية من </a:t>
            </a:r>
            <a:r>
              <a:rPr lang="ar-EG" dirty="0" smtClean="0"/>
              <a:t>الفيروسات</a:t>
            </a:r>
            <a:endParaRPr lang="ar-SA" dirty="0"/>
          </a:p>
        </p:txBody>
      </p:sp>
      <p:sp>
        <p:nvSpPr>
          <p:cNvPr id="3" name="Content Placeholder 2"/>
          <p:cNvSpPr>
            <a:spLocks noGrp="1"/>
          </p:cNvSpPr>
          <p:nvPr>
            <p:ph idx="1"/>
          </p:nvPr>
        </p:nvSpPr>
        <p:spPr>
          <a:xfrm>
            <a:off x="822960" y="1449351"/>
            <a:ext cx="7520940" cy="3579849"/>
          </a:xfrm>
        </p:spPr>
        <p:txBody>
          <a:bodyPr>
            <a:normAutofit/>
          </a:bodyPr>
          <a:lstStyle/>
          <a:p>
            <a:pPr lvl="1"/>
            <a:r>
              <a:rPr lang="ar-EG" sz="2200" dirty="0" smtClean="0"/>
              <a:t>وضع </a:t>
            </a:r>
            <a:r>
              <a:rPr lang="ar-EG" sz="2200" dirty="0" smtClean="0"/>
              <a:t>برنامج مضاد للفيروسات </a:t>
            </a:r>
            <a:r>
              <a:rPr lang="en-US" sz="2200" dirty="0" smtClean="0"/>
              <a:t>antivirus</a:t>
            </a:r>
            <a:r>
              <a:rPr lang="ar-EG" sz="2200" dirty="0" smtClean="0"/>
              <a:t> على الحاسب، ويستخدم لاكتشاف الفيروسات ويمنع عملها.</a:t>
            </a:r>
            <a:endParaRPr lang="en-US" sz="2200" dirty="0" smtClean="0"/>
          </a:p>
          <a:p>
            <a:pPr lvl="1"/>
            <a:r>
              <a:rPr lang="ar-EG" sz="2200" dirty="0" smtClean="0"/>
              <a:t>استخدام البرامج الأصلية، بدلا من البرامج المنسوخة.</a:t>
            </a:r>
            <a:endParaRPr lang="en-US" sz="2200" dirty="0" smtClean="0"/>
          </a:p>
          <a:p>
            <a:pPr lvl="1"/>
            <a:r>
              <a:rPr lang="ar-EG" sz="2200" dirty="0" smtClean="0"/>
              <a:t>الكشف على الملفات والبرامج قبل نسخها، أو تنفيذها على الحاسب.</a:t>
            </a:r>
            <a:endParaRPr lang="en-US" sz="2200" dirty="0" smtClean="0"/>
          </a:p>
          <a:p>
            <a:pPr lvl="1"/>
            <a:r>
              <a:rPr lang="ar-EG" sz="2200" dirty="0" smtClean="0"/>
              <a:t>تأمين الحاسب بكلمة مرور خاصة بالمستخدم الرئيس</a:t>
            </a:r>
            <a:r>
              <a:rPr lang="ar-SA" sz="2200" dirty="0" smtClean="0"/>
              <a:t>ي</a:t>
            </a:r>
            <a:r>
              <a:rPr lang="ar-EG" sz="2200" dirty="0" smtClean="0"/>
              <a:t>.</a:t>
            </a:r>
            <a:endParaRPr lang="en-US" sz="2200" dirty="0" smtClean="0"/>
          </a:p>
          <a:p>
            <a:pPr marL="457200" indent="-457200"/>
            <a:endParaRPr lang="ar-SA" sz="2200" b="1" u="sng" dirty="0" smtClean="0">
              <a:solidFill>
                <a:schemeClr val="accent1">
                  <a:lumMod val="75000"/>
                </a:schemeClr>
              </a:solidFill>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14</a:t>
            </a:fld>
            <a:endParaRPr lang="en-US"/>
          </a:p>
        </p:txBody>
      </p:sp>
    </p:spTree>
  </p:cSld>
  <p:clrMapOvr>
    <a:overrideClrMapping bg1="lt1" tx1="dk1" bg2="lt2" tx2="dk2" accent1="accent1" accent2="accent2" accent3="accent3" accent4="accent4" accent5="accent5" accent6="accent6" hlink="hlink" folHlink="folHlink"/>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47800" y="381000"/>
            <a:ext cx="7239000" cy="609600"/>
          </a:xfrm>
        </p:spPr>
        <p:txBody>
          <a:bodyPr vert="horz" lIns="91440" tIns="45720" rIns="91440" bIns="9144" rtlCol="0" anchor="b">
            <a:noAutofit/>
          </a:bodyPr>
          <a:lstStyle/>
          <a:p>
            <a:pPr algn="r"/>
            <a:r>
              <a:rPr lang="ar-SA" sz="3200" dirty="0"/>
              <a:t>المكونات البرمجية (</a:t>
            </a:r>
            <a:r>
              <a:rPr lang="en-US" sz="3200" dirty="0"/>
              <a:t>Software</a:t>
            </a:r>
            <a:r>
              <a:rPr lang="ar-SA" sz="3200" dirty="0"/>
              <a:t>)</a:t>
            </a:r>
          </a:p>
        </p:txBody>
      </p:sp>
      <p:sp>
        <p:nvSpPr>
          <p:cNvPr id="3" name="Content Placeholder 2"/>
          <p:cNvSpPr>
            <a:spLocks noGrp="1"/>
          </p:cNvSpPr>
          <p:nvPr>
            <p:ph idx="1"/>
          </p:nvPr>
        </p:nvSpPr>
        <p:spPr>
          <a:xfrm>
            <a:off x="838200" y="1371600"/>
            <a:ext cx="7467600" cy="4419600"/>
          </a:xfrm>
        </p:spPr>
        <p:txBody>
          <a:bodyPr>
            <a:normAutofit fontScale="92500" lnSpcReduction="10000"/>
          </a:bodyPr>
          <a:lstStyle/>
          <a:p>
            <a:pPr marL="457200" indent="-457200">
              <a:buFont typeface="+mj-lt"/>
              <a:buAutoNum type="arabicPeriod"/>
            </a:pPr>
            <a:r>
              <a:rPr lang="ar-SA" b="1" u="sng" dirty="0" smtClean="0">
                <a:solidFill>
                  <a:schemeClr val="accent1">
                    <a:lumMod val="75000"/>
                  </a:schemeClr>
                </a:solidFill>
              </a:rPr>
              <a:t>نظم التشغيل </a:t>
            </a:r>
            <a:r>
              <a:rPr lang="en-US" b="1" u="sng" dirty="0" smtClean="0">
                <a:solidFill>
                  <a:schemeClr val="accent1">
                    <a:lumMod val="75000"/>
                  </a:schemeClr>
                </a:solidFill>
              </a:rPr>
              <a:t>Operating Systems </a:t>
            </a:r>
          </a:p>
          <a:p>
            <a:pPr lvl="1"/>
            <a:r>
              <a:rPr lang="en-US" sz="2400" b="1" dirty="0" smtClean="0"/>
              <a:t> </a:t>
            </a:r>
            <a:r>
              <a:rPr lang="ar-SA" sz="2400" dirty="0" smtClean="0"/>
              <a:t>هي</a:t>
            </a:r>
            <a:r>
              <a:rPr lang="en-US" sz="2400" dirty="0" smtClean="0"/>
              <a:t> </a:t>
            </a:r>
            <a:r>
              <a:rPr lang="ar-SA" sz="2400" dirty="0" smtClean="0"/>
              <a:t>عبارة عن مجموعة من البرامج تتحكم في سير عمل الحاسب وفي تنفيذ البرامج الأخرى </a:t>
            </a:r>
          </a:p>
          <a:p>
            <a:pPr lvl="1"/>
            <a:r>
              <a:rPr lang="ar-SA" sz="2400" dirty="0" smtClean="0"/>
              <a:t>وهي التي تمكن الحاسوب من تنظيم كافة العمليات بكفاءة عالية، </a:t>
            </a:r>
          </a:p>
          <a:p>
            <a:pPr lvl="1"/>
            <a:r>
              <a:rPr lang="ar-SA" sz="2400" dirty="0" smtClean="0"/>
              <a:t>حيث يقوم نظام التشغيل بالتداخل بين المستخدم والبرامجيات التطبيقية وأجهزة الحاسوب ومكوناته وقاعدة البيانات وبرامج المساعدة. </a:t>
            </a:r>
          </a:p>
          <a:p>
            <a:pPr lvl="1"/>
            <a:endParaRPr lang="ar-SA" sz="2400" dirty="0" smtClean="0"/>
          </a:p>
          <a:p>
            <a:pPr lvl="1"/>
            <a:r>
              <a:rPr lang="ar-SA" sz="2400" b="1" dirty="0" smtClean="0"/>
              <a:t>يعمل نظام التشغيل كمدير للجهاز ومن أهم مهامه :</a:t>
            </a:r>
          </a:p>
          <a:p>
            <a:pPr marL="1074420" lvl="2" indent="-342900">
              <a:buFont typeface="+mj-lt"/>
              <a:buAutoNum type="arabicPeriod"/>
            </a:pPr>
            <a:r>
              <a:rPr lang="ar-YE" sz="2400" dirty="0" smtClean="0"/>
              <a:t>بدء تشغل الحاسب.</a:t>
            </a:r>
            <a:endParaRPr lang="en-US" sz="2400" dirty="0" smtClean="0"/>
          </a:p>
          <a:p>
            <a:pPr marL="1074420" lvl="2" indent="-342900">
              <a:buFont typeface="+mj-lt"/>
              <a:buAutoNum type="arabicPeriod"/>
            </a:pPr>
            <a:r>
              <a:rPr lang="ar-YE" sz="2400" dirty="0" smtClean="0"/>
              <a:t>تسجيل الأخطاء.</a:t>
            </a:r>
            <a:endParaRPr lang="en-US" sz="2400" dirty="0" smtClean="0"/>
          </a:p>
          <a:p>
            <a:pPr marL="1074420" lvl="2" indent="-342900">
              <a:buFont typeface="+mj-lt"/>
              <a:buAutoNum type="arabicPeriod"/>
            </a:pPr>
            <a:r>
              <a:rPr lang="ar-YE" sz="2400" dirty="0" smtClean="0"/>
              <a:t>فحص والتحكم بوصول المستخدم لمنع الوصول غير المصرح به.</a:t>
            </a:r>
            <a:endParaRPr lang="en-US" sz="2400" dirty="0" smtClean="0"/>
          </a:p>
          <a:p>
            <a:pPr marL="1074420" lvl="2" indent="-342900">
              <a:buFont typeface="+mj-lt"/>
              <a:buAutoNum type="arabicPeriod"/>
            </a:pPr>
            <a:r>
              <a:rPr lang="ar-YE" sz="2400" dirty="0" smtClean="0"/>
              <a:t>حجز الذاكرة </a:t>
            </a:r>
            <a:r>
              <a:rPr lang="en-US" sz="2400" dirty="0" smtClean="0"/>
              <a:t>RAM</a:t>
            </a:r>
            <a:r>
              <a:rPr lang="ar-YE" sz="2400" dirty="0" smtClean="0"/>
              <a:t> .</a:t>
            </a:r>
            <a:endParaRPr lang="en-US" sz="2400" dirty="0" smtClean="0"/>
          </a:p>
          <a:p>
            <a:pPr marL="1074420" lvl="2" indent="-342900">
              <a:buFont typeface="+mj-lt"/>
              <a:buAutoNum type="arabicPeriod"/>
            </a:pPr>
            <a:r>
              <a:rPr lang="ar-YE" sz="2400" dirty="0" smtClean="0"/>
              <a:t>إرسال البيانات بين القرص الصلب و الذاكرة الرئيسية.</a:t>
            </a:r>
            <a:endParaRPr lang="ar-SA" sz="2400"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0" y="533400"/>
            <a:ext cx="7467600" cy="4419600"/>
          </a:xfrm>
        </p:spPr>
        <p:txBody>
          <a:bodyPr>
            <a:normAutofit lnSpcReduction="10000"/>
          </a:bodyPr>
          <a:lstStyle/>
          <a:p>
            <a:r>
              <a:rPr lang="ar-SA" sz="2200" b="1" u="sng" dirty="0" smtClean="0"/>
              <a:t>أمثلة على نظم التشغيل: </a:t>
            </a:r>
          </a:p>
          <a:p>
            <a:pPr lvl="1"/>
            <a:r>
              <a:rPr lang="ar-SA" b="1" dirty="0" smtClean="0"/>
              <a:t> </a:t>
            </a:r>
            <a:r>
              <a:rPr lang="ar-SA" sz="2200" b="1" dirty="0" smtClean="0"/>
              <a:t>نظام التشغيل </a:t>
            </a:r>
            <a:r>
              <a:rPr lang="en-US" sz="2200" b="1" dirty="0" smtClean="0"/>
              <a:t>Windows</a:t>
            </a:r>
            <a:r>
              <a:rPr lang="ar-SA" sz="2200" b="1" dirty="0" smtClean="0"/>
              <a:t>:</a:t>
            </a:r>
            <a:endParaRPr lang="en-US" sz="2200" dirty="0" smtClean="0"/>
          </a:p>
          <a:p>
            <a:pPr lvl="1">
              <a:buNone/>
            </a:pPr>
            <a:r>
              <a:rPr lang="ar-SA" sz="2200" b="1" dirty="0" smtClean="0"/>
              <a:t>    </a:t>
            </a:r>
            <a:r>
              <a:rPr lang="ar-SA" sz="2200" dirty="0" smtClean="0"/>
              <a:t>وهو من أكثر نظم التشغيل استخداماً لما يتمتع به من إمكانيات برمجية  وتنوع فى التطبيقات والمرونة مما جعله نظام التشغيل الأول على مستوى العالم.</a:t>
            </a:r>
          </a:p>
          <a:p>
            <a:pPr lvl="1"/>
            <a:r>
              <a:rPr lang="ar-SA" sz="2200" b="1" dirty="0" smtClean="0"/>
              <a:t>نظام التشغيل </a:t>
            </a:r>
            <a:r>
              <a:rPr lang="en-US" sz="2200" b="1" dirty="0" smtClean="0"/>
              <a:t>:Unix</a:t>
            </a:r>
          </a:p>
          <a:p>
            <a:pPr lvl="1">
              <a:buNone/>
            </a:pPr>
            <a:r>
              <a:rPr lang="ar-SA" sz="2200" dirty="0" smtClean="0"/>
              <a:t>    طُور من قبل شركة </a:t>
            </a:r>
            <a:r>
              <a:rPr lang="en-US" sz="2200" dirty="0" smtClean="0"/>
              <a:t>Bell</a:t>
            </a:r>
            <a:r>
              <a:rPr lang="ar-SA" sz="2200" dirty="0" smtClean="0"/>
              <a:t> عام 1969م للعمل على الأجهزة الحاسوبية الكبيرة ويستخدم مع أجهزة </a:t>
            </a:r>
            <a:r>
              <a:rPr lang="en-US" sz="2200" dirty="0" smtClean="0"/>
              <a:t>IBM</a:t>
            </a:r>
            <a:r>
              <a:rPr lang="ar-SA" sz="2200" dirty="0" smtClean="0"/>
              <a:t> الشخصية والمتوافقة معها وهو مكتوب بلغة </a:t>
            </a:r>
            <a:r>
              <a:rPr lang="en-US" sz="2200" dirty="0" smtClean="0"/>
              <a:t>C</a:t>
            </a:r>
            <a:r>
              <a:rPr lang="ar-SA" sz="2200" dirty="0" smtClean="0"/>
              <a:t> من لغات المستوى العالي.</a:t>
            </a:r>
            <a:endParaRPr lang="en-US" sz="2200" dirty="0" smtClean="0"/>
          </a:p>
          <a:p>
            <a:pPr lvl="1"/>
            <a:r>
              <a:rPr lang="ar-SA" sz="2200" b="1" dirty="0" smtClean="0"/>
              <a:t>نظام التشغيل </a:t>
            </a:r>
            <a:r>
              <a:rPr lang="en-US" sz="2200" b="1" dirty="0" smtClean="0"/>
              <a:t>:Novell</a:t>
            </a:r>
          </a:p>
          <a:p>
            <a:pPr lvl="1">
              <a:buNone/>
            </a:pPr>
            <a:r>
              <a:rPr lang="ar-SA" sz="2200" dirty="0" smtClean="0"/>
              <a:t>    وهو من نظم تشغيل الشبكات الذى يقوم بالسيطرة على الحواسيب المشتركة في شبكة حواسيب شخصية من حيث التعامل مع الأدلة والملفات والأقراص بالإضافة والنسخ والحذف والإسترجاع، كما يتحكم بأمن شبكة الحاسوب والتحكم بالأجهزة الملحقة. </a:t>
            </a:r>
          </a:p>
        </p:txBody>
      </p:sp>
      <p:sp>
        <p:nvSpPr>
          <p:cNvPr id="4" name="Slide Number Placeholder 3"/>
          <p:cNvSpPr>
            <a:spLocks noGrp="1"/>
          </p:cNvSpPr>
          <p:nvPr>
            <p:ph type="sldNum" sz="quarter" idx="12"/>
          </p:nvPr>
        </p:nvSpPr>
        <p:spPr/>
        <p:txBody>
          <a:bodyPr/>
          <a:lstStyle/>
          <a:p>
            <a:fld id="{B6F15528-21DE-4FAA-801E-634DDDAF4B2B}" type="slidenum">
              <a:rPr lang="en-US" smtClean="0"/>
              <a:pPr/>
              <a:t>3</a:t>
            </a:fld>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0" y="762000"/>
            <a:ext cx="7467600" cy="4572000"/>
          </a:xfrm>
        </p:spPr>
        <p:txBody>
          <a:bodyPr>
            <a:noAutofit/>
          </a:bodyPr>
          <a:lstStyle/>
          <a:p>
            <a:pPr marL="457200" indent="-457200"/>
            <a:r>
              <a:rPr lang="en-US" sz="2000" b="1" dirty="0" smtClean="0"/>
              <a:t> </a:t>
            </a:r>
            <a:r>
              <a:rPr lang="ar-SA" sz="2000" b="1" u="sng" dirty="0" smtClean="0"/>
              <a:t>نظام الملفات فى الحاسب الآلى:</a:t>
            </a:r>
            <a:r>
              <a:rPr lang="en-US" sz="2000" b="1" dirty="0" smtClean="0"/>
              <a:t/>
            </a:r>
            <a:br>
              <a:rPr lang="en-US" sz="2000" b="1" dirty="0" smtClean="0"/>
            </a:br>
            <a:r>
              <a:rPr lang="ar-SA" sz="2000" dirty="0" smtClean="0"/>
              <a:t>إن أهم الخدمات التي يقدمها نظام التشغيل هو تنظيم حفظ البيانات في الملفات</a:t>
            </a:r>
            <a:r>
              <a:rPr lang="en-US" sz="2000" dirty="0" smtClean="0"/>
              <a:t>. </a:t>
            </a:r>
            <a:endParaRPr lang="en-US" b="1" dirty="0" smtClean="0"/>
          </a:p>
          <a:p>
            <a:pPr marL="822960" lvl="1" indent="-457200"/>
            <a:r>
              <a:rPr lang="ar-SA" sz="2000" b="1" dirty="0" smtClean="0"/>
              <a:t>تعريف الملف</a:t>
            </a:r>
            <a:r>
              <a:rPr lang="en-US" sz="2000" b="1" dirty="0" smtClean="0"/>
              <a:t>: </a:t>
            </a:r>
            <a:r>
              <a:rPr lang="en-US" b="1" dirty="0" smtClean="0"/>
              <a:t/>
            </a:r>
            <a:br>
              <a:rPr lang="en-US" b="1" dirty="0" smtClean="0"/>
            </a:br>
            <a:r>
              <a:rPr lang="ar-SA" sz="2000" dirty="0" smtClean="0"/>
              <a:t>وهو عبارة عن وعاء لحفظ البرامج أو النصوص أو البيانات، وهو أصغر وحدة للحفظ بالنسبة لنظام التشغيل</a:t>
            </a:r>
            <a:r>
              <a:rPr lang="en-US" sz="2000" dirty="0" smtClean="0"/>
              <a:t>. </a:t>
            </a:r>
            <a:endParaRPr lang="en-US" b="1" dirty="0" smtClean="0"/>
          </a:p>
          <a:p>
            <a:pPr marL="822960" lvl="1" indent="-457200"/>
            <a:r>
              <a:rPr lang="ar-SA" sz="2000" b="1" dirty="0" smtClean="0"/>
              <a:t>تسمية الملفات</a:t>
            </a:r>
            <a:r>
              <a:rPr lang="en-US" sz="2000" b="1" dirty="0" smtClean="0"/>
              <a:t>: </a:t>
            </a:r>
            <a:r>
              <a:rPr lang="en-US" b="1" dirty="0" smtClean="0"/>
              <a:t/>
            </a:r>
            <a:br>
              <a:rPr lang="en-US" b="1" dirty="0" smtClean="0"/>
            </a:br>
            <a:r>
              <a:rPr lang="ar-SA" sz="2000" dirty="0" smtClean="0"/>
              <a:t>ينقسم اسم الملف إلي قسمين</a:t>
            </a:r>
            <a:r>
              <a:rPr lang="en-US" sz="2000" dirty="0" smtClean="0"/>
              <a:t>: </a:t>
            </a:r>
            <a:br>
              <a:rPr lang="en-US" sz="2000" dirty="0" smtClean="0"/>
            </a:br>
            <a:r>
              <a:rPr lang="ar-SA" sz="2000" b="1" dirty="0" smtClean="0"/>
              <a:t>القسم الأول: </a:t>
            </a:r>
            <a:r>
              <a:rPr lang="ar-SA" sz="2000" dirty="0" smtClean="0"/>
              <a:t>وهو الأساس</a:t>
            </a:r>
            <a:r>
              <a:rPr lang="en-US" sz="2000" dirty="0" smtClean="0"/>
              <a:t> ROOT </a:t>
            </a:r>
            <a:r>
              <a:rPr lang="ar-SA" sz="2000" dirty="0" smtClean="0"/>
              <a:t>ويجب ألا يزيد طوله عن 8 حروف (قديماً). وهذا الجزء من اسم الملف إجباري -إي يجب وجوده</a:t>
            </a:r>
            <a:r>
              <a:rPr lang="en-US" sz="2000" dirty="0" smtClean="0"/>
              <a:t>. </a:t>
            </a:r>
            <a:br>
              <a:rPr lang="en-US" sz="2000" dirty="0" smtClean="0"/>
            </a:br>
            <a:r>
              <a:rPr lang="ar-SA" sz="2000" b="1" dirty="0" smtClean="0"/>
              <a:t>القسم الثاني: </a:t>
            </a:r>
            <a:r>
              <a:rPr lang="ar-SA" sz="2000" dirty="0" smtClean="0"/>
              <a:t>ويسمى الامتداد ويجب ألا يزيد طوله عن 3 حروف، ويجب أن يفصل بين الاسم الأساس و الإمتداد بعلامة النقطة (.). وهذا الجزء من الاسم اختياري</a:t>
            </a:r>
            <a:r>
              <a:rPr lang="en-US" sz="2000" dirty="0" smtClean="0"/>
              <a:t>. </a:t>
            </a:r>
            <a:r>
              <a:rPr lang="en-US" b="1" dirty="0" smtClean="0"/>
              <a:t/>
            </a:r>
            <a:br>
              <a:rPr lang="en-US" b="1" dirty="0" smtClean="0"/>
            </a:br>
            <a:endParaRPr lang="ar-SA"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4</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43000" y="685800"/>
            <a:ext cx="7467600" cy="3886200"/>
          </a:xfrm>
        </p:spPr>
        <p:txBody>
          <a:bodyPr/>
          <a:lstStyle/>
          <a:p>
            <a:pPr lvl="1"/>
            <a:r>
              <a:rPr lang="ar-SA" sz="2200" b="1" dirty="0" smtClean="0"/>
              <a:t>مثال</a:t>
            </a:r>
            <a:r>
              <a:rPr lang="en-US" sz="2200" b="1" dirty="0" smtClean="0"/>
              <a:t>:</a:t>
            </a:r>
            <a:endParaRPr lang="ar-SA" sz="2200" b="1" dirty="0" smtClean="0"/>
          </a:p>
          <a:p>
            <a:pPr lvl="1">
              <a:buNone/>
            </a:pPr>
            <a:r>
              <a:rPr lang="en-US" sz="2200" dirty="0" smtClean="0"/>
              <a:t>LOCK.EXE , BASIC.COM , AUTOEXEC.BAT</a:t>
            </a:r>
            <a:endParaRPr lang="en-US" sz="2200" b="1" dirty="0" smtClean="0"/>
          </a:p>
          <a:p>
            <a:pPr lvl="1"/>
            <a:r>
              <a:rPr lang="ar-SA" sz="2200" dirty="0" smtClean="0"/>
              <a:t>جميع الملفات التي تنتهي بأحد الممتدات التالية</a:t>
            </a:r>
            <a:r>
              <a:rPr lang="en-US" sz="2200" dirty="0" smtClean="0"/>
              <a:t> BAT </a:t>
            </a:r>
            <a:r>
              <a:rPr lang="ar-SA" sz="2200" dirty="0" smtClean="0"/>
              <a:t>، </a:t>
            </a:r>
            <a:r>
              <a:rPr lang="en-US" sz="2200" dirty="0" smtClean="0"/>
              <a:t> EXE</a:t>
            </a:r>
            <a:r>
              <a:rPr lang="ar-SA" sz="2200" dirty="0" smtClean="0"/>
              <a:t>،</a:t>
            </a:r>
            <a:r>
              <a:rPr lang="en-US" sz="2200" dirty="0" smtClean="0"/>
              <a:t>COM </a:t>
            </a:r>
            <a:r>
              <a:rPr lang="ar-SA" sz="2200" dirty="0" smtClean="0"/>
              <a:t> هي ملفات قابلة للتحميل والتنفيذ المباشر</a:t>
            </a:r>
            <a:r>
              <a:rPr lang="en-US" sz="2200" dirty="0" smtClean="0"/>
              <a:t>.</a:t>
            </a:r>
            <a:endParaRPr lang="ar-SA" sz="2200" dirty="0" smtClean="0"/>
          </a:p>
          <a:p>
            <a:pPr lvl="1"/>
            <a:endParaRPr lang="ar-SA" sz="2200" dirty="0" smtClean="0"/>
          </a:p>
          <a:p>
            <a:pPr lvl="1"/>
            <a:r>
              <a:rPr lang="ar-SA" sz="2200" b="1" dirty="0" smtClean="0"/>
              <a:t>ويبين الجدول التالي بعض أشهر أنواع الإمتداد المستخدمة مع أسماء الملفات</a:t>
            </a:r>
            <a:r>
              <a:rPr lang="en-US" sz="2200" b="1" dirty="0" smtClean="0"/>
              <a:t>: </a:t>
            </a:r>
            <a:endParaRPr lang="ar-SA" sz="22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5</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Content Placeholder 5"/>
          <p:cNvGraphicFramePr>
            <a:graphicFrameLocks noGrp="1"/>
          </p:cNvGraphicFramePr>
          <p:nvPr>
            <p:ph idx="1"/>
            <p:extLst>
              <p:ext uri="{D42A27DB-BD31-4B8C-83A1-F6EECF244321}">
                <p14:modId xmlns:p14="http://schemas.microsoft.com/office/powerpoint/2010/main" val="4079404028"/>
              </p:ext>
            </p:extLst>
          </p:nvPr>
        </p:nvGraphicFramePr>
        <p:xfrm>
          <a:off x="1143000" y="1143000"/>
          <a:ext cx="7086598" cy="4541520"/>
        </p:xfrm>
        <a:graphic>
          <a:graphicData uri="http://schemas.openxmlformats.org/drawingml/2006/table">
            <a:tbl>
              <a:tblPr rtl="1">
                <a:tableStyleId>{0505E3EF-67EA-436B-97B2-0124C06EBD24}</a:tableStyleId>
              </a:tblPr>
              <a:tblGrid>
                <a:gridCol w="2361688"/>
                <a:gridCol w="2362455"/>
                <a:gridCol w="2362455"/>
              </a:tblGrid>
              <a:tr h="457200">
                <a:tc>
                  <a:txBody>
                    <a:bodyPr/>
                    <a:lstStyle/>
                    <a:p>
                      <a:pPr algn="r" rtl="1">
                        <a:spcAft>
                          <a:spcPts val="0"/>
                        </a:spcAft>
                      </a:pPr>
                      <a:r>
                        <a:rPr lang="ar-SA" sz="2200" dirty="0"/>
                        <a:t>الامتداد</a:t>
                      </a:r>
                      <a:endParaRPr lang="en-US" sz="2200" dirty="0">
                        <a:latin typeface="Times New Roman"/>
                        <a:ea typeface="Times New Roman"/>
                      </a:endParaRPr>
                    </a:p>
                  </a:txBody>
                  <a:tcPr marL="68580" marR="68580" marT="0" marB="0"/>
                </a:tc>
                <a:tc>
                  <a:txBody>
                    <a:bodyPr/>
                    <a:lstStyle/>
                    <a:p>
                      <a:pPr algn="r" rtl="1">
                        <a:spcAft>
                          <a:spcPts val="0"/>
                        </a:spcAft>
                      </a:pPr>
                      <a:r>
                        <a:rPr lang="ar-SA" sz="2200" dirty="0"/>
                        <a:t>نوعه</a:t>
                      </a:r>
                      <a:endParaRPr lang="en-US" sz="2200" dirty="0">
                        <a:latin typeface="Times New Roman"/>
                        <a:ea typeface="Times New Roman"/>
                      </a:endParaRPr>
                    </a:p>
                  </a:txBody>
                  <a:tcPr marL="68580" marR="68580" marT="0" marB="0"/>
                </a:tc>
                <a:tc>
                  <a:txBody>
                    <a:bodyPr/>
                    <a:lstStyle/>
                    <a:p>
                      <a:pPr algn="r" rtl="1">
                        <a:spcAft>
                          <a:spcPts val="0"/>
                        </a:spcAft>
                      </a:pPr>
                      <a:r>
                        <a:rPr lang="ar-SA" sz="2200"/>
                        <a:t>معناه</a:t>
                      </a:r>
                      <a:endParaRPr lang="en-US" sz="2200">
                        <a:latin typeface="Times New Roman"/>
                        <a:ea typeface="Times New Roman"/>
                      </a:endParaRPr>
                    </a:p>
                  </a:txBody>
                  <a:tcPr marL="68580" marR="68580" marT="0" marB="0"/>
                </a:tc>
              </a:tr>
              <a:tr h="457200">
                <a:tc>
                  <a:txBody>
                    <a:bodyPr/>
                    <a:lstStyle/>
                    <a:p>
                      <a:pPr algn="r" rtl="1">
                        <a:spcAft>
                          <a:spcPts val="0"/>
                        </a:spcAft>
                      </a:pPr>
                      <a:r>
                        <a:rPr lang="en-US" sz="2200" dirty="0"/>
                        <a:t>BAT</a:t>
                      </a:r>
                      <a:endParaRPr lang="en-US" sz="2200" b="0" dirty="0">
                        <a:latin typeface="Times New Roman"/>
                        <a:ea typeface="Times New Roman"/>
                      </a:endParaRPr>
                    </a:p>
                  </a:txBody>
                  <a:tcPr marL="68580" marR="68580" marT="0" marB="0"/>
                </a:tc>
                <a:tc>
                  <a:txBody>
                    <a:bodyPr/>
                    <a:lstStyle/>
                    <a:p>
                      <a:pPr algn="r" rtl="1">
                        <a:spcAft>
                          <a:spcPts val="0"/>
                        </a:spcAft>
                      </a:pPr>
                      <a:r>
                        <a:rPr lang="ar-SA" sz="2200" dirty="0"/>
                        <a:t>ملف أوامر تنفذ دفعة واحدة</a:t>
                      </a:r>
                      <a:r>
                        <a:rPr lang="en-US" sz="2200" dirty="0"/>
                        <a:t> </a:t>
                      </a:r>
                      <a:endParaRPr lang="en-US" sz="2200" b="0" dirty="0">
                        <a:latin typeface="Times New Roman"/>
                        <a:ea typeface="Times New Roman"/>
                      </a:endParaRPr>
                    </a:p>
                  </a:txBody>
                  <a:tcPr marL="68580" marR="68580" marT="0" marB="0"/>
                </a:tc>
                <a:tc>
                  <a:txBody>
                    <a:bodyPr/>
                    <a:lstStyle/>
                    <a:p>
                      <a:pPr algn="r" rtl="1">
                        <a:spcAft>
                          <a:spcPts val="0"/>
                        </a:spcAft>
                      </a:pPr>
                      <a:r>
                        <a:rPr lang="en-US" sz="2200" dirty="0"/>
                        <a:t> BATCH</a:t>
                      </a:r>
                      <a:endParaRPr lang="en-US" sz="2200" b="0" dirty="0">
                        <a:latin typeface="Times New Roman"/>
                        <a:ea typeface="Times New Roman"/>
                      </a:endParaRPr>
                    </a:p>
                  </a:txBody>
                  <a:tcPr marL="68580" marR="68580" marT="0" marB="0"/>
                </a:tc>
              </a:tr>
              <a:tr h="457200">
                <a:tc>
                  <a:txBody>
                    <a:bodyPr/>
                    <a:lstStyle/>
                    <a:p>
                      <a:pPr algn="r" rtl="1">
                        <a:spcAft>
                          <a:spcPts val="0"/>
                        </a:spcAft>
                      </a:pPr>
                      <a:r>
                        <a:rPr lang="en-US" sz="2200"/>
                        <a:t>COM</a:t>
                      </a:r>
                      <a:endParaRPr lang="en-US" sz="2200" b="0">
                        <a:latin typeface="Times New Roman"/>
                        <a:ea typeface="Times New Roman"/>
                      </a:endParaRPr>
                    </a:p>
                  </a:txBody>
                  <a:tcPr marL="68580" marR="68580" marT="0" marB="0"/>
                </a:tc>
                <a:tc>
                  <a:txBody>
                    <a:bodyPr/>
                    <a:lstStyle/>
                    <a:p>
                      <a:pPr algn="r" rtl="1">
                        <a:spcAft>
                          <a:spcPts val="0"/>
                        </a:spcAft>
                      </a:pPr>
                      <a:r>
                        <a:rPr lang="ar-SA" sz="2200" dirty="0"/>
                        <a:t>ملف برنامج</a:t>
                      </a:r>
                      <a:r>
                        <a:rPr lang="en-US" sz="2200" dirty="0"/>
                        <a:t> </a:t>
                      </a:r>
                      <a:endParaRPr lang="en-US" sz="2200" b="0" dirty="0">
                        <a:latin typeface="Times New Roman"/>
                        <a:ea typeface="Times New Roman"/>
                      </a:endParaRPr>
                    </a:p>
                  </a:txBody>
                  <a:tcPr marL="68580" marR="68580" marT="0" marB="0"/>
                </a:tc>
                <a:tc>
                  <a:txBody>
                    <a:bodyPr/>
                    <a:lstStyle/>
                    <a:p>
                      <a:pPr algn="r" rtl="1">
                        <a:spcAft>
                          <a:spcPts val="0"/>
                        </a:spcAft>
                      </a:pPr>
                      <a:r>
                        <a:rPr lang="en-US" sz="2200" dirty="0"/>
                        <a:t> COMMAND</a:t>
                      </a:r>
                      <a:endParaRPr lang="en-US" sz="2200" b="0" dirty="0">
                        <a:latin typeface="Times New Roman"/>
                        <a:ea typeface="Times New Roman"/>
                      </a:endParaRPr>
                    </a:p>
                  </a:txBody>
                  <a:tcPr marL="68580" marR="68580" marT="0" marB="0"/>
                </a:tc>
              </a:tr>
              <a:tr h="457200">
                <a:tc>
                  <a:txBody>
                    <a:bodyPr/>
                    <a:lstStyle/>
                    <a:p>
                      <a:pPr algn="r" rtl="1">
                        <a:spcAft>
                          <a:spcPts val="0"/>
                        </a:spcAft>
                      </a:pPr>
                      <a:r>
                        <a:rPr lang="en-US" sz="2200"/>
                        <a:t>EXE</a:t>
                      </a:r>
                      <a:endParaRPr lang="en-US" sz="2200" b="0">
                        <a:latin typeface="Times New Roman"/>
                        <a:ea typeface="Times New Roman"/>
                      </a:endParaRPr>
                    </a:p>
                  </a:txBody>
                  <a:tcPr marL="68580" marR="68580" marT="0" marB="0"/>
                </a:tc>
                <a:tc>
                  <a:txBody>
                    <a:bodyPr/>
                    <a:lstStyle/>
                    <a:p>
                      <a:pPr algn="r" rtl="1">
                        <a:spcAft>
                          <a:spcPts val="0"/>
                        </a:spcAft>
                      </a:pPr>
                      <a:r>
                        <a:rPr lang="ar-SA" sz="2200"/>
                        <a:t>ملف جاهز للتنفيذ</a:t>
                      </a:r>
                      <a:r>
                        <a:rPr lang="en-US" sz="2200"/>
                        <a:t> </a:t>
                      </a:r>
                      <a:endParaRPr lang="en-US" sz="2200" b="0">
                        <a:latin typeface="Times New Roman"/>
                        <a:ea typeface="Times New Roman"/>
                      </a:endParaRPr>
                    </a:p>
                  </a:txBody>
                  <a:tcPr marL="68580" marR="68580" marT="0" marB="0"/>
                </a:tc>
                <a:tc>
                  <a:txBody>
                    <a:bodyPr/>
                    <a:lstStyle/>
                    <a:p>
                      <a:pPr algn="r" rtl="1">
                        <a:spcAft>
                          <a:spcPts val="0"/>
                        </a:spcAft>
                      </a:pPr>
                      <a:r>
                        <a:rPr lang="en-US" sz="2200" dirty="0"/>
                        <a:t> EXECUTABLE</a:t>
                      </a:r>
                      <a:endParaRPr lang="en-US" sz="2200" b="0" dirty="0">
                        <a:latin typeface="Times New Roman"/>
                        <a:ea typeface="Times New Roman"/>
                      </a:endParaRPr>
                    </a:p>
                  </a:txBody>
                  <a:tcPr marL="68580" marR="68580" marT="0" marB="0"/>
                </a:tc>
              </a:tr>
              <a:tr h="457200">
                <a:tc>
                  <a:txBody>
                    <a:bodyPr/>
                    <a:lstStyle/>
                    <a:p>
                      <a:pPr algn="r" rtl="1">
                        <a:spcAft>
                          <a:spcPts val="0"/>
                        </a:spcAft>
                      </a:pPr>
                      <a:r>
                        <a:rPr lang="en-US" sz="2200"/>
                        <a:t>DOC</a:t>
                      </a:r>
                      <a:endParaRPr lang="en-US" sz="2200" b="0">
                        <a:latin typeface="Times New Roman"/>
                        <a:ea typeface="Times New Roman"/>
                      </a:endParaRPr>
                    </a:p>
                  </a:txBody>
                  <a:tcPr marL="68580" marR="68580" marT="0" marB="0"/>
                </a:tc>
                <a:tc>
                  <a:txBody>
                    <a:bodyPr/>
                    <a:lstStyle/>
                    <a:p>
                      <a:pPr algn="r" rtl="1">
                        <a:spcAft>
                          <a:spcPts val="0"/>
                        </a:spcAft>
                      </a:pPr>
                      <a:r>
                        <a:rPr lang="ar-SA" sz="2200"/>
                        <a:t>ملف نصوص أو وثائق</a:t>
                      </a:r>
                      <a:r>
                        <a:rPr lang="en-US" sz="2200"/>
                        <a:t> </a:t>
                      </a:r>
                      <a:endParaRPr lang="en-US" sz="2200" b="0">
                        <a:latin typeface="Times New Roman"/>
                        <a:ea typeface="Times New Roman"/>
                      </a:endParaRPr>
                    </a:p>
                  </a:txBody>
                  <a:tcPr marL="68580" marR="68580" marT="0" marB="0"/>
                </a:tc>
                <a:tc>
                  <a:txBody>
                    <a:bodyPr/>
                    <a:lstStyle/>
                    <a:p>
                      <a:pPr algn="r" rtl="1">
                        <a:spcAft>
                          <a:spcPts val="0"/>
                        </a:spcAft>
                      </a:pPr>
                      <a:r>
                        <a:rPr lang="en-US" sz="2200" dirty="0"/>
                        <a:t> DOCUMENT</a:t>
                      </a:r>
                      <a:endParaRPr lang="en-US" sz="2200" b="0" dirty="0">
                        <a:latin typeface="Times New Roman"/>
                        <a:ea typeface="Times New Roman"/>
                      </a:endParaRPr>
                    </a:p>
                  </a:txBody>
                  <a:tcPr marL="68580" marR="68580" marT="0" marB="0"/>
                </a:tc>
              </a:tr>
              <a:tr h="457200">
                <a:tc>
                  <a:txBody>
                    <a:bodyPr/>
                    <a:lstStyle/>
                    <a:p>
                      <a:pPr algn="r" rtl="1">
                        <a:spcAft>
                          <a:spcPts val="0"/>
                        </a:spcAft>
                      </a:pPr>
                      <a:r>
                        <a:rPr lang="en-US" sz="2200"/>
                        <a:t>BAK</a:t>
                      </a:r>
                      <a:endParaRPr lang="en-US" sz="2200" b="0">
                        <a:latin typeface="Times New Roman"/>
                        <a:ea typeface="Times New Roman"/>
                      </a:endParaRPr>
                    </a:p>
                  </a:txBody>
                  <a:tcPr marL="68580" marR="68580" marT="0" marB="0"/>
                </a:tc>
                <a:tc>
                  <a:txBody>
                    <a:bodyPr/>
                    <a:lstStyle/>
                    <a:p>
                      <a:pPr algn="r" rtl="1">
                        <a:spcAft>
                          <a:spcPts val="0"/>
                        </a:spcAft>
                      </a:pPr>
                      <a:r>
                        <a:rPr lang="ar-SA" sz="2200"/>
                        <a:t>ملف احتياطي </a:t>
                      </a:r>
                      <a:endParaRPr lang="en-US" sz="2200" b="0">
                        <a:latin typeface="Times New Roman"/>
                        <a:ea typeface="Times New Roman"/>
                      </a:endParaRPr>
                    </a:p>
                  </a:txBody>
                  <a:tcPr marL="68580" marR="68580" marT="0" marB="0"/>
                </a:tc>
                <a:tc>
                  <a:txBody>
                    <a:bodyPr/>
                    <a:lstStyle/>
                    <a:p>
                      <a:pPr algn="r" rtl="0">
                        <a:spcAft>
                          <a:spcPts val="0"/>
                        </a:spcAft>
                      </a:pPr>
                      <a:r>
                        <a:rPr lang="en-US" sz="2200" dirty="0"/>
                        <a:t> BACKUP</a:t>
                      </a:r>
                      <a:endParaRPr lang="en-US" sz="2200" b="0" dirty="0">
                        <a:latin typeface="Times New Roman"/>
                        <a:ea typeface="Times New Roman"/>
                      </a:endParaRPr>
                    </a:p>
                  </a:txBody>
                  <a:tcPr marL="68580" marR="68580" marT="0" marB="0"/>
                </a:tc>
              </a:tr>
              <a:tr h="457200">
                <a:tc>
                  <a:txBody>
                    <a:bodyPr/>
                    <a:lstStyle/>
                    <a:p>
                      <a:pPr algn="r" rtl="1">
                        <a:spcAft>
                          <a:spcPts val="0"/>
                        </a:spcAft>
                      </a:pPr>
                      <a:r>
                        <a:rPr lang="en-US" sz="2200"/>
                        <a:t>DBF</a:t>
                      </a:r>
                      <a:endParaRPr lang="en-US" sz="2200" b="0">
                        <a:latin typeface="Times New Roman"/>
                        <a:ea typeface="Times New Roman"/>
                      </a:endParaRPr>
                    </a:p>
                  </a:txBody>
                  <a:tcPr marL="68580" marR="68580" marT="0" marB="0"/>
                </a:tc>
                <a:tc>
                  <a:txBody>
                    <a:bodyPr/>
                    <a:lstStyle/>
                    <a:p>
                      <a:pPr algn="r" rtl="1">
                        <a:spcAft>
                          <a:spcPts val="0"/>
                        </a:spcAft>
                      </a:pPr>
                      <a:r>
                        <a:rPr lang="ar-SA" sz="2200"/>
                        <a:t>ملف قاعدة بيانات</a:t>
                      </a:r>
                      <a:r>
                        <a:rPr lang="en-US" sz="2200"/>
                        <a:t> </a:t>
                      </a:r>
                      <a:endParaRPr lang="en-US" sz="2200" b="0">
                        <a:latin typeface="Times New Roman"/>
                        <a:ea typeface="Times New Roman"/>
                      </a:endParaRPr>
                    </a:p>
                  </a:txBody>
                  <a:tcPr marL="68580" marR="68580" marT="0" marB="0"/>
                </a:tc>
                <a:tc>
                  <a:txBody>
                    <a:bodyPr/>
                    <a:lstStyle/>
                    <a:p>
                      <a:pPr algn="r" rtl="1">
                        <a:spcAft>
                          <a:spcPts val="0"/>
                        </a:spcAft>
                      </a:pPr>
                      <a:r>
                        <a:rPr lang="en-US" sz="2200" dirty="0"/>
                        <a:t> DBASE FILE</a:t>
                      </a:r>
                      <a:endParaRPr lang="en-US" sz="2200" b="0" dirty="0">
                        <a:latin typeface="Times New Roman"/>
                        <a:ea typeface="Times New Roman"/>
                      </a:endParaRPr>
                    </a:p>
                  </a:txBody>
                  <a:tcPr marL="68580" marR="68580" marT="0" marB="0"/>
                </a:tc>
              </a:tr>
              <a:tr h="457200">
                <a:tc>
                  <a:txBody>
                    <a:bodyPr/>
                    <a:lstStyle/>
                    <a:p>
                      <a:pPr algn="r" rtl="1">
                        <a:spcAft>
                          <a:spcPts val="0"/>
                        </a:spcAft>
                      </a:pPr>
                      <a:r>
                        <a:rPr lang="en-US" sz="2200"/>
                        <a:t>C</a:t>
                      </a:r>
                      <a:endParaRPr lang="en-US" sz="2200" b="0">
                        <a:latin typeface="Times New Roman"/>
                        <a:ea typeface="Times New Roman"/>
                      </a:endParaRPr>
                    </a:p>
                  </a:txBody>
                  <a:tcPr marL="68580" marR="68580" marT="0" marB="0"/>
                </a:tc>
                <a:tc>
                  <a:txBody>
                    <a:bodyPr/>
                    <a:lstStyle/>
                    <a:p>
                      <a:pPr algn="r" rtl="1">
                        <a:spcAft>
                          <a:spcPts val="0"/>
                        </a:spcAft>
                      </a:pPr>
                      <a:r>
                        <a:rPr lang="ar-SA" sz="2200"/>
                        <a:t>ملف مصدر مكتوب بلغة سي </a:t>
                      </a:r>
                      <a:endParaRPr lang="en-US" sz="2200" b="0">
                        <a:latin typeface="Times New Roman"/>
                        <a:ea typeface="Times New Roman"/>
                      </a:endParaRPr>
                    </a:p>
                  </a:txBody>
                  <a:tcPr marL="68580" marR="68580" marT="0" marB="0"/>
                </a:tc>
                <a:tc>
                  <a:txBody>
                    <a:bodyPr/>
                    <a:lstStyle/>
                    <a:p>
                      <a:pPr algn="r" rtl="0">
                        <a:spcAft>
                          <a:spcPts val="0"/>
                        </a:spcAft>
                      </a:pPr>
                      <a:r>
                        <a:rPr lang="en-US" sz="2200" dirty="0"/>
                        <a:t> C</a:t>
                      </a:r>
                      <a:endParaRPr lang="en-US" sz="2200" b="0" dirty="0">
                        <a:latin typeface="Times New Roman"/>
                        <a:ea typeface="Times New Roman"/>
                      </a:endParaRPr>
                    </a:p>
                  </a:txBody>
                  <a:tcPr marL="68580" marR="68580" marT="0" marB="0"/>
                </a:tc>
              </a:tr>
              <a:tr h="457200">
                <a:tc>
                  <a:txBody>
                    <a:bodyPr/>
                    <a:lstStyle/>
                    <a:p>
                      <a:pPr algn="r" rtl="1">
                        <a:spcAft>
                          <a:spcPts val="0"/>
                        </a:spcAft>
                      </a:pPr>
                      <a:r>
                        <a:rPr lang="en-US" sz="2200"/>
                        <a:t>SYS</a:t>
                      </a:r>
                      <a:endParaRPr lang="en-US" sz="2200" b="0">
                        <a:latin typeface="Times New Roman"/>
                        <a:ea typeface="Times New Roman"/>
                      </a:endParaRPr>
                    </a:p>
                  </a:txBody>
                  <a:tcPr marL="68580" marR="68580" marT="0" marB="0"/>
                </a:tc>
                <a:tc>
                  <a:txBody>
                    <a:bodyPr/>
                    <a:lstStyle/>
                    <a:p>
                      <a:pPr algn="r" rtl="1">
                        <a:spcAft>
                          <a:spcPts val="0"/>
                        </a:spcAft>
                      </a:pPr>
                      <a:r>
                        <a:rPr lang="ar-SA" sz="2200"/>
                        <a:t>ملف تكوين نظام</a:t>
                      </a:r>
                      <a:r>
                        <a:rPr lang="en-US" sz="2200"/>
                        <a:t> </a:t>
                      </a:r>
                      <a:endParaRPr lang="en-US" sz="2200" b="0">
                        <a:latin typeface="Times New Roman"/>
                        <a:ea typeface="Times New Roman"/>
                      </a:endParaRPr>
                    </a:p>
                  </a:txBody>
                  <a:tcPr marL="68580" marR="68580" marT="0" marB="0"/>
                </a:tc>
                <a:tc>
                  <a:txBody>
                    <a:bodyPr/>
                    <a:lstStyle/>
                    <a:p>
                      <a:pPr algn="r" rtl="1">
                        <a:spcAft>
                          <a:spcPts val="0"/>
                        </a:spcAft>
                      </a:pPr>
                      <a:r>
                        <a:rPr lang="en-US" sz="2200" dirty="0"/>
                        <a:t> SYSTEM</a:t>
                      </a:r>
                      <a:endParaRPr lang="en-US" sz="2200" b="0" dirty="0">
                        <a:latin typeface="Times New Roman"/>
                        <a:ea typeface="Times New Roman"/>
                      </a:endParaRPr>
                    </a:p>
                  </a:txBody>
                  <a:tcPr marL="68580" marR="68580" marT="0" marB="0"/>
                </a:tc>
              </a:tr>
            </a:tbl>
          </a:graphicData>
        </a:graphic>
      </p:graphicFrame>
      <p:sp>
        <p:nvSpPr>
          <p:cNvPr id="4" name="Slide Number Placeholder 3"/>
          <p:cNvSpPr>
            <a:spLocks noGrp="1"/>
          </p:cNvSpPr>
          <p:nvPr>
            <p:ph type="sldNum" sz="quarter" idx="12"/>
          </p:nvPr>
        </p:nvSpPr>
        <p:spPr/>
        <p:txBody>
          <a:bodyPr/>
          <a:lstStyle/>
          <a:p>
            <a:fld id="{B6F15528-21DE-4FAA-801E-634DDDAF4B2B}" type="slidenum">
              <a:rPr lang="en-US" smtClean="0"/>
              <a:pPr/>
              <a:t>6</a:t>
            </a:fld>
            <a:endParaRPr lang="en-US"/>
          </a:p>
        </p:txBody>
      </p:sp>
      <p:sp>
        <p:nvSpPr>
          <p:cNvPr id="3" name="Title 2"/>
          <p:cNvSpPr>
            <a:spLocks noGrp="1"/>
          </p:cNvSpPr>
          <p:nvPr>
            <p:ph type="title"/>
          </p:nvPr>
        </p:nvSpPr>
        <p:spPr/>
        <p:txBody>
          <a:bodyPr vert="horz" lIns="91440" tIns="45720" rIns="91440" bIns="9144" rtlCol="0" anchor="b">
            <a:noAutofit/>
          </a:bodyPr>
          <a:lstStyle/>
          <a:p>
            <a:pPr algn="r"/>
            <a:r>
              <a:rPr lang="ar-SA" sz="3200" dirty="0"/>
              <a:t>أمثله على امتداد الملف </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a:xfrm>
            <a:off x="822960" y="152400"/>
            <a:ext cx="7520940" cy="914400"/>
          </a:xfrm>
        </p:spPr>
        <p:txBody>
          <a:bodyPr vert="horz" lIns="91440" tIns="45720" rIns="91440" bIns="9144" rtlCol="0" anchor="b">
            <a:noAutofit/>
          </a:bodyPr>
          <a:lstStyle/>
          <a:p>
            <a:pPr marL="514350" indent="-514350" algn="r">
              <a:buFont typeface="+mj-lt"/>
              <a:buAutoNum type="arabicPeriod" startAt="2"/>
            </a:pPr>
            <a:r>
              <a:rPr lang="ar-SA" dirty="0"/>
              <a:t>البرمجيات التطبيقية </a:t>
            </a:r>
            <a:r>
              <a:rPr lang="en-US" dirty="0"/>
              <a:t>Application </a:t>
            </a:r>
            <a:r>
              <a:rPr lang="en-US" dirty="0" smtClean="0"/>
              <a:t>Software</a:t>
            </a:r>
            <a:endParaRPr lang="ar-SA" dirty="0"/>
          </a:p>
        </p:txBody>
      </p:sp>
      <p:sp>
        <p:nvSpPr>
          <p:cNvPr id="3" name="Content Placeholder 2"/>
          <p:cNvSpPr>
            <a:spLocks noGrp="1"/>
          </p:cNvSpPr>
          <p:nvPr>
            <p:ph idx="1"/>
          </p:nvPr>
        </p:nvSpPr>
        <p:spPr>
          <a:xfrm>
            <a:off x="822960" y="1253028"/>
            <a:ext cx="7520940" cy="4080972"/>
          </a:xfrm>
        </p:spPr>
        <p:txBody>
          <a:bodyPr>
            <a:normAutofit fontScale="92500" lnSpcReduction="20000"/>
          </a:bodyPr>
          <a:lstStyle/>
          <a:p>
            <a:pPr marL="0" indent="0"/>
            <a:r>
              <a:rPr lang="ar-SA" sz="2200" dirty="0" smtClean="0"/>
              <a:t>وهي </a:t>
            </a:r>
            <a:r>
              <a:rPr lang="ar-SA" sz="2200" dirty="0" smtClean="0"/>
              <a:t>برامج معدة لخدمة أغراض معينة ككتابة النصوص وتنسيقها أو معالجة الصور وتعديلها، وتستخدم هذه البرامج لتشغيل عمليات معينة ذات طبيعة نمطية بحيث يمكن تطبيقها مع تغيرات طفيفة في مؤسسات مختلفة، وتكتب من خلال لغات عالية المستوى، وتشتمل هذه البرامج على كافة التعليمات التي تحدد بصورة تسلسلية عمليات المعالجة اللازمة للبيانات وكيفية تنفيذها. </a:t>
            </a:r>
            <a:endParaRPr lang="ar-SA" sz="2200" dirty="0" smtClean="0"/>
          </a:p>
          <a:p>
            <a:pPr marL="0" indent="0"/>
            <a:endParaRPr lang="ar-SA" sz="2200" dirty="0" smtClean="0"/>
          </a:p>
          <a:p>
            <a:pPr lvl="1"/>
            <a:r>
              <a:rPr lang="ar-SA" sz="2200" b="1" dirty="0" smtClean="0"/>
              <a:t>الخصائص التى يجب ان تتوفر فى البرامج التطبيقية:</a:t>
            </a:r>
            <a:endParaRPr lang="en-US" sz="2200" b="1" dirty="0" smtClean="0"/>
          </a:p>
          <a:p>
            <a:pPr lvl="2"/>
            <a:r>
              <a:rPr lang="ar-SA" sz="2200" dirty="0" smtClean="0"/>
              <a:t>السرعة فى تنفيذ المهام.</a:t>
            </a:r>
            <a:endParaRPr lang="en-US" sz="2200" dirty="0" smtClean="0"/>
          </a:p>
          <a:p>
            <a:pPr lvl="2"/>
            <a:r>
              <a:rPr lang="ar-SA" sz="2200" dirty="0" smtClean="0"/>
              <a:t>القدرة التخزينية العالية.</a:t>
            </a:r>
            <a:endParaRPr lang="en-US" sz="2200" dirty="0" smtClean="0"/>
          </a:p>
          <a:p>
            <a:pPr lvl="2"/>
            <a:r>
              <a:rPr lang="ar-SA" sz="2200" dirty="0" smtClean="0"/>
              <a:t>القدرة على إصدار التقارير والإحصائيات و الرسومات البيانية .</a:t>
            </a:r>
            <a:endParaRPr lang="en-US" sz="2200" dirty="0" smtClean="0"/>
          </a:p>
          <a:p>
            <a:pPr lvl="2"/>
            <a:r>
              <a:rPr lang="ar-SA" sz="2200" dirty="0" smtClean="0"/>
              <a:t>سهولة الاستخدام.</a:t>
            </a:r>
            <a:endParaRPr lang="en-US" sz="2200" dirty="0" smtClean="0"/>
          </a:p>
          <a:p>
            <a:pPr lvl="2"/>
            <a:r>
              <a:rPr lang="ar-SA" sz="2200" dirty="0" smtClean="0"/>
              <a:t>الجدوله الاقتصادية والفنية</a:t>
            </a:r>
            <a:r>
              <a:rPr lang="ar-SA" sz="2200" dirty="0" smtClean="0"/>
              <a:t>.</a:t>
            </a:r>
          </a:p>
          <a:p>
            <a:pPr lvl="2"/>
            <a:r>
              <a:rPr lang="ar-SA" sz="2200" dirty="0"/>
              <a:t>المساعدة فى اتخاذ القرارات.</a:t>
            </a:r>
            <a:endParaRPr lang="en-US" sz="2200" dirty="0"/>
          </a:p>
          <a:p>
            <a:pPr lvl="2"/>
            <a:r>
              <a:rPr lang="ar-SA" sz="2200" dirty="0"/>
              <a:t>القدرة علي الاتصال بالحواسيب الاخرى.  </a:t>
            </a:r>
            <a:endParaRPr lang="en-US" sz="2200" dirty="0"/>
          </a:p>
          <a:p>
            <a:pPr lvl="2"/>
            <a:endParaRPr lang="en-US" sz="2200" dirty="0" smtClean="0"/>
          </a:p>
          <a:p>
            <a:pPr marL="457200" indent="-457200">
              <a:buFont typeface="+mj-lt"/>
              <a:buAutoNum type="arabicPeriod" startAt="2"/>
            </a:pPr>
            <a:endParaRPr lang="ar-SA" sz="2200" b="1" u="sng" dirty="0" smtClean="0">
              <a:solidFill>
                <a:schemeClr val="accent1">
                  <a:lumMod val="75000"/>
                </a:schemeClr>
              </a:solidFill>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7</a:t>
            </a:fld>
            <a:endParaRPr lang="en-US"/>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762000"/>
            <a:ext cx="7467600" cy="4419600"/>
          </a:xfrm>
        </p:spPr>
        <p:txBody>
          <a:bodyPr/>
          <a:lstStyle/>
          <a:p>
            <a:pPr lvl="1">
              <a:buNone/>
            </a:pPr>
            <a:endParaRPr lang="ar-SA" sz="2200" b="1" dirty="0" smtClean="0"/>
          </a:p>
          <a:p>
            <a:pPr lvl="1"/>
            <a:r>
              <a:rPr lang="ar-SA" sz="2200" b="1" dirty="0" smtClean="0"/>
              <a:t>من امثلة البرامج التطبيقية :</a:t>
            </a:r>
            <a:endParaRPr lang="en-US" sz="2200" dirty="0" smtClean="0"/>
          </a:p>
          <a:p>
            <a:pPr marL="1074420" lvl="2" indent="-342900">
              <a:buFont typeface="+mj-lt"/>
              <a:buAutoNum type="arabicPeriod"/>
            </a:pPr>
            <a:r>
              <a:rPr lang="ar-SA" sz="2200" dirty="0" smtClean="0"/>
              <a:t>معالجات الكلمات (ورد </a:t>
            </a:r>
            <a:r>
              <a:rPr lang="en-US" sz="2200" dirty="0" smtClean="0"/>
              <a:t>word</a:t>
            </a:r>
            <a:r>
              <a:rPr lang="ar-SA" sz="2200" dirty="0" smtClean="0"/>
              <a:t>)</a:t>
            </a:r>
            <a:endParaRPr lang="en-US" sz="2200" dirty="0" smtClean="0"/>
          </a:p>
          <a:p>
            <a:pPr marL="1074420" lvl="2" indent="-342900">
              <a:buFont typeface="+mj-lt"/>
              <a:buAutoNum type="arabicPeriod"/>
            </a:pPr>
            <a:r>
              <a:rPr lang="ar-SA" sz="2200" dirty="0" smtClean="0"/>
              <a:t>قواعد البيانات ( </a:t>
            </a:r>
            <a:r>
              <a:rPr lang="en-US" sz="2200" dirty="0" smtClean="0"/>
              <a:t>Access </a:t>
            </a:r>
            <a:r>
              <a:rPr lang="ar-SA" sz="2200" dirty="0" smtClean="0"/>
              <a:t>اكسس)</a:t>
            </a:r>
            <a:endParaRPr lang="en-US" sz="2200" dirty="0" smtClean="0"/>
          </a:p>
          <a:p>
            <a:pPr marL="1074420" lvl="2" indent="-342900">
              <a:buFont typeface="+mj-lt"/>
              <a:buAutoNum type="arabicPeriod"/>
            </a:pPr>
            <a:r>
              <a:rPr lang="ar-SA" sz="2200" dirty="0" smtClean="0"/>
              <a:t>برنامج العروض ( بوربوينت </a:t>
            </a:r>
            <a:r>
              <a:rPr lang="en-US" sz="2200" dirty="0" smtClean="0"/>
              <a:t>PowerPoint</a:t>
            </a:r>
            <a:r>
              <a:rPr lang="ar-SA" sz="2200" dirty="0" smtClean="0"/>
              <a:t>)</a:t>
            </a:r>
            <a:endParaRPr lang="en-US" sz="2200" dirty="0" smtClean="0"/>
          </a:p>
          <a:p>
            <a:pPr marL="1074420" lvl="2" indent="-342900">
              <a:buFont typeface="+mj-lt"/>
              <a:buAutoNum type="arabicPeriod"/>
            </a:pPr>
            <a:r>
              <a:rPr lang="ar-SA" sz="2200" dirty="0" smtClean="0"/>
              <a:t>الجداول الالكترونية ( إكسل </a:t>
            </a:r>
            <a:r>
              <a:rPr lang="en-US" sz="2200" dirty="0" smtClean="0"/>
              <a:t>Excel</a:t>
            </a:r>
            <a:r>
              <a:rPr lang="ar-SA" sz="2200" dirty="0" smtClean="0"/>
              <a:t> )</a:t>
            </a:r>
            <a:endParaRPr lang="ar-SA" sz="22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8</a:t>
            </a:fld>
            <a:endParaRPr 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62000" y="1676400"/>
            <a:ext cx="7467600" cy="4419600"/>
          </a:xfrm>
        </p:spPr>
        <p:txBody>
          <a:bodyPr>
            <a:normAutofit/>
          </a:bodyPr>
          <a:lstStyle/>
          <a:p>
            <a:pPr marL="0" indent="0"/>
            <a:r>
              <a:rPr lang="ar-SA" sz="2400" dirty="0" smtClean="0"/>
              <a:t>وهي </a:t>
            </a:r>
            <a:r>
              <a:rPr lang="ar-SA" sz="2400" dirty="0" smtClean="0"/>
              <a:t>عبارة عن اللغة التي تكتب بها الأوامر للحاسب الآلي حتى يفهمها الجهاز وهي إما لغات متدنية المستوى أقرب إلى لغة الآلة، أو لغات عالية المستوى اقرب إلى لغة الإنسان على النحو التالي:</a:t>
            </a:r>
          </a:p>
          <a:p>
            <a:pPr lvl="3">
              <a:buNone/>
            </a:pPr>
            <a:endParaRPr lang="en-US" sz="2000" dirty="0" smtClean="0"/>
          </a:p>
          <a:p>
            <a:pPr marL="457200" indent="-457200">
              <a:buNone/>
            </a:pPr>
            <a:endParaRPr lang="ar-SA" sz="2400" u="sng" dirty="0" smtClean="0">
              <a:solidFill>
                <a:schemeClr val="accent1">
                  <a:lumMod val="75000"/>
                </a:schemeClr>
              </a:solidFill>
            </a:endParaRPr>
          </a:p>
          <a:p>
            <a:pPr marL="457200" indent="-457200">
              <a:buFont typeface="+mj-lt"/>
              <a:buAutoNum type="arabicPeriod" startAt="3"/>
            </a:pPr>
            <a:endParaRPr lang="ar-SA" sz="2400" b="1" u="sng" dirty="0" smtClean="0">
              <a:solidFill>
                <a:schemeClr val="accent1">
                  <a:lumMod val="75000"/>
                </a:schemeClr>
              </a:solidFill>
            </a:endParaRPr>
          </a:p>
          <a:p>
            <a:pPr marL="457200" indent="-457200">
              <a:buFont typeface="+mj-lt"/>
              <a:buAutoNum type="arabicPeriod" startAt="3"/>
            </a:pPr>
            <a:endParaRPr lang="ar-SA" sz="2400" b="1" u="sng" dirty="0" smtClean="0">
              <a:solidFill>
                <a:schemeClr val="accent1">
                  <a:lumMod val="75000"/>
                </a:schemeClr>
              </a:solidFill>
            </a:endParaRPr>
          </a:p>
          <a:p>
            <a:pPr marL="457200" indent="-457200">
              <a:buFont typeface="+mj-lt"/>
              <a:buAutoNum type="arabicPeriod" startAt="3"/>
            </a:pPr>
            <a:endParaRPr lang="en-US" sz="2400" b="1" u="sng" dirty="0" smtClean="0">
              <a:solidFill>
                <a:schemeClr val="accent1">
                  <a:lumMod val="75000"/>
                </a:schemeClr>
              </a:solidFill>
            </a:endParaRPr>
          </a:p>
          <a:p>
            <a:pPr marL="457200" indent="-457200">
              <a:buFont typeface="+mj-lt"/>
              <a:buAutoNum type="arabicPeriod" startAt="3"/>
            </a:pPr>
            <a:endParaRPr lang="ar-SA" sz="18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9</a:t>
            </a:fld>
            <a:endParaRPr lang="en-US"/>
          </a:p>
        </p:txBody>
      </p:sp>
      <p:sp>
        <p:nvSpPr>
          <p:cNvPr id="5" name="Title 4"/>
          <p:cNvSpPr>
            <a:spLocks noGrp="1"/>
          </p:cNvSpPr>
          <p:nvPr>
            <p:ph type="title"/>
          </p:nvPr>
        </p:nvSpPr>
        <p:spPr/>
        <p:txBody>
          <a:bodyPr vert="horz" lIns="91440" tIns="45720" rIns="91440" bIns="9144" rtlCol="0" anchor="b">
            <a:noAutofit/>
          </a:bodyPr>
          <a:lstStyle/>
          <a:p>
            <a:pPr marL="514350" indent="-514350" algn="r">
              <a:buFont typeface="+mj-lt"/>
              <a:buAutoNum type="arabicPeriod" startAt="3"/>
            </a:pPr>
            <a:r>
              <a:rPr lang="ar-SA" dirty="0"/>
              <a:t>لغات </a:t>
            </a:r>
            <a:r>
              <a:rPr lang="ar-SA" dirty="0" smtClean="0"/>
              <a:t>البرمجة</a:t>
            </a:r>
            <a:endParaRPr lang="ar-SA"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Angles">
  <a:themeElements>
    <a:clrScheme name="Angles">
      <a:dk1>
        <a:srgbClr val="000000"/>
      </a:dk1>
      <a:lt1>
        <a:srgbClr val="FFFFFF"/>
      </a:lt1>
      <a:dk2>
        <a:srgbClr val="434342"/>
      </a:dk2>
      <a:lt2>
        <a:srgbClr val="CDD7D9"/>
      </a:lt2>
      <a:accent1>
        <a:srgbClr val="797B7E"/>
      </a:accent1>
      <a:accent2>
        <a:srgbClr val="F96A1B"/>
      </a:accent2>
      <a:accent3>
        <a:srgbClr val="08A1D9"/>
      </a:accent3>
      <a:accent4>
        <a:srgbClr val="7C984A"/>
      </a:accent4>
      <a:accent5>
        <a:srgbClr val="C2AD8D"/>
      </a:accent5>
      <a:accent6>
        <a:srgbClr val="506E94"/>
      </a:accent6>
      <a:hlink>
        <a:srgbClr val="5F5F5F"/>
      </a:hlink>
      <a:folHlink>
        <a:srgbClr val="969696"/>
      </a:folHlink>
    </a:clrScheme>
    <a:fontScheme name="Angles">
      <a:majorFont>
        <a:latin typeface="Franklin Gothic Medium"/>
        <a:ea typeface=""/>
        <a:cs typeface=""/>
        <a:font script="Jpan" typeface="HG創英角ｺﾞｼｯｸUB"/>
        <a:font script="Hang" typeface="돋움"/>
        <a:font script="Hans" typeface="微软雅黑"/>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Franklin Gothic Book"/>
        <a:ea typeface=""/>
        <a:cs typeface=""/>
        <a:font script="Jpan" typeface="ＭＳ Ｐゴシック"/>
        <a:font script="Hang" typeface="맑은 고딕"/>
        <a:font script="Hans" typeface="隶书"/>
        <a:font script="Hant" typeface="新細明體"/>
        <a:font script="Arab" typeface="Arial"/>
        <a:font script="Hebr" typeface="Arial"/>
        <a:font script="Thai" typeface="Cord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ngle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20400000"/>
            </a:lightRig>
          </a:scene3d>
          <a:sp3d contourW="6350">
            <a:bevelT w="41275" h="19050" prst="angle"/>
            <a:contourClr>
              <a:schemeClr val="phClr">
                <a:shade val="25000"/>
                <a:satMod val="150000"/>
              </a:schemeClr>
            </a:contourClr>
          </a:sp3d>
        </a:effectStyle>
      </a:effectStyleLst>
      <a:bgFillStyleLst>
        <a:solidFill>
          <a:schemeClr val="phClr"/>
        </a:solidFill>
        <a:blipFill rotWithShape="1">
          <a:blip xmlns:r="http://schemas.openxmlformats.org/officeDocument/2006/relationships" r:embed="rId1">
            <a:duotone>
              <a:schemeClr val="phClr">
                <a:tint val="90000"/>
                <a:shade val="85000"/>
              </a:schemeClr>
              <a:schemeClr val="phClr">
                <a:tint val="95000"/>
                <a:shade val="99000"/>
              </a:schemeClr>
            </a:duotone>
          </a:blip>
          <a:tile tx="0" ty="0" sx="100000" sy="100000" flip="none" algn="tl"/>
        </a:blipFill>
        <a:blipFill rotWithShape="1">
          <a:blip xmlns:r="http://schemas.openxmlformats.org/officeDocument/2006/relationships" r:embed="rId2">
            <a:duotone>
              <a:schemeClr val="phClr">
                <a:tint val="93000"/>
                <a:shade val="85000"/>
              </a:schemeClr>
              <a:schemeClr val="phClr">
                <a:tint val="96000"/>
                <a:shade val="99000"/>
              </a:schemeClr>
            </a:duotone>
          </a:blip>
          <a:tile tx="0" ty="0" sx="90000" sy="9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B4A5AEE4DD11694CB8B7B3BE72AE601F" ma:contentTypeVersion="0" ma:contentTypeDescription="Create a new document." ma:contentTypeScope="" ma:versionID="334f748c9510d41fdf693c3975e1ad66">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documentManagement/>
</p:properties>
</file>

<file path=customXml/itemProps1.xml><?xml version="1.0" encoding="utf-8"?>
<ds:datastoreItem xmlns:ds="http://schemas.openxmlformats.org/officeDocument/2006/customXml" ds:itemID="{DCA5AEDC-A55F-4E2D-BCB2-E0E19B45EA2D}"/>
</file>

<file path=customXml/itemProps2.xml><?xml version="1.0" encoding="utf-8"?>
<ds:datastoreItem xmlns:ds="http://schemas.openxmlformats.org/officeDocument/2006/customXml" ds:itemID="{98F1A7D1-968D-49B1-ABE7-69EB536B6A5F}"/>
</file>

<file path=customXml/itemProps3.xml><?xml version="1.0" encoding="utf-8"?>
<ds:datastoreItem xmlns:ds="http://schemas.openxmlformats.org/officeDocument/2006/customXml" ds:itemID="{7464C305-7BBB-4401-94C5-9DE19DAD34AA}"/>
</file>

<file path=docProps/app.xml><?xml version="1.0" encoding="utf-8"?>
<Properties xmlns="http://schemas.openxmlformats.org/officeDocument/2006/extended-properties" xmlns:vt="http://schemas.openxmlformats.org/officeDocument/2006/docPropsVTypes">
  <Template>Angles</Template>
  <TotalTime>267</TotalTime>
  <Words>1001</Words>
  <Application>Microsoft Office PowerPoint</Application>
  <PresentationFormat>On-screen Show (4:3)</PresentationFormat>
  <Paragraphs>153</Paragraphs>
  <Slides>14</Slides>
  <Notes>13</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Angles</vt:lpstr>
      <vt:lpstr>المكونات البرمجية - فيروسات الحاسب</vt:lpstr>
      <vt:lpstr>المكونات البرمجية (Software)</vt:lpstr>
      <vt:lpstr>PowerPoint Presentation</vt:lpstr>
      <vt:lpstr>PowerPoint Presentation</vt:lpstr>
      <vt:lpstr>PowerPoint Presentation</vt:lpstr>
      <vt:lpstr>أمثله على امتداد الملف </vt:lpstr>
      <vt:lpstr>البرمجيات التطبيقية Application Software</vt:lpstr>
      <vt:lpstr>PowerPoint Presentation</vt:lpstr>
      <vt:lpstr>لغات البرمجة</vt:lpstr>
      <vt:lpstr>أولا: لغات متدنية المستوى</vt:lpstr>
      <vt:lpstr>PowerPoint Presentation</vt:lpstr>
      <vt:lpstr>ثانيا: اللغات عالية المستوى</vt:lpstr>
      <vt:lpstr>فيروسات الحاسب الآلي</vt:lpstr>
      <vt:lpstr>الحماية من الفيروسات</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المكونات البرمجية  و فيروسات الحاسب</dc:title>
  <dc:creator>LooOOooly</dc:creator>
  <cp:lastModifiedBy>asoma</cp:lastModifiedBy>
  <cp:revision>34</cp:revision>
  <dcterms:created xsi:type="dcterms:W3CDTF">2006-08-16T00:00:00Z</dcterms:created>
  <dcterms:modified xsi:type="dcterms:W3CDTF">2011-10-21T18:22:40Z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0x010100B4A5AEE4DD11694CB8B7B3BE72AE601F</vt:lpwstr>
  </property>
</Properties>
</file>

<file path=docProps/thumbnail.jpeg>
</file>