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2" r:id="rId8"/>
    <p:sldId id="266" r:id="rId9"/>
    <p:sldId id="261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13/11/34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استراتيجيات التدريس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3146208"/>
            <a:ext cx="7406640" cy="1290904"/>
          </a:xfrm>
        </p:spPr>
        <p:txBody>
          <a:bodyPr/>
          <a:lstStyle/>
          <a:p>
            <a:pPr algn="ctr"/>
            <a:r>
              <a:rPr lang="ar-SA" dirty="0" smtClean="0"/>
              <a:t>مقرر : طرق تدريس التربية البدنية </a:t>
            </a:r>
          </a:p>
          <a:p>
            <a:pPr algn="ctr"/>
            <a:r>
              <a:rPr lang="ar-SA" dirty="0" smtClean="0"/>
              <a:t>د. راشد محمد بن جساس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8357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مراجع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عمر . زينب ، عبد الحكيم. غادة (2008) طرق تدريس التربية الرياضية : الاسس النظرية و التطبيقات العملية ، دار الفكر العربي : القاهرة ، ص: 110-116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7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مفهوم علم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تعريف</a:t>
            </a:r>
            <a:r>
              <a:rPr lang="ar-SA" dirty="0" smtClean="0"/>
              <a:t>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نشاط متواصل يهدف إلى إثارة التعلم و تسهيل مهمة تحقيقه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من الافعال التواصلية و القرارات التي يتم استغلالها وتوظيفها بكيفية مقصودة من المدرس الذي يعمل كوسيط في إطار موقف تربوي – تعليمي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عملية تفاعلية من العلاقات والبيئة و استجابة المتعلم ، والتي له دور فيها ، ويجب ان يتم الحكم عليها في التحليل النهائي من خلال نتائجها </a:t>
            </a:r>
            <a:r>
              <a:rPr lang="ar-SA" sz="2400" dirty="0"/>
              <a:t>وهي تعلم المتعلم</a:t>
            </a:r>
            <a:r>
              <a:rPr lang="ar-SA" sz="2400" dirty="0" smtClean="0"/>
              <a:t>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المتطلبات التي ينبغي توافرها في الموقف لكي يحدث التعلم المنشود.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دراسة لمحتويات التدريس و طرائقه وتقنياته ولأشكال تنظيم مواقف التعليم التي يخضع لها الطالب ، دراسة تستهدف صياغة نماذج ونظريات تطبيقية معيارية تقصد بلوغ الأهداف </a:t>
            </a:r>
            <a:r>
              <a:rPr lang="ar-SA" sz="2400" dirty="0" err="1" smtClean="0"/>
              <a:t>المرجوه</a:t>
            </a:r>
            <a:r>
              <a:rPr lang="ar-SA" sz="2400" dirty="0" smtClean="0"/>
              <a:t> </a:t>
            </a:r>
            <a:r>
              <a:rPr lang="ar-SA" sz="2400" dirty="0" smtClean="0"/>
              <a:t>سواء على المستوى الذهني او الانفعالي او الحس حركي.  (جابر، 2003 ، ص. 81-82)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9741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استراتيجية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تعرف بـ: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 smtClean="0"/>
              <a:t>خطة شاملة محددة الأهداف ملائمة للإمكانات والبرامج المتاحة ، تعمل على  التغلب على الصعوبات والمعوقات المحيطة لتأمين الوصول للأهداف المستقبلية. </a:t>
            </a:r>
            <a:r>
              <a:rPr lang="ar-SA" sz="1800" dirty="0" smtClean="0"/>
              <a:t>(زينب و عبد الكريم ، 2008، ص. 168)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خطة </a:t>
            </a:r>
            <a:r>
              <a:rPr lang="ar-SA" dirty="0"/>
              <a:t>عامة للتدريس ، تشمل على كل مكونات الموقف التدريسي من أهداف – طرق تدريس – وسائل تعلم – وسائل تقويم. </a:t>
            </a:r>
            <a:r>
              <a:rPr lang="ar-SA" sz="1800" dirty="0" smtClean="0"/>
              <a:t>(</a:t>
            </a:r>
            <a:r>
              <a:rPr lang="ar-SA" sz="1800" dirty="0"/>
              <a:t>عمر و عبد الكريم ، 2008، ص.115)</a:t>
            </a:r>
          </a:p>
          <a:p>
            <a:endParaRPr lang="ar-SA" dirty="0" smtClean="0"/>
          </a:p>
          <a:p>
            <a:endParaRPr lang="ar-SA" b="1" dirty="0"/>
          </a:p>
          <a:p>
            <a:pPr marL="82296" indent="0"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480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طرق تدريس التربية البدنية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تعريف: </a:t>
            </a:r>
          </a:p>
          <a:p>
            <a:pPr marL="82296" indent="0">
              <a:buNone/>
            </a:pPr>
            <a:r>
              <a:rPr lang="ar-SA" dirty="0" smtClean="0"/>
              <a:t>بجميع الاقوال والافعال التي يمارسها المعلم مع تلاميذه في الدرس لمساعدتهم على نمو شخصياتهم معرفيا و وجدانيا و </a:t>
            </a:r>
            <a:r>
              <a:rPr lang="ar-SA" dirty="0" err="1" smtClean="0"/>
              <a:t>مهارياً</a:t>
            </a:r>
            <a:r>
              <a:rPr lang="ar-SA" dirty="0" smtClean="0"/>
              <a:t> . ( ابو جلاله و مقبل ، 2001)</a:t>
            </a:r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283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معايير اختيار طريقة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ar-SA" b="1" dirty="0" smtClean="0"/>
              <a:t>يراعي المعلم عند اختيار طريقة  و اسلوب لتدريس التالي: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</a:t>
            </a:r>
            <a:r>
              <a:rPr lang="ar-SA" dirty="0" smtClean="0"/>
              <a:t>لهدف المحدد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</a:t>
            </a:r>
            <a:r>
              <a:rPr lang="ar-SA" dirty="0" smtClean="0"/>
              <a:t>لمحتوى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نضج التلاميذ</a:t>
            </a:r>
          </a:p>
          <a:p>
            <a:pPr marL="596646" indent="-514350">
              <a:buFont typeface="+mj-lt"/>
              <a:buAutoNum type="arabicPeriod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11997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إمكانات المعلم </a:t>
            </a:r>
            <a:endParaRPr lang="ar-SA" dirty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الزمن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الإمكانات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التنوع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مشاركة التلاميذ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9791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خلاصة : الاستراتيجية </a:t>
            </a:r>
            <a:r>
              <a:rPr lang="ar-SA" b="1" dirty="0" smtClean="0"/>
              <a:t>الجيدة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استراتيجية التدريس تجيب </a:t>
            </a:r>
            <a:r>
              <a:rPr lang="ar-SA" b="1" dirty="0"/>
              <a:t>على </a:t>
            </a:r>
            <a:r>
              <a:rPr lang="ar-SA" b="1" dirty="0" smtClean="0"/>
              <a:t>الاسئلة التالية:  </a:t>
            </a:r>
          </a:p>
          <a:p>
            <a:r>
              <a:rPr lang="ar-SA" dirty="0" smtClean="0"/>
              <a:t>ما </a:t>
            </a:r>
            <a:r>
              <a:rPr lang="ar-SA" dirty="0"/>
              <a:t>أهداف و أغراض الدرس. </a:t>
            </a:r>
          </a:p>
          <a:p>
            <a:r>
              <a:rPr lang="ar-SA" dirty="0"/>
              <a:t>ما أنسب طرق تدريس التربية البدنية لتحقيق أهدافه؟</a:t>
            </a:r>
          </a:p>
          <a:p>
            <a:r>
              <a:rPr lang="ar-SA" dirty="0"/>
              <a:t>ما المادة الاساسية التي يقدمها الدرس للتلاميذ ؟</a:t>
            </a:r>
          </a:p>
          <a:p>
            <a:r>
              <a:rPr lang="ar-SA" dirty="0"/>
              <a:t>ما السلوك المتوقع من التلاميذ تحقيقه خلال الدرس و كيفية تطويره و تحسينه – تقويم ؟ </a:t>
            </a:r>
          </a:p>
          <a:p>
            <a:r>
              <a:rPr lang="ar-SA" dirty="0"/>
              <a:t>ما الانشطة و المهارات الحركية الاساسية التي يمكن تطبيقها من قبل جميع الطلاب – تقويم ختامي؟</a:t>
            </a:r>
          </a:p>
          <a:p>
            <a:pPr marL="82296" indent="0">
              <a:buNone/>
            </a:pPr>
            <a:r>
              <a:rPr lang="ar-SA" dirty="0"/>
              <a:t>(</a:t>
            </a:r>
            <a:r>
              <a:rPr lang="ar-SA" dirty="0" err="1"/>
              <a:t>البساطي</a:t>
            </a:r>
            <a:r>
              <a:rPr lang="ar-SA" dirty="0"/>
              <a:t> ، 2009، ص. 20)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382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القواعد الاساسية لبناء طريقة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dirty="0" smtClean="0"/>
              <a:t>تبنى طريق التدريس على قاعدة التدرج من: 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المعلوم للمجهول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السهل للصعب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البسيط للمركب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المحسوس إلى المعقول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العملي إلى النظري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9014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انواع طرق تدريس التربية البدنية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الطريقة الكلية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الطريقة الجزئية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الطريقة الكلية الجزئية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8992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325</TotalTime>
  <Words>418</Words>
  <Application>Microsoft Office PowerPoint</Application>
  <PresentationFormat>عرض على الشاشة (3:4)‏</PresentationFormat>
  <Paragraphs>53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انقلاب</vt:lpstr>
      <vt:lpstr>استراتيجيات التدريس </vt:lpstr>
      <vt:lpstr> مفهوم علم التدريس</vt:lpstr>
      <vt:lpstr>استراتيجية التدريس</vt:lpstr>
      <vt:lpstr>طرق تدريس التربية البدنية</vt:lpstr>
      <vt:lpstr>معايير اختيار طريقة التدريس</vt:lpstr>
      <vt:lpstr>تابع</vt:lpstr>
      <vt:lpstr>خلاصة : الاستراتيجية الجيدة</vt:lpstr>
      <vt:lpstr>القواعد الاساسية لبناء طريقة التدريس</vt:lpstr>
      <vt:lpstr>انواع طرق تدريس التربية البدنية </vt:lpstr>
      <vt:lpstr>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استراتيجيات التدريس</dc:title>
  <dc:creator>user</dc:creator>
  <cp:lastModifiedBy>user</cp:lastModifiedBy>
  <cp:revision>26</cp:revision>
  <dcterms:created xsi:type="dcterms:W3CDTF">2013-02-19T06:02:42Z</dcterms:created>
  <dcterms:modified xsi:type="dcterms:W3CDTF">2013-09-17T05:04:01Z</dcterms:modified>
</cp:coreProperties>
</file>