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24" r:id="rId4"/>
  </p:sldMasterIdLst>
  <p:notesMasterIdLst>
    <p:notesMasterId r:id="rId24"/>
  </p:notesMasterIdLst>
  <p:sldIdLst>
    <p:sldId id="259" r:id="rId5"/>
    <p:sldId id="257" r:id="rId6"/>
    <p:sldId id="267" r:id="rId7"/>
    <p:sldId id="269" r:id="rId8"/>
    <p:sldId id="270" r:id="rId9"/>
    <p:sldId id="298" r:id="rId10"/>
    <p:sldId id="299" r:id="rId11"/>
    <p:sldId id="272" r:id="rId12"/>
    <p:sldId id="300" r:id="rId13"/>
    <p:sldId id="273" r:id="rId14"/>
    <p:sldId id="274" r:id="rId15"/>
    <p:sldId id="285" r:id="rId16"/>
    <p:sldId id="297" r:id="rId17"/>
    <p:sldId id="301" r:id="rId18"/>
    <p:sldId id="302" r:id="rId19"/>
    <p:sldId id="294" r:id="rId20"/>
    <p:sldId id="310" r:id="rId21"/>
    <p:sldId id="311" r:id="rId22"/>
    <p:sldId id="312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نمط ذو سمات 1 - تميي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 autoAdjust="0"/>
    <p:restoredTop sz="94667" autoAdjust="0"/>
  </p:normalViewPr>
  <p:slideViewPr>
    <p:cSldViewPr>
      <p:cViewPr>
        <p:scale>
          <a:sx n="56" d="100"/>
          <a:sy n="56" d="100"/>
        </p:scale>
        <p:origin x="-77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AFD1B-D63E-49A0-B17B-F658961F66E9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pPr rtl="1"/>
          <a:endParaRPr lang="ar-SA"/>
        </a:p>
      </dgm:t>
    </dgm:pt>
    <dgm:pt modelId="{8CFE7646-B501-4990-927A-1146DC7E3CF5}">
      <dgm:prSet phldrT="[Text]" custT="1"/>
      <dgm:spPr/>
      <dgm:t>
        <a:bodyPr/>
        <a:lstStyle/>
        <a:p>
          <a:pPr rtl="1"/>
          <a:r>
            <a:rPr lang="ar-SA" sz="1600" b="1" u="none" cap="none" spc="0" smtClean="0">
              <a:ln w="18415" cmpd="sng"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ملخص تصنيف الحاسبات</a:t>
          </a:r>
          <a:endParaRPr lang="ar-SA" sz="1600" b="1" u="none" cap="none" spc="0" dirty="0">
            <a:ln w="18415" cmpd="sng">
              <a:prstDash val="solid"/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0FEEB2-6A5E-45C6-A9CC-7D73F7AF4549}" type="parTrans" cxnId="{2075D27C-CC8C-46F1-96C6-312FD34C67C6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9E179D04-EB9E-40B4-B84E-81955F88547B}" type="sibTrans" cxnId="{2075D27C-CC8C-46F1-96C6-312FD34C67C6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865044D9-3761-4FC0-B75F-DD0777528FBB}">
      <dgm:prSet phldrT="[Text]"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حسب الغرض من الاستخدام</a:t>
          </a:r>
          <a:endParaRPr lang="ar-SA" sz="1400" b="1" cap="none" spc="0" dirty="0" smtClean="0">
            <a:ln w="18415" cmpd="sng">
              <a:prstDash val="solid"/>
            </a:ln>
            <a:effectLst/>
          </a:endParaRPr>
        </a:p>
      </dgm:t>
    </dgm:pt>
    <dgm:pt modelId="{C95A1AA2-DBCF-4E4D-B016-EC710010AD99}" type="parTrans" cxnId="{E84521D7-DA4E-4BB2-A0C4-8753DB40C9BD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CC506330-B914-4885-BB44-C0425AB6EC67}" type="sibTrans" cxnId="{E84521D7-DA4E-4BB2-A0C4-8753DB40C9BD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F3DB6EF4-32C2-40F4-96B7-479C96F8C5F9}">
      <dgm:prSet phldrT="[Text]" custT="1"/>
      <dgm:spPr/>
      <dgm:t>
        <a:bodyPr/>
        <a:lstStyle/>
        <a:p>
          <a:pPr rtl="1"/>
          <a:r>
            <a:rPr lang="ar-SA" sz="1400" b="1" cap="none" spc="0" dirty="0" smtClean="0">
              <a:ln w="18415" cmpd="sng">
                <a:prstDash val="solid"/>
              </a:ln>
              <a:effectLst/>
            </a:rPr>
            <a:t>قياسية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9484C6C4-68FC-4654-9442-D5E84B71E2D5}" type="parTrans" cxnId="{20407D36-C4DA-4391-8301-976D0BC36F23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0DE80E10-C4BF-4F69-9E9A-147B7903DD58}" type="sibTrans" cxnId="{20407D36-C4DA-4391-8301-976D0BC36F23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E7AEDC69-46F2-4B8A-95FD-3EE333EF0475}">
      <dgm:prSet phldrT="[Text]"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حسب نوع البيانات التي يعالجها  </a:t>
          </a:r>
          <a:endParaRPr lang="ar-SA" sz="1400" b="1" cap="none" spc="0" dirty="0" smtClean="0">
            <a:ln w="18415" cmpd="sng">
              <a:prstDash val="solid"/>
            </a:ln>
            <a:effectLst/>
          </a:endParaRPr>
        </a:p>
      </dgm:t>
    </dgm:pt>
    <dgm:pt modelId="{FEAF6B15-ABBA-468B-97FA-97D67C70806E}" type="parTrans" cxnId="{2378422D-7B8A-417F-98F6-A21EA1C60820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2563A75C-726E-482F-8B5E-F9D37378C734}" type="sibTrans" cxnId="{2378422D-7B8A-417F-98F6-A21EA1C60820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AB940063-195A-4FD0-AA23-9C3292680050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رقمية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A2389959-BDAD-48E2-A038-BFA07F6A12E7}" type="parTrans" cxnId="{685DCE72-16FE-49F0-88ED-C79E0D1D8895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F7148530-AB58-4B17-8C27-F6BE0C020241}" type="sibTrans" cxnId="{685DCE72-16FE-49F0-88ED-C79E0D1D8895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EDEB8E02-63B1-4F67-85AE-A1C132E09FB9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كبيرة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9DF49BD3-C31C-47B3-8A80-623812EC7387}" type="parTrans" cxnId="{DBFA1EA3-F509-4416-ADD2-894EF3B82751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492166B2-4C94-4783-B60E-01BB2454CD15}" type="sibTrans" cxnId="{DBFA1EA3-F509-4416-ADD2-894EF3B82751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86BCB244-F46E-4E13-95EC-FC99F2B756CB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متفوقة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648FCB5C-2362-41A5-BBFF-3451758A96F4}" type="parTrans" cxnId="{07A341B4-DCD5-45BA-B85B-F587D25B2ECA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915566D5-8201-4492-88F7-584B95F3A837}" type="sibTrans" cxnId="{07A341B4-DCD5-45BA-B85B-F587D25B2ECA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D3AC14B1-5EE9-4F60-9B56-30E6437A9B7D}">
      <dgm:prSet phldrT="[Text]"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حسب الأداء والحجم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86E2CC17-2BEC-4299-B1B1-2B52E0623B9B}" type="parTrans" cxnId="{3DBA02F5-E51A-4FCA-8B8B-1B715826D7FF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F2AF667D-F547-45EE-A29F-780ADEDAAF75}" type="sibTrans" cxnId="{3DBA02F5-E51A-4FCA-8B8B-1B715826D7FF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5DAF8BE3-C83B-448C-AB3A-55764480ED25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متعددة الأغراض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26E2F544-F273-4869-BED8-791197F69A70}" type="sibTrans" cxnId="{6D93A7B5-0AB9-401A-BBCB-7601655B6A96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B3001A32-E3BD-4EE7-85AB-9237359CCBC0}" type="parTrans" cxnId="{6D93A7B5-0AB9-401A-BBCB-7601655B6A96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12B5A23F-5F80-4798-9548-C7793CD2FC93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محدودة الغرض</a:t>
          </a:r>
          <a:endParaRPr lang="ar-SA" sz="1400" b="1" cap="none" spc="0" dirty="0" smtClean="0">
            <a:ln w="18415" cmpd="sng">
              <a:prstDash val="solid"/>
            </a:ln>
            <a:effectLst/>
          </a:endParaRPr>
        </a:p>
      </dgm:t>
    </dgm:pt>
    <dgm:pt modelId="{D14DBB57-8BB4-4EA9-B806-07F561EF45C3}" type="sibTrans" cxnId="{91CEF9C6-2A32-48E3-8E68-64DABC6B9023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15B559FC-0562-4A7C-B0B1-BEA38DD14B60}" type="parTrans" cxnId="{91CEF9C6-2A32-48E3-8E68-64DABC6B9023}">
      <dgm:prSet/>
      <dgm:spPr/>
      <dgm:t>
        <a:bodyPr/>
        <a:lstStyle/>
        <a:p>
          <a:pPr rtl="1"/>
          <a:endParaRPr lang="ar-SA" sz="1400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B79F41B6-3F60-4C62-8B8A-9B3810899C5A}">
      <dgm:prSet custT="1"/>
      <dgm:spPr/>
      <dgm:t>
        <a:bodyPr/>
        <a:lstStyle/>
        <a:p>
          <a:pPr rtl="1"/>
          <a:r>
            <a:rPr lang="ar-SA" sz="1200" b="1" cap="none" spc="0" smtClean="0">
              <a:ln w="18415" cmpd="sng">
                <a:prstDash val="solid"/>
              </a:ln>
              <a:effectLst/>
            </a:rPr>
            <a:t>متوسطه</a:t>
          </a:r>
          <a:endParaRPr lang="ar-SA" sz="1200" b="1" cap="none" spc="0" dirty="0">
            <a:ln w="18415" cmpd="sng">
              <a:prstDash val="solid"/>
            </a:ln>
            <a:effectLst/>
          </a:endParaRPr>
        </a:p>
      </dgm:t>
    </dgm:pt>
    <dgm:pt modelId="{E936634D-31E1-4734-9614-F38431C634E4}" type="parTrans" cxnId="{2C85B319-2C4A-4B38-9AD9-7DDEB4EA40F3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47E6E3B2-8B32-4028-B583-4F746778011C}" type="sibTrans" cxnId="{2C85B319-2C4A-4B38-9AD9-7DDEB4EA40F3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6175B8DE-952B-4C22-883F-8188BBD1A2A1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دقيقة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7593E56F-4020-4DF8-AA3D-2036321D00DA}" type="parTrans" cxnId="{9A1B51A2-011F-4577-A6E7-A5FA70E9817F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41EE561D-A9DF-4A78-B1CB-E1943B58B983}" type="sibTrans" cxnId="{9A1B51A2-011F-4577-A6E7-A5FA70E9817F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E7DF61E3-9612-4AAA-A51E-226D70C1F068}">
      <dgm:prSet custT="1"/>
      <dgm:spPr/>
      <dgm:t>
        <a:bodyPr/>
        <a:lstStyle/>
        <a:p>
          <a:pPr rtl="1"/>
          <a:r>
            <a:rPr lang="ar-SA" sz="1400" b="1" cap="none" spc="0" smtClean="0">
              <a:ln w="18415" cmpd="sng">
                <a:prstDash val="solid"/>
              </a:ln>
              <a:effectLst/>
            </a:rPr>
            <a:t>هجينة</a:t>
          </a:r>
          <a:endParaRPr lang="ar-SA" sz="1400" b="1" cap="none" spc="0" dirty="0">
            <a:ln w="18415" cmpd="sng">
              <a:prstDash val="solid"/>
            </a:ln>
            <a:effectLst/>
          </a:endParaRPr>
        </a:p>
      </dgm:t>
    </dgm:pt>
    <dgm:pt modelId="{23BB2BF0-6886-4E92-B45F-3A15EA51971C}" type="parTrans" cxnId="{2E12A50E-A4F5-43FA-A29C-64069F9202C7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C76EDBA6-642D-4ED6-AA0E-86CD1F7414FB}" type="sibTrans" cxnId="{2E12A50E-A4F5-43FA-A29C-64069F9202C7}">
      <dgm:prSet/>
      <dgm:spPr/>
      <dgm:t>
        <a:bodyPr/>
        <a:lstStyle/>
        <a:p>
          <a:pPr rtl="1"/>
          <a:endParaRPr lang="ar-SA" b="1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/>
          </a:endParaRPr>
        </a:p>
      </dgm:t>
    </dgm:pt>
    <dgm:pt modelId="{E509B8BC-627E-4C26-AB6D-5F49E9119D83}" type="pres">
      <dgm:prSet presAssocID="{A8EAFD1B-D63E-49A0-B17B-F658961F66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66D8E4C-E3B4-4A70-98E2-ABAAA29DBEEC}" type="pres">
      <dgm:prSet presAssocID="{8CFE7646-B501-4990-927A-1146DC7E3CF5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F3FB1C1-CCEC-4E04-91AD-1A0D37B7481C}" type="pres">
      <dgm:prSet presAssocID="{8CFE7646-B501-4990-927A-1146DC7E3CF5}" presName="rootComposite1" presStyleCnt="0"/>
      <dgm:spPr/>
      <dgm:t>
        <a:bodyPr/>
        <a:lstStyle/>
        <a:p>
          <a:pPr rtl="1"/>
          <a:endParaRPr lang="ar-SA"/>
        </a:p>
      </dgm:t>
    </dgm:pt>
    <dgm:pt modelId="{ACA97007-9549-4BD2-8957-9806FE6BFE06}" type="pres">
      <dgm:prSet presAssocID="{8CFE7646-B501-4990-927A-1146DC7E3CF5}" presName="rootText1" presStyleLbl="node0" presStyleIdx="0" presStyleCnt="1" custScaleX="20595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CD6255F-5AA3-4473-953C-B19D9F8C4839}" type="pres">
      <dgm:prSet presAssocID="{8CFE7646-B501-4990-927A-1146DC7E3CF5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DA22E3D-7A27-4A1B-A440-6EAF8B7FCDA8}" type="pres">
      <dgm:prSet presAssocID="{8CFE7646-B501-4990-927A-1146DC7E3CF5}" presName="hierChild2" presStyleCnt="0"/>
      <dgm:spPr/>
      <dgm:t>
        <a:bodyPr/>
        <a:lstStyle/>
        <a:p>
          <a:pPr rtl="1"/>
          <a:endParaRPr lang="ar-SA"/>
        </a:p>
      </dgm:t>
    </dgm:pt>
    <dgm:pt modelId="{C653A6FF-3CF6-49FA-BD23-7277837AD236}" type="pres">
      <dgm:prSet presAssocID="{86E2CC17-2BEC-4299-B1B1-2B52E0623B9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04F6FB8F-0B91-404E-B244-3420F4E43BBA}" type="pres">
      <dgm:prSet presAssocID="{D3AC14B1-5EE9-4F60-9B56-30E6437A9B7D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7CFC799-50C5-4F8B-B121-D5B01E0AE6EA}" type="pres">
      <dgm:prSet presAssocID="{D3AC14B1-5EE9-4F60-9B56-30E6437A9B7D}" presName="rootComposite" presStyleCnt="0"/>
      <dgm:spPr/>
      <dgm:t>
        <a:bodyPr/>
        <a:lstStyle/>
        <a:p>
          <a:pPr rtl="1"/>
          <a:endParaRPr lang="ar-SA"/>
        </a:p>
      </dgm:t>
    </dgm:pt>
    <dgm:pt modelId="{B31498C1-5C70-4F89-BB79-2C07051BA2B1}" type="pres">
      <dgm:prSet presAssocID="{D3AC14B1-5EE9-4F60-9B56-30E6437A9B7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C863AAE-9B5A-44C5-8C53-83C03EBC2B5E}" type="pres">
      <dgm:prSet presAssocID="{D3AC14B1-5EE9-4F60-9B56-30E6437A9B7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C97FE455-CA81-4F92-AE7D-93428A588D61}" type="pres">
      <dgm:prSet presAssocID="{D3AC14B1-5EE9-4F60-9B56-30E6437A9B7D}" presName="hierChild4" presStyleCnt="0"/>
      <dgm:spPr/>
      <dgm:t>
        <a:bodyPr/>
        <a:lstStyle/>
        <a:p>
          <a:pPr rtl="1"/>
          <a:endParaRPr lang="ar-SA"/>
        </a:p>
      </dgm:t>
    </dgm:pt>
    <dgm:pt modelId="{08F75EAC-7442-4900-8FD3-F4D6E231D700}" type="pres">
      <dgm:prSet presAssocID="{648FCB5C-2362-41A5-BBFF-3451758A96F4}" presName="Name37" presStyleLbl="parChTrans1D3" presStyleIdx="0" presStyleCnt="9"/>
      <dgm:spPr/>
      <dgm:t>
        <a:bodyPr/>
        <a:lstStyle/>
        <a:p>
          <a:pPr rtl="1"/>
          <a:endParaRPr lang="ar-SA"/>
        </a:p>
      </dgm:t>
    </dgm:pt>
    <dgm:pt modelId="{C608D4DD-0876-4DFA-82B7-22B8F7B5F9BD}" type="pres">
      <dgm:prSet presAssocID="{86BCB244-F46E-4E13-95EC-FC99F2B756C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32448AF-46F6-44CE-9A33-6847502B034E}" type="pres">
      <dgm:prSet presAssocID="{86BCB244-F46E-4E13-95EC-FC99F2B756CB}" presName="rootComposite" presStyleCnt="0"/>
      <dgm:spPr/>
      <dgm:t>
        <a:bodyPr/>
        <a:lstStyle/>
        <a:p>
          <a:pPr rtl="1"/>
          <a:endParaRPr lang="ar-SA"/>
        </a:p>
      </dgm:t>
    </dgm:pt>
    <dgm:pt modelId="{2ADB98ED-C8C8-4BEF-9581-2B18C34A0A27}" type="pres">
      <dgm:prSet presAssocID="{86BCB244-F46E-4E13-95EC-FC99F2B756CB}" presName="rootText" presStyleLbl="node3" presStyleIdx="0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F11966B-4FB3-47C1-B4DB-FBB647BB4E2E}" type="pres">
      <dgm:prSet presAssocID="{86BCB244-F46E-4E13-95EC-FC99F2B756CB}" presName="rootConnector" presStyleLbl="node3" presStyleIdx="0" presStyleCnt="9"/>
      <dgm:spPr/>
      <dgm:t>
        <a:bodyPr/>
        <a:lstStyle/>
        <a:p>
          <a:pPr rtl="1"/>
          <a:endParaRPr lang="ar-SA"/>
        </a:p>
      </dgm:t>
    </dgm:pt>
    <dgm:pt modelId="{047E82A1-A999-417C-AC08-E7172AFACAB5}" type="pres">
      <dgm:prSet presAssocID="{86BCB244-F46E-4E13-95EC-FC99F2B756CB}" presName="hierChild4" presStyleCnt="0"/>
      <dgm:spPr/>
      <dgm:t>
        <a:bodyPr/>
        <a:lstStyle/>
        <a:p>
          <a:pPr rtl="1"/>
          <a:endParaRPr lang="ar-SA"/>
        </a:p>
      </dgm:t>
    </dgm:pt>
    <dgm:pt modelId="{EC7F9E70-22F6-4C98-BDC0-F0710FB42704}" type="pres">
      <dgm:prSet presAssocID="{86BCB244-F46E-4E13-95EC-FC99F2B756CB}" presName="hierChild5" presStyleCnt="0"/>
      <dgm:spPr/>
      <dgm:t>
        <a:bodyPr/>
        <a:lstStyle/>
        <a:p>
          <a:pPr rtl="1"/>
          <a:endParaRPr lang="ar-SA"/>
        </a:p>
      </dgm:t>
    </dgm:pt>
    <dgm:pt modelId="{E56EABF4-C979-4CE4-8239-D5A94C70D508}" type="pres">
      <dgm:prSet presAssocID="{9DF49BD3-C31C-47B3-8A80-623812EC7387}" presName="Name37" presStyleLbl="parChTrans1D3" presStyleIdx="1" presStyleCnt="9"/>
      <dgm:spPr/>
      <dgm:t>
        <a:bodyPr/>
        <a:lstStyle/>
        <a:p>
          <a:pPr rtl="1"/>
          <a:endParaRPr lang="ar-SA"/>
        </a:p>
      </dgm:t>
    </dgm:pt>
    <dgm:pt modelId="{88B721AA-19C8-476D-B895-E17DA161573D}" type="pres">
      <dgm:prSet presAssocID="{EDEB8E02-63B1-4F67-85AE-A1C132E09FB9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02ECBAE-0911-493B-AC29-5D7805A77D7F}" type="pres">
      <dgm:prSet presAssocID="{EDEB8E02-63B1-4F67-85AE-A1C132E09FB9}" presName="rootComposite" presStyleCnt="0"/>
      <dgm:spPr/>
      <dgm:t>
        <a:bodyPr/>
        <a:lstStyle/>
        <a:p>
          <a:pPr rtl="1"/>
          <a:endParaRPr lang="ar-SA"/>
        </a:p>
      </dgm:t>
    </dgm:pt>
    <dgm:pt modelId="{6E917971-359D-4622-8D91-277D26801348}" type="pres">
      <dgm:prSet presAssocID="{EDEB8E02-63B1-4F67-85AE-A1C132E09FB9}" presName="rootText" presStyleLbl="node3" presStyleIdx="1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5F9CF4-6237-4A8A-9967-6CE10241DD91}" type="pres">
      <dgm:prSet presAssocID="{EDEB8E02-63B1-4F67-85AE-A1C132E09FB9}" presName="rootConnector" presStyleLbl="node3" presStyleIdx="1" presStyleCnt="9"/>
      <dgm:spPr/>
      <dgm:t>
        <a:bodyPr/>
        <a:lstStyle/>
        <a:p>
          <a:pPr rtl="1"/>
          <a:endParaRPr lang="ar-SA"/>
        </a:p>
      </dgm:t>
    </dgm:pt>
    <dgm:pt modelId="{459B1759-7DE4-44B1-9BD6-C81AA9745286}" type="pres">
      <dgm:prSet presAssocID="{EDEB8E02-63B1-4F67-85AE-A1C132E09FB9}" presName="hierChild4" presStyleCnt="0"/>
      <dgm:spPr/>
      <dgm:t>
        <a:bodyPr/>
        <a:lstStyle/>
        <a:p>
          <a:pPr rtl="1"/>
          <a:endParaRPr lang="ar-SA"/>
        </a:p>
      </dgm:t>
    </dgm:pt>
    <dgm:pt modelId="{D5A94A4C-0007-468C-B634-D03E2B5724CB}" type="pres">
      <dgm:prSet presAssocID="{EDEB8E02-63B1-4F67-85AE-A1C132E09FB9}" presName="hierChild5" presStyleCnt="0"/>
      <dgm:spPr/>
      <dgm:t>
        <a:bodyPr/>
        <a:lstStyle/>
        <a:p>
          <a:pPr rtl="1"/>
          <a:endParaRPr lang="ar-SA"/>
        </a:p>
      </dgm:t>
    </dgm:pt>
    <dgm:pt modelId="{948B95C0-1372-46FB-BE12-A0E64D5EC076}" type="pres">
      <dgm:prSet presAssocID="{E936634D-31E1-4734-9614-F38431C634E4}" presName="Name37" presStyleLbl="parChTrans1D3" presStyleIdx="2" presStyleCnt="9"/>
      <dgm:spPr/>
      <dgm:t>
        <a:bodyPr/>
        <a:lstStyle/>
        <a:p>
          <a:pPr rtl="1"/>
          <a:endParaRPr lang="ar-SA"/>
        </a:p>
      </dgm:t>
    </dgm:pt>
    <dgm:pt modelId="{425ABD98-BC1B-477B-B49D-92268EE1F3FD}" type="pres">
      <dgm:prSet presAssocID="{B79F41B6-3F60-4C62-8B8A-9B3810899C5A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E124D807-E37D-4ACD-97E9-DC18AD453108}" type="pres">
      <dgm:prSet presAssocID="{B79F41B6-3F60-4C62-8B8A-9B3810899C5A}" presName="rootComposite" presStyleCnt="0"/>
      <dgm:spPr/>
      <dgm:t>
        <a:bodyPr/>
        <a:lstStyle/>
        <a:p>
          <a:pPr rtl="1"/>
          <a:endParaRPr lang="ar-SA"/>
        </a:p>
      </dgm:t>
    </dgm:pt>
    <dgm:pt modelId="{65923A01-C0E8-42F4-8C06-59A0B8A236CC}" type="pres">
      <dgm:prSet presAssocID="{B79F41B6-3F60-4C62-8B8A-9B3810899C5A}" presName="rootText" presStyleLbl="node3" presStyleIdx="2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248EB40-4871-45F8-A147-33617F463BDE}" type="pres">
      <dgm:prSet presAssocID="{B79F41B6-3F60-4C62-8B8A-9B3810899C5A}" presName="rootConnector" presStyleLbl="node3" presStyleIdx="2" presStyleCnt="9"/>
      <dgm:spPr/>
      <dgm:t>
        <a:bodyPr/>
        <a:lstStyle/>
        <a:p>
          <a:pPr rtl="1"/>
          <a:endParaRPr lang="ar-SA"/>
        </a:p>
      </dgm:t>
    </dgm:pt>
    <dgm:pt modelId="{339EA04F-2A2A-4CE0-B915-7C5BBF86A722}" type="pres">
      <dgm:prSet presAssocID="{B79F41B6-3F60-4C62-8B8A-9B3810899C5A}" presName="hierChild4" presStyleCnt="0"/>
      <dgm:spPr/>
      <dgm:t>
        <a:bodyPr/>
        <a:lstStyle/>
        <a:p>
          <a:pPr rtl="1"/>
          <a:endParaRPr lang="ar-SA"/>
        </a:p>
      </dgm:t>
    </dgm:pt>
    <dgm:pt modelId="{B4419508-B711-4ED8-B5BE-465D745D086A}" type="pres">
      <dgm:prSet presAssocID="{B79F41B6-3F60-4C62-8B8A-9B3810899C5A}" presName="hierChild5" presStyleCnt="0"/>
      <dgm:spPr/>
      <dgm:t>
        <a:bodyPr/>
        <a:lstStyle/>
        <a:p>
          <a:pPr rtl="1"/>
          <a:endParaRPr lang="ar-SA"/>
        </a:p>
      </dgm:t>
    </dgm:pt>
    <dgm:pt modelId="{0AAF23BB-FAC3-447B-B6D5-6D3D6B6B44B4}" type="pres">
      <dgm:prSet presAssocID="{7593E56F-4020-4DF8-AA3D-2036321D00DA}" presName="Name37" presStyleLbl="parChTrans1D3" presStyleIdx="3" presStyleCnt="9"/>
      <dgm:spPr/>
      <dgm:t>
        <a:bodyPr/>
        <a:lstStyle/>
        <a:p>
          <a:pPr rtl="1"/>
          <a:endParaRPr lang="ar-SA"/>
        </a:p>
      </dgm:t>
    </dgm:pt>
    <dgm:pt modelId="{564B3E40-99EE-4BF5-9CD2-5C74AE9FFCD9}" type="pres">
      <dgm:prSet presAssocID="{6175B8DE-952B-4C22-883F-8188BBD1A2A1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902427F5-877A-4EF3-921E-305AA92D9D76}" type="pres">
      <dgm:prSet presAssocID="{6175B8DE-952B-4C22-883F-8188BBD1A2A1}" presName="rootComposite" presStyleCnt="0"/>
      <dgm:spPr/>
      <dgm:t>
        <a:bodyPr/>
        <a:lstStyle/>
        <a:p>
          <a:pPr rtl="1"/>
          <a:endParaRPr lang="ar-SA"/>
        </a:p>
      </dgm:t>
    </dgm:pt>
    <dgm:pt modelId="{9281A109-75E2-4EA1-B17A-61844205E8CA}" type="pres">
      <dgm:prSet presAssocID="{6175B8DE-952B-4C22-883F-8188BBD1A2A1}" presName="rootText" presStyleLbl="node3" presStyleIdx="3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FA8F845-81F6-4627-839D-28CD23B81EC4}" type="pres">
      <dgm:prSet presAssocID="{6175B8DE-952B-4C22-883F-8188BBD1A2A1}" presName="rootConnector" presStyleLbl="node3" presStyleIdx="3" presStyleCnt="9"/>
      <dgm:spPr/>
      <dgm:t>
        <a:bodyPr/>
        <a:lstStyle/>
        <a:p>
          <a:pPr rtl="1"/>
          <a:endParaRPr lang="ar-SA"/>
        </a:p>
      </dgm:t>
    </dgm:pt>
    <dgm:pt modelId="{DBE1F664-31C7-495C-B3AA-48C6964BC951}" type="pres">
      <dgm:prSet presAssocID="{6175B8DE-952B-4C22-883F-8188BBD1A2A1}" presName="hierChild4" presStyleCnt="0"/>
      <dgm:spPr/>
      <dgm:t>
        <a:bodyPr/>
        <a:lstStyle/>
        <a:p>
          <a:pPr rtl="1"/>
          <a:endParaRPr lang="ar-SA"/>
        </a:p>
      </dgm:t>
    </dgm:pt>
    <dgm:pt modelId="{36F9FE97-E6CB-4823-BC95-4EFE744689F5}" type="pres">
      <dgm:prSet presAssocID="{6175B8DE-952B-4C22-883F-8188BBD1A2A1}" presName="hierChild5" presStyleCnt="0"/>
      <dgm:spPr/>
      <dgm:t>
        <a:bodyPr/>
        <a:lstStyle/>
        <a:p>
          <a:pPr rtl="1"/>
          <a:endParaRPr lang="ar-SA"/>
        </a:p>
      </dgm:t>
    </dgm:pt>
    <dgm:pt modelId="{731FE48D-09CB-4FA8-A05E-650474F7C850}" type="pres">
      <dgm:prSet presAssocID="{D3AC14B1-5EE9-4F60-9B56-30E6437A9B7D}" presName="hierChild5" presStyleCnt="0"/>
      <dgm:spPr/>
      <dgm:t>
        <a:bodyPr/>
        <a:lstStyle/>
        <a:p>
          <a:pPr rtl="1"/>
          <a:endParaRPr lang="ar-SA"/>
        </a:p>
      </dgm:t>
    </dgm:pt>
    <dgm:pt modelId="{64C685DE-9C8B-451F-A6AC-355880488076}" type="pres">
      <dgm:prSet presAssocID="{C95A1AA2-DBCF-4E4D-B016-EC710010AD99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29B99CA-BB7B-4025-BE0A-17F6267970DB}" type="pres">
      <dgm:prSet presAssocID="{865044D9-3761-4FC0-B75F-DD0777528FBB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5446CA5A-6D10-439F-A48C-808CBDC0EEF0}" type="pres">
      <dgm:prSet presAssocID="{865044D9-3761-4FC0-B75F-DD0777528FBB}" presName="rootComposite" presStyleCnt="0"/>
      <dgm:spPr/>
      <dgm:t>
        <a:bodyPr/>
        <a:lstStyle/>
        <a:p>
          <a:pPr rtl="1"/>
          <a:endParaRPr lang="ar-SA"/>
        </a:p>
      </dgm:t>
    </dgm:pt>
    <dgm:pt modelId="{70E11B73-6E10-424F-AC0B-B32C3CA641DF}" type="pres">
      <dgm:prSet presAssocID="{865044D9-3761-4FC0-B75F-DD0777528FB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5AAFBA-A254-4D97-9122-F465CCEBCD4A}" type="pres">
      <dgm:prSet presAssocID="{865044D9-3761-4FC0-B75F-DD0777528FBB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DBB0800B-62C7-49DF-A7F1-49B7DDD7D487}" type="pres">
      <dgm:prSet presAssocID="{865044D9-3761-4FC0-B75F-DD0777528FBB}" presName="hierChild4" presStyleCnt="0"/>
      <dgm:spPr/>
      <dgm:t>
        <a:bodyPr/>
        <a:lstStyle/>
        <a:p>
          <a:pPr rtl="1"/>
          <a:endParaRPr lang="ar-SA"/>
        </a:p>
      </dgm:t>
    </dgm:pt>
    <dgm:pt modelId="{877BFDB9-28DB-4981-8508-62D8EADB8931}" type="pres">
      <dgm:prSet presAssocID="{15B559FC-0562-4A7C-B0B1-BEA38DD14B60}" presName="Name37" presStyleLbl="parChTrans1D3" presStyleIdx="4" presStyleCnt="9"/>
      <dgm:spPr/>
      <dgm:t>
        <a:bodyPr/>
        <a:lstStyle/>
        <a:p>
          <a:pPr rtl="1"/>
          <a:endParaRPr lang="ar-SA"/>
        </a:p>
      </dgm:t>
    </dgm:pt>
    <dgm:pt modelId="{3FFA510F-8864-49EA-B68A-3A61AFA4A080}" type="pres">
      <dgm:prSet presAssocID="{12B5A23F-5F80-4798-9548-C7793CD2FC93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26F87B15-9DFF-4022-994D-150FAC0E4DA9}" type="pres">
      <dgm:prSet presAssocID="{12B5A23F-5F80-4798-9548-C7793CD2FC93}" presName="rootComposite" presStyleCnt="0"/>
      <dgm:spPr/>
      <dgm:t>
        <a:bodyPr/>
        <a:lstStyle/>
        <a:p>
          <a:pPr rtl="1"/>
          <a:endParaRPr lang="ar-SA"/>
        </a:p>
      </dgm:t>
    </dgm:pt>
    <dgm:pt modelId="{E93A1FBB-978A-42BB-98A1-A12EDE31C9C5}" type="pres">
      <dgm:prSet presAssocID="{12B5A23F-5F80-4798-9548-C7793CD2FC93}" presName="rootText" presStyleLbl="node3" presStyleIdx="4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1B04831-471B-4E3C-8737-EEBA252C3532}" type="pres">
      <dgm:prSet presAssocID="{12B5A23F-5F80-4798-9548-C7793CD2FC93}" presName="rootConnector" presStyleLbl="node3" presStyleIdx="4" presStyleCnt="9"/>
      <dgm:spPr/>
      <dgm:t>
        <a:bodyPr/>
        <a:lstStyle/>
        <a:p>
          <a:pPr rtl="1"/>
          <a:endParaRPr lang="ar-SA"/>
        </a:p>
      </dgm:t>
    </dgm:pt>
    <dgm:pt modelId="{DC351716-D859-4A84-8BEE-84D9A116313A}" type="pres">
      <dgm:prSet presAssocID="{12B5A23F-5F80-4798-9548-C7793CD2FC93}" presName="hierChild4" presStyleCnt="0"/>
      <dgm:spPr/>
      <dgm:t>
        <a:bodyPr/>
        <a:lstStyle/>
        <a:p>
          <a:pPr rtl="1"/>
          <a:endParaRPr lang="ar-SA"/>
        </a:p>
      </dgm:t>
    </dgm:pt>
    <dgm:pt modelId="{98F044B2-1102-443E-A1D6-7234491FD8D4}" type="pres">
      <dgm:prSet presAssocID="{12B5A23F-5F80-4798-9548-C7793CD2FC93}" presName="hierChild5" presStyleCnt="0"/>
      <dgm:spPr/>
      <dgm:t>
        <a:bodyPr/>
        <a:lstStyle/>
        <a:p>
          <a:pPr rtl="1"/>
          <a:endParaRPr lang="ar-SA"/>
        </a:p>
      </dgm:t>
    </dgm:pt>
    <dgm:pt modelId="{F9258D1F-A3C0-4913-81A4-29EBFA1A764C}" type="pres">
      <dgm:prSet presAssocID="{B3001A32-E3BD-4EE7-85AB-9237359CCBC0}" presName="Name37" presStyleLbl="parChTrans1D3" presStyleIdx="5" presStyleCnt="9"/>
      <dgm:spPr/>
      <dgm:t>
        <a:bodyPr/>
        <a:lstStyle/>
        <a:p>
          <a:pPr rtl="1"/>
          <a:endParaRPr lang="ar-SA"/>
        </a:p>
      </dgm:t>
    </dgm:pt>
    <dgm:pt modelId="{D18D011A-3801-4F9B-9DB8-3A16A34A8B20}" type="pres">
      <dgm:prSet presAssocID="{5DAF8BE3-C83B-448C-AB3A-55764480ED2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39BBA9B-EBB8-42E1-8768-AD9770B0F458}" type="pres">
      <dgm:prSet presAssocID="{5DAF8BE3-C83B-448C-AB3A-55764480ED25}" presName="rootComposite" presStyleCnt="0"/>
      <dgm:spPr/>
      <dgm:t>
        <a:bodyPr/>
        <a:lstStyle/>
        <a:p>
          <a:pPr rtl="1"/>
          <a:endParaRPr lang="ar-SA"/>
        </a:p>
      </dgm:t>
    </dgm:pt>
    <dgm:pt modelId="{B915A8DD-C0B8-4353-A05D-99EB5CD95352}" type="pres">
      <dgm:prSet presAssocID="{5DAF8BE3-C83B-448C-AB3A-55764480ED25}" presName="rootText" presStyleLbl="node3" presStyleIdx="5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55E6298-2E58-4ED5-9D4D-B8460FE51451}" type="pres">
      <dgm:prSet presAssocID="{5DAF8BE3-C83B-448C-AB3A-55764480ED25}" presName="rootConnector" presStyleLbl="node3" presStyleIdx="5" presStyleCnt="9"/>
      <dgm:spPr/>
      <dgm:t>
        <a:bodyPr/>
        <a:lstStyle/>
        <a:p>
          <a:pPr rtl="1"/>
          <a:endParaRPr lang="ar-SA"/>
        </a:p>
      </dgm:t>
    </dgm:pt>
    <dgm:pt modelId="{353BFFDA-F33F-413D-BB4B-BA7FEE9D814B}" type="pres">
      <dgm:prSet presAssocID="{5DAF8BE3-C83B-448C-AB3A-55764480ED25}" presName="hierChild4" presStyleCnt="0"/>
      <dgm:spPr/>
      <dgm:t>
        <a:bodyPr/>
        <a:lstStyle/>
        <a:p>
          <a:pPr rtl="1"/>
          <a:endParaRPr lang="ar-SA"/>
        </a:p>
      </dgm:t>
    </dgm:pt>
    <dgm:pt modelId="{47B6E936-18A5-4A51-ABD0-AEBE9896C9FC}" type="pres">
      <dgm:prSet presAssocID="{5DAF8BE3-C83B-448C-AB3A-55764480ED25}" presName="hierChild5" presStyleCnt="0"/>
      <dgm:spPr/>
      <dgm:t>
        <a:bodyPr/>
        <a:lstStyle/>
        <a:p>
          <a:pPr rtl="1"/>
          <a:endParaRPr lang="ar-SA"/>
        </a:p>
      </dgm:t>
    </dgm:pt>
    <dgm:pt modelId="{52736213-2EA4-4ED9-B1B9-BA3D634E2DEF}" type="pres">
      <dgm:prSet presAssocID="{865044D9-3761-4FC0-B75F-DD0777528FBB}" presName="hierChild5" presStyleCnt="0"/>
      <dgm:spPr/>
      <dgm:t>
        <a:bodyPr/>
        <a:lstStyle/>
        <a:p>
          <a:pPr rtl="1"/>
          <a:endParaRPr lang="ar-SA"/>
        </a:p>
      </dgm:t>
    </dgm:pt>
    <dgm:pt modelId="{8AF4EA8E-3524-448C-9C9B-A28D1911AEAF}" type="pres">
      <dgm:prSet presAssocID="{FEAF6B15-ABBA-468B-97FA-97D67C70806E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A9665F03-09A7-466B-8E78-E059D1F1466F}" type="pres">
      <dgm:prSet presAssocID="{E7AEDC69-46F2-4B8A-95FD-3EE333EF0475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D2CFAA3-B9A1-42C9-964B-10C1746847CB}" type="pres">
      <dgm:prSet presAssocID="{E7AEDC69-46F2-4B8A-95FD-3EE333EF0475}" presName="rootComposite" presStyleCnt="0"/>
      <dgm:spPr/>
      <dgm:t>
        <a:bodyPr/>
        <a:lstStyle/>
        <a:p>
          <a:pPr rtl="1"/>
          <a:endParaRPr lang="ar-SA"/>
        </a:p>
      </dgm:t>
    </dgm:pt>
    <dgm:pt modelId="{FA333D63-EEEB-4F87-BC25-8D75F1DA4CC3}" type="pres">
      <dgm:prSet presAssocID="{E7AEDC69-46F2-4B8A-95FD-3EE333EF047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8F6633C-6E1B-4DBB-99BF-FBD650C32DC4}" type="pres">
      <dgm:prSet presAssocID="{E7AEDC69-46F2-4B8A-95FD-3EE333EF0475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88AB03FA-4854-4085-87A0-8368CB7E8995}" type="pres">
      <dgm:prSet presAssocID="{E7AEDC69-46F2-4B8A-95FD-3EE333EF0475}" presName="hierChild4" presStyleCnt="0"/>
      <dgm:spPr/>
      <dgm:t>
        <a:bodyPr/>
        <a:lstStyle/>
        <a:p>
          <a:pPr rtl="1"/>
          <a:endParaRPr lang="ar-SA"/>
        </a:p>
      </dgm:t>
    </dgm:pt>
    <dgm:pt modelId="{F04C2EFA-DDBE-46EB-BCA6-CE4A16CE9A78}" type="pres">
      <dgm:prSet presAssocID="{9484C6C4-68FC-4654-9442-D5E84B71E2D5}" presName="Name37" presStyleLbl="parChTrans1D3" presStyleIdx="6" presStyleCnt="9"/>
      <dgm:spPr/>
      <dgm:t>
        <a:bodyPr/>
        <a:lstStyle/>
        <a:p>
          <a:pPr rtl="1"/>
          <a:endParaRPr lang="ar-SA"/>
        </a:p>
      </dgm:t>
    </dgm:pt>
    <dgm:pt modelId="{8617F4D8-F043-4DF8-A54E-DA8C70C879AD}" type="pres">
      <dgm:prSet presAssocID="{F3DB6EF4-32C2-40F4-96B7-479C96F8C5F9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84416614-0AE7-4CDE-A1C0-41CCA6C0DB19}" type="pres">
      <dgm:prSet presAssocID="{F3DB6EF4-32C2-40F4-96B7-479C96F8C5F9}" presName="rootComposite" presStyleCnt="0"/>
      <dgm:spPr/>
      <dgm:t>
        <a:bodyPr/>
        <a:lstStyle/>
        <a:p>
          <a:pPr rtl="1"/>
          <a:endParaRPr lang="ar-SA"/>
        </a:p>
      </dgm:t>
    </dgm:pt>
    <dgm:pt modelId="{C9B75B9C-79C2-40DE-AD1F-1D8F361DAA37}" type="pres">
      <dgm:prSet presAssocID="{F3DB6EF4-32C2-40F4-96B7-479C96F8C5F9}" presName="rootText" presStyleLbl="node3" presStyleIdx="6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379862-8FF8-4D51-AE5C-A4E3AF69A7E9}" type="pres">
      <dgm:prSet presAssocID="{F3DB6EF4-32C2-40F4-96B7-479C96F8C5F9}" presName="rootConnector" presStyleLbl="node3" presStyleIdx="6" presStyleCnt="9"/>
      <dgm:spPr/>
      <dgm:t>
        <a:bodyPr/>
        <a:lstStyle/>
        <a:p>
          <a:pPr rtl="1"/>
          <a:endParaRPr lang="ar-SA"/>
        </a:p>
      </dgm:t>
    </dgm:pt>
    <dgm:pt modelId="{E59A4E81-40C2-4173-A211-820061E28177}" type="pres">
      <dgm:prSet presAssocID="{F3DB6EF4-32C2-40F4-96B7-479C96F8C5F9}" presName="hierChild4" presStyleCnt="0"/>
      <dgm:spPr/>
      <dgm:t>
        <a:bodyPr/>
        <a:lstStyle/>
        <a:p>
          <a:pPr rtl="1"/>
          <a:endParaRPr lang="ar-SA"/>
        </a:p>
      </dgm:t>
    </dgm:pt>
    <dgm:pt modelId="{6ECB2E08-E5E8-4615-92D9-368037AE5019}" type="pres">
      <dgm:prSet presAssocID="{F3DB6EF4-32C2-40F4-96B7-479C96F8C5F9}" presName="hierChild5" presStyleCnt="0"/>
      <dgm:spPr/>
      <dgm:t>
        <a:bodyPr/>
        <a:lstStyle/>
        <a:p>
          <a:pPr rtl="1"/>
          <a:endParaRPr lang="ar-SA"/>
        </a:p>
      </dgm:t>
    </dgm:pt>
    <dgm:pt modelId="{5CAB7E32-BBD4-49B3-A25B-01EDED000B18}" type="pres">
      <dgm:prSet presAssocID="{A2389959-BDAD-48E2-A038-BFA07F6A12E7}" presName="Name37" presStyleLbl="parChTrans1D3" presStyleIdx="7" presStyleCnt="9"/>
      <dgm:spPr/>
      <dgm:t>
        <a:bodyPr/>
        <a:lstStyle/>
        <a:p>
          <a:pPr rtl="1"/>
          <a:endParaRPr lang="ar-SA"/>
        </a:p>
      </dgm:t>
    </dgm:pt>
    <dgm:pt modelId="{208D4D44-A5AC-4788-B11D-99607C053342}" type="pres">
      <dgm:prSet presAssocID="{AB940063-195A-4FD0-AA23-9C3292680050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3CD301E9-B91E-410E-BD1A-4E12798CA2E3}" type="pres">
      <dgm:prSet presAssocID="{AB940063-195A-4FD0-AA23-9C3292680050}" presName="rootComposite" presStyleCnt="0"/>
      <dgm:spPr/>
      <dgm:t>
        <a:bodyPr/>
        <a:lstStyle/>
        <a:p>
          <a:pPr rtl="1"/>
          <a:endParaRPr lang="ar-SA"/>
        </a:p>
      </dgm:t>
    </dgm:pt>
    <dgm:pt modelId="{3A3CAD6C-C517-470B-B3FA-FC6FB1743A6A}" type="pres">
      <dgm:prSet presAssocID="{AB940063-195A-4FD0-AA23-9C3292680050}" presName="rootText" presStyleLbl="node3" presStyleIdx="7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DAFC53-04A0-425A-81AE-BDB22F035C05}" type="pres">
      <dgm:prSet presAssocID="{AB940063-195A-4FD0-AA23-9C3292680050}" presName="rootConnector" presStyleLbl="node3" presStyleIdx="7" presStyleCnt="9"/>
      <dgm:spPr/>
      <dgm:t>
        <a:bodyPr/>
        <a:lstStyle/>
        <a:p>
          <a:pPr rtl="1"/>
          <a:endParaRPr lang="ar-SA"/>
        </a:p>
      </dgm:t>
    </dgm:pt>
    <dgm:pt modelId="{F1455676-B970-47A3-B771-3C75A9AC6370}" type="pres">
      <dgm:prSet presAssocID="{AB940063-195A-4FD0-AA23-9C3292680050}" presName="hierChild4" presStyleCnt="0"/>
      <dgm:spPr/>
      <dgm:t>
        <a:bodyPr/>
        <a:lstStyle/>
        <a:p>
          <a:pPr rtl="1"/>
          <a:endParaRPr lang="ar-SA"/>
        </a:p>
      </dgm:t>
    </dgm:pt>
    <dgm:pt modelId="{477A2559-111B-4629-A9A1-CA428C2EF7F2}" type="pres">
      <dgm:prSet presAssocID="{AB940063-195A-4FD0-AA23-9C3292680050}" presName="hierChild5" presStyleCnt="0"/>
      <dgm:spPr/>
      <dgm:t>
        <a:bodyPr/>
        <a:lstStyle/>
        <a:p>
          <a:pPr rtl="1"/>
          <a:endParaRPr lang="ar-SA"/>
        </a:p>
      </dgm:t>
    </dgm:pt>
    <dgm:pt modelId="{6EBA923D-6553-41D5-BBB5-3F96A31F5CCE}" type="pres">
      <dgm:prSet presAssocID="{23BB2BF0-6886-4E92-B45F-3A15EA51971C}" presName="Name37" presStyleLbl="parChTrans1D3" presStyleIdx="8" presStyleCnt="9"/>
      <dgm:spPr/>
      <dgm:t>
        <a:bodyPr/>
        <a:lstStyle/>
        <a:p>
          <a:pPr rtl="1"/>
          <a:endParaRPr lang="ar-SA"/>
        </a:p>
      </dgm:t>
    </dgm:pt>
    <dgm:pt modelId="{39055DA7-A035-48CE-9128-0BA1BD17422A}" type="pres">
      <dgm:prSet presAssocID="{E7DF61E3-9612-4AAA-A51E-226D70C1F068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15EA3113-26CE-4184-834B-3A3F63195E89}" type="pres">
      <dgm:prSet presAssocID="{E7DF61E3-9612-4AAA-A51E-226D70C1F068}" presName="rootComposite" presStyleCnt="0"/>
      <dgm:spPr/>
      <dgm:t>
        <a:bodyPr/>
        <a:lstStyle/>
        <a:p>
          <a:pPr rtl="1"/>
          <a:endParaRPr lang="ar-SA"/>
        </a:p>
      </dgm:t>
    </dgm:pt>
    <dgm:pt modelId="{BE5E3539-C701-40B4-8E81-0BC6CD11637A}" type="pres">
      <dgm:prSet presAssocID="{E7DF61E3-9612-4AAA-A51E-226D70C1F068}" presName="rootText" presStyleLbl="node3" presStyleIdx="8" presStyleCnt="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8771AF-00D3-40A2-ADB1-800C1B245ADD}" type="pres">
      <dgm:prSet presAssocID="{E7DF61E3-9612-4AAA-A51E-226D70C1F068}" presName="rootConnector" presStyleLbl="node3" presStyleIdx="8" presStyleCnt="9"/>
      <dgm:spPr/>
      <dgm:t>
        <a:bodyPr/>
        <a:lstStyle/>
        <a:p>
          <a:pPr rtl="1"/>
          <a:endParaRPr lang="ar-SA"/>
        </a:p>
      </dgm:t>
    </dgm:pt>
    <dgm:pt modelId="{E34264B8-087B-4590-94B6-740599887E39}" type="pres">
      <dgm:prSet presAssocID="{E7DF61E3-9612-4AAA-A51E-226D70C1F068}" presName="hierChild4" presStyleCnt="0"/>
      <dgm:spPr/>
      <dgm:t>
        <a:bodyPr/>
        <a:lstStyle/>
        <a:p>
          <a:pPr rtl="1"/>
          <a:endParaRPr lang="ar-SA"/>
        </a:p>
      </dgm:t>
    </dgm:pt>
    <dgm:pt modelId="{9AB0A8DC-2362-453D-A3B2-2E84A6C539CF}" type="pres">
      <dgm:prSet presAssocID="{E7DF61E3-9612-4AAA-A51E-226D70C1F068}" presName="hierChild5" presStyleCnt="0"/>
      <dgm:spPr/>
      <dgm:t>
        <a:bodyPr/>
        <a:lstStyle/>
        <a:p>
          <a:pPr rtl="1"/>
          <a:endParaRPr lang="ar-SA"/>
        </a:p>
      </dgm:t>
    </dgm:pt>
    <dgm:pt modelId="{7B3A6840-F429-4EFB-9832-58C021F83902}" type="pres">
      <dgm:prSet presAssocID="{E7AEDC69-46F2-4B8A-95FD-3EE333EF0475}" presName="hierChild5" presStyleCnt="0"/>
      <dgm:spPr/>
      <dgm:t>
        <a:bodyPr/>
        <a:lstStyle/>
        <a:p>
          <a:pPr rtl="1"/>
          <a:endParaRPr lang="ar-SA"/>
        </a:p>
      </dgm:t>
    </dgm:pt>
    <dgm:pt modelId="{A526BBD7-BEBD-449F-B0CA-8B2559D3BE8A}" type="pres">
      <dgm:prSet presAssocID="{8CFE7646-B501-4990-927A-1146DC7E3CF5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2A995959-98D2-45A5-AFA1-3A6C6FB19AA8}" type="presOf" srcId="{7593E56F-4020-4DF8-AA3D-2036321D00DA}" destId="{0AAF23BB-FAC3-447B-B6D5-6D3D6B6B44B4}" srcOrd="0" destOrd="0" presId="urn:microsoft.com/office/officeart/2005/8/layout/orgChart1"/>
    <dgm:cxn modelId="{6C498EAD-EFF2-472F-91EE-DC469705E1CA}" type="presOf" srcId="{EDEB8E02-63B1-4F67-85AE-A1C132E09FB9}" destId="{915F9CF4-6237-4A8A-9967-6CE10241DD91}" srcOrd="1" destOrd="0" presId="urn:microsoft.com/office/officeart/2005/8/layout/orgChart1"/>
    <dgm:cxn modelId="{F9489F9B-394B-4CB4-AAB9-67D17BFA87C2}" type="presOf" srcId="{6175B8DE-952B-4C22-883F-8188BBD1A2A1}" destId="{9281A109-75E2-4EA1-B17A-61844205E8CA}" srcOrd="0" destOrd="0" presId="urn:microsoft.com/office/officeart/2005/8/layout/orgChart1"/>
    <dgm:cxn modelId="{79938285-FCEA-4D42-920A-D64546630A8C}" type="presOf" srcId="{23BB2BF0-6886-4E92-B45F-3A15EA51971C}" destId="{6EBA923D-6553-41D5-BBB5-3F96A31F5CCE}" srcOrd="0" destOrd="0" presId="urn:microsoft.com/office/officeart/2005/8/layout/orgChart1"/>
    <dgm:cxn modelId="{11A82CEF-7012-46DB-B379-930B1FC57334}" type="presOf" srcId="{E936634D-31E1-4734-9614-F38431C634E4}" destId="{948B95C0-1372-46FB-BE12-A0E64D5EC076}" srcOrd="0" destOrd="0" presId="urn:microsoft.com/office/officeart/2005/8/layout/orgChart1"/>
    <dgm:cxn modelId="{2378422D-7B8A-417F-98F6-A21EA1C60820}" srcId="{8CFE7646-B501-4990-927A-1146DC7E3CF5}" destId="{E7AEDC69-46F2-4B8A-95FD-3EE333EF0475}" srcOrd="2" destOrd="0" parTransId="{FEAF6B15-ABBA-468B-97FA-97D67C70806E}" sibTransId="{2563A75C-726E-482F-8B5E-F9D37378C734}"/>
    <dgm:cxn modelId="{9AC63DDA-B0A9-4031-87A8-B3D17F3D6D1E}" type="presOf" srcId="{86BCB244-F46E-4E13-95EC-FC99F2B756CB}" destId="{6F11966B-4FB3-47C1-B4DB-FBB647BB4E2E}" srcOrd="1" destOrd="0" presId="urn:microsoft.com/office/officeart/2005/8/layout/orgChart1"/>
    <dgm:cxn modelId="{6E93DECB-420B-4486-90E8-104562D0B1C7}" type="presOf" srcId="{AB940063-195A-4FD0-AA23-9C3292680050}" destId="{3A3CAD6C-C517-470B-B3FA-FC6FB1743A6A}" srcOrd="0" destOrd="0" presId="urn:microsoft.com/office/officeart/2005/8/layout/orgChart1"/>
    <dgm:cxn modelId="{2075D27C-CC8C-46F1-96C6-312FD34C67C6}" srcId="{A8EAFD1B-D63E-49A0-B17B-F658961F66E9}" destId="{8CFE7646-B501-4990-927A-1146DC7E3CF5}" srcOrd="0" destOrd="0" parTransId="{BB0FEEB2-6A5E-45C6-A9CC-7D73F7AF4549}" sibTransId="{9E179D04-EB9E-40B4-B84E-81955F88547B}"/>
    <dgm:cxn modelId="{685DCE72-16FE-49F0-88ED-C79E0D1D8895}" srcId="{E7AEDC69-46F2-4B8A-95FD-3EE333EF0475}" destId="{AB940063-195A-4FD0-AA23-9C3292680050}" srcOrd="1" destOrd="0" parTransId="{A2389959-BDAD-48E2-A038-BFA07F6A12E7}" sibTransId="{F7148530-AB58-4B17-8C27-F6BE0C020241}"/>
    <dgm:cxn modelId="{727C5B67-8D50-4018-AB73-E65C3EC18CBB}" type="presOf" srcId="{EDEB8E02-63B1-4F67-85AE-A1C132E09FB9}" destId="{6E917971-359D-4622-8D91-277D26801348}" srcOrd="0" destOrd="0" presId="urn:microsoft.com/office/officeart/2005/8/layout/orgChart1"/>
    <dgm:cxn modelId="{20407D36-C4DA-4391-8301-976D0BC36F23}" srcId="{E7AEDC69-46F2-4B8A-95FD-3EE333EF0475}" destId="{F3DB6EF4-32C2-40F4-96B7-479C96F8C5F9}" srcOrd="0" destOrd="0" parTransId="{9484C6C4-68FC-4654-9442-D5E84B71E2D5}" sibTransId="{0DE80E10-C4BF-4F69-9E9A-147B7903DD58}"/>
    <dgm:cxn modelId="{CDBA7BA4-BB0B-46B5-9BA0-A77DC86F2C63}" type="presOf" srcId="{12B5A23F-5F80-4798-9548-C7793CD2FC93}" destId="{E93A1FBB-978A-42BB-98A1-A12EDE31C9C5}" srcOrd="0" destOrd="0" presId="urn:microsoft.com/office/officeart/2005/8/layout/orgChart1"/>
    <dgm:cxn modelId="{DB461E50-2522-4C19-BCF9-1FC0C406A080}" type="presOf" srcId="{B79F41B6-3F60-4C62-8B8A-9B3810899C5A}" destId="{0248EB40-4871-45F8-A147-33617F463BDE}" srcOrd="1" destOrd="0" presId="urn:microsoft.com/office/officeart/2005/8/layout/orgChart1"/>
    <dgm:cxn modelId="{1D930AFA-1B62-46F4-BB98-791C48CEA12E}" type="presOf" srcId="{E7AEDC69-46F2-4B8A-95FD-3EE333EF0475}" destId="{FA333D63-EEEB-4F87-BC25-8D75F1DA4CC3}" srcOrd="0" destOrd="0" presId="urn:microsoft.com/office/officeart/2005/8/layout/orgChart1"/>
    <dgm:cxn modelId="{7427494A-B385-48D8-936A-E0BA96AD3033}" type="presOf" srcId="{12B5A23F-5F80-4798-9548-C7793CD2FC93}" destId="{A1B04831-471B-4E3C-8737-EEBA252C3532}" srcOrd="1" destOrd="0" presId="urn:microsoft.com/office/officeart/2005/8/layout/orgChart1"/>
    <dgm:cxn modelId="{BDFD7FC7-97D2-4F11-BF6F-01CB431C12D3}" type="presOf" srcId="{8CFE7646-B501-4990-927A-1146DC7E3CF5}" destId="{8CD6255F-5AA3-4473-953C-B19D9F8C4839}" srcOrd="1" destOrd="0" presId="urn:microsoft.com/office/officeart/2005/8/layout/orgChart1"/>
    <dgm:cxn modelId="{8FE5185F-69B5-4C43-BA76-2B3DFF1FF26C}" type="presOf" srcId="{86BCB244-F46E-4E13-95EC-FC99F2B756CB}" destId="{2ADB98ED-C8C8-4BEF-9581-2B18C34A0A27}" srcOrd="0" destOrd="0" presId="urn:microsoft.com/office/officeart/2005/8/layout/orgChart1"/>
    <dgm:cxn modelId="{BC4F0159-8060-468E-AA0B-90D8B3FA78E0}" type="presOf" srcId="{9484C6C4-68FC-4654-9442-D5E84B71E2D5}" destId="{F04C2EFA-DDBE-46EB-BCA6-CE4A16CE9A78}" srcOrd="0" destOrd="0" presId="urn:microsoft.com/office/officeart/2005/8/layout/orgChart1"/>
    <dgm:cxn modelId="{87A27362-E97D-41B7-8F0E-FD246C631E5F}" type="presOf" srcId="{E7DF61E3-9612-4AAA-A51E-226D70C1F068}" destId="{BE5E3539-C701-40B4-8E81-0BC6CD11637A}" srcOrd="0" destOrd="0" presId="urn:microsoft.com/office/officeart/2005/8/layout/orgChart1"/>
    <dgm:cxn modelId="{DAFC907C-B8E0-4334-887E-4FCABE2847A9}" type="presOf" srcId="{D3AC14B1-5EE9-4F60-9B56-30E6437A9B7D}" destId="{CC863AAE-9B5A-44C5-8C53-83C03EBC2B5E}" srcOrd="1" destOrd="0" presId="urn:microsoft.com/office/officeart/2005/8/layout/orgChart1"/>
    <dgm:cxn modelId="{093FED52-11D1-401F-ACCB-15666442F098}" type="presOf" srcId="{5DAF8BE3-C83B-448C-AB3A-55764480ED25}" destId="{B915A8DD-C0B8-4353-A05D-99EB5CD95352}" srcOrd="0" destOrd="0" presId="urn:microsoft.com/office/officeart/2005/8/layout/orgChart1"/>
    <dgm:cxn modelId="{463E22E2-3E53-4EEF-B575-2E2251E78F69}" type="presOf" srcId="{F3DB6EF4-32C2-40F4-96B7-479C96F8C5F9}" destId="{4C379862-8FF8-4D51-AE5C-A4E3AF69A7E9}" srcOrd="1" destOrd="0" presId="urn:microsoft.com/office/officeart/2005/8/layout/orgChart1"/>
    <dgm:cxn modelId="{E84521D7-DA4E-4BB2-A0C4-8753DB40C9BD}" srcId="{8CFE7646-B501-4990-927A-1146DC7E3CF5}" destId="{865044D9-3761-4FC0-B75F-DD0777528FBB}" srcOrd="1" destOrd="0" parTransId="{C95A1AA2-DBCF-4E4D-B016-EC710010AD99}" sibTransId="{CC506330-B914-4885-BB44-C0425AB6EC67}"/>
    <dgm:cxn modelId="{B6590061-3A42-4B73-9237-5FE635E68FBE}" type="presOf" srcId="{D3AC14B1-5EE9-4F60-9B56-30E6437A9B7D}" destId="{B31498C1-5C70-4F89-BB79-2C07051BA2B1}" srcOrd="0" destOrd="0" presId="urn:microsoft.com/office/officeart/2005/8/layout/orgChart1"/>
    <dgm:cxn modelId="{241BC3C7-E18D-41D1-8A11-16BD28373CF7}" type="presOf" srcId="{E7DF61E3-9612-4AAA-A51E-226D70C1F068}" destId="{008771AF-00D3-40A2-ADB1-800C1B245ADD}" srcOrd="1" destOrd="0" presId="urn:microsoft.com/office/officeart/2005/8/layout/orgChart1"/>
    <dgm:cxn modelId="{8E931392-9631-44C2-96C0-3202A8C25695}" type="presOf" srcId="{A8EAFD1B-D63E-49A0-B17B-F658961F66E9}" destId="{E509B8BC-627E-4C26-AB6D-5F49E9119D83}" srcOrd="0" destOrd="0" presId="urn:microsoft.com/office/officeart/2005/8/layout/orgChart1"/>
    <dgm:cxn modelId="{30E81B86-AB8B-484C-AF4D-B4E2137EA761}" type="presOf" srcId="{5DAF8BE3-C83B-448C-AB3A-55764480ED25}" destId="{355E6298-2E58-4ED5-9D4D-B8460FE51451}" srcOrd="1" destOrd="0" presId="urn:microsoft.com/office/officeart/2005/8/layout/orgChart1"/>
    <dgm:cxn modelId="{6BD42D61-0752-497C-A32D-13D20C040AE2}" type="presOf" srcId="{8CFE7646-B501-4990-927A-1146DC7E3CF5}" destId="{ACA97007-9549-4BD2-8957-9806FE6BFE06}" srcOrd="0" destOrd="0" presId="urn:microsoft.com/office/officeart/2005/8/layout/orgChart1"/>
    <dgm:cxn modelId="{A1FA1BD4-1929-4C90-B09E-A1E8FA6D0D34}" type="presOf" srcId="{865044D9-3761-4FC0-B75F-DD0777528FBB}" destId="{F55AAFBA-A254-4D97-9122-F465CCEBCD4A}" srcOrd="1" destOrd="0" presId="urn:microsoft.com/office/officeart/2005/8/layout/orgChart1"/>
    <dgm:cxn modelId="{6819239C-BEF4-4A50-9BD6-C855A0413C12}" type="presOf" srcId="{648FCB5C-2362-41A5-BBFF-3451758A96F4}" destId="{08F75EAC-7442-4900-8FD3-F4D6E231D700}" srcOrd="0" destOrd="0" presId="urn:microsoft.com/office/officeart/2005/8/layout/orgChart1"/>
    <dgm:cxn modelId="{9A1B51A2-011F-4577-A6E7-A5FA70E9817F}" srcId="{D3AC14B1-5EE9-4F60-9B56-30E6437A9B7D}" destId="{6175B8DE-952B-4C22-883F-8188BBD1A2A1}" srcOrd="3" destOrd="0" parTransId="{7593E56F-4020-4DF8-AA3D-2036321D00DA}" sibTransId="{41EE561D-A9DF-4A78-B1CB-E1943B58B983}"/>
    <dgm:cxn modelId="{9C48B597-A61C-49AD-AB65-8015DEFE3136}" type="presOf" srcId="{F3DB6EF4-32C2-40F4-96B7-479C96F8C5F9}" destId="{C9B75B9C-79C2-40DE-AD1F-1D8F361DAA37}" srcOrd="0" destOrd="0" presId="urn:microsoft.com/office/officeart/2005/8/layout/orgChart1"/>
    <dgm:cxn modelId="{A18D7080-3C42-4CCD-9E75-8940F8CEC9BA}" type="presOf" srcId="{B79F41B6-3F60-4C62-8B8A-9B3810899C5A}" destId="{65923A01-C0E8-42F4-8C06-59A0B8A236CC}" srcOrd="0" destOrd="0" presId="urn:microsoft.com/office/officeart/2005/8/layout/orgChart1"/>
    <dgm:cxn modelId="{DE1C24EB-5E44-4E27-95BC-37016C47F555}" type="presOf" srcId="{9DF49BD3-C31C-47B3-8A80-623812EC7387}" destId="{E56EABF4-C979-4CE4-8239-D5A94C70D508}" srcOrd="0" destOrd="0" presId="urn:microsoft.com/office/officeart/2005/8/layout/orgChart1"/>
    <dgm:cxn modelId="{3DBA02F5-E51A-4FCA-8B8B-1B715826D7FF}" srcId="{8CFE7646-B501-4990-927A-1146DC7E3CF5}" destId="{D3AC14B1-5EE9-4F60-9B56-30E6437A9B7D}" srcOrd="0" destOrd="0" parTransId="{86E2CC17-2BEC-4299-B1B1-2B52E0623B9B}" sibTransId="{F2AF667D-F547-45EE-A29F-780ADEDAAF75}"/>
    <dgm:cxn modelId="{E07C0BDD-08A1-4C60-BC7F-0C75A81DC8F1}" type="presOf" srcId="{86E2CC17-2BEC-4299-B1B1-2B52E0623B9B}" destId="{C653A6FF-3CF6-49FA-BD23-7277837AD236}" srcOrd="0" destOrd="0" presId="urn:microsoft.com/office/officeart/2005/8/layout/orgChart1"/>
    <dgm:cxn modelId="{40E44599-B768-4263-86FA-A28CF6B1038D}" type="presOf" srcId="{C95A1AA2-DBCF-4E4D-B016-EC710010AD99}" destId="{64C685DE-9C8B-451F-A6AC-355880488076}" srcOrd="0" destOrd="0" presId="urn:microsoft.com/office/officeart/2005/8/layout/orgChart1"/>
    <dgm:cxn modelId="{8AEE1E9A-8E13-4AF8-8303-8ABD277272A5}" type="presOf" srcId="{AB940063-195A-4FD0-AA23-9C3292680050}" destId="{97DAFC53-04A0-425A-81AE-BDB22F035C05}" srcOrd="1" destOrd="0" presId="urn:microsoft.com/office/officeart/2005/8/layout/orgChart1"/>
    <dgm:cxn modelId="{6D93A7B5-0AB9-401A-BBCB-7601655B6A96}" srcId="{865044D9-3761-4FC0-B75F-DD0777528FBB}" destId="{5DAF8BE3-C83B-448C-AB3A-55764480ED25}" srcOrd="1" destOrd="0" parTransId="{B3001A32-E3BD-4EE7-85AB-9237359CCBC0}" sibTransId="{26E2F544-F273-4869-BED8-791197F69A70}"/>
    <dgm:cxn modelId="{0C51EFA5-052C-440D-B396-0CFFF2D24B87}" type="presOf" srcId="{15B559FC-0562-4A7C-B0B1-BEA38DD14B60}" destId="{877BFDB9-28DB-4981-8508-62D8EADB8931}" srcOrd="0" destOrd="0" presId="urn:microsoft.com/office/officeart/2005/8/layout/orgChart1"/>
    <dgm:cxn modelId="{2E12A50E-A4F5-43FA-A29C-64069F9202C7}" srcId="{E7AEDC69-46F2-4B8A-95FD-3EE333EF0475}" destId="{E7DF61E3-9612-4AAA-A51E-226D70C1F068}" srcOrd="2" destOrd="0" parTransId="{23BB2BF0-6886-4E92-B45F-3A15EA51971C}" sibTransId="{C76EDBA6-642D-4ED6-AA0E-86CD1F7414FB}"/>
    <dgm:cxn modelId="{91CEF9C6-2A32-48E3-8E68-64DABC6B9023}" srcId="{865044D9-3761-4FC0-B75F-DD0777528FBB}" destId="{12B5A23F-5F80-4798-9548-C7793CD2FC93}" srcOrd="0" destOrd="0" parTransId="{15B559FC-0562-4A7C-B0B1-BEA38DD14B60}" sibTransId="{D14DBB57-8BB4-4EA9-B806-07F561EF45C3}"/>
    <dgm:cxn modelId="{C41AC438-029C-4A5B-B678-F4648AF70C57}" type="presOf" srcId="{FEAF6B15-ABBA-468B-97FA-97D67C70806E}" destId="{8AF4EA8E-3524-448C-9C9B-A28D1911AEAF}" srcOrd="0" destOrd="0" presId="urn:microsoft.com/office/officeart/2005/8/layout/orgChart1"/>
    <dgm:cxn modelId="{7185E5D3-35BA-4D08-B161-0F0528DB6534}" type="presOf" srcId="{E7AEDC69-46F2-4B8A-95FD-3EE333EF0475}" destId="{F8F6633C-6E1B-4DBB-99BF-FBD650C32DC4}" srcOrd="1" destOrd="0" presId="urn:microsoft.com/office/officeart/2005/8/layout/orgChart1"/>
    <dgm:cxn modelId="{190256C7-6F7E-499D-BF0D-10C4183131AB}" type="presOf" srcId="{B3001A32-E3BD-4EE7-85AB-9237359CCBC0}" destId="{F9258D1F-A3C0-4913-81A4-29EBFA1A764C}" srcOrd="0" destOrd="0" presId="urn:microsoft.com/office/officeart/2005/8/layout/orgChart1"/>
    <dgm:cxn modelId="{DBFA1EA3-F509-4416-ADD2-894EF3B82751}" srcId="{D3AC14B1-5EE9-4F60-9B56-30E6437A9B7D}" destId="{EDEB8E02-63B1-4F67-85AE-A1C132E09FB9}" srcOrd="1" destOrd="0" parTransId="{9DF49BD3-C31C-47B3-8A80-623812EC7387}" sibTransId="{492166B2-4C94-4783-B60E-01BB2454CD15}"/>
    <dgm:cxn modelId="{21E46206-DE5F-4CC2-B39D-6279611F859E}" type="presOf" srcId="{865044D9-3761-4FC0-B75F-DD0777528FBB}" destId="{70E11B73-6E10-424F-AC0B-B32C3CA641DF}" srcOrd="0" destOrd="0" presId="urn:microsoft.com/office/officeart/2005/8/layout/orgChart1"/>
    <dgm:cxn modelId="{0B69B387-F679-4DC6-ABE6-91C7FA2F4C06}" type="presOf" srcId="{A2389959-BDAD-48E2-A038-BFA07F6A12E7}" destId="{5CAB7E32-BBD4-49B3-A25B-01EDED000B18}" srcOrd="0" destOrd="0" presId="urn:microsoft.com/office/officeart/2005/8/layout/orgChart1"/>
    <dgm:cxn modelId="{2C85B319-2C4A-4B38-9AD9-7DDEB4EA40F3}" srcId="{D3AC14B1-5EE9-4F60-9B56-30E6437A9B7D}" destId="{B79F41B6-3F60-4C62-8B8A-9B3810899C5A}" srcOrd="2" destOrd="0" parTransId="{E936634D-31E1-4734-9614-F38431C634E4}" sibTransId="{47E6E3B2-8B32-4028-B583-4F746778011C}"/>
    <dgm:cxn modelId="{6624CAF9-9D3B-4269-B40E-F498818716B9}" type="presOf" srcId="{6175B8DE-952B-4C22-883F-8188BBD1A2A1}" destId="{0FA8F845-81F6-4627-839D-28CD23B81EC4}" srcOrd="1" destOrd="0" presId="urn:microsoft.com/office/officeart/2005/8/layout/orgChart1"/>
    <dgm:cxn modelId="{07A341B4-DCD5-45BA-B85B-F587D25B2ECA}" srcId="{D3AC14B1-5EE9-4F60-9B56-30E6437A9B7D}" destId="{86BCB244-F46E-4E13-95EC-FC99F2B756CB}" srcOrd="0" destOrd="0" parTransId="{648FCB5C-2362-41A5-BBFF-3451758A96F4}" sibTransId="{915566D5-8201-4492-88F7-584B95F3A837}"/>
    <dgm:cxn modelId="{42AD2D66-FB6D-4732-A8D5-C473DDBA1B20}" type="presParOf" srcId="{E509B8BC-627E-4C26-AB6D-5F49E9119D83}" destId="{966D8E4C-E3B4-4A70-98E2-ABAAA29DBEEC}" srcOrd="0" destOrd="0" presId="urn:microsoft.com/office/officeart/2005/8/layout/orgChart1"/>
    <dgm:cxn modelId="{7E4C3ABC-E099-4636-9338-A9F1295FAA82}" type="presParOf" srcId="{966D8E4C-E3B4-4A70-98E2-ABAAA29DBEEC}" destId="{5F3FB1C1-CCEC-4E04-91AD-1A0D37B7481C}" srcOrd="0" destOrd="0" presId="urn:microsoft.com/office/officeart/2005/8/layout/orgChart1"/>
    <dgm:cxn modelId="{7E28C977-6420-4D67-A912-48C7750D4044}" type="presParOf" srcId="{5F3FB1C1-CCEC-4E04-91AD-1A0D37B7481C}" destId="{ACA97007-9549-4BD2-8957-9806FE6BFE06}" srcOrd="0" destOrd="0" presId="urn:microsoft.com/office/officeart/2005/8/layout/orgChart1"/>
    <dgm:cxn modelId="{182E3225-E202-4BF9-9494-A89C8D6D9A46}" type="presParOf" srcId="{5F3FB1C1-CCEC-4E04-91AD-1A0D37B7481C}" destId="{8CD6255F-5AA3-4473-953C-B19D9F8C4839}" srcOrd="1" destOrd="0" presId="urn:microsoft.com/office/officeart/2005/8/layout/orgChart1"/>
    <dgm:cxn modelId="{8C1FD701-F15E-47EE-8543-0F110639E95F}" type="presParOf" srcId="{966D8E4C-E3B4-4A70-98E2-ABAAA29DBEEC}" destId="{BDA22E3D-7A27-4A1B-A440-6EAF8B7FCDA8}" srcOrd="1" destOrd="0" presId="urn:microsoft.com/office/officeart/2005/8/layout/orgChart1"/>
    <dgm:cxn modelId="{D6F4A78D-15EA-445A-90E7-FF50E63E98C1}" type="presParOf" srcId="{BDA22E3D-7A27-4A1B-A440-6EAF8B7FCDA8}" destId="{C653A6FF-3CF6-49FA-BD23-7277837AD236}" srcOrd="0" destOrd="0" presId="urn:microsoft.com/office/officeart/2005/8/layout/orgChart1"/>
    <dgm:cxn modelId="{159B970B-C845-4587-9DAF-6EA37DC2BD47}" type="presParOf" srcId="{BDA22E3D-7A27-4A1B-A440-6EAF8B7FCDA8}" destId="{04F6FB8F-0B91-404E-B244-3420F4E43BBA}" srcOrd="1" destOrd="0" presId="urn:microsoft.com/office/officeart/2005/8/layout/orgChart1"/>
    <dgm:cxn modelId="{4B705A90-E6E3-4059-AB27-CF37FE91C974}" type="presParOf" srcId="{04F6FB8F-0B91-404E-B244-3420F4E43BBA}" destId="{57CFC799-50C5-4F8B-B121-D5B01E0AE6EA}" srcOrd="0" destOrd="0" presId="urn:microsoft.com/office/officeart/2005/8/layout/orgChart1"/>
    <dgm:cxn modelId="{0F8C4210-92AB-4347-9781-7A7BD5DC1E44}" type="presParOf" srcId="{57CFC799-50C5-4F8B-B121-D5B01E0AE6EA}" destId="{B31498C1-5C70-4F89-BB79-2C07051BA2B1}" srcOrd="0" destOrd="0" presId="urn:microsoft.com/office/officeart/2005/8/layout/orgChart1"/>
    <dgm:cxn modelId="{7B0E28F4-49BE-40C0-A965-C4B2F6812B0D}" type="presParOf" srcId="{57CFC799-50C5-4F8B-B121-D5B01E0AE6EA}" destId="{CC863AAE-9B5A-44C5-8C53-83C03EBC2B5E}" srcOrd="1" destOrd="0" presId="urn:microsoft.com/office/officeart/2005/8/layout/orgChart1"/>
    <dgm:cxn modelId="{76140542-725C-42A4-B504-C52FC357C190}" type="presParOf" srcId="{04F6FB8F-0B91-404E-B244-3420F4E43BBA}" destId="{C97FE455-CA81-4F92-AE7D-93428A588D61}" srcOrd="1" destOrd="0" presId="urn:microsoft.com/office/officeart/2005/8/layout/orgChart1"/>
    <dgm:cxn modelId="{66C8013B-506C-4587-92EC-F46C54DFCC82}" type="presParOf" srcId="{C97FE455-CA81-4F92-AE7D-93428A588D61}" destId="{08F75EAC-7442-4900-8FD3-F4D6E231D700}" srcOrd="0" destOrd="0" presId="urn:microsoft.com/office/officeart/2005/8/layout/orgChart1"/>
    <dgm:cxn modelId="{D50EAF61-A4CD-4CCC-9D4E-BD015420FBDB}" type="presParOf" srcId="{C97FE455-CA81-4F92-AE7D-93428A588D61}" destId="{C608D4DD-0876-4DFA-82B7-22B8F7B5F9BD}" srcOrd="1" destOrd="0" presId="urn:microsoft.com/office/officeart/2005/8/layout/orgChart1"/>
    <dgm:cxn modelId="{849857C3-15FA-46EC-BD0F-15B110BC25B8}" type="presParOf" srcId="{C608D4DD-0876-4DFA-82B7-22B8F7B5F9BD}" destId="{F32448AF-46F6-44CE-9A33-6847502B034E}" srcOrd="0" destOrd="0" presId="urn:microsoft.com/office/officeart/2005/8/layout/orgChart1"/>
    <dgm:cxn modelId="{F3780807-B34D-4C50-A698-62B5C832F13D}" type="presParOf" srcId="{F32448AF-46F6-44CE-9A33-6847502B034E}" destId="{2ADB98ED-C8C8-4BEF-9581-2B18C34A0A27}" srcOrd="0" destOrd="0" presId="urn:microsoft.com/office/officeart/2005/8/layout/orgChart1"/>
    <dgm:cxn modelId="{8791DBA6-93D9-43A9-8853-65EDE3B47393}" type="presParOf" srcId="{F32448AF-46F6-44CE-9A33-6847502B034E}" destId="{6F11966B-4FB3-47C1-B4DB-FBB647BB4E2E}" srcOrd="1" destOrd="0" presId="urn:microsoft.com/office/officeart/2005/8/layout/orgChart1"/>
    <dgm:cxn modelId="{DC915D95-F265-4454-80C9-60182A97A9E6}" type="presParOf" srcId="{C608D4DD-0876-4DFA-82B7-22B8F7B5F9BD}" destId="{047E82A1-A999-417C-AC08-E7172AFACAB5}" srcOrd="1" destOrd="0" presId="urn:microsoft.com/office/officeart/2005/8/layout/orgChart1"/>
    <dgm:cxn modelId="{E085F9EF-0E88-4534-BA7B-F23D1F2BF627}" type="presParOf" srcId="{C608D4DD-0876-4DFA-82B7-22B8F7B5F9BD}" destId="{EC7F9E70-22F6-4C98-BDC0-F0710FB42704}" srcOrd="2" destOrd="0" presId="urn:microsoft.com/office/officeart/2005/8/layout/orgChart1"/>
    <dgm:cxn modelId="{FB41B512-0866-43A0-82A6-8F269A036108}" type="presParOf" srcId="{C97FE455-CA81-4F92-AE7D-93428A588D61}" destId="{E56EABF4-C979-4CE4-8239-D5A94C70D508}" srcOrd="2" destOrd="0" presId="urn:microsoft.com/office/officeart/2005/8/layout/orgChart1"/>
    <dgm:cxn modelId="{8DB7EC7A-47AC-44D6-A921-AAE6B4702BE5}" type="presParOf" srcId="{C97FE455-CA81-4F92-AE7D-93428A588D61}" destId="{88B721AA-19C8-476D-B895-E17DA161573D}" srcOrd="3" destOrd="0" presId="urn:microsoft.com/office/officeart/2005/8/layout/orgChart1"/>
    <dgm:cxn modelId="{94B2B708-F79C-4057-A87A-B274CF6F4095}" type="presParOf" srcId="{88B721AA-19C8-476D-B895-E17DA161573D}" destId="{802ECBAE-0911-493B-AC29-5D7805A77D7F}" srcOrd="0" destOrd="0" presId="urn:microsoft.com/office/officeart/2005/8/layout/orgChart1"/>
    <dgm:cxn modelId="{7084FA68-988C-49ED-8886-5E6405DD433E}" type="presParOf" srcId="{802ECBAE-0911-493B-AC29-5D7805A77D7F}" destId="{6E917971-359D-4622-8D91-277D26801348}" srcOrd="0" destOrd="0" presId="urn:microsoft.com/office/officeart/2005/8/layout/orgChart1"/>
    <dgm:cxn modelId="{C34D03B6-CFD8-4C97-A314-AFEB16CBEEDC}" type="presParOf" srcId="{802ECBAE-0911-493B-AC29-5D7805A77D7F}" destId="{915F9CF4-6237-4A8A-9967-6CE10241DD91}" srcOrd="1" destOrd="0" presId="urn:microsoft.com/office/officeart/2005/8/layout/orgChart1"/>
    <dgm:cxn modelId="{5E03ADEB-A606-4B15-AEC1-0055BCD41DEA}" type="presParOf" srcId="{88B721AA-19C8-476D-B895-E17DA161573D}" destId="{459B1759-7DE4-44B1-9BD6-C81AA9745286}" srcOrd="1" destOrd="0" presId="urn:microsoft.com/office/officeart/2005/8/layout/orgChart1"/>
    <dgm:cxn modelId="{FE9640AB-E8C2-47E1-A9CF-A94EE279445D}" type="presParOf" srcId="{88B721AA-19C8-476D-B895-E17DA161573D}" destId="{D5A94A4C-0007-468C-B634-D03E2B5724CB}" srcOrd="2" destOrd="0" presId="urn:microsoft.com/office/officeart/2005/8/layout/orgChart1"/>
    <dgm:cxn modelId="{B90D6CC4-0E85-4E9A-B786-9C838C58E53C}" type="presParOf" srcId="{C97FE455-CA81-4F92-AE7D-93428A588D61}" destId="{948B95C0-1372-46FB-BE12-A0E64D5EC076}" srcOrd="4" destOrd="0" presId="urn:microsoft.com/office/officeart/2005/8/layout/orgChart1"/>
    <dgm:cxn modelId="{67FDF0A4-F01E-4D97-945E-C2A27EDEF656}" type="presParOf" srcId="{C97FE455-CA81-4F92-AE7D-93428A588D61}" destId="{425ABD98-BC1B-477B-B49D-92268EE1F3FD}" srcOrd="5" destOrd="0" presId="urn:microsoft.com/office/officeart/2005/8/layout/orgChart1"/>
    <dgm:cxn modelId="{4546C4F6-6ACB-4770-82BE-C76BA338D23D}" type="presParOf" srcId="{425ABD98-BC1B-477B-B49D-92268EE1F3FD}" destId="{E124D807-E37D-4ACD-97E9-DC18AD453108}" srcOrd="0" destOrd="0" presId="urn:microsoft.com/office/officeart/2005/8/layout/orgChart1"/>
    <dgm:cxn modelId="{D01F5903-CD37-4A72-A963-C3A7AEA5054C}" type="presParOf" srcId="{E124D807-E37D-4ACD-97E9-DC18AD453108}" destId="{65923A01-C0E8-42F4-8C06-59A0B8A236CC}" srcOrd="0" destOrd="0" presId="urn:microsoft.com/office/officeart/2005/8/layout/orgChart1"/>
    <dgm:cxn modelId="{884A238A-9817-4937-8DCB-F8C68AF449ED}" type="presParOf" srcId="{E124D807-E37D-4ACD-97E9-DC18AD453108}" destId="{0248EB40-4871-45F8-A147-33617F463BDE}" srcOrd="1" destOrd="0" presId="urn:microsoft.com/office/officeart/2005/8/layout/orgChart1"/>
    <dgm:cxn modelId="{DF089386-29D1-47E2-AF65-A651F24BF94E}" type="presParOf" srcId="{425ABD98-BC1B-477B-B49D-92268EE1F3FD}" destId="{339EA04F-2A2A-4CE0-B915-7C5BBF86A722}" srcOrd="1" destOrd="0" presId="urn:microsoft.com/office/officeart/2005/8/layout/orgChart1"/>
    <dgm:cxn modelId="{FBA25B34-97D4-416F-82FA-2FD5C4027539}" type="presParOf" srcId="{425ABD98-BC1B-477B-B49D-92268EE1F3FD}" destId="{B4419508-B711-4ED8-B5BE-465D745D086A}" srcOrd="2" destOrd="0" presId="urn:microsoft.com/office/officeart/2005/8/layout/orgChart1"/>
    <dgm:cxn modelId="{DA3344C8-0A0C-4BE5-9E19-E03048909E5F}" type="presParOf" srcId="{C97FE455-CA81-4F92-AE7D-93428A588D61}" destId="{0AAF23BB-FAC3-447B-B6D5-6D3D6B6B44B4}" srcOrd="6" destOrd="0" presId="urn:microsoft.com/office/officeart/2005/8/layout/orgChart1"/>
    <dgm:cxn modelId="{D878C814-5201-406B-8DD8-B29A5B98C4C3}" type="presParOf" srcId="{C97FE455-CA81-4F92-AE7D-93428A588D61}" destId="{564B3E40-99EE-4BF5-9CD2-5C74AE9FFCD9}" srcOrd="7" destOrd="0" presId="urn:microsoft.com/office/officeart/2005/8/layout/orgChart1"/>
    <dgm:cxn modelId="{BE950E67-A584-49D7-B7D4-7D4915D008E4}" type="presParOf" srcId="{564B3E40-99EE-4BF5-9CD2-5C74AE9FFCD9}" destId="{902427F5-877A-4EF3-921E-305AA92D9D76}" srcOrd="0" destOrd="0" presId="urn:microsoft.com/office/officeart/2005/8/layout/orgChart1"/>
    <dgm:cxn modelId="{2CBEA255-9449-4D36-8738-7C383327ED19}" type="presParOf" srcId="{902427F5-877A-4EF3-921E-305AA92D9D76}" destId="{9281A109-75E2-4EA1-B17A-61844205E8CA}" srcOrd="0" destOrd="0" presId="urn:microsoft.com/office/officeart/2005/8/layout/orgChart1"/>
    <dgm:cxn modelId="{9D6B08AF-6F60-405A-8F12-547FB3570AFB}" type="presParOf" srcId="{902427F5-877A-4EF3-921E-305AA92D9D76}" destId="{0FA8F845-81F6-4627-839D-28CD23B81EC4}" srcOrd="1" destOrd="0" presId="urn:microsoft.com/office/officeart/2005/8/layout/orgChart1"/>
    <dgm:cxn modelId="{36157EDC-9165-49F3-9147-0086C288A784}" type="presParOf" srcId="{564B3E40-99EE-4BF5-9CD2-5C74AE9FFCD9}" destId="{DBE1F664-31C7-495C-B3AA-48C6964BC951}" srcOrd="1" destOrd="0" presId="urn:microsoft.com/office/officeart/2005/8/layout/orgChart1"/>
    <dgm:cxn modelId="{229F2AE8-A25E-4858-8160-0167549C0765}" type="presParOf" srcId="{564B3E40-99EE-4BF5-9CD2-5C74AE9FFCD9}" destId="{36F9FE97-E6CB-4823-BC95-4EFE744689F5}" srcOrd="2" destOrd="0" presId="urn:microsoft.com/office/officeart/2005/8/layout/orgChart1"/>
    <dgm:cxn modelId="{BFD06504-83EF-4A9B-AA87-C5D803FA4BE1}" type="presParOf" srcId="{04F6FB8F-0B91-404E-B244-3420F4E43BBA}" destId="{731FE48D-09CB-4FA8-A05E-650474F7C850}" srcOrd="2" destOrd="0" presId="urn:microsoft.com/office/officeart/2005/8/layout/orgChart1"/>
    <dgm:cxn modelId="{34C37F6A-BA91-4667-9D16-DD223C0796CD}" type="presParOf" srcId="{BDA22E3D-7A27-4A1B-A440-6EAF8B7FCDA8}" destId="{64C685DE-9C8B-451F-A6AC-355880488076}" srcOrd="2" destOrd="0" presId="urn:microsoft.com/office/officeart/2005/8/layout/orgChart1"/>
    <dgm:cxn modelId="{9B7951F8-F644-46B7-B25F-814E05B20BBE}" type="presParOf" srcId="{BDA22E3D-7A27-4A1B-A440-6EAF8B7FCDA8}" destId="{329B99CA-BB7B-4025-BE0A-17F6267970DB}" srcOrd="3" destOrd="0" presId="urn:microsoft.com/office/officeart/2005/8/layout/orgChart1"/>
    <dgm:cxn modelId="{A28A8588-2138-4380-99D3-74D5AE4382C5}" type="presParOf" srcId="{329B99CA-BB7B-4025-BE0A-17F6267970DB}" destId="{5446CA5A-6D10-439F-A48C-808CBDC0EEF0}" srcOrd="0" destOrd="0" presId="urn:microsoft.com/office/officeart/2005/8/layout/orgChart1"/>
    <dgm:cxn modelId="{59320C5A-50DC-4072-803B-A43A29E87073}" type="presParOf" srcId="{5446CA5A-6D10-439F-A48C-808CBDC0EEF0}" destId="{70E11B73-6E10-424F-AC0B-B32C3CA641DF}" srcOrd="0" destOrd="0" presId="urn:microsoft.com/office/officeart/2005/8/layout/orgChart1"/>
    <dgm:cxn modelId="{8A4C3E71-B5A9-4292-B382-D66E93DE2CEF}" type="presParOf" srcId="{5446CA5A-6D10-439F-A48C-808CBDC0EEF0}" destId="{F55AAFBA-A254-4D97-9122-F465CCEBCD4A}" srcOrd="1" destOrd="0" presId="urn:microsoft.com/office/officeart/2005/8/layout/orgChart1"/>
    <dgm:cxn modelId="{3D986592-E17D-4EA6-934E-C5091214D451}" type="presParOf" srcId="{329B99CA-BB7B-4025-BE0A-17F6267970DB}" destId="{DBB0800B-62C7-49DF-A7F1-49B7DDD7D487}" srcOrd="1" destOrd="0" presId="urn:microsoft.com/office/officeart/2005/8/layout/orgChart1"/>
    <dgm:cxn modelId="{4530E939-6320-4C69-9E35-035249B239E4}" type="presParOf" srcId="{DBB0800B-62C7-49DF-A7F1-49B7DDD7D487}" destId="{877BFDB9-28DB-4981-8508-62D8EADB8931}" srcOrd="0" destOrd="0" presId="urn:microsoft.com/office/officeart/2005/8/layout/orgChart1"/>
    <dgm:cxn modelId="{0A83029C-1DBB-434B-871F-8BE9679E0E09}" type="presParOf" srcId="{DBB0800B-62C7-49DF-A7F1-49B7DDD7D487}" destId="{3FFA510F-8864-49EA-B68A-3A61AFA4A080}" srcOrd="1" destOrd="0" presId="urn:microsoft.com/office/officeart/2005/8/layout/orgChart1"/>
    <dgm:cxn modelId="{6FD6F166-51B8-41A0-9926-DBD6B1FEA2BF}" type="presParOf" srcId="{3FFA510F-8864-49EA-B68A-3A61AFA4A080}" destId="{26F87B15-9DFF-4022-994D-150FAC0E4DA9}" srcOrd="0" destOrd="0" presId="urn:microsoft.com/office/officeart/2005/8/layout/orgChart1"/>
    <dgm:cxn modelId="{62302315-1022-4EFF-B401-02790B1E9AC0}" type="presParOf" srcId="{26F87B15-9DFF-4022-994D-150FAC0E4DA9}" destId="{E93A1FBB-978A-42BB-98A1-A12EDE31C9C5}" srcOrd="0" destOrd="0" presId="urn:microsoft.com/office/officeart/2005/8/layout/orgChart1"/>
    <dgm:cxn modelId="{058203C0-679B-483D-AD56-2CF3B75AE2B5}" type="presParOf" srcId="{26F87B15-9DFF-4022-994D-150FAC0E4DA9}" destId="{A1B04831-471B-4E3C-8737-EEBA252C3532}" srcOrd="1" destOrd="0" presId="urn:microsoft.com/office/officeart/2005/8/layout/orgChart1"/>
    <dgm:cxn modelId="{009841AF-35E0-4AB9-909F-CAA7A04F548E}" type="presParOf" srcId="{3FFA510F-8864-49EA-B68A-3A61AFA4A080}" destId="{DC351716-D859-4A84-8BEE-84D9A116313A}" srcOrd="1" destOrd="0" presId="urn:microsoft.com/office/officeart/2005/8/layout/orgChart1"/>
    <dgm:cxn modelId="{892411EB-883C-4A47-A408-4D8BE482EE59}" type="presParOf" srcId="{3FFA510F-8864-49EA-B68A-3A61AFA4A080}" destId="{98F044B2-1102-443E-A1D6-7234491FD8D4}" srcOrd="2" destOrd="0" presId="urn:microsoft.com/office/officeart/2005/8/layout/orgChart1"/>
    <dgm:cxn modelId="{F61B1727-DE7E-4C49-AE5D-1A38C318F948}" type="presParOf" srcId="{DBB0800B-62C7-49DF-A7F1-49B7DDD7D487}" destId="{F9258D1F-A3C0-4913-81A4-29EBFA1A764C}" srcOrd="2" destOrd="0" presId="urn:microsoft.com/office/officeart/2005/8/layout/orgChart1"/>
    <dgm:cxn modelId="{D3732572-4B62-442E-8E4C-E59FEEB61320}" type="presParOf" srcId="{DBB0800B-62C7-49DF-A7F1-49B7DDD7D487}" destId="{D18D011A-3801-4F9B-9DB8-3A16A34A8B20}" srcOrd="3" destOrd="0" presId="urn:microsoft.com/office/officeart/2005/8/layout/orgChart1"/>
    <dgm:cxn modelId="{08C9A1FA-47CA-42FF-9569-1E57A39BBC18}" type="presParOf" srcId="{D18D011A-3801-4F9B-9DB8-3A16A34A8B20}" destId="{A39BBA9B-EBB8-42E1-8768-AD9770B0F458}" srcOrd="0" destOrd="0" presId="urn:microsoft.com/office/officeart/2005/8/layout/orgChart1"/>
    <dgm:cxn modelId="{F64D4E76-B7C9-4097-B227-EEF151F5DF36}" type="presParOf" srcId="{A39BBA9B-EBB8-42E1-8768-AD9770B0F458}" destId="{B915A8DD-C0B8-4353-A05D-99EB5CD95352}" srcOrd="0" destOrd="0" presId="urn:microsoft.com/office/officeart/2005/8/layout/orgChart1"/>
    <dgm:cxn modelId="{662F6238-9E8D-44A4-BEE6-0D7ED315B200}" type="presParOf" srcId="{A39BBA9B-EBB8-42E1-8768-AD9770B0F458}" destId="{355E6298-2E58-4ED5-9D4D-B8460FE51451}" srcOrd="1" destOrd="0" presId="urn:microsoft.com/office/officeart/2005/8/layout/orgChart1"/>
    <dgm:cxn modelId="{49C4ED0E-0635-43F7-B5C1-1E364AC1DD4B}" type="presParOf" srcId="{D18D011A-3801-4F9B-9DB8-3A16A34A8B20}" destId="{353BFFDA-F33F-413D-BB4B-BA7FEE9D814B}" srcOrd="1" destOrd="0" presId="urn:microsoft.com/office/officeart/2005/8/layout/orgChart1"/>
    <dgm:cxn modelId="{3F5E7F7D-942D-4288-94CD-616734D9DEEA}" type="presParOf" srcId="{D18D011A-3801-4F9B-9DB8-3A16A34A8B20}" destId="{47B6E936-18A5-4A51-ABD0-AEBE9896C9FC}" srcOrd="2" destOrd="0" presId="urn:microsoft.com/office/officeart/2005/8/layout/orgChart1"/>
    <dgm:cxn modelId="{DBB6DD24-7559-4867-8F60-65A7ECF3FD76}" type="presParOf" srcId="{329B99CA-BB7B-4025-BE0A-17F6267970DB}" destId="{52736213-2EA4-4ED9-B1B9-BA3D634E2DEF}" srcOrd="2" destOrd="0" presId="urn:microsoft.com/office/officeart/2005/8/layout/orgChart1"/>
    <dgm:cxn modelId="{856448C2-A4A5-4551-A277-01F9CEB7C93B}" type="presParOf" srcId="{BDA22E3D-7A27-4A1B-A440-6EAF8B7FCDA8}" destId="{8AF4EA8E-3524-448C-9C9B-A28D1911AEAF}" srcOrd="4" destOrd="0" presId="urn:microsoft.com/office/officeart/2005/8/layout/orgChart1"/>
    <dgm:cxn modelId="{69E3BD8F-8BDF-4E10-81F4-40106281F6F3}" type="presParOf" srcId="{BDA22E3D-7A27-4A1B-A440-6EAF8B7FCDA8}" destId="{A9665F03-09A7-466B-8E78-E059D1F1466F}" srcOrd="5" destOrd="0" presId="urn:microsoft.com/office/officeart/2005/8/layout/orgChart1"/>
    <dgm:cxn modelId="{F5EDAB7F-E95D-4559-B537-BAEB5CFB43EF}" type="presParOf" srcId="{A9665F03-09A7-466B-8E78-E059D1F1466F}" destId="{FD2CFAA3-B9A1-42C9-964B-10C1746847CB}" srcOrd="0" destOrd="0" presId="urn:microsoft.com/office/officeart/2005/8/layout/orgChart1"/>
    <dgm:cxn modelId="{2FEB3176-138A-468E-9A25-F48DB69DCD97}" type="presParOf" srcId="{FD2CFAA3-B9A1-42C9-964B-10C1746847CB}" destId="{FA333D63-EEEB-4F87-BC25-8D75F1DA4CC3}" srcOrd="0" destOrd="0" presId="urn:microsoft.com/office/officeart/2005/8/layout/orgChart1"/>
    <dgm:cxn modelId="{BF9495BC-CB0C-4861-AB64-EA7F8C53DE71}" type="presParOf" srcId="{FD2CFAA3-B9A1-42C9-964B-10C1746847CB}" destId="{F8F6633C-6E1B-4DBB-99BF-FBD650C32DC4}" srcOrd="1" destOrd="0" presId="urn:microsoft.com/office/officeart/2005/8/layout/orgChart1"/>
    <dgm:cxn modelId="{621946DC-3449-4D91-8FA7-51D4A3AB909E}" type="presParOf" srcId="{A9665F03-09A7-466B-8E78-E059D1F1466F}" destId="{88AB03FA-4854-4085-87A0-8368CB7E8995}" srcOrd="1" destOrd="0" presId="urn:microsoft.com/office/officeart/2005/8/layout/orgChart1"/>
    <dgm:cxn modelId="{EB3874B3-D859-4064-904C-87FF42452971}" type="presParOf" srcId="{88AB03FA-4854-4085-87A0-8368CB7E8995}" destId="{F04C2EFA-DDBE-46EB-BCA6-CE4A16CE9A78}" srcOrd="0" destOrd="0" presId="urn:microsoft.com/office/officeart/2005/8/layout/orgChart1"/>
    <dgm:cxn modelId="{0184463C-2641-436F-AC75-3E14146C4FBB}" type="presParOf" srcId="{88AB03FA-4854-4085-87A0-8368CB7E8995}" destId="{8617F4D8-F043-4DF8-A54E-DA8C70C879AD}" srcOrd="1" destOrd="0" presId="urn:microsoft.com/office/officeart/2005/8/layout/orgChart1"/>
    <dgm:cxn modelId="{4E1AFAD4-8CD7-481B-B19D-86C2486D3FFD}" type="presParOf" srcId="{8617F4D8-F043-4DF8-A54E-DA8C70C879AD}" destId="{84416614-0AE7-4CDE-A1C0-41CCA6C0DB19}" srcOrd="0" destOrd="0" presId="urn:microsoft.com/office/officeart/2005/8/layout/orgChart1"/>
    <dgm:cxn modelId="{F55D3B4B-C5E1-4944-B89B-14C0D9B75761}" type="presParOf" srcId="{84416614-0AE7-4CDE-A1C0-41CCA6C0DB19}" destId="{C9B75B9C-79C2-40DE-AD1F-1D8F361DAA37}" srcOrd="0" destOrd="0" presId="urn:microsoft.com/office/officeart/2005/8/layout/orgChart1"/>
    <dgm:cxn modelId="{A8E934E2-1751-483B-8B28-1F483301EC50}" type="presParOf" srcId="{84416614-0AE7-4CDE-A1C0-41CCA6C0DB19}" destId="{4C379862-8FF8-4D51-AE5C-A4E3AF69A7E9}" srcOrd="1" destOrd="0" presId="urn:microsoft.com/office/officeart/2005/8/layout/orgChart1"/>
    <dgm:cxn modelId="{FF425043-D0B2-4DF9-9551-738B0EE4F3A7}" type="presParOf" srcId="{8617F4D8-F043-4DF8-A54E-DA8C70C879AD}" destId="{E59A4E81-40C2-4173-A211-820061E28177}" srcOrd="1" destOrd="0" presId="urn:microsoft.com/office/officeart/2005/8/layout/orgChart1"/>
    <dgm:cxn modelId="{4614FA20-F556-41E2-AAE2-B8E9E8575AC8}" type="presParOf" srcId="{8617F4D8-F043-4DF8-A54E-DA8C70C879AD}" destId="{6ECB2E08-E5E8-4615-92D9-368037AE5019}" srcOrd="2" destOrd="0" presId="urn:microsoft.com/office/officeart/2005/8/layout/orgChart1"/>
    <dgm:cxn modelId="{E79EEB37-9471-4596-8409-D7F6D9021C2C}" type="presParOf" srcId="{88AB03FA-4854-4085-87A0-8368CB7E8995}" destId="{5CAB7E32-BBD4-49B3-A25B-01EDED000B18}" srcOrd="2" destOrd="0" presId="urn:microsoft.com/office/officeart/2005/8/layout/orgChart1"/>
    <dgm:cxn modelId="{4DEE2934-02E6-436F-9122-1EBA2D791D5E}" type="presParOf" srcId="{88AB03FA-4854-4085-87A0-8368CB7E8995}" destId="{208D4D44-A5AC-4788-B11D-99607C053342}" srcOrd="3" destOrd="0" presId="urn:microsoft.com/office/officeart/2005/8/layout/orgChart1"/>
    <dgm:cxn modelId="{93590694-D677-41FA-93A6-CCE1E80DD927}" type="presParOf" srcId="{208D4D44-A5AC-4788-B11D-99607C053342}" destId="{3CD301E9-B91E-410E-BD1A-4E12798CA2E3}" srcOrd="0" destOrd="0" presId="urn:microsoft.com/office/officeart/2005/8/layout/orgChart1"/>
    <dgm:cxn modelId="{697015EA-FA09-4B43-9BA6-0AF054681328}" type="presParOf" srcId="{3CD301E9-B91E-410E-BD1A-4E12798CA2E3}" destId="{3A3CAD6C-C517-470B-B3FA-FC6FB1743A6A}" srcOrd="0" destOrd="0" presId="urn:microsoft.com/office/officeart/2005/8/layout/orgChart1"/>
    <dgm:cxn modelId="{D7D89193-4B0E-4706-95DF-214F178A10C3}" type="presParOf" srcId="{3CD301E9-B91E-410E-BD1A-4E12798CA2E3}" destId="{97DAFC53-04A0-425A-81AE-BDB22F035C05}" srcOrd="1" destOrd="0" presId="urn:microsoft.com/office/officeart/2005/8/layout/orgChart1"/>
    <dgm:cxn modelId="{3019C346-E2D3-435F-A3A0-EFFFA2ABB176}" type="presParOf" srcId="{208D4D44-A5AC-4788-B11D-99607C053342}" destId="{F1455676-B970-47A3-B771-3C75A9AC6370}" srcOrd="1" destOrd="0" presId="urn:microsoft.com/office/officeart/2005/8/layout/orgChart1"/>
    <dgm:cxn modelId="{D478FA19-0BAA-4AEF-B470-3449877AF2E9}" type="presParOf" srcId="{208D4D44-A5AC-4788-B11D-99607C053342}" destId="{477A2559-111B-4629-A9A1-CA428C2EF7F2}" srcOrd="2" destOrd="0" presId="urn:microsoft.com/office/officeart/2005/8/layout/orgChart1"/>
    <dgm:cxn modelId="{DD5C1B79-4C32-4C26-9182-D164722296CC}" type="presParOf" srcId="{88AB03FA-4854-4085-87A0-8368CB7E8995}" destId="{6EBA923D-6553-41D5-BBB5-3F96A31F5CCE}" srcOrd="4" destOrd="0" presId="urn:microsoft.com/office/officeart/2005/8/layout/orgChart1"/>
    <dgm:cxn modelId="{493F4CDD-0A99-471E-969A-5607F3C36B16}" type="presParOf" srcId="{88AB03FA-4854-4085-87A0-8368CB7E8995}" destId="{39055DA7-A035-48CE-9128-0BA1BD17422A}" srcOrd="5" destOrd="0" presId="urn:microsoft.com/office/officeart/2005/8/layout/orgChart1"/>
    <dgm:cxn modelId="{7A4B3C48-3CBD-4150-A33A-8D65AD272A0C}" type="presParOf" srcId="{39055DA7-A035-48CE-9128-0BA1BD17422A}" destId="{15EA3113-26CE-4184-834B-3A3F63195E89}" srcOrd="0" destOrd="0" presId="urn:microsoft.com/office/officeart/2005/8/layout/orgChart1"/>
    <dgm:cxn modelId="{4E8D56B2-B99D-480D-B653-26E110C8700C}" type="presParOf" srcId="{15EA3113-26CE-4184-834B-3A3F63195E89}" destId="{BE5E3539-C701-40B4-8E81-0BC6CD11637A}" srcOrd="0" destOrd="0" presId="urn:microsoft.com/office/officeart/2005/8/layout/orgChart1"/>
    <dgm:cxn modelId="{0D88B2A4-3CD2-4A12-8B5A-6E5E75668D9F}" type="presParOf" srcId="{15EA3113-26CE-4184-834B-3A3F63195E89}" destId="{008771AF-00D3-40A2-ADB1-800C1B245ADD}" srcOrd="1" destOrd="0" presId="urn:microsoft.com/office/officeart/2005/8/layout/orgChart1"/>
    <dgm:cxn modelId="{4000A5E5-1651-4F45-90CC-71099353EF66}" type="presParOf" srcId="{39055DA7-A035-48CE-9128-0BA1BD17422A}" destId="{E34264B8-087B-4590-94B6-740599887E39}" srcOrd="1" destOrd="0" presId="urn:microsoft.com/office/officeart/2005/8/layout/orgChart1"/>
    <dgm:cxn modelId="{5D92A84F-EE89-466E-9295-98DA6C606574}" type="presParOf" srcId="{39055DA7-A035-48CE-9128-0BA1BD17422A}" destId="{9AB0A8DC-2362-453D-A3B2-2E84A6C539CF}" srcOrd="2" destOrd="0" presId="urn:microsoft.com/office/officeart/2005/8/layout/orgChart1"/>
    <dgm:cxn modelId="{0EF66624-D102-402B-82BB-E7975B9B75A9}" type="presParOf" srcId="{A9665F03-09A7-466B-8E78-E059D1F1466F}" destId="{7B3A6840-F429-4EFB-9832-58C021F83902}" srcOrd="2" destOrd="0" presId="urn:microsoft.com/office/officeart/2005/8/layout/orgChart1"/>
    <dgm:cxn modelId="{A5934126-240F-437C-8A85-8C1434E1FFB6}" type="presParOf" srcId="{966D8E4C-E3B4-4A70-98E2-ABAAA29DBEEC}" destId="{A526BBD7-BEBD-449F-B0CA-8B2559D3BE8A}" srcOrd="2" destOrd="0" presId="urn:microsoft.com/office/officeart/2005/8/layout/orgChart1"/>
  </dgm:cxnLst>
  <dgm:bg>
    <a:effectLst>
      <a:glow rad="101600">
        <a:schemeClr val="accent1">
          <a:satMod val="175000"/>
          <a:alpha val="40000"/>
        </a:schemeClr>
      </a:glo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BA923D-6553-41D5-BBB5-3F96A31F5CCE}">
      <dsp:nvSpPr>
        <dsp:cNvPr id="0" name=""/>
        <dsp:cNvSpPr/>
      </dsp:nvSpPr>
      <dsp:spPr>
        <a:xfrm>
          <a:off x="6145022" y="1708467"/>
          <a:ext cx="211482" cy="2650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0574"/>
              </a:lnTo>
              <a:lnTo>
                <a:pt x="211482" y="26505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AB7E32-BBD4-49B3-A25B-01EDED000B18}">
      <dsp:nvSpPr>
        <dsp:cNvPr id="0" name=""/>
        <dsp:cNvSpPr/>
      </dsp:nvSpPr>
      <dsp:spPr>
        <a:xfrm>
          <a:off x="6145022" y="1708467"/>
          <a:ext cx="211482" cy="1649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559"/>
              </a:lnTo>
              <a:lnTo>
                <a:pt x="211482" y="16495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4C2EFA-DDBE-46EB-BCA6-CE4A16CE9A78}">
      <dsp:nvSpPr>
        <dsp:cNvPr id="0" name=""/>
        <dsp:cNvSpPr/>
      </dsp:nvSpPr>
      <dsp:spPr>
        <a:xfrm>
          <a:off x="6145022" y="1708467"/>
          <a:ext cx="211482" cy="648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544"/>
              </a:lnTo>
              <a:lnTo>
                <a:pt x="211482" y="6485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4EA8E-3524-448C-9C9B-A28D1911AEAF}">
      <dsp:nvSpPr>
        <dsp:cNvPr id="0" name=""/>
        <dsp:cNvSpPr/>
      </dsp:nvSpPr>
      <dsp:spPr>
        <a:xfrm>
          <a:off x="5003019" y="707452"/>
          <a:ext cx="1705955" cy="296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037"/>
              </a:lnTo>
              <a:lnTo>
                <a:pt x="1705955" y="148037"/>
              </a:lnTo>
              <a:lnTo>
                <a:pt x="1705955" y="2960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258D1F-A3C0-4913-81A4-29EBFA1A764C}">
      <dsp:nvSpPr>
        <dsp:cNvPr id="0" name=""/>
        <dsp:cNvSpPr/>
      </dsp:nvSpPr>
      <dsp:spPr>
        <a:xfrm>
          <a:off x="4439067" y="1708467"/>
          <a:ext cx="211482" cy="1649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559"/>
              </a:lnTo>
              <a:lnTo>
                <a:pt x="211482" y="16495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BFDB9-28DB-4981-8508-62D8EADB8931}">
      <dsp:nvSpPr>
        <dsp:cNvPr id="0" name=""/>
        <dsp:cNvSpPr/>
      </dsp:nvSpPr>
      <dsp:spPr>
        <a:xfrm>
          <a:off x="4439067" y="1708467"/>
          <a:ext cx="211482" cy="648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544"/>
              </a:lnTo>
              <a:lnTo>
                <a:pt x="211482" y="6485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685DE-9C8B-451F-A6AC-355880488076}">
      <dsp:nvSpPr>
        <dsp:cNvPr id="0" name=""/>
        <dsp:cNvSpPr/>
      </dsp:nvSpPr>
      <dsp:spPr>
        <a:xfrm>
          <a:off x="4957299" y="707452"/>
          <a:ext cx="91440" cy="296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0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AF23BB-FAC3-447B-B6D5-6D3D6B6B44B4}">
      <dsp:nvSpPr>
        <dsp:cNvPr id="0" name=""/>
        <dsp:cNvSpPr/>
      </dsp:nvSpPr>
      <dsp:spPr>
        <a:xfrm>
          <a:off x="2733112" y="1708467"/>
          <a:ext cx="211482" cy="3651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1589"/>
              </a:lnTo>
              <a:lnTo>
                <a:pt x="211482" y="36515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8B95C0-1372-46FB-BE12-A0E64D5EC076}">
      <dsp:nvSpPr>
        <dsp:cNvPr id="0" name=""/>
        <dsp:cNvSpPr/>
      </dsp:nvSpPr>
      <dsp:spPr>
        <a:xfrm>
          <a:off x="2733112" y="1708467"/>
          <a:ext cx="211482" cy="26505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0574"/>
              </a:lnTo>
              <a:lnTo>
                <a:pt x="211482" y="26505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EABF4-C979-4CE4-8239-D5A94C70D508}">
      <dsp:nvSpPr>
        <dsp:cNvPr id="0" name=""/>
        <dsp:cNvSpPr/>
      </dsp:nvSpPr>
      <dsp:spPr>
        <a:xfrm>
          <a:off x="2733112" y="1708467"/>
          <a:ext cx="211482" cy="16495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559"/>
              </a:lnTo>
              <a:lnTo>
                <a:pt x="211482" y="16495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F75EAC-7442-4900-8FD3-F4D6E231D700}">
      <dsp:nvSpPr>
        <dsp:cNvPr id="0" name=""/>
        <dsp:cNvSpPr/>
      </dsp:nvSpPr>
      <dsp:spPr>
        <a:xfrm>
          <a:off x="2733112" y="1708467"/>
          <a:ext cx="211482" cy="648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544"/>
              </a:lnTo>
              <a:lnTo>
                <a:pt x="211482" y="64854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3A6FF-3CF6-49FA-BD23-7277837AD236}">
      <dsp:nvSpPr>
        <dsp:cNvPr id="0" name=""/>
        <dsp:cNvSpPr/>
      </dsp:nvSpPr>
      <dsp:spPr>
        <a:xfrm>
          <a:off x="3297064" y="707452"/>
          <a:ext cx="1705955" cy="296074"/>
        </a:xfrm>
        <a:custGeom>
          <a:avLst/>
          <a:gdLst/>
          <a:ahLst/>
          <a:cxnLst/>
          <a:rect l="0" t="0" r="0" b="0"/>
          <a:pathLst>
            <a:path>
              <a:moveTo>
                <a:pt x="1705955" y="0"/>
              </a:moveTo>
              <a:lnTo>
                <a:pt x="1705955" y="148037"/>
              </a:lnTo>
              <a:lnTo>
                <a:pt x="0" y="148037"/>
              </a:lnTo>
              <a:lnTo>
                <a:pt x="0" y="2960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97007-9549-4BD2-8957-9806FE6BFE06}">
      <dsp:nvSpPr>
        <dsp:cNvPr id="0" name=""/>
        <dsp:cNvSpPr/>
      </dsp:nvSpPr>
      <dsp:spPr>
        <a:xfrm>
          <a:off x="3551139" y="2512"/>
          <a:ext cx="2903761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u="none" kern="1200" cap="none" spc="0" smtClean="0">
              <a:ln w="18415" cmpd="sng"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ملخص تصنيف الحاسبات</a:t>
          </a:r>
          <a:endParaRPr lang="ar-SA" sz="1600" b="1" u="none" kern="1200" cap="none" spc="0" dirty="0">
            <a:ln w="18415" cmpd="sng">
              <a:prstDash val="solid"/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51139" y="2512"/>
        <a:ext cx="2903761" cy="704940"/>
      </dsp:txXfrm>
    </dsp:sp>
    <dsp:sp modelId="{B31498C1-5C70-4F89-BB79-2C07051BA2B1}">
      <dsp:nvSpPr>
        <dsp:cNvPr id="0" name=""/>
        <dsp:cNvSpPr/>
      </dsp:nvSpPr>
      <dsp:spPr>
        <a:xfrm>
          <a:off x="2592124" y="100352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حسب الأداء والحجم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2592124" y="1003527"/>
        <a:ext cx="1409880" cy="704940"/>
      </dsp:txXfrm>
    </dsp:sp>
    <dsp:sp modelId="{2ADB98ED-C8C8-4BEF-9581-2B18C34A0A27}">
      <dsp:nvSpPr>
        <dsp:cNvPr id="0" name=""/>
        <dsp:cNvSpPr/>
      </dsp:nvSpPr>
      <dsp:spPr>
        <a:xfrm>
          <a:off x="2944594" y="2004542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متفوقة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2944594" y="2004542"/>
        <a:ext cx="1409880" cy="704940"/>
      </dsp:txXfrm>
    </dsp:sp>
    <dsp:sp modelId="{6E917971-359D-4622-8D91-277D26801348}">
      <dsp:nvSpPr>
        <dsp:cNvPr id="0" name=""/>
        <dsp:cNvSpPr/>
      </dsp:nvSpPr>
      <dsp:spPr>
        <a:xfrm>
          <a:off x="2944594" y="300555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كبيرة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2944594" y="3005557"/>
        <a:ext cx="1409880" cy="704940"/>
      </dsp:txXfrm>
    </dsp:sp>
    <dsp:sp modelId="{65923A01-C0E8-42F4-8C06-59A0B8A236CC}">
      <dsp:nvSpPr>
        <dsp:cNvPr id="0" name=""/>
        <dsp:cNvSpPr/>
      </dsp:nvSpPr>
      <dsp:spPr>
        <a:xfrm>
          <a:off x="2944594" y="4006572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cap="none" spc="0" smtClean="0">
              <a:ln w="18415" cmpd="sng">
                <a:prstDash val="solid"/>
              </a:ln>
              <a:effectLst/>
            </a:rPr>
            <a:t>متوسطه</a:t>
          </a:r>
          <a:endParaRPr lang="ar-SA" sz="1200" b="1" kern="1200" cap="none" spc="0" dirty="0">
            <a:ln w="18415" cmpd="sng">
              <a:prstDash val="solid"/>
            </a:ln>
            <a:effectLst/>
          </a:endParaRPr>
        </a:p>
      </dsp:txBody>
      <dsp:txXfrm>
        <a:off x="2944594" y="4006572"/>
        <a:ext cx="1409880" cy="704940"/>
      </dsp:txXfrm>
    </dsp:sp>
    <dsp:sp modelId="{9281A109-75E2-4EA1-B17A-61844205E8CA}">
      <dsp:nvSpPr>
        <dsp:cNvPr id="0" name=""/>
        <dsp:cNvSpPr/>
      </dsp:nvSpPr>
      <dsp:spPr>
        <a:xfrm>
          <a:off x="2944594" y="500758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دقيقة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2944594" y="5007587"/>
        <a:ext cx="1409880" cy="704940"/>
      </dsp:txXfrm>
    </dsp:sp>
    <dsp:sp modelId="{70E11B73-6E10-424F-AC0B-B32C3CA641DF}">
      <dsp:nvSpPr>
        <dsp:cNvPr id="0" name=""/>
        <dsp:cNvSpPr/>
      </dsp:nvSpPr>
      <dsp:spPr>
        <a:xfrm>
          <a:off x="4298079" y="100352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حسب الغرض من الاستخدام</a:t>
          </a:r>
          <a:endParaRPr lang="ar-SA" sz="1400" b="1" kern="1200" cap="none" spc="0" dirty="0" smtClean="0">
            <a:ln w="18415" cmpd="sng">
              <a:prstDash val="solid"/>
            </a:ln>
            <a:effectLst/>
          </a:endParaRPr>
        </a:p>
      </dsp:txBody>
      <dsp:txXfrm>
        <a:off x="4298079" y="1003527"/>
        <a:ext cx="1409880" cy="704940"/>
      </dsp:txXfrm>
    </dsp:sp>
    <dsp:sp modelId="{E93A1FBB-978A-42BB-98A1-A12EDE31C9C5}">
      <dsp:nvSpPr>
        <dsp:cNvPr id="0" name=""/>
        <dsp:cNvSpPr/>
      </dsp:nvSpPr>
      <dsp:spPr>
        <a:xfrm>
          <a:off x="4650549" y="2004542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محدودة الغرض</a:t>
          </a:r>
          <a:endParaRPr lang="ar-SA" sz="1400" b="1" kern="1200" cap="none" spc="0" dirty="0" smtClean="0">
            <a:ln w="18415" cmpd="sng">
              <a:prstDash val="solid"/>
            </a:ln>
            <a:effectLst/>
          </a:endParaRPr>
        </a:p>
      </dsp:txBody>
      <dsp:txXfrm>
        <a:off x="4650549" y="2004542"/>
        <a:ext cx="1409880" cy="704940"/>
      </dsp:txXfrm>
    </dsp:sp>
    <dsp:sp modelId="{B915A8DD-C0B8-4353-A05D-99EB5CD95352}">
      <dsp:nvSpPr>
        <dsp:cNvPr id="0" name=""/>
        <dsp:cNvSpPr/>
      </dsp:nvSpPr>
      <dsp:spPr>
        <a:xfrm>
          <a:off x="4650549" y="300555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متعددة الأغراض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4650549" y="3005557"/>
        <a:ext cx="1409880" cy="704940"/>
      </dsp:txXfrm>
    </dsp:sp>
    <dsp:sp modelId="{FA333D63-EEEB-4F87-BC25-8D75F1DA4CC3}">
      <dsp:nvSpPr>
        <dsp:cNvPr id="0" name=""/>
        <dsp:cNvSpPr/>
      </dsp:nvSpPr>
      <dsp:spPr>
        <a:xfrm>
          <a:off x="6004034" y="100352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حسب نوع البيانات التي يعالجها  </a:t>
          </a:r>
          <a:endParaRPr lang="ar-SA" sz="1400" b="1" kern="1200" cap="none" spc="0" dirty="0" smtClean="0">
            <a:ln w="18415" cmpd="sng">
              <a:prstDash val="solid"/>
            </a:ln>
            <a:effectLst/>
          </a:endParaRPr>
        </a:p>
      </dsp:txBody>
      <dsp:txXfrm>
        <a:off x="6004034" y="1003527"/>
        <a:ext cx="1409880" cy="704940"/>
      </dsp:txXfrm>
    </dsp:sp>
    <dsp:sp modelId="{C9B75B9C-79C2-40DE-AD1F-1D8F361DAA37}">
      <dsp:nvSpPr>
        <dsp:cNvPr id="0" name=""/>
        <dsp:cNvSpPr/>
      </dsp:nvSpPr>
      <dsp:spPr>
        <a:xfrm>
          <a:off x="6356504" y="2004542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dirty="0" smtClean="0">
              <a:ln w="18415" cmpd="sng">
                <a:prstDash val="solid"/>
              </a:ln>
              <a:effectLst/>
            </a:rPr>
            <a:t>قياسية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6356504" y="2004542"/>
        <a:ext cx="1409880" cy="704940"/>
      </dsp:txXfrm>
    </dsp:sp>
    <dsp:sp modelId="{3A3CAD6C-C517-470B-B3FA-FC6FB1743A6A}">
      <dsp:nvSpPr>
        <dsp:cNvPr id="0" name=""/>
        <dsp:cNvSpPr/>
      </dsp:nvSpPr>
      <dsp:spPr>
        <a:xfrm>
          <a:off x="6356504" y="3005557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رقمية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6356504" y="3005557"/>
        <a:ext cx="1409880" cy="704940"/>
      </dsp:txXfrm>
    </dsp:sp>
    <dsp:sp modelId="{BE5E3539-C701-40B4-8E81-0BC6CD11637A}">
      <dsp:nvSpPr>
        <dsp:cNvPr id="0" name=""/>
        <dsp:cNvSpPr/>
      </dsp:nvSpPr>
      <dsp:spPr>
        <a:xfrm>
          <a:off x="6356504" y="4006572"/>
          <a:ext cx="1409880" cy="7049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b="1" kern="1200" cap="none" spc="0" smtClean="0">
              <a:ln w="18415" cmpd="sng">
                <a:prstDash val="solid"/>
              </a:ln>
              <a:effectLst/>
            </a:rPr>
            <a:t>هجينة</a:t>
          </a:r>
          <a:endParaRPr lang="ar-SA" sz="1400" b="1" kern="1200" cap="none" spc="0" dirty="0">
            <a:ln w="18415" cmpd="sng">
              <a:prstDash val="solid"/>
            </a:ln>
            <a:effectLst/>
          </a:endParaRPr>
        </a:p>
      </dsp:txBody>
      <dsp:txXfrm>
        <a:off x="6356504" y="4006572"/>
        <a:ext cx="1409880" cy="704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26C6795-7325-4666-B301-969F74072094}" type="datetimeFigureOut">
              <a:rPr lang="ar-SA" smtClean="0"/>
              <a:pPr/>
              <a:t>28/04/1434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6EC29FE-F3B3-4268-B7E9-E392B23D8B4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1502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C29FE-F3B3-4268-B7E9-E392B23D8B45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96EF4-B631-4B02-B3AE-6D443490C90F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19E9A-FC6A-415C-AE38-8DF0FC2A18F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D60020-9083-4073-A6D8-F3C8C69B6ADF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0C8CB-8082-4907-865F-2C99AB1EDFC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94C2E-5B20-4415-9721-143A086D59A4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D6595-6EE2-49F2-B246-EB9699E8578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68034B-DA82-46D1-AEB1-5993E165162F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ED58A-0FE2-4D89-813D-87AE870F89F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F680C5-AAA9-48E3-B2E5-EB90746DAB0D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4CE95-131D-465E-9565-F94F10A81293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1922A-FE61-4F12-835F-56C76CA5D344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B4F65D-6264-4EF5-B7B6-19008026EFB5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59258E-3FBD-4026-BA7A-194BE66E69D5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484CE-D8D7-45E5-B29E-CC91E784DB8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A47AD6-A9AA-46F5-AF94-C7387E1CFB61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12BDE-4286-4147-957D-88BAE4B5ED99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E2552-B290-4E1D-825F-0AB6DA35E1DE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E2458-25A6-4F4A-A7CF-8D613FEFA564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6CA727-2787-4022-8136-DB5EF58CAB2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86211D-C7A0-40DD-ACFA-89AE7CFE844A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977CB-C973-49C8-880D-7163765E0A24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5B046BF-05EA-4D2A-8092-F89195249C65}" type="datetime1">
              <a:rPr lang="ar-SA" smtClean="0"/>
              <a:pPr>
                <a:defRPr/>
              </a:pPr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479A68D-5956-45A3-BE99-4CB91A8C8E1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 rot="19067624">
            <a:off x="311338" y="1365801"/>
            <a:ext cx="6801573" cy="173115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>تصنيفات الحاسب الآلي </a:t>
            </a:r>
            <a:br>
              <a:rPr lang="ar-SA" sz="4000" dirty="0" smtClean="0"/>
            </a:br>
            <a:r>
              <a:rPr lang="ar-SA" sz="4000" dirty="0" smtClean="0"/>
              <a:t>تطور الحاسب الآلي</a:t>
            </a:r>
            <a:br>
              <a:rPr lang="ar-SA" sz="4000" dirty="0" smtClean="0"/>
            </a:br>
            <a:r>
              <a:rPr lang="ar-SA" sz="4000" dirty="0" smtClean="0"/>
              <a:t>تمثيل البيانات و الأنظمة العددية</a:t>
            </a:r>
            <a:endParaRPr lang="ar-SA" sz="4000" dirty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 rot="19023310">
            <a:off x="1761838" y="3177977"/>
            <a:ext cx="6189583" cy="949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dirty="0" smtClean="0">
                <a:solidFill>
                  <a:schemeClr val="tx1"/>
                </a:solidFill>
                <a:cs typeface="Tahoma" pitchFamily="34" charset="0"/>
              </a:rPr>
              <a:t>المحاضرة (3)</a:t>
            </a:r>
            <a:endParaRPr lang="en-US" dirty="0" smtClean="0">
              <a:solidFill>
                <a:schemeClr val="tx1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57188"/>
            <a:ext cx="7188969" cy="584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ar-SA"/>
            </a:defPPr>
            <a:lvl1pPr algn="ctr" defTabSz="914400" eaLnBrk="1" latinLnBrk="0" hangingPunct="1">
              <a:buNone/>
              <a:defRPr sz="3200" b="1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ar-SA" dirty="0"/>
              <a:t>حسب الحجم </a:t>
            </a:r>
            <a:r>
              <a:rPr lang="ar-SA" dirty="0" err="1"/>
              <a:t>و</a:t>
            </a:r>
            <a:r>
              <a:rPr lang="ar-SA" dirty="0"/>
              <a:t> الأداء 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980728"/>
            <a:ext cx="7693025" cy="708025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u="sng" dirty="0">
                <a:solidFill>
                  <a:schemeClr val="accent1"/>
                </a:solidFill>
                <a:latin typeface="+mn-lt"/>
                <a:cs typeface="+mn-cs"/>
              </a:rPr>
              <a:t>1- الحاسبات المتفوقة </a:t>
            </a:r>
            <a:r>
              <a:rPr lang="en-US" sz="2000" b="1" u="sng" dirty="0" smtClean="0">
                <a:solidFill>
                  <a:schemeClr val="accent1"/>
                </a:solidFill>
                <a:latin typeface="+mn-lt"/>
                <a:cs typeface="+mn-cs"/>
              </a:rPr>
              <a:t>Super Computer</a:t>
            </a:r>
            <a:r>
              <a:rPr lang="en-US" sz="2000" dirty="0" smtClean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</a:t>
            </a:r>
            <a:r>
              <a:rPr lang="ar-SA" sz="2000" b="1" u="sng" dirty="0">
                <a:solidFill>
                  <a:schemeClr val="accent1"/>
                </a:solidFill>
                <a:latin typeface="+mn-lt"/>
                <a:cs typeface="+mn-cs"/>
              </a:rPr>
              <a:t>:</a:t>
            </a:r>
            <a:r>
              <a:rPr lang="ar-SA" sz="2000" b="1" u="sng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 </a:t>
            </a:r>
            <a:endParaRPr lang="ar-SA" dirty="0">
              <a:latin typeface="+mn-lt"/>
              <a:cs typeface="+mn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95536" y="1412776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حاسبات تمتلك مقدرة حسابية فائقة وذات سرعة عالية مما يجعلها قادرة على تنفيذ مجموعة كبيرة من البرامج في الوقت الواحد. </a:t>
            </a:r>
          </a:p>
          <a:p>
            <a:pPr marL="273050" indent="-27305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يمكن ربطها بمئات الوحدات الطرفية</a:t>
            </a:r>
            <a:endParaRPr lang="ar-SA" sz="2400" dirty="0">
              <a:solidFill>
                <a:schemeClr val="accent1"/>
              </a:solidFill>
              <a:latin typeface="Arial" pitchFamily="34" charset="0"/>
              <a:cs typeface="+mn-cs"/>
            </a:endParaRPr>
          </a:p>
          <a:p>
            <a:pPr marL="273050" indent="-27305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كبيرة الحجم وتكاليفها عالية</a:t>
            </a:r>
            <a:endParaRPr lang="en-US" sz="2400" dirty="0">
              <a:solidFill>
                <a:schemeClr val="accent3"/>
              </a:solidFill>
              <a:latin typeface="Arial" pitchFamily="34" charset="0"/>
              <a:cs typeface="+mn-cs"/>
            </a:endParaRPr>
          </a:p>
          <a:p>
            <a:pPr marL="273050" indent="-273050" algn="just">
              <a:spcBef>
                <a:spcPts val="600"/>
              </a:spcBef>
              <a:buClr>
                <a:schemeClr val="tx2"/>
              </a:buClr>
              <a:buSzPct val="73000"/>
            </a:pPr>
            <a:endParaRPr lang="en-US" sz="2400" dirty="0">
              <a:latin typeface="Arial" pitchFamily="34" charset="0"/>
              <a:cs typeface="+mn-cs"/>
            </a:endParaRPr>
          </a:p>
        </p:txBody>
      </p:sp>
      <p:pic>
        <p:nvPicPr>
          <p:cNvPr id="6" name="Picture 4" descr="File:Columbia Supercomputer - NASA Advanced Supercomputing Facil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3348930" cy="2432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2" name="Picture 2" descr="File:Roadrunner supercomputer Hi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89040"/>
            <a:ext cx="3551210" cy="2365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57188" y="1293291"/>
            <a:ext cx="7696200" cy="537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أجهزة لها قدرة تنفيذ عالية.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يمكن أن ترتبط وتدير مئات </a:t>
            </a:r>
            <a:r>
              <a:rPr lang="ar-SA" sz="2400" dirty="0" err="1" smtClean="0">
                <a:latin typeface="Arial" pitchFamily="34" charset="0"/>
                <a:cs typeface="+mn-cs"/>
              </a:rPr>
              <a:t>الطرفيات</a:t>
            </a:r>
            <a:r>
              <a:rPr lang="ar-SA" sz="2400" dirty="0" smtClean="0">
                <a:latin typeface="Arial" pitchFamily="34" charset="0"/>
                <a:cs typeface="+mn-cs"/>
              </a:rPr>
              <a:t> من </a:t>
            </a:r>
            <a:r>
              <a:rPr lang="ar-SA" sz="2400" dirty="0" smtClean="0">
                <a:solidFill>
                  <a:schemeClr val="accent1"/>
                </a:solidFill>
                <a:latin typeface="Arial" pitchFamily="34" charset="0"/>
                <a:cs typeface="+mn-cs"/>
              </a:rPr>
              <a:t>أجهزة الحاسوب والطابعات وغيرها.</a:t>
            </a:r>
            <a:r>
              <a:rPr lang="ar-SA" sz="2400" dirty="0" smtClean="0">
                <a:latin typeface="Arial" pitchFamily="34" charset="0"/>
                <a:cs typeface="+mn-cs"/>
              </a:rPr>
              <a:t> حيث تتصل معها عبر 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شبكات الحاسب </a:t>
            </a:r>
            <a:r>
              <a:rPr lang="ar-SA" sz="2400" dirty="0" smtClean="0">
                <a:latin typeface="Arial" pitchFamily="34" charset="0"/>
                <a:cs typeface="+mn-cs"/>
              </a:rPr>
              <a:t>و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أجهزة </a:t>
            </a:r>
            <a:r>
              <a:rPr lang="ar-SA" sz="2400" dirty="0" err="1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ريط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 خاصة مثل (</a:t>
            </a:r>
            <a:r>
              <a:rPr lang="en-US" sz="2000" dirty="0" smtClean="0">
                <a:latin typeface="Arial" pitchFamily="34" charset="0"/>
                <a:cs typeface="+mn-cs"/>
              </a:rPr>
              <a:t>Modems/Ethernet</a:t>
            </a:r>
            <a:r>
              <a:rPr lang="en-US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 </a:t>
            </a:r>
            <a:r>
              <a:rPr lang="en-US" sz="2000" dirty="0" smtClean="0">
                <a:latin typeface="Arial" pitchFamily="34" charset="0"/>
                <a:cs typeface="+mn-cs"/>
              </a:rPr>
              <a:t>cards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 )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تعمل على نظام المشاركة الزمنية للوحدات الطرفية وتحديد صلاحيات دخول وعمل الوحدات الطرفية.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مرتفعة التكلفة تستخدم في المؤسسات الكبيرة مثل شركات الطيران، الجامعات (نظام القبول والتسجيل).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en-US" sz="2400" dirty="0">
              <a:solidFill>
                <a:schemeClr val="accent1"/>
              </a:solidFill>
              <a:latin typeface="Arial" pitchFamily="34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85497" y="868650"/>
            <a:ext cx="5115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u="sng" dirty="0" smtClean="0">
                <a:solidFill>
                  <a:schemeClr val="accent1"/>
                </a:solidFill>
                <a:latin typeface="+mn-lt"/>
                <a:cs typeface="+mn-cs"/>
              </a:rPr>
              <a:t>2- </a:t>
            </a:r>
            <a:r>
              <a:rPr lang="ar-SA" sz="2000" b="1" u="sng" dirty="0">
                <a:solidFill>
                  <a:schemeClr val="accent1"/>
                </a:solidFill>
                <a:latin typeface="+mn-lt"/>
                <a:cs typeface="+mn-cs"/>
              </a:rPr>
              <a:t>الحاسبات الكبيرة </a:t>
            </a:r>
            <a:r>
              <a:rPr lang="en-US" sz="2000" b="1" u="sng" dirty="0" err="1">
                <a:solidFill>
                  <a:schemeClr val="accent1"/>
                </a:solidFill>
                <a:latin typeface="+mn-lt"/>
                <a:cs typeface="+mn-cs"/>
              </a:rPr>
              <a:t>MainFrameComputer</a:t>
            </a:r>
            <a:endParaRPr lang="ar-SA" sz="2000" b="1" u="sng" dirty="0">
              <a:solidFill>
                <a:schemeClr val="accent1"/>
              </a:solidFill>
              <a:latin typeface="+mn-lt"/>
              <a:cs typeface="+mn-cs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98464"/>
            <a:ext cx="5616624" cy="537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880825" y="742950"/>
            <a:ext cx="8771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u="sng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أمثلة:</a:t>
            </a:r>
            <a:endParaRPr lang="ar-SA" sz="2000" b="1" u="sng" dirty="0">
              <a:solidFill>
                <a:schemeClr val="bg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imag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2571750"/>
            <a:ext cx="2428875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p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28600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p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8" y="642938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p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257175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p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4857750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Up Arrow 7"/>
          <p:cNvSpPr/>
          <p:nvPr/>
        </p:nvSpPr>
        <p:spPr>
          <a:xfrm>
            <a:off x="4286250" y="2071688"/>
            <a:ext cx="71438" cy="500062"/>
          </a:xfrm>
          <a:prstGeom prst="up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0" name="Right Arrow 9"/>
          <p:cNvSpPr/>
          <p:nvPr/>
        </p:nvSpPr>
        <p:spPr>
          <a:xfrm>
            <a:off x="5429250" y="3357563"/>
            <a:ext cx="428625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1" name="Down Arrow 10"/>
          <p:cNvSpPr/>
          <p:nvPr/>
        </p:nvSpPr>
        <p:spPr>
          <a:xfrm>
            <a:off x="4286250" y="4286250"/>
            <a:ext cx="46038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2" name="Left Arrow 11"/>
          <p:cNvSpPr/>
          <p:nvPr/>
        </p:nvSpPr>
        <p:spPr>
          <a:xfrm>
            <a:off x="2428875" y="3429000"/>
            <a:ext cx="642938" cy="714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5536" y="1484784"/>
            <a:ext cx="76962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en-US" sz="2400" dirty="0">
              <a:solidFill>
                <a:schemeClr val="accent1"/>
              </a:solidFill>
              <a:latin typeface="Arial" pitchFamily="34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57883" y="1060143"/>
            <a:ext cx="4881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u="sng" dirty="0" smtClean="0">
                <a:solidFill>
                  <a:schemeClr val="accent1"/>
                </a:solidFill>
                <a:latin typeface="+mn-lt"/>
                <a:cs typeface="+mn-cs"/>
              </a:rPr>
              <a:t>3- الحاسبات </a:t>
            </a:r>
            <a:r>
              <a:rPr lang="ar-SA" sz="2000" b="1" u="sng" dirty="0" err="1" smtClean="0">
                <a:solidFill>
                  <a:schemeClr val="accent1"/>
                </a:solidFill>
                <a:latin typeface="+mn-lt"/>
                <a:cs typeface="+mn-cs"/>
              </a:rPr>
              <a:t>المتوسطه</a:t>
            </a:r>
            <a:r>
              <a:rPr lang="ar-SA" sz="2000" b="1" u="sng" dirty="0" smtClean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en-US" sz="2000" b="1" u="sng" dirty="0" err="1" smtClean="0">
                <a:solidFill>
                  <a:schemeClr val="accent1"/>
                </a:solidFill>
                <a:latin typeface="+mn-lt"/>
                <a:cs typeface="+mn-cs"/>
              </a:rPr>
              <a:t>MiniComputers</a:t>
            </a:r>
            <a:endParaRPr lang="ar-SA" sz="2000" b="1" u="sng" dirty="0">
              <a:solidFill>
                <a:schemeClr val="accent1"/>
              </a:solidFill>
              <a:latin typeface="+mn-lt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88" y="1509315"/>
            <a:ext cx="7696200" cy="494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ظهرت في مطلع الستينيات من القرن الماضي واستعملت في البداية كأجهزة متخصصة لأغراض معينة ومع مرور الوقت أصبحت هذه الحاسبات تمتلك المرونة التي أوصلتها للاستخدامات العامة مثل (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الإدارية-التجارية-العلمية</a:t>
            </a:r>
            <a:r>
              <a:rPr lang="ar-SA" sz="2400" dirty="0" smtClean="0">
                <a:latin typeface="Arial" pitchFamily="34" charset="0"/>
                <a:cs typeface="+mn-cs"/>
              </a:rPr>
              <a:t>) بالإضافة إلى الأغراض الخاصة مثل (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التحكم في العمليات الصناعية-توجيه المركبات-أجهزة الإنذار</a:t>
            </a:r>
            <a:r>
              <a:rPr lang="ar-SA" sz="2400" dirty="0" smtClean="0">
                <a:latin typeface="Arial" pitchFamily="34" charset="0"/>
                <a:cs typeface="+mn-cs"/>
              </a:rPr>
              <a:t>).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أجهزة لها قدرة تنفيذ عالية </a:t>
            </a:r>
            <a:r>
              <a:rPr lang="ar-SA" sz="2400" dirty="0" smtClean="0">
                <a:solidFill>
                  <a:schemeClr val="accent1"/>
                </a:solidFill>
                <a:latin typeface="Arial" pitchFamily="34" charset="0"/>
                <a:cs typeface="+mn-cs"/>
              </a:rPr>
              <a:t>نسبياً.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sz="2400" dirty="0" smtClean="0">
                <a:latin typeface="Arial" pitchFamily="34" charset="0"/>
                <a:cs typeface="+mn-cs"/>
              </a:rPr>
              <a:t>يمكن أن تربط مجموعه من </a:t>
            </a:r>
            <a:r>
              <a:rPr lang="ar-SA" sz="2400" dirty="0" err="1" smtClean="0">
                <a:latin typeface="Arial" pitchFamily="34" charset="0"/>
                <a:cs typeface="+mn-cs"/>
              </a:rPr>
              <a:t>الطرفيات</a:t>
            </a:r>
            <a:r>
              <a:rPr lang="ar-SA" sz="2400" dirty="0" smtClean="0">
                <a:latin typeface="Arial" pitchFamily="34" charset="0"/>
                <a:cs typeface="+mn-cs"/>
              </a:rPr>
              <a:t>، وتمتاز هذه الشبكات بعدم حاجتها إلى المبرمجين على الدوام.</a:t>
            </a:r>
            <a:endParaRPr lang="ar-SA" sz="2400" dirty="0" smtClean="0">
              <a:solidFill>
                <a:schemeClr val="accent3"/>
              </a:solidFill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+mn-cs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en-US" sz="2400" dirty="0">
              <a:solidFill>
                <a:schemeClr val="accent1"/>
              </a:solidFill>
              <a:latin typeface="Arial" pitchFamily="34" charset="0"/>
              <a:cs typeface="+mn-cs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5536" y="1484784"/>
            <a:ext cx="76962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</a:pPr>
            <a:endParaRPr lang="ar-SA" sz="2400" dirty="0">
              <a:latin typeface="Arial" pitchFamily="34" charset="0"/>
              <a:cs typeface="Akhbar MT" pitchFamily="2" charset="-78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Akhbar MT" pitchFamily="2" charset="-78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en-US" sz="2400" dirty="0">
              <a:solidFill>
                <a:schemeClr val="accent1"/>
              </a:solidFill>
              <a:latin typeface="Arial" pitchFamily="34" charset="0"/>
              <a:cs typeface="Akhbar MT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82304" y="692696"/>
            <a:ext cx="4657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000" b="1" u="sng" dirty="0" smtClean="0">
                <a:solidFill>
                  <a:schemeClr val="accent1"/>
                </a:solidFill>
                <a:latin typeface="+mn-lt"/>
                <a:cs typeface="+mn-cs"/>
              </a:rPr>
              <a:t>4- الحاسبات الدقيقة </a:t>
            </a:r>
            <a:r>
              <a:rPr lang="en-US" sz="2000" b="1" u="sng" dirty="0" err="1" smtClean="0">
                <a:solidFill>
                  <a:schemeClr val="accent1"/>
                </a:solidFill>
                <a:latin typeface="+mn-lt"/>
                <a:cs typeface="+mn-cs"/>
              </a:rPr>
              <a:t>MicroComputers</a:t>
            </a:r>
            <a:endParaRPr lang="ar-SA" sz="2000" b="1" u="sng" dirty="0">
              <a:solidFill>
                <a:schemeClr val="accent1"/>
              </a:solidFill>
              <a:latin typeface="+mn-lt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88" y="1509315"/>
            <a:ext cx="76962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Akhbar MT" pitchFamily="2" charset="-78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ar-SA" sz="2400" dirty="0">
              <a:latin typeface="Arial" pitchFamily="34" charset="0"/>
              <a:cs typeface="Akhbar MT" pitchFamily="2" charset="-78"/>
            </a:endParaRPr>
          </a:p>
          <a:p>
            <a:pPr marL="273050" indent="-273050" algn="just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endParaRPr lang="en-US" sz="2400" dirty="0">
              <a:solidFill>
                <a:schemeClr val="accent1"/>
              </a:solidFill>
              <a:latin typeface="Arial" pitchFamily="34" charset="0"/>
              <a:cs typeface="Akhbar MT" pitchFamily="2" charset="-7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437307"/>
            <a:ext cx="810039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dirty="0" smtClean="0">
                <a:latin typeface="Arial" pitchFamily="34" charset="0"/>
                <a:cs typeface="+mn-cs"/>
              </a:rPr>
              <a:t>أصغر أنواع الحاسبات ذات الأغراض العامة  بالإضافة للأغراض الإدارية والعلمية.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dirty="0" smtClean="0">
                <a:latin typeface="Arial" pitchFamily="34" charset="0"/>
                <a:cs typeface="+mn-cs"/>
              </a:rPr>
              <a:t>يمتاز بالقدرة العالية على تنفيذ العمليات الشخصية والثمن المناسب.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dirty="0" smtClean="0">
                <a:latin typeface="Arial" pitchFamily="34" charset="0"/>
                <a:cs typeface="+mn-cs"/>
              </a:rPr>
              <a:t>يعتمد على المعالج الدقيق (</a:t>
            </a:r>
            <a:r>
              <a:rPr lang="en-US" sz="16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Microprocessor</a:t>
            </a:r>
            <a:r>
              <a:rPr lang="ar-SA" dirty="0" smtClean="0">
                <a:latin typeface="Arial" pitchFamily="34" charset="0"/>
                <a:cs typeface="+mn-cs"/>
              </a:rPr>
              <a:t>).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dirty="0" smtClean="0">
                <a:latin typeface="Arial" pitchFamily="34" charset="0"/>
                <a:cs typeface="+mn-cs"/>
              </a:rPr>
              <a:t>أطلق على هذا النوع من الحاسبات اسم الحاسب الشخصي (</a:t>
            </a:r>
            <a:r>
              <a:rPr lang="en-US" sz="16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Personal</a:t>
            </a:r>
            <a:r>
              <a:rPr lang="en-US" dirty="0" smtClean="0">
                <a:latin typeface="Arial" pitchFamily="34" charset="0"/>
                <a:cs typeface="+mn-cs"/>
              </a:rPr>
              <a:t> </a:t>
            </a:r>
            <a:r>
              <a:rPr lang="en-US" sz="16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Computer-PC-</a:t>
            </a:r>
            <a:r>
              <a:rPr lang="ar-SA" dirty="0" smtClean="0">
                <a:latin typeface="Arial" pitchFamily="34" charset="0"/>
                <a:cs typeface="+mn-cs"/>
              </a:rPr>
              <a:t>) </a:t>
            </a:r>
          </a:p>
          <a:p>
            <a:pPr marL="273050" indent="-273050" algn="just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73000"/>
              <a:buFont typeface="Wingdings 2" pitchFamily="18" charset="2"/>
              <a:buChar char=""/>
            </a:pPr>
            <a:r>
              <a:rPr lang="ar-SA" dirty="0" smtClean="0">
                <a:latin typeface="Arial" pitchFamily="34" charset="0"/>
                <a:cs typeface="+mn-cs"/>
              </a:rPr>
              <a:t>له عدة أشكل منها: 1-الجهاز المكتبي   2-المحمول   3-حاسوب الجيب </a:t>
            </a:r>
          </a:p>
        </p:txBody>
      </p:sp>
      <p:pic>
        <p:nvPicPr>
          <p:cNvPr id="62466" name="Picture 2" descr="http://t1.gstatic.com/images?q=tbn:ANd9GcSVmleSCYDXrR2US9RG86SSlq1J3eDsqAjAXxBeMreCSsn9bLdW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331391"/>
            <a:ext cx="2031784" cy="1793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2468" name="Picture 4" descr="http://t2.gstatic.com/images?q=tbn:ANd9GcRWdeVWHQW8pel4Xbuey7hOCOcfA2R_l3H4b1Ip-LrTKa6p7NJ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7590" y="4415975"/>
            <a:ext cx="2458641" cy="1709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2470" name="Picture 6" descr="http://t0.gstatic.com/images?q=tbn:ANd9GcRE3XY9z_CRedlp2ZcAWifaBXVcT9S8_BBN8HPt4s4scvRaQBi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7255" y="4293096"/>
            <a:ext cx="1660529" cy="1767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036846115"/>
              </p:ext>
            </p:extLst>
          </p:nvPr>
        </p:nvGraphicFramePr>
        <p:xfrm>
          <a:off x="-396552" y="404664"/>
          <a:ext cx="10358510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تمثيل البيانات والأنظمة العددية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12BDE-4286-4147-957D-88BAE4B5ED99}" type="slidenum">
              <a:rPr lang="ar-SA" smtClean="0"/>
              <a:pPr>
                <a:defRPr/>
              </a:pPr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45815" y="1052736"/>
            <a:ext cx="7286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400" b="1" i="1" dirty="0">
                <a:latin typeface="Traditional Arabic" pitchFamily="2" charset="-78"/>
                <a:cs typeface="+mn-cs"/>
              </a:rPr>
              <a:t> </a:t>
            </a:r>
            <a:r>
              <a:rPr lang="ar-SA" sz="2200" dirty="0">
                <a:latin typeface="+mn-lt"/>
                <a:cs typeface="+mn-cs"/>
              </a:rPr>
              <a:t>بت </a:t>
            </a:r>
            <a:r>
              <a:rPr lang="en-US" sz="2200" dirty="0">
                <a:latin typeface="+mn-lt"/>
                <a:cs typeface="+mn-cs"/>
              </a:rPr>
              <a:t>(Bit)</a:t>
            </a:r>
            <a:r>
              <a:rPr lang="ar-SA" sz="2200" dirty="0">
                <a:latin typeface="+mn-lt"/>
                <a:cs typeface="+mn-cs"/>
              </a:rPr>
              <a:t>: أصغر وحدة تخزين في الحاسوب بداخل الذاكرة هي البت </a:t>
            </a:r>
            <a:r>
              <a:rPr lang="en-US" sz="2200" dirty="0">
                <a:latin typeface="+mn-lt"/>
                <a:cs typeface="+mn-cs"/>
              </a:rPr>
              <a:t>(Bit)</a:t>
            </a:r>
            <a:r>
              <a:rPr lang="ar-SA" sz="2200" dirty="0">
                <a:latin typeface="+mn-lt"/>
                <a:cs typeface="+mn-cs"/>
              </a:rPr>
              <a:t> وهي خلية ثنائية تستوعب فقط إما </a:t>
            </a:r>
            <a:r>
              <a:rPr lang="en-US" sz="2200" dirty="0">
                <a:latin typeface="+mn-lt"/>
                <a:cs typeface="+mn-cs"/>
              </a:rPr>
              <a:t>0  </a:t>
            </a:r>
            <a:r>
              <a:rPr lang="ar-SA" sz="2200" dirty="0">
                <a:latin typeface="+mn-lt"/>
                <a:cs typeface="+mn-cs"/>
              </a:rPr>
              <a:t> أو </a:t>
            </a:r>
            <a:r>
              <a:rPr lang="en-US" sz="2200" dirty="0">
                <a:latin typeface="+mn-lt"/>
                <a:cs typeface="+mn-cs"/>
              </a:rPr>
              <a:t>1</a:t>
            </a:r>
            <a:r>
              <a:rPr lang="ar-SA" sz="2200" dirty="0">
                <a:latin typeface="+mn-lt"/>
                <a:cs typeface="+mn-cs"/>
              </a:rPr>
              <a:t> ويعني </a:t>
            </a:r>
            <a:r>
              <a:rPr lang="en-US" sz="2200" dirty="0">
                <a:latin typeface="+mn-lt"/>
                <a:cs typeface="+mn-cs"/>
              </a:rPr>
              <a:t>0  off </a:t>
            </a:r>
            <a:r>
              <a:rPr lang="ar-SA" sz="2200" dirty="0">
                <a:latin typeface="+mn-lt"/>
                <a:cs typeface="+mn-cs"/>
              </a:rPr>
              <a:t> و </a:t>
            </a:r>
            <a:r>
              <a:rPr lang="en-US" sz="2200" dirty="0">
                <a:latin typeface="+mn-lt"/>
                <a:cs typeface="+mn-cs"/>
              </a:rPr>
              <a:t>1 on </a:t>
            </a:r>
            <a:r>
              <a:rPr lang="ar-SA" sz="2200" dirty="0">
                <a:latin typeface="+mn-lt"/>
                <a:cs typeface="+mn-cs"/>
              </a:rPr>
              <a:t> وهناك مضاعفات لهذه الوحدة</a:t>
            </a:r>
            <a:r>
              <a:rPr lang="ar-SA" sz="2400" b="1" dirty="0">
                <a:latin typeface="Traditional Arabic" pitchFamily="2" charset="-78"/>
                <a:cs typeface="+mn-cs"/>
              </a:rPr>
              <a:t>:</a:t>
            </a:r>
            <a:r>
              <a:rPr lang="en-US" sz="2400" dirty="0">
                <a:cs typeface="+mn-cs"/>
              </a:rPr>
              <a:t> </a:t>
            </a:r>
            <a:endParaRPr lang="ar-SA" sz="2400" dirty="0">
              <a:cs typeface="+mn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71925" y="2420888"/>
            <a:ext cx="764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ar-SA" sz="2000" i="1" u="sng" dirty="0">
                <a:latin typeface="Traditional Arabic" pitchFamily="2" charset="-78"/>
                <a:cs typeface="+mn-cs"/>
              </a:rPr>
              <a:t> بايت </a:t>
            </a:r>
            <a:r>
              <a:rPr lang="en-US" sz="2000" i="1" u="sng" dirty="0">
                <a:latin typeface="Traditional Arabic" pitchFamily="2" charset="-78"/>
                <a:cs typeface="+mn-cs"/>
              </a:rPr>
              <a:t>(Byte)</a:t>
            </a:r>
            <a:r>
              <a:rPr lang="en-US" sz="2000" i="1" dirty="0">
                <a:latin typeface="Traditional Arabic" pitchFamily="2" charset="-78"/>
                <a:cs typeface="+mn-cs"/>
              </a:rPr>
              <a:t> </a:t>
            </a:r>
            <a:r>
              <a:rPr lang="ar-SA" sz="2000" i="1" dirty="0">
                <a:latin typeface="Traditional Arabic" pitchFamily="2" charset="-78"/>
                <a:cs typeface="+mn-cs"/>
              </a:rPr>
              <a:t>:</a:t>
            </a:r>
            <a:r>
              <a:rPr lang="ar-SA" sz="2000" dirty="0">
                <a:latin typeface="Traditional Arabic" pitchFamily="2" charset="-78"/>
                <a:cs typeface="+mn-cs"/>
              </a:rPr>
              <a:t> وهي تساوي </a:t>
            </a:r>
            <a:r>
              <a:rPr lang="en-US" sz="2000" dirty="0">
                <a:latin typeface="Traditional Arabic" pitchFamily="2" charset="-78"/>
                <a:cs typeface="+mn-cs"/>
              </a:rPr>
              <a:t>8 </a:t>
            </a:r>
            <a:r>
              <a:rPr lang="ar-SA" sz="2000" dirty="0">
                <a:latin typeface="Traditional Arabic" pitchFamily="2" charset="-78"/>
                <a:cs typeface="+mn-cs"/>
              </a:rPr>
              <a:t> بت ويستخدم </a:t>
            </a:r>
            <a:r>
              <a:rPr lang="ar-SA" sz="2000" dirty="0" smtClean="0">
                <a:latin typeface="Traditional Arabic" pitchFamily="2" charset="-78"/>
                <a:cs typeface="+mn-cs"/>
              </a:rPr>
              <a:t>البايت </a:t>
            </a:r>
            <a:r>
              <a:rPr lang="ar-SA" sz="2000" dirty="0">
                <a:latin typeface="Traditional Arabic" pitchFamily="2" charset="-78"/>
                <a:cs typeface="+mn-cs"/>
              </a:rPr>
              <a:t>لتمثيل رقم أو حرف أو رمز.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99592" y="3133417"/>
            <a:ext cx="75608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Low">
              <a:buFontTx/>
              <a:buChar char="•"/>
            </a:pPr>
            <a:r>
              <a:rPr lang="ar-SA" sz="2000" i="1" u="sng" dirty="0">
                <a:latin typeface="Traditional Arabic" pitchFamily="2" charset="-78"/>
                <a:cs typeface="+mn-cs"/>
              </a:rPr>
              <a:t>الكلمة </a:t>
            </a:r>
            <a:r>
              <a:rPr lang="en-US" sz="2000" i="1" u="sng" dirty="0">
                <a:latin typeface="Traditional Arabic" pitchFamily="2" charset="-78"/>
                <a:cs typeface="+mn-cs"/>
              </a:rPr>
              <a:t>Word</a:t>
            </a:r>
            <a:r>
              <a:rPr lang="ar-SA" sz="2000" i="1" u="sng" dirty="0">
                <a:latin typeface="Traditional Arabic" pitchFamily="2" charset="-78"/>
                <a:cs typeface="+mn-cs"/>
              </a:rPr>
              <a:t>:</a:t>
            </a:r>
            <a:r>
              <a:rPr lang="ar-SA" sz="2000" dirty="0">
                <a:latin typeface="Traditional Arabic" pitchFamily="2" charset="-78"/>
                <a:cs typeface="+mn-cs"/>
              </a:rPr>
              <a:t> وهي عبارة عن مجموعة من </a:t>
            </a:r>
            <a:r>
              <a:rPr lang="en-US" sz="2000" dirty="0" smtClean="0">
                <a:latin typeface="Traditional Arabic" pitchFamily="2" charset="-78"/>
                <a:cs typeface="+mn-cs"/>
              </a:rPr>
              <a:t>Bits</a:t>
            </a:r>
            <a:r>
              <a:rPr lang="ar-SA" sz="2000" dirty="0" smtClean="0">
                <a:latin typeface="Traditional Arabic" pitchFamily="2" charset="-78"/>
                <a:cs typeface="+mn-cs"/>
              </a:rPr>
              <a:t> </a:t>
            </a:r>
            <a:r>
              <a:rPr lang="ar-SA" sz="2000" dirty="0">
                <a:latin typeface="Traditional Arabic" pitchFamily="2" charset="-78"/>
                <a:cs typeface="+mn-cs"/>
              </a:rPr>
              <a:t>المتجاورة تعامل كوحدة واحدة ويعتمد عدد </a:t>
            </a:r>
            <a:r>
              <a:rPr lang="ar-SA" sz="2000" dirty="0" smtClean="0">
                <a:latin typeface="Traditional Arabic" pitchFamily="2" charset="-78"/>
                <a:cs typeface="+mn-cs"/>
              </a:rPr>
              <a:t>البت في </a:t>
            </a:r>
            <a:r>
              <a:rPr lang="ar-SA" sz="2000" dirty="0">
                <a:latin typeface="Traditional Arabic" pitchFamily="2" charset="-78"/>
                <a:cs typeface="+mn-cs"/>
              </a:rPr>
              <a:t>الكلمة على الحاسوب وهو عنصر مهم في تصميم الحاسوب واصغر كلمة تساوي </a:t>
            </a:r>
            <a:r>
              <a:rPr lang="en-US" sz="2000" dirty="0">
                <a:latin typeface="Traditional Arabic" pitchFamily="2" charset="-78"/>
                <a:cs typeface="+mn-cs"/>
              </a:rPr>
              <a:t>8  </a:t>
            </a:r>
            <a:r>
              <a:rPr lang="ar-SA" sz="2000" dirty="0">
                <a:latin typeface="Traditional Arabic" pitchFamily="2" charset="-78"/>
                <a:cs typeface="+mn-cs"/>
              </a:rPr>
              <a:t>بت وهناك حواسيب </a:t>
            </a:r>
            <a:r>
              <a:rPr lang="ar-SA" sz="2000" dirty="0" smtClean="0">
                <a:latin typeface="Traditional Arabic" pitchFamily="2" charset="-78"/>
                <a:cs typeface="+mn-cs"/>
              </a:rPr>
              <a:t>بأطوال </a:t>
            </a:r>
            <a:r>
              <a:rPr lang="ar-SA" sz="2000" dirty="0">
                <a:latin typeface="Traditional Arabic" pitchFamily="2" charset="-78"/>
                <a:cs typeface="+mn-cs"/>
              </a:rPr>
              <a:t>كلمة تساوي </a:t>
            </a:r>
            <a:r>
              <a:rPr lang="en-US" sz="2000" dirty="0">
                <a:latin typeface="Traditional Arabic" pitchFamily="2" charset="-78"/>
                <a:cs typeface="+mn-cs"/>
              </a:rPr>
              <a:t>16</a:t>
            </a:r>
            <a:r>
              <a:rPr lang="ar-SA" sz="2000" dirty="0">
                <a:latin typeface="Traditional Arabic" pitchFamily="2" charset="-78"/>
                <a:cs typeface="+mn-cs"/>
              </a:rPr>
              <a:t> بت </a:t>
            </a:r>
            <a:r>
              <a:rPr lang="ar-SA" sz="2000" dirty="0" err="1">
                <a:latin typeface="Traditional Arabic" pitchFamily="2" charset="-78"/>
                <a:cs typeface="+mn-cs"/>
              </a:rPr>
              <a:t>و</a:t>
            </a:r>
            <a:r>
              <a:rPr lang="ar-SA" sz="2000" dirty="0">
                <a:latin typeface="Traditional Arabic" pitchFamily="2" charset="-78"/>
                <a:cs typeface="+mn-cs"/>
              </a:rPr>
              <a:t> </a:t>
            </a:r>
            <a:r>
              <a:rPr lang="en-US" sz="2000" dirty="0">
                <a:latin typeface="Traditional Arabic" pitchFamily="2" charset="-78"/>
                <a:cs typeface="+mn-cs"/>
              </a:rPr>
              <a:t>32</a:t>
            </a:r>
            <a:r>
              <a:rPr lang="ar-SA" sz="2000" dirty="0">
                <a:latin typeface="Traditional Arabic" pitchFamily="2" charset="-78"/>
                <a:cs typeface="+mn-cs"/>
              </a:rPr>
              <a:t> بت </a:t>
            </a:r>
            <a:r>
              <a:rPr lang="en-US" sz="2000" dirty="0">
                <a:latin typeface="Traditional Arabic" pitchFamily="2" charset="-78"/>
                <a:cs typeface="+mn-cs"/>
              </a:rPr>
              <a:t>64</a:t>
            </a:r>
            <a:r>
              <a:rPr lang="ar-SA" sz="2000" dirty="0">
                <a:latin typeface="Traditional Arabic" pitchFamily="2" charset="-78"/>
                <a:cs typeface="+mn-cs"/>
              </a:rPr>
              <a:t> و </a:t>
            </a:r>
            <a:r>
              <a:rPr lang="en-US" sz="2000" dirty="0">
                <a:latin typeface="Traditional Arabic" pitchFamily="2" charset="-78"/>
                <a:cs typeface="+mn-cs"/>
              </a:rPr>
              <a:t>128</a:t>
            </a:r>
            <a:r>
              <a:rPr lang="ar-SA" sz="2000" dirty="0">
                <a:latin typeface="Traditional Arabic" pitchFamily="2" charset="-78"/>
                <a:cs typeface="+mn-cs"/>
              </a:rPr>
              <a:t>بت</a:t>
            </a:r>
            <a:r>
              <a:rPr lang="en-US" sz="2000" dirty="0">
                <a:latin typeface="Traditional Arabic" pitchFamily="2" charset="-78"/>
                <a:cs typeface="+mn-cs"/>
              </a:rPr>
              <a:t> </a:t>
            </a:r>
            <a:r>
              <a:rPr lang="ar-SA" sz="2000" dirty="0">
                <a:latin typeface="Traditional Arabic" pitchFamily="2" charset="-78"/>
                <a:cs typeface="+mn-cs"/>
              </a:rPr>
              <a:t>.</a:t>
            </a:r>
            <a:r>
              <a:rPr lang="ar-SA" sz="1600" dirty="0">
                <a:cs typeface="+mn-cs"/>
              </a:rPr>
              <a:t> 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422432" y="116632"/>
            <a:ext cx="6110008" cy="584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ar-SA"/>
            </a:defPPr>
            <a:lvl1pPr algn="ctr" defTabSz="914400" eaLnBrk="1" latinLnBrk="0" hangingPunct="1">
              <a:buNone/>
              <a:defRPr sz="3200" b="1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ar-SA" dirty="0"/>
              <a:t>تمثيل البيانات بداخل الحاسوب</a:t>
            </a: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ED58A-0FE2-4D89-813D-87AE870F89F3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043608" y="404664"/>
            <a:ext cx="7704856" cy="3600450"/>
            <a:chOff x="1867" y="6094"/>
            <a:chExt cx="8213" cy="2869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867" y="6094"/>
              <a:ext cx="8213" cy="286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ar-SA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2726" y="6382"/>
              <a:ext cx="6522" cy="2195"/>
              <a:chOff x="2726" y="6382"/>
              <a:chExt cx="6522" cy="2195"/>
            </a:xfrm>
          </p:grpSpPr>
          <p:cxnSp>
            <p:nvCxnSpPr>
              <p:cNvPr id="10" name="AutoShape 8"/>
              <p:cNvCxnSpPr>
                <a:cxnSpLocks noChangeShapeType="1"/>
              </p:cNvCxnSpPr>
              <p:nvPr/>
            </p:nvCxnSpPr>
            <p:spPr bwMode="auto">
              <a:xfrm>
                <a:off x="3216" y="6830"/>
                <a:ext cx="0" cy="258"/>
              </a:xfrm>
              <a:prstGeom prst="straightConnector1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</p:cxn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76" y="6382"/>
                <a:ext cx="747" cy="44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/>
                <a:r>
                  <a:rPr lang="en-US" sz="3200" dirty="0">
                    <a:latin typeface="Times New Roman" pitchFamily="18" charset="0"/>
                  </a:rPr>
                  <a:t>bit</a:t>
                </a:r>
                <a:endParaRPr lang="en-US" dirty="0"/>
              </a:p>
            </p:txBody>
          </p:sp>
          <p:sp>
            <p:nvSpPr>
              <p:cNvPr id="12" name="AutoShape 10"/>
              <p:cNvSpPr>
                <a:spLocks/>
              </p:cNvSpPr>
              <p:nvPr/>
            </p:nvSpPr>
            <p:spPr bwMode="auto">
              <a:xfrm rot="5400000">
                <a:off x="5681" y="4563"/>
                <a:ext cx="611" cy="6522"/>
              </a:xfrm>
              <a:prstGeom prst="rightBrace">
                <a:avLst>
                  <a:gd name="adj1" fmla="val 88953"/>
                  <a:gd name="adj2" fmla="val 50000"/>
                </a:avLst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ar-SA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951" y="8129"/>
                <a:ext cx="2083" cy="44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/>
                <a:r>
                  <a:rPr lang="en-US" dirty="0">
                    <a:latin typeface="Times New Roman" pitchFamily="18" charset="0"/>
                  </a:rPr>
                  <a:t>1 Byte = ( 8 bit)</a:t>
                </a:r>
                <a:endParaRPr lang="en-US" sz="2800" dirty="0"/>
              </a:p>
            </p:txBody>
          </p:sp>
        </p:grpSp>
      </p:grpSp>
      <p:graphicFrame>
        <p:nvGraphicFramePr>
          <p:cNvPr id="17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5767320"/>
              </p:ext>
            </p:extLst>
          </p:nvPr>
        </p:nvGraphicFramePr>
        <p:xfrm>
          <a:off x="1763688" y="1683147"/>
          <a:ext cx="6203782" cy="593725"/>
        </p:xfrm>
        <a:graphic>
          <a:graphicData uri="http://schemas.openxmlformats.org/drawingml/2006/table">
            <a:tbl>
              <a:tblPr rtl="1">
                <a:tableStyleId>{3C2FFA5D-87B4-456A-9821-1D502468CF0F}</a:tableStyleId>
              </a:tblPr>
              <a:tblGrid>
                <a:gridCol w="774370"/>
                <a:gridCol w="776575"/>
                <a:gridCol w="774371"/>
                <a:gridCol w="776575"/>
                <a:gridCol w="774370"/>
                <a:gridCol w="776575"/>
                <a:gridCol w="774371"/>
                <a:gridCol w="776575"/>
              </a:tblGrid>
              <a:tr h="5937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18" name="Rectangle 56"/>
          <p:cNvSpPr>
            <a:spLocks noChangeArrowheads="1"/>
          </p:cNvSpPr>
          <p:nvPr/>
        </p:nvSpPr>
        <p:spPr bwMode="auto">
          <a:xfrm>
            <a:off x="1187624" y="4392008"/>
            <a:ext cx="71287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ar-SA" sz="2400" b="1" i="1" dirty="0">
                <a:solidFill>
                  <a:schemeClr val="accent1"/>
                </a:solidFill>
                <a:latin typeface="Traditional Arabic" pitchFamily="2" charset="-78"/>
                <a:cs typeface="+mn-cs"/>
              </a:rPr>
              <a:t>الكيلوبايت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(KB), Kilo byte</a:t>
            </a:r>
            <a:r>
              <a:rPr lang="en-US" sz="2400" b="1" dirty="0">
                <a:latin typeface="Traditional Arabic" pitchFamily="2" charset="-78"/>
                <a:cs typeface="+mn-cs"/>
              </a:rPr>
              <a:t> </a:t>
            </a:r>
            <a:r>
              <a:rPr lang="ar-SA" sz="2400" b="1" dirty="0">
                <a:latin typeface="Traditional Arabic" pitchFamily="2" charset="-78"/>
                <a:cs typeface="+mn-cs"/>
              </a:rPr>
              <a:t>: ويساوي 1024 بايت</a:t>
            </a:r>
            <a:endParaRPr lang="en-US" sz="2400" dirty="0">
              <a:latin typeface="Traditional Arabic" pitchFamily="2" charset="-78"/>
              <a:cs typeface="+mn-cs"/>
            </a:endParaRPr>
          </a:p>
          <a:p>
            <a:pPr algn="ctr"/>
            <a:r>
              <a:rPr lang="ar-SA" sz="2400" b="1" i="1" dirty="0">
                <a:solidFill>
                  <a:schemeClr val="accent1"/>
                </a:solidFill>
                <a:latin typeface="Traditional Arabic" pitchFamily="2" charset="-78"/>
                <a:cs typeface="+mn-cs"/>
              </a:rPr>
              <a:t>الميجابايت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 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Mega byte (MB) </a:t>
            </a:r>
            <a:r>
              <a:rPr lang="ar-SA" sz="2400" b="1" dirty="0">
                <a:latin typeface="Traditional Arabic" pitchFamily="2" charset="-78"/>
                <a:cs typeface="+mn-cs"/>
              </a:rPr>
              <a:t>: وتساوي 1024 كيلوبايت</a:t>
            </a:r>
            <a:endParaRPr lang="en-US" sz="2400" dirty="0">
              <a:latin typeface="Traditional Arabic" pitchFamily="2" charset="-78"/>
              <a:cs typeface="+mn-cs"/>
            </a:endParaRPr>
          </a:p>
          <a:p>
            <a:pPr algn="ctr"/>
            <a:r>
              <a:rPr lang="ar-SA" sz="2400" b="1" i="1" dirty="0">
                <a:solidFill>
                  <a:schemeClr val="accent1"/>
                </a:solidFill>
                <a:latin typeface="Traditional Arabic" pitchFamily="2" charset="-78"/>
                <a:cs typeface="+mn-cs"/>
              </a:rPr>
              <a:t>الجيجابايت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 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(GB) Giga byte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:</a:t>
            </a:r>
            <a:r>
              <a:rPr lang="ar-SA" sz="2400" b="1" dirty="0">
                <a:latin typeface="Traditional Arabic" pitchFamily="2" charset="-78"/>
                <a:cs typeface="+mn-cs"/>
              </a:rPr>
              <a:t> وتساوي 1024 ميجابايت</a:t>
            </a:r>
            <a:endParaRPr lang="ar-SA" sz="2400" b="1" i="1" dirty="0">
              <a:latin typeface="Traditional Arabic" pitchFamily="2" charset="-78"/>
              <a:cs typeface="+mn-cs"/>
            </a:endParaRPr>
          </a:p>
          <a:p>
            <a:pPr algn="ctr"/>
            <a:r>
              <a:rPr lang="ar-SA" sz="2400" b="1" i="1" dirty="0">
                <a:solidFill>
                  <a:schemeClr val="accent1"/>
                </a:solidFill>
                <a:latin typeface="Traditional Arabic" pitchFamily="2" charset="-78"/>
                <a:cs typeface="+mn-cs"/>
              </a:rPr>
              <a:t>التيرابايت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  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 </a:t>
            </a:r>
            <a:r>
              <a:rPr lang="en-US" sz="2400" b="1" i="1" dirty="0" err="1">
                <a:latin typeface="Traditional Arabic" pitchFamily="2" charset="-78"/>
                <a:cs typeface="+mn-cs"/>
              </a:rPr>
              <a:t>Tera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 byte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(</a:t>
            </a:r>
            <a:r>
              <a:rPr lang="en-US" sz="2400" b="1" i="1" dirty="0">
                <a:latin typeface="Traditional Arabic" pitchFamily="2" charset="-78"/>
                <a:cs typeface="+mn-cs"/>
              </a:rPr>
              <a:t>(TB</a:t>
            </a:r>
            <a:r>
              <a:rPr lang="ar-SA" sz="2400" b="1" i="1" dirty="0">
                <a:latin typeface="Traditional Arabic" pitchFamily="2" charset="-78"/>
                <a:cs typeface="+mn-cs"/>
              </a:rPr>
              <a:t>:</a:t>
            </a:r>
            <a:r>
              <a:rPr lang="ar-SA" sz="2400" b="1" dirty="0">
                <a:latin typeface="Traditional Arabic" pitchFamily="2" charset="-78"/>
                <a:cs typeface="+mn-cs"/>
              </a:rPr>
              <a:t> وتساوي 1024  جيجابايت</a:t>
            </a:r>
            <a:r>
              <a:rPr lang="en-US" sz="2400" dirty="0">
                <a:latin typeface="Traditional Arabic" pitchFamily="2" charset="-78"/>
                <a:cs typeface="+mn-cs"/>
              </a:rPr>
              <a:t> </a:t>
            </a:r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12BDE-4286-4147-957D-88BAE4B5ED99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ar-SA" sz="4800" dirty="0" smtClean="0"/>
              <a:t>تصنيف الحاسبات الآلية</a:t>
            </a:r>
            <a:endParaRPr lang="ar-SA" sz="48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12BDE-4286-4147-957D-88BAE4B5ED99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Autofit/>
          </a:bodyPr>
          <a:lstStyle/>
          <a:p>
            <a:pPr algn="ctr" fontAlgn="base">
              <a:spcAft>
                <a:spcPct val="0"/>
              </a:spcAft>
            </a:pPr>
            <a:r>
              <a:rPr lang="ar-SA" sz="4000" dirty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تصنيف الحاسبات الآلية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2800" dirty="0" smtClean="0"/>
              <a:t>إن أكثر أنواع أجهزة الحاسوب استخداماً في المنازل والمكاتب تعرف باسم الحاسوب الشخصي (</a:t>
            </a:r>
            <a:r>
              <a:rPr lang="en-US" sz="2800" dirty="0" smtClean="0">
                <a:solidFill>
                  <a:schemeClr val="accent3"/>
                </a:solidFill>
              </a:rPr>
              <a:t>PC</a:t>
            </a:r>
            <a:r>
              <a:rPr lang="ar-SA" sz="2800" dirty="0" smtClean="0"/>
              <a:t>) ومع ذلك فليس جميع أجهزة الحاسوب التي يستخدمها الناس تعتبر أجهزة حاسوب شخصية.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endParaRPr lang="ar-SA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ar-SA" sz="2800" dirty="0" smtClean="0"/>
              <a:t>تستخدم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أنواع مختلفة </a:t>
            </a:r>
            <a:r>
              <a:rPr lang="ar-SA" sz="2800" dirty="0" smtClean="0"/>
              <a:t>من أجهزة الحاسوب لأداء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مهام متنوعة </a:t>
            </a:r>
            <a:r>
              <a:rPr lang="ar-SA" sz="2800" dirty="0" smtClean="0"/>
              <a:t>ومن المهم فهم الفروق بين أنواع الحواسيب لأجل اختيار التقنية المناسبة لأداء وإنجاز مهمة معينة.</a:t>
            </a:r>
            <a:endParaRPr lang="en-US" sz="2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6CA727-2787-4022-8136-DB5EF58CAB2D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785813"/>
            <a:ext cx="8712968" cy="8309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eaLnBrk="1" latinLnBrk="0" hangingPunct="1">
              <a:buNone/>
              <a:defRPr sz="4000" cap="all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dirty="0" smtClean="0"/>
              <a:t>تصنف </a:t>
            </a:r>
            <a:r>
              <a:rPr lang="ar-SA" dirty="0"/>
              <a:t>الحاسبات </a:t>
            </a:r>
            <a:r>
              <a:rPr lang="ar-SA" dirty="0" smtClean="0"/>
              <a:t>الآلية بعدة طرق </a:t>
            </a:r>
            <a:endParaRPr lang="ar-SA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905000"/>
            <a:ext cx="8458200" cy="4038600"/>
          </a:xfrm>
          <a:prstGeom prst="rect">
            <a:avLst/>
          </a:prstGeom>
        </p:spPr>
        <p:txBody>
          <a:bodyPr/>
          <a:lstStyle/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r>
              <a:rPr lang="ar-SA" sz="2800" dirty="0" smtClean="0">
                <a:cs typeface="+mn-cs"/>
              </a:rPr>
              <a:t>حسب نوع البيانات التي يعالجها </a:t>
            </a:r>
            <a:r>
              <a:rPr lang="ar-SA" sz="2400" dirty="0" smtClean="0">
                <a:cs typeface="+mn-cs"/>
              </a:rPr>
              <a:t>(</a:t>
            </a:r>
            <a:r>
              <a:rPr lang="en-US" sz="2400" dirty="0" smtClean="0">
                <a:cs typeface="+mn-cs"/>
              </a:rPr>
              <a:t>(Type Of Data Processed</a:t>
            </a: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r>
              <a:rPr lang="ar-SA" sz="2800" dirty="0" smtClean="0">
                <a:cs typeface="+mn-cs"/>
              </a:rPr>
              <a:t>حسب الغرض من الاستخدام </a:t>
            </a:r>
            <a:r>
              <a:rPr lang="en-US" sz="2800" dirty="0" smtClean="0">
                <a:cs typeface="+mn-cs"/>
              </a:rPr>
              <a:t>(</a:t>
            </a:r>
            <a:r>
              <a:rPr lang="en-US" sz="2400" dirty="0" smtClean="0">
                <a:cs typeface="+mn-cs"/>
              </a:rPr>
              <a:t>By Purpose</a:t>
            </a:r>
            <a:r>
              <a:rPr lang="en-US" sz="2800" dirty="0" smtClean="0">
                <a:cs typeface="+mn-cs"/>
              </a:rPr>
              <a:t>) </a:t>
            </a: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r>
              <a:rPr lang="ar-SA" sz="2800" dirty="0" smtClean="0">
                <a:cs typeface="+mn-cs"/>
              </a:rPr>
              <a:t>حسب الحجم والأداء.</a:t>
            </a: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endParaRPr lang="en-US" sz="2800" dirty="0" smtClean="0">
              <a:cs typeface="+mn-cs"/>
            </a:endParaRP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endParaRPr lang="en-US" sz="2800" dirty="0" smtClean="0">
              <a:cs typeface="+mn-cs"/>
            </a:endParaRP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endParaRPr lang="en-US" sz="2800" dirty="0" smtClean="0">
              <a:cs typeface="+mn-cs"/>
            </a:endParaRP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buFont typeface="Arial" pitchFamily="34" charset="0"/>
              <a:buChar char="•"/>
              <a:defRPr/>
            </a:pPr>
            <a:endParaRPr lang="ar-SA" sz="3600" dirty="0">
              <a:solidFill>
                <a:schemeClr val="tx1">
                  <a:tint val="85000"/>
                </a:schemeClr>
              </a:solidFill>
              <a:latin typeface="+mn-lt"/>
              <a:cs typeface="+mn-cs"/>
            </a:endParaRPr>
          </a:p>
          <a:p>
            <a:pPr marL="978408" lvl="2" indent="-228600" fontAlgn="auto"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ct val="80000"/>
              <a:defRPr/>
            </a:pPr>
            <a:endParaRPr lang="ar-SA" sz="3600" dirty="0">
              <a:solidFill>
                <a:schemeClr val="tx1">
                  <a:tint val="85000"/>
                </a:schemeClr>
              </a:solidFill>
              <a:latin typeface="+mn-lt"/>
              <a:cs typeface="+mn-cs"/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" pitchFamily="2" charset="2"/>
              <a:buNone/>
              <a:defRPr/>
            </a:pPr>
            <a:endParaRPr lang="en-US" sz="4800" dirty="0">
              <a:latin typeface="+mn-lt"/>
              <a:cs typeface="+mn-cs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7776864" cy="12144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eaLnBrk="1" latinLnBrk="0" hangingPunct="1">
              <a:buNone/>
              <a:defRPr sz="4800" b="1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z="2400" dirty="0"/>
              <a:t>حسب نوع البيانات التي </a:t>
            </a:r>
            <a:r>
              <a:rPr lang="ar-SA" sz="2400" dirty="0" smtClean="0"/>
              <a:t>يعالجها</a:t>
            </a:r>
          </a:p>
          <a:p>
            <a:r>
              <a:rPr lang="ar-SA" sz="2400" dirty="0" smtClean="0"/>
              <a:t> </a:t>
            </a:r>
            <a:r>
              <a:rPr lang="en-US" sz="2400" dirty="0"/>
              <a:t>Type Of Data </a:t>
            </a:r>
            <a:r>
              <a:rPr lang="en-US" sz="2400" dirty="0" smtClean="0"/>
              <a:t>Processed</a:t>
            </a:r>
            <a:endParaRPr lang="en-US" sz="2400" dirty="0"/>
          </a:p>
          <a:p>
            <a:endParaRPr lang="ar-SA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1" y="1214422"/>
            <a:ext cx="7215238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1-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 </a:t>
            </a:r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الحاسبات القياسية </a:t>
            </a:r>
            <a:r>
              <a:rPr lang="en-US" sz="2400" b="1" u="sng" dirty="0" err="1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Analoge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 Computer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: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cs typeface="+mn-cs"/>
            </a:endParaRPr>
          </a:p>
          <a:p>
            <a:r>
              <a:rPr lang="ar-SA" sz="2400" dirty="0" smtClean="0">
                <a:latin typeface="Arial" pitchFamily="34" charset="0"/>
                <a:cs typeface="+mn-cs"/>
              </a:rPr>
              <a:t>يعالج هذا النوع من الحاسبات البيانات التي تتغير باستمرار مثل 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درجات الحرارة </a:t>
            </a:r>
            <a:r>
              <a:rPr lang="ar-SA" sz="2400" dirty="0" smtClean="0">
                <a:latin typeface="Arial" pitchFamily="34" charset="0"/>
                <a:cs typeface="+mn-cs"/>
              </a:rPr>
              <a:t>و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الضغط الجوي</a:t>
            </a:r>
            <a:r>
              <a:rPr lang="ar-SA" sz="2400" dirty="0" smtClean="0">
                <a:latin typeface="Arial" pitchFamily="34" charset="0"/>
                <a:cs typeface="+mn-cs"/>
              </a:rPr>
              <a:t> كما يستخدم هذا النوع لـ:</a:t>
            </a:r>
            <a:r>
              <a:rPr lang="ar-SA" sz="2400" i="1" dirty="0" smtClean="0">
                <a:latin typeface="Arial" pitchFamily="34" charset="0"/>
                <a:cs typeface="+mn-cs"/>
              </a:rPr>
              <a:t>حل المشكلات العلمية </a:t>
            </a:r>
            <a:r>
              <a:rPr lang="ar-SA" sz="2400" dirty="0" smtClean="0">
                <a:latin typeface="Arial" pitchFamily="34" charset="0"/>
                <a:cs typeface="+mn-cs"/>
              </a:rPr>
              <a:t>و</a:t>
            </a:r>
            <a:r>
              <a:rPr lang="ar-SA" sz="2400" i="1" dirty="0" smtClean="0">
                <a:latin typeface="Arial" pitchFamily="34" charset="0"/>
                <a:cs typeface="+mn-cs"/>
              </a:rPr>
              <a:t>الهندسية</a:t>
            </a:r>
            <a:r>
              <a:rPr lang="ar-SA" sz="2400" dirty="0" smtClean="0">
                <a:latin typeface="Arial" pitchFamily="34" charset="0"/>
                <a:cs typeface="+mn-cs"/>
              </a:rPr>
              <a:t> و</a:t>
            </a:r>
            <a:r>
              <a:rPr lang="ar-SA" sz="2400" i="1" dirty="0" smtClean="0">
                <a:latin typeface="Arial" pitchFamily="34" charset="0"/>
                <a:cs typeface="+mn-cs"/>
              </a:rPr>
              <a:t>يستخدم في تصميم نماذج الطائرات والصواريخ والمركبات الفضائية</a:t>
            </a:r>
            <a:r>
              <a:rPr lang="ar-SA" sz="2400" dirty="0" smtClean="0">
                <a:latin typeface="Arial" pitchFamily="34" charset="0"/>
                <a:cs typeface="+mn-cs"/>
              </a:rPr>
              <a:t>.</a:t>
            </a:r>
          </a:p>
          <a:p>
            <a:endParaRPr lang="ar-SA" sz="2400" b="1" dirty="0" smtClean="0">
              <a:cs typeface="+mn-cs"/>
            </a:endParaRPr>
          </a:p>
          <a:p>
            <a:endParaRPr lang="en-US" sz="2400" dirty="0" smtClean="0"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000" dirty="0">
              <a:latin typeface="+mn-lt"/>
              <a:cs typeface="+mn-cs"/>
            </a:endParaRPr>
          </a:p>
        </p:txBody>
      </p:sp>
      <p:pic>
        <p:nvPicPr>
          <p:cNvPr id="34818" name="Picture 2" descr="http://blog.iso50.com/wp-content/uploads/2008/05/logp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140968"/>
            <a:ext cx="2785639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http://upload.wikimedia.org/wikipedia/commons/thumb/6/61/NewmarkAnalogueComputer.jpg/220px-NewmarkAnalogueCompu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140968"/>
            <a:ext cx="2865574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1124744"/>
            <a:ext cx="7693025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ar-SA" sz="2400" b="1" u="sng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+mn-cs"/>
              </a:rPr>
              <a:t>2- حاسبات رقمية 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Digital Computer</a:t>
            </a:r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  <a:cs typeface="+mn-cs"/>
              </a:rPr>
              <a:t>: </a:t>
            </a:r>
            <a:endParaRPr lang="ar-SA" sz="2400" b="1" u="sng" dirty="0">
              <a:solidFill>
                <a:schemeClr val="tx2">
                  <a:lumMod val="75000"/>
                </a:schemeClr>
              </a:solidFill>
              <a:latin typeface="Trebuchet MS" pitchFamily="34" charset="0"/>
              <a:cs typeface="+mn-cs"/>
            </a:endParaRPr>
          </a:p>
          <a:p>
            <a:r>
              <a:rPr lang="ar-SA" sz="2400" b="1" dirty="0">
                <a:solidFill>
                  <a:srgbClr val="51253A"/>
                </a:solidFill>
                <a:latin typeface="Trebuchet MS" pitchFamily="34" charset="0"/>
                <a:cs typeface="+mn-cs"/>
              </a:rPr>
              <a:t>  </a:t>
            </a:r>
            <a:r>
              <a:rPr lang="ar-SA" sz="2400" dirty="0" smtClean="0">
                <a:latin typeface="Arial" pitchFamily="34" charset="0"/>
                <a:cs typeface="+mn-cs"/>
              </a:rPr>
              <a:t>هذا النوع من الحاسبات يستعمل المعلومات المتقطعة والمتغيرات الممثلة بواسطة 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الأعداد</a:t>
            </a:r>
            <a:r>
              <a:rPr lang="ar-SA" sz="2400" dirty="0" smtClean="0">
                <a:latin typeface="Arial" pitchFamily="34" charset="0"/>
                <a:cs typeface="+mn-cs"/>
              </a:rPr>
              <a:t>  ويعتبر ملائماً للاستعمالات التجارية والعلمية وهو من أكثر الحاسبات مرونة في تنفيذ العمليات.</a:t>
            </a:r>
            <a:endParaRPr lang="ar-SA" sz="2400" dirty="0">
              <a:solidFill>
                <a:srgbClr val="0D0D0D"/>
              </a:solidFill>
              <a:latin typeface="Arial" pitchFamily="34" charset="0"/>
              <a:cs typeface="+mn-cs"/>
            </a:endParaRPr>
          </a:p>
          <a:p>
            <a:endParaRPr lang="ar-SA" sz="2000" dirty="0">
              <a:latin typeface="Trebuchet MS" pitchFamily="34" charset="0"/>
              <a:cs typeface="+mn-cs"/>
            </a:endParaRPr>
          </a:p>
        </p:txBody>
      </p:sp>
      <p:pic>
        <p:nvPicPr>
          <p:cNvPr id="2050" name="Picture 2" descr="File:Dell PowerEdge Serv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08920"/>
            <a:ext cx="268829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File:Centcom200408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013176"/>
            <a:ext cx="2664922" cy="1559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File:Acer Aspire 8920 Gemstone by Georg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722186"/>
            <a:ext cx="2681028" cy="2146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8" name="Picture 10" descr="File:Epson-hx-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5013176"/>
            <a:ext cx="3594236" cy="1533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1" y="1214422"/>
            <a:ext cx="7215238" cy="37240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3-الحاسبات الهجينة (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Hybrid Computer</a:t>
            </a:r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)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cs typeface="+mn-cs"/>
            </a:endParaRP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+mn-cs"/>
              </a:rPr>
              <a:t>هي مزيج بين النوعين 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الرقمي </a:t>
            </a:r>
            <a:r>
              <a:rPr lang="ar-SA" sz="2400" dirty="0" smtClean="0">
                <a:latin typeface="Arial" pitchFamily="34" charset="0"/>
                <a:cs typeface="+mn-cs"/>
              </a:rPr>
              <a:t>و </a:t>
            </a:r>
            <a:r>
              <a:rPr lang="ar-SA" sz="2400" dirty="0" smtClean="0">
                <a:solidFill>
                  <a:schemeClr val="accent3"/>
                </a:solidFill>
                <a:latin typeface="Arial" pitchFamily="34" charset="0"/>
                <a:cs typeface="+mn-cs"/>
              </a:rPr>
              <a:t>القياسي.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+mn-cs"/>
              </a:rPr>
              <a:t>يحتوي على مداخل ومخارج تناظرية والمعالجة فيه تكون رقمية.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+mn-cs"/>
              </a:rPr>
              <a:t>هذا النوع يجمع أفضل الإمكانيات من كلا النوعين السابقين فهو:</a:t>
            </a:r>
          </a:p>
          <a:p>
            <a:pPr lvl="1">
              <a:buClr>
                <a:schemeClr val="accent3"/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يأخذ القدرة على خزن البيانات والدقة العالية من الحاسبات الرقمية.</a:t>
            </a:r>
          </a:p>
          <a:p>
            <a:pPr lvl="1">
              <a:buClr>
                <a:schemeClr val="accent3"/>
              </a:buClr>
              <a:buFont typeface="Arial" pitchFamily="34" charset="0"/>
              <a:buChar char="•"/>
            </a:pPr>
            <a:r>
              <a:rPr lang="ar-SA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يأخذ من الحاسبات التناظرية ردة الفعل السريعة لتغيير </a:t>
            </a:r>
            <a:r>
              <a:rPr lang="ar-SA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المدخلات</a:t>
            </a:r>
            <a:r>
              <a:rPr lang="ar-SA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 ونظام الوقت </a:t>
            </a:r>
            <a:r>
              <a:rPr lang="ar-SA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الحقيقي</a:t>
            </a:r>
            <a:r>
              <a:rPr lang="ar-SA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+mn-cs"/>
              </a:rPr>
              <a:t>.</a:t>
            </a:r>
          </a:p>
          <a:p>
            <a:pPr>
              <a:buClr>
                <a:schemeClr val="accent3"/>
              </a:buClr>
            </a:pPr>
            <a:endParaRPr lang="ar-SA" sz="2400" b="1" dirty="0" smtClean="0">
              <a:cs typeface="+mn-cs"/>
            </a:endParaRPr>
          </a:p>
          <a:p>
            <a:endParaRPr lang="en-US" sz="2400" dirty="0" smtClean="0"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000" dirty="0">
              <a:latin typeface="+mn-lt"/>
              <a:cs typeface="+mn-cs"/>
            </a:endParaRPr>
          </a:p>
        </p:txBody>
      </p:sp>
      <p:pic>
        <p:nvPicPr>
          <p:cNvPr id="58370" name="Picture 2" descr="http://prnwebsite.com/images/101_04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2301719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2" name="Picture 4" descr="http://futuremusic.com/news/images/openlabs-dbe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816424"/>
            <a:ext cx="3798026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7132533" cy="5847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ar-SA"/>
            </a:defPPr>
            <a:lvl1pPr algn="ctr" defTabSz="914400" eaLnBrk="1" latinLnBrk="0" hangingPunct="1">
              <a:buNone/>
              <a:defRPr sz="3200" b="1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ar-SA" sz="2800" dirty="0"/>
              <a:t>حسب الغرض من الاستخدام </a:t>
            </a:r>
            <a:r>
              <a:rPr lang="en-US" sz="2800" dirty="0"/>
              <a:t>By Purpose </a:t>
            </a:r>
            <a:endParaRPr lang="ar-SA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142976" y="1428736"/>
            <a:ext cx="6786610" cy="37240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lvl="0" indent="-342900"/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1-حاسبات الأغراض العامة 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General Purpose Computer</a:t>
            </a:r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:</a:t>
            </a:r>
          </a:p>
          <a:p>
            <a:pPr marL="342900" lvl="0" indent="-342900"/>
            <a:endParaRPr lang="en-US" sz="2000" dirty="0" smtClean="0">
              <a:solidFill>
                <a:schemeClr val="tx2">
                  <a:lumMod val="75000"/>
                </a:schemeClr>
              </a:solidFill>
              <a:cs typeface="+mn-cs"/>
            </a:endParaRPr>
          </a:p>
          <a:p>
            <a:r>
              <a:rPr lang="ar-SA" sz="2400" dirty="0" smtClean="0">
                <a:cs typeface="+mn-cs"/>
              </a:rPr>
              <a:t>يستخدم هذا النوع للأغراض العامة سواءً العلمية أو التجارية أو الإدارية و منها أنظمة البنوك و المصارف و حسابات الرواتب و الميزانيات، كما يستعمل في حل المعادلات الرياضية و التصاميم الهندسية و يمكن القول أنه (</a:t>
            </a:r>
            <a:r>
              <a:rPr lang="ar-SA" sz="2400" dirty="0" smtClean="0">
                <a:solidFill>
                  <a:schemeClr val="accent3"/>
                </a:solidFill>
                <a:cs typeface="+mn-cs"/>
              </a:rPr>
              <a:t> لا يمكن حصر استعمالات و استخدامات هذا النوع من الحاسبات لأنه يمتلك المرونة الكاملة لاستعماله في أي مكان.</a:t>
            </a:r>
            <a:r>
              <a:rPr lang="ar-SA" sz="2400" dirty="0" smtClean="0">
                <a:cs typeface="+mn-cs"/>
              </a:rPr>
              <a:t>)</a:t>
            </a:r>
          </a:p>
          <a:p>
            <a:endParaRPr lang="en-US" sz="2400" dirty="0" smtClean="0">
              <a:cs typeface="+mn-cs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/>
          <p:cNvSpPr txBox="1"/>
          <p:nvPr/>
        </p:nvSpPr>
        <p:spPr>
          <a:xfrm>
            <a:off x="1142976" y="678175"/>
            <a:ext cx="6786610" cy="261610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400" dirty="0" smtClean="0">
              <a:cs typeface="+mn-cs"/>
            </a:endParaRPr>
          </a:p>
          <a:p>
            <a:pPr marL="342900" indent="-342900"/>
            <a:r>
              <a:rPr lang="ar-SA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2-حاسبات الأغراض الخاصة 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Special Purpose Computer</a:t>
            </a:r>
            <a:r>
              <a:rPr lang="ar-SA" sz="2000" b="1" dirty="0" smtClean="0">
                <a:solidFill>
                  <a:schemeClr val="tx2">
                    <a:lumMod val="75000"/>
                  </a:schemeClr>
                </a:solidFill>
                <a:cs typeface="+mn-cs"/>
              </a:rPr>
              <a:t>: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cs typeface="+mn-cs"/>
            </a:endParaRPr>
          </a:p>
          <a:p>
            <a:r>
              <a:rPr lang="ar-SA" sz="2400" dirty="0" smtClean="0">
                <a:cs typeface="+mn-cs"/>
              </a:rPr>
              <a:t>هذا النوع من الحواسيب يستخدم لغرض واحد فقط صُمّم من أجله وهو التحكم في العملات أو أجهزة الإنذار المبكر أو التحكم في المركبات الفضائية أو الأجهزة الطبية وغيرها.</a:t>
            </a:r>
            <a:endParaRPr lang="en-US" sz="2400" dirty="0" smtClean="0">
              <a:cs typeface="+mn-cs"/>
            </a:endParaRPr>
          </a:p>
          <a:p>
            <a:endParaRPr lang="ar-SA" sz="2000" dirty="0">
              <a:cs typeface="+mn-cs"/>
            </a:endParaRPr>
          </a:p>
        </p:txBody>
      </p:sp>
      <p:pic>
        <p:nvPicPr>
          <p:cNvPr id="60418" name="Picture 2" descr="http://t2.gstatic.com/images?q=tbn:ANd9GcSTTtq0rPHvI28sDPM2xhA30McOJto6P9SO4MRgZus0Jpq0MEcm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895" y="3294276"/>
            <a:ext cx="2578001" cy="2727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0420" name="Picture 4" descr="http://som.csudh.edu/fac/lpress/471/hout/nethistory/s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294276"/>
            <a:ext cx="3961259" cy="2631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14547-5DE6-418E-9F9F-4CBC4D5DF68D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A5AEE4DD11694CB8B7B3BE72AE601F" ma:contentTypeVersion="0" ma:contentTypeDescription="Create a new document." ma:contentTypeScope="" ma:versionID="334f748c9510d41fdf693c3975e1ad6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4BD8C77-69BA-475C-901C-5B09C65EF0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FFFBE1-B51B-4F26-9A11-23E72CFE44BD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263E7C2-849B-4D01-A180-A63300225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4403</TotalTime>
  <Words>801</Words>
  <Application>Microsoft Office PowerPoint</Application>
  <PresentationFormat>On-screen Show (4:3)</PresentationFormat>
  <Paragraphs>132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Angles</vt:lpstr>
      <vt:lpstr> تصنيفات الحاسب الآلي  تطور الحاسب الآلي تمثيل البيانات و الأنظمة العددية</vt:lpstr>
      <vt:lpstr>تصنيف الحاسبات الآلية</vt:lpstr>
      <vt:lpstr>تصنيف الحاسبات الآلية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تمثيل البيانات والأنظمة العددية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أهمية الحاسب الآلي وأنواعه</dc:title>
  <dc:creator>ايميل</dc:creator>
  <cp:lastModifiedBy>hanan</cp:lastModifiedBy>
  <cp:revision>237</cp:revision>
  <dcterms:created xsi:type="dcterms:W3CDTF">2009-02-02T10:39:38Z</dcterms:created>
  <dcterms:modified xsi:type="dcterms:W3CDTF">2013-03-10T07:43:01Z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0x010100B4A5AEE4DD11694CB8B7B3BE72AE601F</vt:lpwstr>
  </property>
</Properties>
</file>