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500CED3-D659-4234-A17F-B43E4717F0A0}" type="datetimeFigureOut">
              <a:rPr lang="ar-SA" smtClean="0"/>
              <a:t>28/05/1434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BFE3328-8A92-4D15-BC17-749DF663BF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7904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EF8152-819D-4952-9EF2-07214CCFF151}" type="datetime1">
              <a:rPr lang="en-US" smtClean="0"/>
              <a:t>8/4/2013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B1122E-EE8E-425E-B6A4-519322E006A5}" type="datetime1">
              <a:rPr lang="en-US" smtClean="0"/>
              <a:t>8/4/2013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45FF3A-8888-40CF-BC66-F31869D81826}" type="datetime1">
              <a:rPr lang="en-US" smtClean="0"/>
              <a:t>8/4/2013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55AC43-D0A6-4E2B-8420-AA0358DCEFB4}" type="datetime1">
              <a:rPr lang="en-US" smtClean="0"/>
              <a:t>8/4/2013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98BD13-B940-43F1-A24F-93A21F39C2AF}" type="datetime1">
              <a:rPr lang="en-US" smtClean="0"/>
              <a:t>8/4/2013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16078-C0FE-4414-BBA0-C15A595744B4}" type="datetime1">
              <a:rPr lang="en-US" smtClean="0"/>
              <a:t>8/4/2013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339B1A-F0B1-49AD-80BB-BAE8575DC414}" type="datetime1">
              <a:rPr lang="en-US" smtClean="0"/>
              <a:t>8/4/2013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83DBF-4EBB-49E1-B464-5AA54CCC4EC2}" type="datetime1">
              <a:rPr lang="en-US" smtClean="0"/>
              <a:t>8/4/2013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8298EC-E080-4FAF-A80D-98AD9762629E}" type="datetime1">
              <a:rPr lang="en-US" smtClean="0"/>
              <a:t>8/4/2013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A23E0E3-C880-4C48-88CA-964A11F01F2D}" type="datetime1">
              <a:rPr lang="en-US" smtClean="0"/>
              <a:t>8/4/2013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7EA6B9E-6345-4DCC-A65D-BA31B628A737}" type="datetime1">
              <a:rPr lang="en-US" smtClean="0"/>
              <a:t>8/4/2013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3470C52-26F7-47C2-BBB0-67F832C5643D}" type="datetime1">
              <a:rPr lang="en-US" smtClean="0"/>
              <a:t>8/4/2013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33C4FB-9ED7-48D1-8F02-ADA1B3D69FF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 algn="ctr">
              <a:buNone/>
            </a:pPr>
            <a:r>
              <a:rPr lang="ar-SA" sz="3200" dirty="0" smtClean="0"/>
              <a:t>إخراج الاختبار وتطبيقه وتصحيحه</a:t>
            </a:r>
            <a:endParaRPr lang="ar-SA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AEC1-2C5C-4035-8875-2D751CE8BF19}" type="datetime1">
              <a:rPr lang="en-US" smtClean="0"/>
              <a:t>8/4/2013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238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ترتيب بناء على نوع الفقرة:</a:t>
            </a:r>
          </a:p>
          <a:p>
            <a:pPr lvl="1"/>
            <a:r>
              <a:rPr lang="ar-SA" dirty="0" smtClean="0"/>
              <a:t>سهولة توضيح التعليمات.</a:t>
            </a:r>
          </a:p>
          <a:p>
            <a:pPr lvl="1"/>
            <a:r>
              <a:rPr lang="ar-SA" dirty="0" smtClean="0"/>
              <a:t>سهولة التصحيح.</a:t>
            </a:r>
          </a:p>
          <a:p>
            <a:pPr lvl="1"/>
            <a:r>
              <a:rPr lang="ar-SA" dirty="0" smtClean="0"/>
              <a:t>المحافظة على التهيؤ العقلي.</a:t>
            </a:r>
          </a:p>
          <a:p>
            <a:r>
              <a:rPr lang="ar-SA" dirty="0" smtClean="0"/>
              <a:t>ترتيب حسب الصعوبة.</a:t>
            </a:r>
          </a:p>
          <a:p>
            <a:r>
              <a:rPr lang="ar-SA" dirty="0" smtClean="0"/>
              <a:t>ترتيب حسب المحتوى.</a:t>
            </a:r>
          </a:p>
          <a:p>
            <a:pPr marL="109728" indent="0"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ترتيب فقرات الاختبار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79C9-6CD6-4ACB-A2D5-244DF2BE61AE}" type="datetime1">
              <a:rPr lang="en-US" smtClean="0"/>
              <a:t>8/4/2013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705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التعليمات العامة:</a:t>
            </a:r>
          </a:p>
          <a:p>
            <a:pPr lvl="1"/>
            <a:r>
              <a:rPr lang="ar-SA" dirty="0" smtClean="0"/>
              <a:t>الغرض من الاختبار.</a:t>
            </a:r>
          </a:p>
          <a:p>
            <a:pPr lvl="1"/>
            <a:r>
              <a:rPr lang="ar-SA" dirty="0" smtClean="0"/>
              <a:t>طريقة الاجابة.</a:t>
            </a:r>
          </a:p>
          <a:p>
            <a:pPr lvl="1"/>
            <a:r>
              <a:rPr lang="ar-SA" dirty="0" smtClean="0"/>
              <a:t>زمن الاجابة.</a:t>
            </a:r>
          </a:p>
          <a:p>
            <a:pPr lvl="1"/>
            <a:r>
              <a:rPr lang="ar-SA" dirty="0" smtClean="0"/>
              <a:t>التخمين.</a:t>
            </a:r>
          </a:p>
          <a:p>
            <a:r>
              <a:rPr lang="ar-SA" dirty="0" smtClean="0"/>
              <a:t>التعليمات الخاصة:</a:t>
            </a:r>
          </a:p>
          <a:p>
            <a:pPr lvl="1"/>
            <a:r>
              <a:rPr lang="ar-SA" dirty="0" smtClean="0"/>
              <a:t>تحديد الفترة المسموح بها للاستفسار.</a:t>
            </a:r>
          </a:p>
          <a:p>
            <a:pPr lvl="1"/>
            <a:r>
              <a:rPr lang="ar-SA" dirty="0" smtClean="0"/>
              <a:t>إمكانية فصل ورقة الاجابة عن ورقة الاسئلة.</a:t>
            </a:r>
          </a:p>
          <a:p>
            <a:pPr lvl="1"/>
            <a:r>
              <a:rPr lang="ar-SA" dirty="0"/>
              <a:t>تنبيه الطلبة إلى التأكد من عدد اوراق الاختبار.</a:t>
            </a:r>
          </a:p>
          <a:p>
            <a:pPr lvl="1"/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تعليمات الاختبار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C70E8-9C98-4B8B-91B2-216AF4AD0DAC}" type="datetime1">
              <a:rPr lang="en-US" smtClean="0"/>
              <a:t>8/4/2013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940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r>
              <a:rPr lang="ar-SA" dirty="0"/>
              <a:t>إخراج كراسة </a:t>
            </a:r>
            <a:r>
              <a:rPr lang="ar-SA" dirty="0" smtClean="0"/>
              <a:t>الاختبار</a:t>
            </a:r>
          </a:p>
          <a:p>
            <a:pPr lvl="1"/>
            <a:r>
              <a:rPr lang="ar-SA" dirty="0" smtClean="0"/>
              <a:t>ورقة التعليمات.</a:t>
            </a:r>
          </a:p>
          <a:p>
            <a:pPr lvl="1"/>
            <a:r>
              <a:rPr lang="ar-SA" dirty="0" smtClean="0"/>
              <a:t>ورقة الاسئلة.</a:t>
            </a:r>
          </a:p>
          <a:p>
            <a:pPr lvl="1"/>
            <a:r>
              <a:rPr lang="ar-SA" dirty="0" smtClean="0"/>
              <a:t>ورقة الاجابة.</a:t>
            </a:r>
          </a:p>
          <a:p>
            <a:r>
              <a:rPr lang="ar-SA" dirty="0" smtClean="0"/>
              <a:t>تطبيق الاختبار.</a:t>
            </a:r>
          </a:p>
          <a:p>
            <a:r>
              <a:rPr lang="ar-SA" dirty="0" smtClean="0"/>
              <a:t>العوامل التي تشجع الطالب على الغش.</a:t>
            </a:r>
          </a:p>
          <a:p>
            <a:r>
              <a:rPr lang="ar-SA" dirty="0" smtClean="0"/>
              <a:t>التصحيح:</a:t>
            </a:r>
          </a:p>
          <a:p>
            <a:pPr lvl="1"/>
            <a:r>
              <a:rPr lang="ar-SA" dirty="0" smtClean="0"/>
              <a:t>تصحيح الفقرات الموضوعية:</a:t>
            </a:r>
          </a:p>
          <a:p>
            <a:pPr lvl="2"/>
            <a:r>
              <a:rPr lang="ar-SA" dirty="0" smtClean="0"/>
              <a:t>تصحيح يدوي بدون مفتاح مثقب.</a:t>
            </a:r>
          </a:p>
          <a:p>
            <a:pPr lvl="2"/>
            <a:r>
              <a:rPr lang="ar-SA" dirty="0" smtClean="0"/>
              <a:t>تصحيح يدوي بمفتاح مثقب.</a:t>
            </a:r>
          </a:p>
          <a:p>
            <a:pPr lvl="2"/>
            <a:r>
              <a:rPr lang="ar-SA" dirty="0" smtClean="0"/>
              <a:t>التصحيح الالي.</a:t>
            </a:r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686C-82BC-40C5-8BFF-5EE2F8E77C0F}" type="datetime1">
              <a:rPr lang="en-US" smtClean="0"/>
              <a:t>8/4/2013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801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/>
          <a:lstStyle/>
          <a:p>
            <a:r>
              <a:rPr lang="ar-SA" dirty="0" smtClean="0"/>
              <a:t>تصحيح الفقرات الانشائية:</a:t>
            </a:r>
          </a:p>
          <a:p>
            <a:pPr lvl="1"/>
            <a:r>
              <a:rPr lang="ar-SA" dirty="0" smtClean="0"/>
              <a:t>الطريقة التحليلية.</a:t>
            </a:r>
          </a:p>
          <a:p>
            <a:pPr lvl="1"/>
            <a:r>
              <a:rPr lang="ar-SA" dirty="0" smtClean="0"/>
              <a:t>الطريقة الشمولية.</a:t>
            </a:r>
          </a:p>
          <a:p>
            <a:r>
              <a:rPr lang="ar-SA" dirty="0" smtClean="0"/>
              <a:t>إرشادات مهمة فيما يتعلق بالتصحيح.</a:t>
            </a:r>
          </a:p>
          <a:p>
            <a:r>
              <a:rPr lang="ar-SA" dirty="0" smtClean="0"/>
              <a:t>نظام التصحيح للأداء المعقد.</a:t>
            </a:r>
          </a:p>
          <a:p>
            <a:r>
              <a:rPr lang="ar-SA" dirty="0" smtClean="0"/>
              <a:t>التعديل لأثر التخمين.</a:t>
            </a:r>
          </a:p>
          <a:p>
            <a:pPr algn="ctr"/>
            <a:r>
              <a:rPr lang="ar-SA" dirty="0" smtClean="0"/>
              <a:t>أسلوب العقاب : س</a:t>
            </a:r>
            <a:r>
              <a:rPr lang="ar-SA" dirty="0" smtClean="0"/>
              <a:t>*  = س -    ن </a:t>
            </a:r>
          </a:p>
          <a:p>
            <a:pPr marL="109728" indent="0" algn="ctr">
              <a:buNone/>
            </a:pPr>
            <a:r>
              <a:rPr lang="ar-SA" dirty="0"/>
              <a:t> </a:t>
            </a:r>
            <a:r>
              <a:rPr lang="ar-SA" dirty="0" smtClean="0"/>
              <a:t>              </a:t>
            </a:r>
            <a:r>
              <a:rPr lang="ar-SA" dirty="0" smtClean="0"/>
              <a:t>                           ل-1</a:t>
            </a:r>
            <a:endParaRPr lang="en-US" dirty="0" smtClean="0"/>
          </a:p>
          <a:p>
            <a:pPr marL="109728" indent="0" algn="ctr">
              <a:buNone/>
            </a:pPr>
            <a:endParaRPr lang="ar-SA" dirty="0" smtClean="0"/>
          </a:p>
          <a:p>
            <a:pPr algn="ctr"/>
            <a:r>
              <a:rPr lang="ar-SA" dirty="0"/>
              <a:t>أسلوب العقاب الجزئي :  س*  = س -    ن </a:t>
            </a:r>
          </a:p>
          <a:p>
            <a:pPr marL="109728" indent="0" algn="ctr">
              <a:buNone/>
            </a:pPr>
            <a:r>
              <a:rPr lang="ar-SA" dirty="0"/>
              <a:t>                                          </a:t>
            </a:r>
            <a:r>
              <a:rPr lang="ar-SA" dirty="0" smtClean="0"/>
              <a:t>        2  (ل-1)</a:t>
            </a:r>
            <a:endParaRPr lang="en-US" dirty="0"/>
          </a:p>
          <a:p>
            <a:pPr lvl="8">
              <a:buFont typeface="Wingdings" pitchFamily="2" charset="2"/>
              <a:buChar char="Ø"/>
            </a:pPr>
            <a:endParaRPr lang="ar-SA" dirty="0" smtClean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2195736" y="3581081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DD89-64E3-4579-8F0F-DF96E1CA0A93}" type="datetime1">
              <a:rPr lang="en-US" smtClean="0"/>
              <a:t>8/4/2013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757129" y="4941168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889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dirty="0" smtClean="0"/>
              <a:t>أسلوب التشجيع : </a:t>
            </a:r>
            <a:r>
              <a:rPr lang="ar-SA" dirty="0"/>
              <a:t>س*  =</a:t>
            </a:r>
            <a:r>
              <a:rPr lang="ar-SA" dirty="0" smtClean="0"/>
              <a:t> </a:t>
            </a:r>
            <a:r>
              <a:rPr lang="ar-SA" dirty="0"/>
              <a:t>س </a:t>
            </a:r>
            <a:r>
              <a:rPr lang="ar-SA" dirty="0" smtClean="0"/>
              <a:t>+    م</a:t>
            </a:r>
            <a:endParaRPr lang="ar-SA" dirty="0"/>
          </a:p>
          <a:p>
            <a:pPr marL="109728" indent="0" algn="ctr">
              <a:buNone/>
            </a:pPr>
            <a:r>
              <a:rPr lang="ar-SA" dirty="0"/>
              <a:t>                                          </a:t>
            </a:r>
            <a:r>
              <a:rPr lang="ar-SA" dirty="0" smtClean="0"/>
              <a:t>ل</a:t>
            </a:r>
          </a:p>
          <a:p>
            <a:pPr marL="109728" indent="0" algn="ctr">
              <a:buNone/>
            </a:pPr>
            <a:endParaRPr lang="ar-SA" dirty="0" smtClean="0"/>
          </a:p>
          <a:p>
            <a:pPr marL="109728" indent="0" algn="ctr">
              <a:buNone/>
            </a:pPr>
            <a:endParaRPr lang="en-US" dirty="0" smtClean="0"/>
          </a:p>
          <a:p>
            <a:pPr algn="ctr"/>
            <a:r>
              <a:rPr lang="ar-SA" dirty="0" smtClean="0"/>
              <a:t>  العقاب والمكافأة:  س*  = س+      م    -     ن </a:t>
            </a:r>
          </a:p>
          <a:p>
            <a:pPr marL="109728" indent="0" algn="ctr">
              <a:buNone/>
            </a:pPr>
            <a:r>
              <a:rPr lang="ar-SA" dirty="0" smtClean="0"/>
              <a:t>                                                ل         ل-1</a:t>
            </a:r>
            <a:endParaRPr lang="en-US" dirty="0"/>
          </a:p>
          <a:p>
            <a:pPr lvl="3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AC43-D0A6-4E2B-8420-AA0358DCEFB4}" type="datetime1">
              <a:rPr lang="en-US" smtClean="0"/>
              <a:t>8/4/2013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ابدا عن الكتاب المقرر.</a:t>
            </a:r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2123728" y="1996480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660576" y="3789040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331640" y="3793434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209</TotalTime>
  <Words>255</Words>
  <Application>Microsoft Office PowerPoint</Application>
  <PresentationFormat>On-screen Show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إخراج الاختبار وتطبيقه وتصحيحه</vt:lpstr>
      <vt:lpstr>ترتيب فقرات الاختبار</vt:lpstr>
      <vt:lpstr>تعليمات الاختبار</vt:lpstr>
      <vt:lpstr>PowerPoint Presentation</vt:lpstr>
      <vt:lpstr>PowerPoint Presentation</vt:lpstr>
      <vt:lpstr>PowerPoint Presentation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إخراج الاختبار وتطبيقه وتصحيحه</dc:title>
  <dc:creator>Faisal</dc:creator>
  <cp:lastModifiedBy>User</cp:lastModifiedBy>
  <cp:revision>15</cp:revision>
  <dcterms:created xsi:type="dcterms:W3CDTF">2012-11-24T06:32:45Z</dcterms:created>
  <dcterms:modified xsi:type="dcterms:W3CDTF">2013-04-08T04:36:09Z</dcterms:modified>
</cp:coreProperties>
</file>