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2" r:id="rId3"/>
    <p:sldId id="261" r:id="rId4"/>
    <p:sldId id="263" r:id="rId5"/>
    <p:sldId id="271" r:id="rId6"/>
    <p:sldId id="272" r:id="rId7"/>
    <p:sldId id="273" r:id="rId8"/>
    <p:sldId id="264" r:id="rId9"/>
    <p:sldId id="266" r:id="rId10"/>
    <p:sldId id="259" r:id="rId11"/>
    <p:sldId id="268" r:id="rId12"/>
    <p:sldId id="267" r:id="rId13"/>
    <p:sldId id="269" r:id="rId14"/>
    <p:sldId id="275" r:id="rId15"/>
    <p:sldId id="25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C9342E-46D6-4773-BE5B-4D25F02B63E6}" type="doc">
      <dgm:prSet loTypeId="urn:microsoft.com/office/officeart/2005/8/layout/venn1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0F159CB0-3B8B-4137-A588-220CF6B9A2E1}">
      <dgm:prSet custT="1"/>
      <dgm:spPr/>
      <dgm:t>
        <a:bodyPr/>
        <a:lstStyle/>
        <a:p>
          <a:pPr rtl="1"/>
          <a:r>
            <a:rPr lang="ar-SA" sz="2000" b="1" dirty="0" smtClean="0"/>
            <a:t>الجانب الاداري </a:t>
          </a:r>
          <a:endParaRPr lang="ar-SA" sz="2000" b="1" dirty="0"/>
        </a:p>
      </dgm:t>
    </dgm:pt>
    <dgm:pt modelId="{4FA2D685-29B9-4DE8-BD94-F908585F7A4C}" type="parTrans" cxnId="{19E28B8E-5A98-4F0F-8525-6FC5499FFF7C}">
      <dgm:prSet/>
      <dgm:spPr/>
      <dgm:t>
        <a:bodyPr/>
        <a:lstStyle/>
        <a:p>
          <a:pPr rtl="1"/>
          <a:endParaRPr lang="ar-SA" sz="2000"/>
        </a:p>
      </dgm:t>
    </dgm:pt>
    <dgm:pt modelId="{DCA08CC4-CD73-4BD2-8285-24AF27CB6916}" type="sibTrans" cxnId="{19E28B8E-5A98-4F0F-8525-6FC5499FFF7C}">
      <dgm:prSet/>
      <dgm:spPr/>
      <dgm:t>
        <a:bodyPr/>
        <a:lstStyle/>
        <a:p>
          <a:pPr rtl="1"/>
          <a:endParaRPr lang="ar-SA" sz="2000"/>
        </a:p>
      </dgm:t>
    </dgm:pt>
    <dgm:pt modelId="{4EF57B01-D617-4C52-B4AE-B28EFBCBABC5}">
      <dgm:prSet custT="1"/>
      <dgm:spPr/>
      <dgm:t>
        <a:bodyPr/>
        <a:lstStyle/>
        <a:p>
          <a:pPr rtl="1"/>
          <a:r>
            <a:rPr lang="ar-SA" sz="2000" b="1" dirty="0" smtClean="0"/>
            <a:t>النفسي للطلاب</a:t>
          </a:r>
          <a:endParaRPr lang="ar-SA" sz="2000" b="1" dirty="0"/>
        </a:p>
      </dgm:t>
    </dgm:pt>
    <dgm:pt modelId="{E06939AB-0196-4AB9-9002-06A71A90AED7}" type="parTrans" cxnId="{38DBD9DE-DBDF-4AB1-9FB3-FEF1933BBB1A}">
      <dgm:prSet/>
      <dgm:spPr/>
      <dgm:t>
        <a:bodyPr/>
        <a:lstStyle/>
        <a:p>
          <a:pPr rtl="1"/>
          <a:endParaRPr lang="ar-SA" sz="2000"/>
        </a:p>
      </dgm:t>
    </dgm:pt>
    <dgm:pt modelId="{C9E70F3D-24A8-44E9-ACC5-93129F0C1143}" type="sibTrans" cxnId="{38DBD9DE-DBDF-4AB1-9FB3-FEF1933BBB1A}">
      <dgm:prSet/>
      <dgm:spPr/>
      <dgm:t>
        <a:bodyPr/>
        <a:lstStyle/>
        <a:p>
          <a:pPr rtl="1"/>
          <a:endParaRPr lang="ar-SA" sz="2000"/>
        </a:p>
      </dgm:t>
    </dgm:pt>
    <dgm:pt modelId="{FFC7D5F1-74CA-4CC1-81B5-7E9B29A4EE82}">
      <dgm:prSet custT="1"/>
      <dgm:spPr/>
      <dgm:t>
        <a:bodyPr/>
        <a:lstStyle/>
        <a:p>
          <a:pPr rtl="1"/>
          <a:r>
            <a:rPr lang="ar-SA" sz="2000" b="1" dirty="0" smtClean="0"/>
            <a:t>الادوات و الاجهزة و الوسائل التعليمية </a:t>
          </a:r>
          <a:endParaRPr lang="ar-SA" sz="2000" b="1" dirty="0"/>
        </a:p>
      </dgm:t>
    </dgm:pt>
    <dgm:pt modelId="{FF8CAA61-592A-4A70-AEAF-CFFEF5349D01}" type="parTrans" cxnId="{EC97F21E-235A-4F48-B2D8-FAD0B9BDE02F}">
      <dgm:prSet/>
      <dgm:spPr/>
      <dgm:t>
        <a:bodyPr/>
        <a:lstStyle/>
        <a:p>
          <a:pPr rtl="1"/>
          <a:endParaRPr lang="ar-SA" sz="2000"/>
        </a:p>
      </dgm:t>
    </dgm:pt>
    <dgm:pt modelId="{576130EC-7EFD-4A33-AE85-FE4BCD53F884}" type="sibTrans" cxnId="{EC97F21E-235A-4F48-B2D8-FAD0B9BDE02F}">
      <dgm:prSet/>
      <dgm:spPr/>
      <dgm:t>
        <a:bodyPr/>
        <a:lstStyle/>
        <a:p>
          <a:pPr rtl="1"/>
          <a:endParaRPr lang="ar-SA" sz="2000"/>
        </a:p>
      </dgm:t>
    </dgm:pt>
    <dgm:pt modelId="{2C945E6A-131D-4A9E-AE73-7FED25B8287B}" type="pres">
      <dgm:prSet presAssocID="{C7C9342E-46D6-4773-BE5B-4D25F02B63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451DAEF-1644-433F-8604-4E9719112C8A}" type="pres">
      <dgm:prSet presAssocID="{0F159CB0-3B8B-4137-A588-220CF6B9A2E1}" presName="circ1" presStyleLbl="vennNode1" presStyleIdx="0" presStyleCnt="3" custScaleX="102183"/>
      <dgm:spPr/>
      <dgm:t>
        <a:bodyPr/>
        <a:lstStyle/>
        <a:p>
          <a:pPr rtl="1"/>
          <a:endParaRPr lang="ar-SA"/>
        </a:p>
      </dgm:t>
    </dgm:pt>
    <dgm:pt modelId="{F3851D31-B0B6-43C5-BD51-E8BCFA987DEC}" type="pres">
      <dgm:prSet presAssocID="{0F159CB0-3B8B-4137-A588-220CF6B9A2E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B6B6CC-F3B0-4088-A93E-CCDBBF282ADD}" type="pres">
      <dgm:prSet presAssocID="{4EF57B01-D617-4C52-B4AE-B28EFBCBABC5}" presName="circ2" presStyleLbl="vennNode1" presStyleIdx="1" presStyleCnt="3" custScaleX="104068"/>
      <dgm:spPr/>
      <dgm:t>
        <a:bodyPr/>
        <a:lstStyle/>
        <a:p>
          <a:pPr rtl="1"/>
          <a:endParaRPr lang="ar-SA"/>
        </a:p>
      </dgm:t>
    </dgm:pt>
    <dgm:pt modelId="{F737D04E-152B-404A-82BA-C637CCFF76EA}" type="pres">
      <dgm:prSet presAssocID="{4EF57B01-D617-4C52-B4AE-B28EFBCBABC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EFD734-E9A1-4F36-A48F-1841E0E9F377}" type="pres">
      <dgm:prSet presAssocID="{FFC7D5F1-74CA-4CC1-81B5-7E9B29A4EE82}" presName="circ3" presStyleLbl="vennNode1" presStyleIdx="2" presStyleCnt="3" custScaleX="108921"/>
      <dgm:spPr/>
      <dgm:t>
        <a:bodyPr/>
        <a:lstStyle/>
        <a:p>
          <a:pPr rtl="1"/>
          <a:endParaRPr lang="ar-SA"/>
        </a:p>
      </dgm:t>
    </dgm:pt>
    <dgm:pt modelId="{8E0F2AD3-4B09-4311-AFB2-CD7B1BCA626A}" type="pres">
      <dgm:prSet presAssocID="{FFC7D5F1-74CA-4CC1-81B5-7E9B29A4EE8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C97F21E-235A-4F48-B2D8-FAD0B9BDE02F}" srcId="{C7C9342E-46D6-4773-BE5B-4D25F02B63E6}" destId="{FFC7D5F1-74CA-4CC1-81B5-7E9B29A4EE82}" srcOrd="2" destOrd="0" parTransId="{FF8CAA61-592A-4A70-AEAF-CFFEF5349D01}" sibTransId="{576130EC-7EFD-4A33-AE85-FE4BCD53F884}"/>
    <dgm:cxn modelId="{22B40557-6F45-4A34-AFDC-FC5877EC0D2F}" type="presOf" srcId="{4EF57B01-D617-4C52-B4AE-B28EFBCBABC5}" destId="{F737D04E-152B-404A-82BA-C637CCFF76EA}" srcOrd="1" destOrd="0" presId="urn:microsoft.com/office/officeart/2005/8/layout/venn1"/>
    <dgm:cxn modelId="{7B3D2577-DF6E-43D8-B8BA-3DFEB60E60F6}" type="presOf" srcId="{FFC7D5F1-74CA-4CC1-81B5-7E9B29A4EE82}" destId="{8E0F2AD3-4B09-4311-AFB2-CD7B1BCA626A}" srcOrd="1" destOrd="0" presId="urn:microsoft.com/office/officeart/2005/8/layout/venn1"/>
    <dgm:cxn modelId="{2E99E893-FC6F-4716-B659-3560ABEF89A5}" type="presOf" srcId="{0F159CB0-3B8B-4137-A588-220CF6B9A2E1}" destId="{F3851D31-B0B6-43C5-BD51-E8BCFA987DEC}" srcOrd="1" destOrd="0" presId="urn:microsoft.com/office/officeart/2005/8/layout/venn1"/>
    <dgm:cxn modelId="{83A26AFE-DF77-49D1-A3A2-F832C35578CF}" type="presOf" srcId="{4EF57B01-D617-4C52-B4AE-B28EFBCBABC5}" destId="{87B6B6CC-F3B0-4088-A93E-CCDBBF282ADD}" srcOrd="0" destOrd="0" presId="urn:microsoft.com/office/officeart/2005/8/layout/venn1"/>
    <dgm:cxn modelId="{19E28B8E-5A98-4F0F-8525-6FC5499FFF7C}" srcId="{C7C9342E-46D6-4773-BE5B-4D25F02B63E6}" destId="{0F159CB0-3B8B-4137-A588-220CF6B9A2E1}" srcOrd="0" destOrd="0" parTransId="{4FA2D685-29B9-4DE8-BD94-F908585F7A4C}" sibTransId="{DCA08CC4-CD73-4BD2-8285-24AF27CB6916}"/>
    <dgm:cxn modelId="{F0C83788-5550-40CB-834E-105DF36BEC07}" type="presOf" srcId="{0F159CB0-3B8B-4137-A588-220CF6B9A2E1}" destId="{A451DAEF-1644-433F-8604-4E9719112C8A}" srcOrd="0" destOrd="0" presId="urn:microsoft.com/office/officeart/2005/8/layout/venn1"/>
    <dgm:cxn modelId="{99F2665A-B372-4D21-BD92-291166BEF65F}" type="presOf" srcId="{C7C9342E-46D6-4773-BE5B-4D25F02B63E6}" destId="{2C945E6A-131D-4A9E-AE73-7FED25B8287B}" srcOrd="0" destOrd="0" presId="urn:microsoft.com/office/officeart/2005/8/layout/venn1"/>
    <dgm:cxn modelId="{38DBD9DE-DBDF-4AB1-9FB3-FEF1933BBB1A}" srcId="{C7C9342E-46D6-4773-BE5B-4D25F02B63E6}" destId="{4EF57B01-D617-4C52-B4AE-B28EFBCBABC5}" srcOrd="1" destOrd="0" parTransId="{E06939AB-0196-4AB9-9002-06A71A90AED7}" sibTransId="{C9E70F3D-24A8-44E9-ACC5-93129F0C1143}"/>
    <dgm:cxn modelId="{898803A1-CCE2-4E23-945E-4875CECBF8F1}" type="presOf" srcId="{FFC7D5F1-74CA-4CC1-81B5-7E9B29A4EE82}" destId="{FAEFD734-E9A1-4F36-A48F-1841E0E9F377}" srcOrd="0" destOrd="0" presId="urn:microsoft.com/office/officeart/2005/8/layout/venn1"/>
    <dgm:cxn modelId="{787328CF-C502-483A-9994-FA54B0B502EA}" type="presParOf" srcId="{2C945E6A-131D-4A9E-AE73-7FED25B8287B}" destId="{A451DAEF-1644-433F-8604-4E9719112C8A}" srcOrd="0" destOrd="0" presId="urn:microsoft.com/office/officeart/2005/8/layout/venn1"/>
    <dgm:cxn modelId="{030BFE0E-5BD2-4B27-BBDF-D185EC26182D}" type="presParOf" srcId="{2C945E6A-131D-4A9E-AE73-7FED25B8287B}" destId="{F3851D31-B0B6-43C5-BD51-E8BCFA987DEC}" srcOrd="1" destOrd="0" presId="urn:microsoft.com/office/officeart/2005/8/layout/venn1"/>
    <dgm:cxn modelId="{E058CD6D-2076-429E-ADD5-C14FC34E6D4D}" type="presParOf" srcId="{2C945E6A-131D-4A9E-AE73-7FED25B8287B}" destId="{87B6B6CC-F3B0-4088-A93E-CCDBBF282ADD}" srcOrd="2" destOrd="0" presId="urn:microsoft.com/office/officeart/2005/8/layout/venn1"/>
    <dgm:cxn modelId="{D6A8104C-6AF6-403C-8F5E-BD088DFD6635}" type="presParOf" srcId="{2C945E6A-131D-4A9E-AE73-7FED25B8287B}" destId="{F737D04E-152B-404A-82BA-C637CCFF76EA}" srcOrd="3" destOrd="0" presId="urn:microsoft.com/office/officeart/2005/8/layout/venn1"/>
    <dgm:cxn modelId="{10BF0F1A-708D-407C-96F5-B5D804D4B0D1}" type="presParOf" srcId="{2C945E6A-131D-4A9E-AE73-7FED25B8287B}" destId="{FAEFD734-E9A1-4F36-A48F-1841E0E9F377}" srcOrd="4" destOrd="0" presId="urn:microsoft.com/office/officeart/2005/8/layout/venn1"/>
    <dgm:cxn modelId="{2A694428-9312-45B2-BBDD-E790067E3702}" type="presParOf" srcId="{2C945E6A-131D-4A9E-AE73-7FED25B8287B}" destId="{8E0F2AD3-4B09-4311-AFB2-CD7B1BCA626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D4D9CF-BECA-4595-A369-EAD6632D7B1B}" type="doc">
      <dgm:prSet loTypeId="urn:microsoft.com/office/officeart/2005/8/layout/gear1" loCatId="process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51EBF711-B66E-4132-ADCE-AE256397B52F}">
      <dgm:prSet phldrT="[Text]"/>
      <dgm:spPr/>
      <dgm:t>
        <a:bodyPr/>
        <a:lstStyle/>
        <a:p>
          <a:pPr rtl="1"/>
          <a:r>
            <a:rPr lang="ar-SA" dirty="0" smtClean="0"/>
            <a:t>إستراتيجات التدريس </a:t>
          </a:r>
          <a:endParaRPr lang="ar-SA" dirty="0"/>
        </a:p>
      </dgm:t>
    </dgm:pt>
    <dgm:pt modelId="{C5D29A5C-1CAE-426A-A082-4249BBA820C5}" type="parTrans" cxnId="{BB9BEDA8-BB33-4DFB-877F-375D91E96B20}">
      <dgm:prSet/>
      <dgm:spPr/>
      <dgm:t>
        <a:bodyPr/>
        <a:lstStyle/>
        <a:p>
          <a:pPr rtl="1"/>
          <a:endParaRPr lang="ar-SA"/>
        </a:p>
      </dgm:t>
    </dgm:pt>
    <dgm:pt modelId="{B05D9892-D4A6-46EA-8615-AA5FBDBE2086}" type="sibTrans" cxnId="{BB9BEDA8-BB33-4DFB-877F-375D91E96B20}">
      <dgm:prSet/>
      <dgm:spPr/>
      <dgm:t>
        <a:bodyPr/>
        <a:lstStyle/>
        <a:p>
          <a:pPr rtl="1"/>
          <a:endParaRPr lang="ar-SA"/>
        </a:p>
      </dgm:t>
    </dgm:pt>
    <dgm:pt modelId="{28005D22-4AA8-4F1A-87AB-11C6D880BEAD}">
      <dgm:prSet phldrT="[Text]"/>
      <dgm:spPr/>
      <dgm:t>
        <a:bodyPr/>
        <a:lstStyle/>
        <a:p>
          <a:pPr rtl="1"/>
          <a:r>
            <a:rPr lang="ar-SA" dirty="0" smtClean="0"/>
            <a:t>اساليب التدريس</a:t>
          </a:r>
          <a:endParaRPr lang="ar-SA" dirty="0"/>
        </a:p>
      </dgm:t>
    </dgm:pt>
    <dgm:pt modelId="{265EDA6B-BC08-4308-B106-3F36644CF41E}" type="parTrans" cxnId="{6AC27396-1420-45F4-B161-46ECE8AD88E0}">
      <dgm:prSet/>
      <dgm:spPr/>
      <dgm:t>
        <a:bodyPr/>
        <a:lstStyle/>
        <a:p>
          <a:pPr rtl="1"/>
          <a:endParaRPr lang="ar-SA"/>
        </a:p>
      </dgm:t>
    </dgm:pt>
    <dgm:pt modelId="{120E88F0-88F6-4798-8CCA-F8C77B34D5A4}" type="sibTrans" cxnId="{6AC27396-1420-45F4-B161-46ECE8AD88E0}">
      <dgm:prSet/>
      <dgm:spPr/>
      <dgm:t>
        <a:bodyPr/>
        <a:lstStyle/>
        <a:p>
          <a:pPr rtl="1"/>
          <a:endParaRPr lang="ar-SA"/>
        </a:p>
      </dgm:t>
    </dgm:pt>
    <dgm:pt modelId="{512A1DD2-C7E8-4C0C-B876-CB19F9DBC3BE}">
      <dgm:prSet phldrT="[Text]"/>
      <dgm:spPr/>
      <dgm:t>
        <a:bodyPr/>
        <a:lstStyle/>
        <a:p>
          <a:pPr rtl="1"/>
          <a:r>
            <a:rPr lang="ar-SA" dirty="0" smtClean="0"/>
            <a:t>طريقة التدريس</a:t>
          </a:r>
          <a:endParaRPr lang="ar-SA" dirty="0"/>
        </a:p>
      </dgm:t>
    </dgm:pt>
    <dgm:pt modelId="{1186E9C6-5BAC-4576-BBFC-39D2B71CA13C}" type="parTrans" cxnId="{A9D96955-4FA8-4853-8281-433B562ECB70}">
      <dgm:prSet/>
      <dgm:spPr/>
      <dgm:t>
        <a:bodyPr/>
        <a:lstStyle/>
        <a:p>
          <a:pPr rtl="1"/>
          <a:endParaRPr lang="ar-SA"/>
        </a:p>
      </dgm:t>
    </dgm:pt>
    <dgm:pt modelId="{553AF3C9-3DFD-4835-80A2-E1AFF11FF1A3}" type="sibTrans" cxnId="{A9D96955-4FA8-4853-8281-433B562ECB70}">
      <dgm:prSet/>
      <dgm:spPr/>
      <dgm:t>
        <a:bodyPr/>
        <a:lstStyle/>
        <a:p>
          <a:pPr rtl="1"/>
          <a:endParaRPr lang="ar-SA"/>
        </a:p>
      </dgm:t>
    </dgm:pt>
    <dgm:pt modelId="{E9C708EA-FECA-4347-93AD-4346528612AA}" type="pres">
      <dgm:prSet presAssocID="{BFD4D9CF-BECA-4595-A369-EAD6632D7B1B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8073A0C-24D5-4E36-A13A-9B6C83CF4936}" type="pres">
      <dgm:prSet presAssocID="{51EBF711-B66E-4132-ADCE-AE256397B52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5ED44B-0CB6-4F0E-BDCB-9652F1F2FFF6}" type="pres">
      <dgm:prSet presAssocID="{51EBF711-B66E-4132-ADCE-AE256397B52F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91CF158F-92D0-4F24-8F61-52BDC39D9BE3}" type="pres">
      <dgm:prSet presAssocID="{51EBF711-B66E-4132-ADCE-AE256397B52F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668ABD9-87B4-460F-A1B0-37433D54EFCC}" type="pres">
      <dgm:prSet presAssocID="{28005D22-4AA8-4F1A-87AB-11C6D880BEA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2EE827-2054-43F1-BDEB-D0DECA6458B9}" type="pres">
      <dgm:prSet presAssocID="{28005D22-4AA8-4F1A-87AB-11C6D880BEAD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E45D689-1F55-43D8-8CDE-A21B276AF511}" type="pres">
      <dgm:prSet presAssocID="{28005D22-4AA8-4F1A-87AB-11C6D880BEAD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B5E1F7B1-7EB7-4489-8A29-019F171A71F8}" type="pres">
      <dgm:prSet presAssocID="{512A1DD2-C7E8-4C0C-B876-CB19F9DBC3BE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FD578844-1525-4C38-8464-D19ED17D8C67}" type="pres">
      <dgm:prSet presAssocID="{512A1DD2-C7E8-4C0C-B876-CB19F9DBC3B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5B9CFC-FA80-49C0-9135-2EEF2833A97C}" type="pres">
      <dgm:prSet presAssocID="{512A1DD2-C7E8-4C0C-B876-CB19F9DBC3BE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D051840F-89A1-401F-96D0-18102F96BD23}" type="pres">
      <dgm:prSet presAssocID="{512A1DD2-C7E8-4C0C-B876-CB19F9DBC3BE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DFE0558A-8CE2-42A3-A68B-3A83515CA5B2}" type="pres">
      <dgm:prSet presAssocID="{B05D9892-D4A6-46EA-8615-AA5FBDBE2086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344A3E9F-3A99-4EE0-95A2-6DF4A84AF535}" type="pres">
      <dgm:prSet presAssocID="{120E88F0-88F6-4798-8CCA-F8C77B34D5A4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86E19CFF-3C7D-418C-A770-0B55EABD2F35}" type="pres">
      <dgm:prSet presAssocID="{553AF3C9-3DFD-4835-80A2-E1AFF11FF1A3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16E58365-E22A-4335-8260-31AD37C3F03B}" type="presOf" srcId="{B05D9892-D4A6-46EA-8615-AA5FBDBE2086}" destId="{DFE0558A-8CE2-42A3-A68B-3A83515CA5B2}" srcOrd="0" destOrd="0" presId="urn:microsoft.com/office/officeart/2005/8/layout/gear1"/>
    <dgm:cxn modelId="{23755781-E125-4B9A-B586-B48E2CB8144B}" type="presOf" srcId="{512A1DD2-C7E8-4C0C-B876-CB19F9DBC3BE}" destId="{B5E1F7B1-7EB7-4489-8A29-019F171A71F8}" srcOrd="0" destOrd="0" presId="urn:microsoft.com/office/officeart/2005/8/layout/gear1"/>
    <dgm:cxn modelId="{7997E626-2F79-4784-ADD7-4C7D15671BA5}" type="presOf" srcId="{512A1DD2-C7E8-4C0C-B876-CB19F9DBC3BE}" destId="{905B9CFC-FA80-49C0-9135-2EEF2833A97C}" srcOrd="2" destOrd="0" presId="urn:microsoft.com/office/officeart/2005/8/layout/gear1"/>
    <dgm:cxn modelId="{7BB3C350-295C-44F7-8172-E250816CFAAC}" type="presOf" srcId="{28005D22-4AA8-4F1A-87AB-11C6D880BEAD}" destId="{772EE827-2054-43F1-BDEB-D0DECA6458B9}" srcOrd="1" destOrd="0" presId="urn:microsoft.com/office/officeart/2005/8/layout/gear1"/>
    <dgm:cxn modelId="{E4D52D11-3501-42D0-B866-3A0E599F1417}" type="presOf" srcId="{BFD4D9CF-BECA-4595-A369-EAD6632D7B1B}" destId="{E9C708EA-FECA-4347-93AD-4346528612AA}" srcOrd="0" destOrd="0" presId="urn:microsoft.com/office/officeart/2005/8/layout/gear1"/>
    <dgm:cxn modelId="{899378E1-FC31-4CA4-80FB-CCBA5CE92168}" type="presOf" srcId="{51EBF711-B66E-4132-ADCE-AE256397B52F}" destId="{91CF158F-92D0-4F24-8F61-52BDC39D9BE3}" srcOrd="2" destOrd="0" presId="urn:microsoft.com/office/officeart/2005/8/layout/gear1"/>
    <dgm:cxn modelId="{21292FF3-8F3B-4FDA-ACEB-319654E1003E}" type="presOf" srcId="{28005D22-4AA8-4F1A-87AB-11C6D880BEAD}" destId="{7E45D689-1F55-43D8-8CDE-A21B276AF511}" srcOrd="2" destOrd="0" presId="urn:microsoft.com/office/officeart/2005/8/layout/gear1"/>
    <dgm:cxn modelId="{A236C3AA-543E-43C5-BE59-6FF7FAE6835C}" type="presOf" srcId="{512A1DD2-C7E8-4C0C-B876-CB19F9DBC3BE}" destId="{D051840F-89A1-401F-96D0-18102F96BD23}" srcOrd="3" destOrd="0" presId="urn:microsoft.com/office/officeart/2005/8/layout/gear1"/>
    <dgm:cxn modelId="{0582EE6E-4D7A-4E54-A3A5-756C6479AEFF}" type="presOf" srcId="{51EBF711-B66E-4132-ADCE-AE256397B52F}" destId="{B8073A0C-24D5-4E36-A13A-9B6C83CF4936}" srcOrd="0" destOrd="0" presId="urn:microsoft.com/office/officeart/2005/8/layout/gear1"/>
    <dgm:cxn modelId="{EE208849-0369-409E-874B-560427236F99}" type="presOf" srcId="{512A1DD2-C7E8-4C0C-B876-CB19F9DBC3BE}" destId="{FD578844-1525-4C38-8464-D19ED17D8C67}" srcOrd="1" destOrd="0" presId="urn:microsoft.com/office/officeart/2005/8/layout/gear1"/>
    <dgm:cxn modelId="{F74B8CA6-E9E5-46C4-ACE8-1594BF3F90FF}" type="presOf" srcId="{553AF3C9-3DFD-4835-80A2-E1AFF11FF1A3}" destId="{86E19CFF-3C7D-418C-A770-0B55EABD2F35}" srcOrd="0" destOrd="0" presId="urn:microsoft.com/office/officeart/2005/8/layout/gear1"/>
    <dgm:cxn modelId="{BB9BEDA8-BB33-4DFB-877F-375D91E96B20}" srcId="{BFD4D9CF-BECA-4595-A369-EAD6632D7B1B}" destId="{51EBF711-B66E-4132-ADCE-AE256397B52F}" srcOrd="0" destOrd="0" parTransId="{C5D29A5C-1CAE-426A-A082-4249BBA820C5}" sibTransId="{B05D9892-D4A6-46EA-8615-AA5FBDBE2086}"/>
    <dgm:cxn modelId="{0970C424-E12E-46F2-9E4F-A5D10B681371}" type="presOf" srcId="{120E88F0-88F6-4798-8CCA-F8C77B34D5A4}" destId="{344A3E9F-3A99-4EE0-95A2-6DF4A84AF535}" srcOrd="0" destOrd="0" presId="urn:microsoft.com/office/officeart/2005/8/layout/gear1"/>
    <dgm:cxn modelId="{6AC27396-1420-45F4-B161-46ECE8AD88E0}" srcId="{BFD4D9CF-BECA-4595-A369-EAD6632D7B1B}" destId="{28005D22-4AA8-4F1A-87AB-11C6D880BEAD}" srcOrd="1" destOrd="0" parTransId="{265EDA6B-BC08-4308-B106-3F36644CF41E}" sibTransId="{120E88F0-88F6-4798-8CCA-F8C77B34D5A4}"/>
    <dgm:cxn modelId="{B408C176-77CF-44D7-BC81-51E7AC2BD8DC}" type="presOf" srcId="{51EBF711-B66E-4132-ADCE-AE256397B52F}" destId="{785ED44B-0CB6-4F0E-BDCB-9652F1F2FFF6}" srcOrd="1" destOrd="0" presId="urn:microsoft.com/office/officeart/2005/8/layout/gear1"/>
    <dgm:cxn modelId="{A9D96955-4FA8-4853-8281-433B562ECB70}" srcId="{BFD4D9CF-BECA-4595-A369-EAD6632D7B1B}" destId="{512A1DD2-C7E8-4C0C-B876-CB19F9DBC3BE}" srcOrd="2" destOrd="0" parTransId="{1186E9C6-5BAC-4576-BBFC-39D2B71CA13C}" sibTransId="{553AF3C9-3DFD-4835-80A2-E1AFF11FF1A3}"/>
    <dgm:cxn modelId="{9C374510-9674-498C-A579-86508E0BABF2}" type="presOf" srcId="{28005D22-4AA8-4F1A-87AB-11C6D880BEAD}" destId="{4668ABD9-87B4-460F-A1B0-37433D54EFCC}" srcOrd="0" destOrd="0" presId="urn:microsoft.com/office/officeart/2005/8/layout/gear1"/>
    <dgm:cxn modelId="{565C74FB-B217-4BF2-AAB1-4CC3986C1C06}" type="presParOf" srcId="{E9C708EA-FECA-4347-93AD-4346528612AA}" destId="{B8073A0C-24D5-4E36-A13A-9B6C83CF4936}" srcOrd="0" destOrd="0" presId="urn:microsoft.com/office/officeart/2005/8/layout/gear1"/>
    <dgm:cxn modelId="{5B31ED93-59C6-4C91-891D-CCC6B499F453}" type="presParOf" srcId="{E9C708EA-FECA-4347-93AD-4346528612AA}" destId="{785ED44B-0CB6-4F0E-BDCB-9652F1F2FFF6}" srcOrd="1" destOrd="0" presId="urn:microsoft.com/office/officeart/2005/8/layout/gear1"/>
    <dgm:cxn modelId="{73154DA3-D3F8-448F-ABF2-2279B5926640}" type="presParOf" srcId="{E9C708EA-FECA-4347-93AD-4346528612AA}" destId="{91CF158F-92D0-4F24-8F61-52BDC39D9BE3}" srcOrd="2" destOrd="0" presId="urn:microsoft.com/office/officeart/2005/8/layout/gear1"/>
    <dgm:cxn modelId="{B1526D8B-5556-4E5A-8425-4F9DFA70FCD9}" type="presParOf" srcId="{E9C708EA-FECA-4347-93AD-4346528612AA}" destId="{4668ABD9-87B4-460F-A1B0-37433D54EFCC}" srcOrd="3" destOrd="0" presId="urn:microsoft.com/office/officeart/2005/8/layout/gear1"/>
    <dgm:cxn modelId="{716FCBE5-6061-4A60-AD2A-D754EF5B9BEE}" type="presParOf" srcId="{E9C708EA-FECA-4347-93AD-4346528612AA}" destId="{772EE827-2054-43F1-BDEB-D0DECA6458B9}" srcOrd="4" destOrd="0" presId="urn:microsoft.com/office/officeart/2005/8/layout/gear1"/>
    <dgm:cxn modelId="{3DE97DCD-A95A-4A66-97C5-519DD4B23626}" type="presParOf" srcId="{E9C708EA-FECA-4347-93AD-4346528612AA}" destId="{7E45D689-1F55-43D8-8CDE-A21B276AF511}" srcOrd="5" destOrd="0" presId="urn:microsoft.com/office/officeart/2005/8/layout/gear1"/>
    <dgm:cxn modelId="{BF19256D-264B-4B04-84BA-B7BF21CCC408}" type="presParOf" srcId="{E9C708EA-FECA-4347-93AD-4346528612AA}" destId="{B5E1F7B1-7EB7-4489-8A29-019F171A71F8}" srcOrd="6" destOrd="0" presId="urn:microsoft.com/office/officeart/2005/8/layout/gear1"/>
    <dgm:cxn modelId="{789E2852-115F-42F7-A019-0506569F34C8}" type="presParOf" srcId="{E9C708EA-FECA-4347-93AD-4346528612AA}" destId="{FD578844-1525-4C38-8464-D19ED17D8C67}" srcOrd="7" destOrd="0" presId="urn:microsoft.com/office/officeart/2005/8/layout/gear1"/>
    <dgm:cxn modelId="{7C6EB0DC-07FC-4A3F-9854-08CC11C28E78}" type="presParOf" srcId="{E9C708EA-FECA-4347-93AD-4346528612AA}" destId="{905B9CFC-FA80-49C0-9135-2EEF2833A97C}" srcOrd="8" destOrd="0" presId="urn:microsoft.com/office/officeart/2005/8/layout/gear1"/>
    <dgm:cxn modelId="{253F1033-2055-4296-B316-9D94AB14E8C0}" type="presParOf" srcId="{E9C708EA-FECA-4347-93AD-4346528612AA}" destId="{D051840F-89A1-401F-96D0-18102F96BD23}" srcOrd="9" destOrd="0" presId="urn:microsoft.com/office/officeart/2005/8/layout/gear1"/>
    <dgm:cxn modelId="{AF7A46EA-244F-4902-ABE9-5BB6913AE19E}" type="presParOf" srcId="{E9C708EA-FECA-4347-93AD-4346528612AA}" destId="{DFE0558A-8CE2-42A3-A68B-3A83515CA5B2}" srcOrd="10" destOrd="0" presId="urn:microsoft.com/office/officeart/2005/8/layout/gear1"/>
    <dgm:cxn modelId="{4A9C0968-0007-46A4-A82D-FB2750D2C538}" type="presParOf" srcId="{E9C708EA-FECA-4347-93AD-4346528612AA}" destId="{344A3E9F-3A99-4EE0-95A2-6DF4A84AF535}" srcOrd="11" destOrd="0" presId="urn:microsoft.com/office/officeart/2005/8/layout/gear1"/>
    <dgm:cxn modelId="{BC23FFC9-942C-4C61-98BC-13B56DFA7B44}" type="presParOf" srcId="{E9C708EA-FECA-4347-93AD-4346528612AA}" destId="{86E19CFF-3C7D-418C-A770-0B55EABD2F3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7C0C7C-8DF7-45D4-BC6C-DEFFC8CD1731}" type="doc">
      <dgm:prSet loTypeId="urn:microsoft.com/office/officeart/2005/8/layout/cycle2" loCatId="cycle" qsTypeId="urn:microsoft.com/office/officeart/2005/8/quickstyle/3d2" qsCatId="3D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F91F6DEB-AFBD-4574-BD62-07261818A6CB}">
      <dgm:prSet/>
      <dgm:spPr/>
      <dgm:t>
        <a:bodyPr/>
        <a:lstStyle/>
        <a:p>
          <a:pPr rtl="1"/>
          <a:r>
            <a:rPr lang="ar-SA" smtClean="0"/>
            <a:t>التشويق </a:t>
          </a:r>
          <a:endParaRPr lang="ar-SA"/>
        </a:p>
      </dgm:t>
    </dgm:pt>
    <dgm:pt modelId="{8BC42776-D7E5-4014-BD07-21BD219AEA33}" type="parTrans" cxnId="{0D78D249-D906-4013-88D3-2126659F3537}">
      <dgm:prSet/>
      <dgm:spPr/>
      <dgm:t>
        <a:bodyPr/>
        <a:lstStyle/>
        <a:p>
          <a:pPr rtl="1"/>
          <a:endParaRPr lang="ar-SA"/>
        </a:p>
      </dgm:t>
    </dgm:pt>
    <dgm:pt modelId="{F41B1CAF-8048-4247-A542-021636E055C6}" type="sibTrans" cxnId="{0D78D249-D906-4013-88D3-2126659F3537}">
      <dgm:prSet/>
      <dgm:spPr/>
      <dgm:t>
        <a:bodyPr/>
        <a:lstStyle/>
        <a:p>
          <a:pPr rtl="1"/>
          <a:endParaRPr lang="ar-SA"/>
        </a:p>
      </dgm:t>
    </dgm:pt>
    <dgm:pt modelId="{CD1C764F-7928-4CCF-8BB2-A1B1900B6E2F}">
      <dgm:prSet/>
      <dgm:spPr/>
      <dgm:t>
        <a:bodyPr/>
        <a:lstStyle/>
        <a:p>
          <a:pPr rtl="1"/>
          <a:r>
            <a:rPr lang="ar-SA" smtClean="0"/>
            <a:t>المشاركة </a:t>
          </a:r>
          <a:endParaRPr lang="ar-SA"/>
        </a:p>
      </dgm:t>
    </dgm:pt>
    <dgm:pt modelId="{E78AD0D9-8AFF-4491-B858-8BDFAF192B77}" type="parTrans" cxnId="{185A8A54-A3D3-4AB1-A997-9850A41EA045}">
      <dgm:prSet/>
      <dgm:spPr/>
      <dgm:t>
        <a:bodyPr/>
        <a:lstStyle/>
        <a:p>
          <a:pPr rtl="1"/>
          <a:endParaRPr lang="ar-SA"/>
        </a:p>
      </dgm:t>
    </dgm:pt>
    <dgm:pt modelId="{BC8932C8-4FE9-4DD1-8452-FB486E081AD5}" type="sibTrans" cxnId="{185A8A54-A3D3-4AB1-A997-9850A41EA045}">
      <dgm:prSet/>
      <dgm:spPr/>
      <dgm:t>
        <a:bodyPr/>
        <a:lstStyle/>
        <a:p>
          <a:pPr rtl="1"/>
          <a:endParaRPr lang="ar-SA"/>
        </a:p>
      </dgm:t>
    </dgm:pt>
    <dgm:pt modelId="{D91806F3-C901-44C8-86B3-0CDF622BCD4D}">
      <dgm:prSet/>
      <dgm:spPr/>
      <dgm:t>
        <a:bodyPr/>
        <a:lstStyle/>
        <a:p>
          <a:pPr rtl="1"/>
          <a:r>
            <a:rPr lang="ar-SA" smtClean="0"/>
            <a:t>السلامة </a:t>
          </a:r>
          <a:endParaRPr lang="ar-SA"/>
        </a:p>
      </dgm:t>
    </dgm:pt>
    <dgm:pt modelId="{4C511771-EA29-46F1-8E5A-4DC68CBB2ECD}" type="parTrans" cxnId="{F5D37850-3747-420A-B232-88B247A26C55}">
      <dgm:prSet/>
      <dgm:spPr/>
      <dgm:t>
        <a:bodyPr/>
        <a:lstStyle/>
        <a:p>
          <a:pPr rtl="1"/>
          <a:endParaRPr lang="ar-SA"/>
        </a:p>
      </dgm:t>
    </dgm:pt>
    <dgm:pt modelId="{66A40BE3-E257-4EEC-86CA-DA859BF53052}" type="sibTrans" cxnId="{F5D37850-3747-420A-B232-88B247A26C55}">
      <dgm:prSet/>
      <dgm:spPr/>
      <dgm:t>
        <a:bodyPr/>
        <a:lstStyle/>
        <a:p>
          <a:pPr rtl="1"/>
          <a:endParaRPr lang="ar-SA"/>
        </a:p>
      </dgm:t>
    </dgm:pt>
    <dgm:pt modelId="{A4F7E4A5-619F-4320-B89C-37C0B4A0311B}" type="pres">
      <dgm:prSet presAssocID="{C47C0C7C-8DF7-45D4-BC6C-DEFFC8CD17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5D6C079-C446-47B9-B513-37022CA9BB3E}" type="pres">
      <dgm:prSet presAssocID="{F91F6DEB-AFBD-4574-BD62-07261818A6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A623D2-D5AE-4A35-98FA-EB995875753A}" type="pres">
      <dgm:prSet presAssocID="{F41B1CAF-8048-4247-A542-021636E055C6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922076F1-F06D-42E4-AFCD-9E8BE655D3AA}" type="pres">
      <dgm:prSet presAssocID="{F41B1CAF-8048-4247-A542-021636E055C6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D4DBED32-3DD5-4638-9864-031CA43E597A}" type="pres">
      <dgm:prSet presAssocID="{CD1C764F-7928-4CCF-8BB2-A1B1900B6E2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F68391-8892-48B5-BBB8-8DCC4C90B140}" type="pres">
      <dgm:prSet presAssocID="{BC8932C8-4FE9-4DD1-8452-FB486E081AD5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62914D1F-2B70-404B-8996-C6E0D61D5F9E}" type="pres">
      <dgm:prSet presAssocID="{BC8932C8-4FE9-4DD1-8452-FB486E081AD5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2E5EF4AA-B4A3-4F71-B395-6100B830372C}" type="pres">
      <dgm:prSet presAssocID="{D91806F3-C901-44C8-86B3-0CDF622BCD4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4635AF-0F18-4031-8B4B-27E48D919C0C}" type="pres">
      <dgm:prSet presAssocID="{66A40BE3-E257-4EEC-86CA-DA859BF53052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D0DD4841-8D56-4D7D-85B1-C3F2458CB98D}" type="pres">
      <dgm:prSet presAssocID="{66A40BE3-E257-4EEC-86CA-DA859BF53052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850A18C7-97FB-4E44-B6AC-AFF3CB17A60B}" type="presOf" srcId="{BC8932C8-4FE9-4DD1-8452-FB486E081AD5}" destId="{C4F68391-8892-48B5-BBB8-8DCC4C90B140}" srcOrd="0" destOrd="0" presId="urn:microsoft.com/office/officeart/2005/8/layout/cycle2"/>
    <dgm:cxn modelId="{370939B5-A96D-4890-B977-2AEE93FAD0F6}" type="presOf" srcId="{F91F6DEB-AFBD-4574-BD62-07261818A6CB}" destId="{55D6C079-C446-47B9-B513-37022CA9BB3E}" srcOrd="0" destOrd="0" presId="urn:microsoft.com/office/officeart/2005/8/layout/cycle2"/>
    <dgm:cxn modelId="{185A8A54-A3D3-4AB1-A997-9850A41EA045}" srcId="{C47C0C7C-8DF7-45D4-BC6C-DEFFC8CD1731}" destId="{CD1C764F-7928-4CCF-8BB2-A1B1900B6E2F}" srcOrd="1" destOrd="0" parTransId="{E78AD0D9-8AFF-4491-B858-8BDFAF192B77}" sibTransId="{BC8932C8-4FE9-4DD1-8452-FB486E081AD5}"/>
    <dgm:cxn modelId="{3322E045-BCB5-4096-9C3B-CEEF1BE28EB2}" type="presOf" srcId="{C47C0C7C-8DF7-45D4-BC6C-DEFFC8CD1731}" destId="{A4F7E4A5-619F-4320-B89C-37C0B4A0311B}" srcOrd="0" destOrd="0" presId="urn:microsoft.com/office/officeart/2005/8/layout/cycle2"/>
    <dgm:cxn modelId="{A193E590-FA51-4EC4-A389-2664DB4A7EB8}" type="presOf" srcId="{F41B1CAF-8048-4247-A542-021636E055C6}" destId="{922076F1-F06D-42E4-AFCD-9E8BE655D3AA}" srcOrd="1" destOrd="0" presId="urn:microsoft.com/office/officeart/2005/8/layout/cycle2"/>
    <dgm:cxn modelId="{FBDB59A6-EA33-433C-B6CD-383ECC0D6B4C}" type="presOf" srcId="{D91806F3-C901-44C8-86B3-0CDF622BCD4D}" destId="{2E5EF4AA-B4A3-4F71-B395-6100B830372C}" srcOrd="0" destOrd="0" presId="urn:microsoft.com/office/officeart/2005/8/layout/cycle2"/>
    <dgm:cxn modelId="{C65C8CBE-6E44-47A2-AF1B-FAB141DB1D9E}" type="presOf" srcId="{66A40BE3-E257-4EEC-86CA-DA859BF53052}" destId="{6D4635AF-0F18-4031-8B4B-27E48D919C0C}" srcOrd="0" destOrd="0" presId="urn:microsoft.com/office/officeart/2005/8/layout/cycle2"/>
    <dgm:cxn modelId="{59EAF2AE-05FE-4515-8655-7B7EF2CF4A80}" type="presOf" srcId="{BC8932C8-4FE9-4DD1-8452-FB486E081AD5}" destId="{62914D1F-2B70-404B-8996-C6E0D61D5F9E}" srcOrd="1" destOrd="0" presId="urn:microsoft.com/office/officeart/2005/8/layout/cycle2"/>
    <dgm:cxn modelId="{F83D65D7-6699-4C42-9DBC-1D925DD3AA6B}" type="presOf" srcId="{CD1C764F-7928-4CCF-8BB2-A1B1900B6E2F}" destId="{D4DBED32-3DD5-4638-9864-031CA43E597A}" srcOrd="0" destOrd="0" presId="urn:microsoft.com/office/officeart/2005/8/layout/cycle2"/>
    <dgm:cxn modelId="{84AE8463-6D77-4818-AFE1-86F5616EB012}" type="presOf" srcId="{F41B1CAF-8048-4247-A542-021636E055C6}" destId="{80A623D2-D5AE-4A35-98FA-EB995875753A}" srcOrd="0" destOrd="0" presId="urn:microsoft.com/office/officeart/2005/8/layout/cycle2"/>
    <dgm:cxn modelId="{0D78D249-D906-4013-88D3-2126659F3537}" srcId="{C47C0C7C-8DF7-45D4-BC6C-DEFFC8CD1731}" destId="{F91F6DEB-AFBD-4574-BD62-07261818A6CB}" srcOrd="0" destOrd="0" parTransId="{8BC42776-D7E5-4014-BD07-21BD219AEA33}" sibTransId="{F41B1CAF-8048-4247-A542-021636E055C6}"/>
    <dgm:cxn modelId="{9064E758-9F15-4B02-87A7-0F1AD6384BA5}" type="presOf" srcId="{66A40BE3-E257-4EEC-86CA-DA859BF53052}" destId="{D0DD4841-8D56-4D7D-85B1-C3F2458CB98D}" srcOrd="1" destOrd="0" presId="urn:microsoft.com/office/officeart/2005/8/layout/cycle2"/>
    <dgm:cxn modelId="{F5D37850-3747-420A-B232-88B247A26C55}" srcId="{C47C0C7C-8DF7-45D4-BC6C-DEFFC8CD1731}" destId="{D91806F3-C901-44C8-86B3-0CDF622BCD4D}" srcOrd="2" destOrd="0" parTransId="{4C511771-EA29-46F1-8E5A-4DC68CBB2ECD}" sibTransId="{66A40BE3-E257-4EEC-86CA-DA859BF53052}"/>
    <dgm:cxn modelId="{885C9317-5EF1-424B-B30C-179C7FA24936}" type="presParOf" srcId="{A4F7E4A5-619F-4320-B89C-37C0B4A0311B}" destId="{55D6C079-C446-47B9-B513-37022CA9BB3E}" srcOrd="0" destOrd="0" presId="urn:microsoft.com/office/officeart/2005/8/layout/cycle2"/>
    <dgm:cxn modelId="{89F0E6D1-EE0E-4BEB-8B86-D3FBFA69A401}" type="presParOf" srcId="{A4F7E4A5-619F-4320-B89C-37C0B4A0311B}" destId="{80A623D2-D5AE-4A35-98FA-EB995875753A}" srcOrd="1" destOrd="0" presId="urn:microsoft.com/office/officeart/2005/8/layout/cycle2"/>
    <dgm:cxn modelId="{89285BD2-C784-42B2-A44B-F546D0B4D85E}" type="presParOf" srcId="{80A623D2-D5AE-4A35-98FA-EB995875753A}" destId="{922076F1-F06D-42E4-AFCD-9E8BE655D3AA}" srcOrd="0" destOrd="0" presId="urn:microsoft.com/office/officeart/2005/8/layout/cycle2"/>
    <dgm:cxn modelId="{2EF37254-4448-4A0D-B41B-C07180EE1FF3}" type="presParOf" srcId="{A4F7E4A5-619F-4320-B89C-37C0B4A0311B}" destId="{D4DBED32-3DD5-4638-9864-031CA43E597A}" srcOrd="2" destOrd="0" presId="urn:microsoft.com/office/officeart/2005/8/layout/cycle2"/>
    <dgm:cxn modelId="{CBF8EB29-8D98-4528-A39F-C107C4112BCC}" type="presParOf" srcId="{A4F7E4A5-619F-4320-B89C-37C0B4A0311B}" destId="{C4F68391-8892-48B5-BBB8-8DCC4C90B140}" srcOrd="3" destOrd="0" presId="urn:microsoft.com/office/officeart/2005/8/layout/cycle2"/>
    <dgm:cxn modelId="{A8C80B87-D747-4AAE-AAF5-CFB588928736}" type="presParOf" srcId="{C4F68391-8892-48B5-BBB8-8DCC4C90B140}" destId="{62914D1F-2B70-404B-8996-C6E0D61D5F9E}" srcOrd="0" destOrd="0" presId="urn:microsoft.com/office/officeart/2005/8/layout/cycle2"/>
    <dgm:cxn modelId="{6E26C13A-0E8E-4928-9899-0D3063E7D2CF}" type="presParOf" srcId="{A4F7E4A5-619F-4320-B89C-37C0B4A0311B}" destId="{2E5EF4AA-B4A3-4F71-B395-6100B830372C}" srcOrd="4" destOrd="0" presId="urn:microsoft.com/office/officeart/2005/8/layout/cycle2"/>
    <dgm:cxn modelId="{D302FD92-8DCD-4BA6-A4C1-1EC039464576}" type="presParOf" srcId="{A4F7E4A5-619F-4320-B89C-37C0B4A0311B}" destId="{6D4635AF-0F18-4031-8B4B-27E48D919C0C}" srcOrd="5" destOrd="0" presId="urn:microsoft.com/office/officeart/2005/8/layout/cycle2"/>
    <dgm:cxn modelId="{861DE3F4-48E2-41CC-827D-8BE86D69FD83}" type="presParOf" srcId="{6D4635AF-0F18-4031-8B4B-27E48D919C0C}" destId="{D0DD4841-8D56-4D7D-85B1-C3F2458CB98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BD2FD0-C9DC-482D-AAF9-EC6564295BAB}" type="doc">
      <dgm:prSet loTypeId="urn:microsoft.com/office/officeart/2005/8/layout/balance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CB3218A-A2EE-47BF-A3F1-E970D60B28A7}">
      <dgm:prSet phldrT="[نص]" custT="1"/>
      <dgm:spPr/>
      <dgm:t>
        <a:bodyPr/>
        <a:lstStyle/>
        <a:p>
          <a:pPr rtl="1"/>
          <a:r>
            <a:rPr lang="ar-SA" sz="1800" dirty="0" smtClean="0"/>
            <a:t>تعلم التلاميذ</a:t>
          </a:r>
          <a:endParaRPr lang="ar-SA" sz="1800" dirty="0"/>
        </a:p>
      </dgm:t>
    </dgm:pt>
    <dgm:pt modelId="{3F774FD5-59D8-4003-8570-137306604551}" type="parTrans" cxnId="{4CCF2CD8-B093-4246-A1BF-1978AA504B48}">
      <dgm:prSet/>
      <dgm:spPr/>
      <dgm:t>
        <a:bodyPr/>
        <a:lstStyle/>
        <a:p>
          <a:pPr rtl="1"/>
          <a:endParaRPr lang="ar-SA" sz="1800"/>
        </a:p>
      </dgm:t>
    </dgm:pt>
    <dgm:pt modelId="{01DB26B8-B9CA-4B5B-BB59-AC58D3DC1EE3}" type="sibTrans" cxnId="{4CCF2CD8-B093-4246-A1BF-1978AA504B48}">
      <dgm:prSet/>
      <dgm:spPr/>
      <dgm:t>
        <a:bodyPr/>
        <a:lstStyle/>
        <a:p>
          <a:pPr rtl="1"/>
          <a:endParaRPr lang="ar-SA" sz="1800"/>
        </a:p>
      </dgm:t>
    </dgm:pt>
    <dgm:pt modelId="{8FADFE5C-6D47-4D4B-A879-A5F151161638}">
      <dgm:prSet phldrT="[نص]" custT="1"/>
      <dgm:spPr/>
      <dgm:t>
        <a:bodyPr/>
        <a:lstStyle/>
        <a:p>
          <a:pPr rtl="1"/>
          <a:r>
            <a:rPr lang="ar-SA" sz="1800" dirty="0" smtClean="0"/>
            <a:t>سمات المعلم </a:t>
          </a:r>
          <a:endParaRPr lang="ar-SA" sz="1800" dirty="0"/>
        </a:p>
      </dgm:t>
    </dgm:pt>
    <dgm:pt modelId="{D7655C98-1355-43E0-997E-65116B84442E}" type="parTrans" cxnId="{AC3F1B1D-A5B1-4661-9C63-F13ACA8A673E}">
      <dgm:prSet/>
      <dgm:spPr/>
      <dgm:t>
        <a:bodyPr/>
        <a:lstStyle/>
        <a:p>
          <a:pPr rtl="1"/>
          <a:endParaRPr lang="ar-SA" sz="1800"/>
        </a:p>
      </dgm:t>
    </dgm:pt>
    <dgm:pt modelId="{F80EB8C3-002B-4F7C-98BD-CA15C8685746}" type="sibTrans" cxnId="{AC3F1B1D-A5B1-4661-9C63-F13ACA8A673E}">
      <dgm:prSet/>
      <dgm:spPr/>
      <dgm:t>
        <a:bodyPr/>
        <a:lstStyle/>
        <a:p>
          <a:pPr rtl="1"/>
          <a:endParaRPr lang="ar-SA" sz="1800"/>
        </a:p>
      </dgm:t>
    </dgm:pt>
    <dgm:pt modelId="{19CD6A2A-9FBB-4E45-8D78-677135FF28E8}">
      <dgm:prSet phldrT="[نص]" custT="1"/>
      <dgm:spPr/>
      <dgm:t>
        <a:bodyPr/>
        <a:lstStyle/>
        <a:p>
          <a:pPr rtl="1"/>
          <a:r>
            <a:rPr lang="ar-SA" sz="1800" dirty="0" smtClean="0"/>
            <a:t>مهارة المعلم </a:t>
          </a:r>
          <a:endParaRPr lang="ar-SA" sz="1800" dirty="0"/>
        </a:p>
      </dgm:t>
    </dgm:pt>
    <dgm:pt modelId="{EBB402E6-F821-469F-A185-C9AF42A639BD}" type="parTrans" cxnId="{FE331132-ECC9-4199-BB58-97D0EE4A4454}">
      <dgm:prSet/>
      <dgm:spPr/>
      <dgm:t>
        <a:bodyPr/>
        <a:lstStyle/>
        <a:p>
          <a:pPr rtl="1"/>
          <a:endParaRPr lang="ar-SA" sz="1800"/>
        </a:p>
      </dgm:t>
    </dgm:pt>
    <dgm:pt modelId="{D63C281D-1B43-441A-8231-8E22D0F38E35}" type="sibTrans" cxnId="{FE331132-ECC9-4199-BB58-97D0EE4A4454}">
      <dgm:prSet/>
      <dgm:spPr/>
      <dgm:t>
        <a:bodyPr/>
        <a:lstStyle/>
        <a:p>
          <a:pPr rtl="1"/>
          <a:endParaRPr lang="ar-SA" sz="1800"/>
        </a:p>
      </dgm:t>
    </dgm:pt>
    <dgm:pt modelId="{68118743-CDBE-40AA-A836-66D5AA82FCF6}">
      <dgm:prSet phldrT="[نص]" custT="1"/>
      <dgm:spPr/>
      <dgm:t>
        <a:bodyPr/>
        <a:lstStyle/>
        <a:p>
          <a:pPr rtl="1"/>
          <a:r>
            <a:rPr lang="ar-SA" sz="1800" dirty="0" smtClean="0"/>
            <a:t>أهداف التربية البدنية</a:t>
          </a:r>
          <a:endParaRPr lang="ar-SA" sz="1800" dirty="0"/>
        </a:p>
      </dgm:t>
    </dgm:pt>
    <dgm:pt modelId="{0BF02B6D-9415-4B3A-9588-079CB0DE5156}" type="parTrans" cxnId="{1A6EE1AD-1A7D-46EE-958A-6EE24E55917D}">
      <dgm:prSet/>
      <dgm:spPr/>
      <dgm:t>
        <a:bodyPr/>
        <a:lstStyle/>
        <a:p>
          <a:pPr rtl="1"/>
          <a:endParaRPr lang="ar-SA" sz="1800"/>
        </a:p>
      </dgm:t>
    </dgm:pt>
    <dgm:pt modelId="{1842BBDE-A0FB-47CF-AE60-BC87D34A3F62}" type="sibTrans" cxnId="{1A6EE1AD-1A7D-46EE-958A-6EE24E55917D}">
      <dgm:prSet/>
      <dgm:spPr/>
      <dgm:t>
        <a:bodyPr/>
        <a:lstStyle/>
        <a:p>
          <a:pPr rtl="1"/>
          <a:endParaRPr lang="ar-SA" sz="1800"/>
        </a:p>
      </dgm:t>
    </dgm:pt>
    <dgm:pt modelId="{29A3FB28-0D45-42F4-81C3-A21AA3A370B9}">
      <dgm:prSet phldrT="[نص]" custT="1"/>
      <dgm:spPr/>
      <dgm:t>
        <a:bodyPr/>
        <a:lstStyle/>
        <a:p>
          <a:pPr rtl="1"/>
          <a:r>
            <a:rPr lang="ar-SA" sz="1800" dirty="0" smtClean="0"/>
            <a:t>طريقة التدريس</a:t>
          </a:r>
          <a:endParaRPr lang="ar-SA" sz="1800" dirty="0"/>
        </a:p>
      </dgm:t>
    </dgm:pt>
    <dgm:pt modelId="{C671651C-CBAB-49BA-B238-202514AA868A}" type="parTrans" cxnId="{02B16025-1E93-4D8F-A6EE-F1F7F6BC255A}">
      <dgm:prSet/>
      <dgm:spPr/>
      <dgm:t>
        <a:bodyPr/>
        <a:lstStyle/>
        <a:p>
          <a:pPr rtl="1"/>
          <a:endParaRPr lang="ar-SA" sz="1800"/>
        </a:p>
      </dgm:t>
    </dgm:pt>
    <dgm:pt modelId="{47C64290-E739-4993-A605-14AC4A9B0E27}" type="sibTrans" cxnId="{02B16025-1E93-4D8F-A6EE-F1F7F6BC255A}">
      <dgm:prSet/>
      <dgm:spPr/>
      <dgm:t>
        <a:bodyPr/>
        <a:lstStyle/>
        <a:p>
          <a:pPr rtl="1"/>
          <a:endParaRPr lang="ar-SA" sz="1800"/>
        </a:p>
      </dgm:t>
    </dgm:pt>
    <dgm:pt modelId="{1C99280D-8323-4C9D-B404-A9403F1DD804}">
      <dgm:prSet phldrT="[نص]" custT="1"/>
      <dgm:spPr/>
      <dgm:t>
        <a:bodyPr/>
        <a:lstStyle/>
        <a:p>
          <a:pPr rtl="1"/>
          <a:r>
            <a:rPr lang="ar-SA" sz="1800" dirty="0" smtClean="0"/>
            <a:t>البيئة التعليمية</a:t>
          </a:r>
          <a:endParaRPr lang="ar-SA" sz="1800" dirty="0"/>
        </a:p>
      </dgm:t>
    </dgm:pt>
    <dgm:pt modelId="{4F8ADF77-D4DC-4D01-98DC-57AABCFC3A4D}" type="parTrans" cxnId="{9CA0773F-A253-4A88-932A-CA21DE9445C8}">
      <dgm:prSet/>
      <dgm:spPr/>
      <dgm:t>
        <a:bodyPr/>
        <a:lstStyle/>
        <a:p>
          <a:pPr rtl="1"/>
          <a:endParaRPr lang="ar-SA" sz="1800"/>
        </a:p>
      </dgm:t>
    </dgm:pt>
    <dgm:pt modelId="{C0D0BE22-6190-4FAD-8EDE-67C7640B923C}" type="sibTrans" cxnId="{9CA0773F-A253-4A88-932A-CA21DE9445C8}">
      <dgm:prSet/>
      <dgm:spPr/>
      <dgm:t>
        <a:bodyPr/>
        <a:lstStyle/>
        <a:p>
          <a:pPr rtl="1"/>
          <a:endParaRPr lang="ar-SA" sz="1800"/>
        </a:p>
      </dgm:t>
    </dgm:pt>
    <dgm:pt modelId="{37074A1B-A2B3-443B-A7A4-D4BFE12A6D82}">
      <dgm:prSet phldrT="[نص]" custT="1"/>
      <dgm:spPr/>
      <dgm:t>
        <a:bodyPr/>
        <a:lstStyle/>
        <a:p>
          <a:pPr rtl="1"/>
          <a:r>
            <a:rPr lang="ar-SA" sz="1800" dirty="0" smtClean="0"/>
            <a:t>استراتيجية التدريس</a:t>
          </a:r>
          <a:endParaRPr lang="ar-SA" sz="1800" dirty="0"/>
        </a:p>
      </dgm:t>
    </dgm:pt>
    <dgm:pt modelId="{72298500-B42C-4F97-ADC5-78B75DF4ABD4}" type="parTrans" cxnId="{937ECCB8-4AF3-410B-AC7E-A1250381D3F1}">
      <dgm:prSet/>
      <dgm:spPr/>
      <dgm:t>
        <a:bodyPr/>
        <a:lstStyle/>
        <a:p>
          <a:pPr rtl="1"/>
          <a:endParaRPr lang="ar-SA" sz="1800"/>
        </a:p>
      </dgm:t>
    </dgm:pt>
    <dgm:pt modelId="{0216FA3E-F6EA-4ABA-A8F2-E8A6963F7974}" type="sibTrans" cxnId="{937ECCB8-4AF3-410B-AC7E-A1250381D3F1}">
      <dgm:prSet/>
      <dgm:spPr/>
      <dgm:t>
        <a:bodyPr/>
        <a:lstStyle/>
        <a:p>
          <a:pPr rtl="1"/>
          <a:endParaRPr lang="ar-SA" sz="1800"/>
        </a:p>
      </dgm:t>
    </dgm:pt>
    <dgm:pt modelId="{3598A03E-2AC9-4174-88E8-30C6DE124984}" type="pres">
      <dgm:prSet presAssocID="{2ABD2FD0-C9DC-482D-AAF9-EC6564295BAB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B39EB31-CA9D-4C7C-BEFD-9573CD75FA83}" type="pres">
      <dgm:prSet presAssocID="{2ABD2FD0-C9DC-482D-AAF9-EC6564295BAB}" presName="dummyMaxCanvas" presStyleCnt="0"/>
      <dgm:spPr/>
    </dgm:pt>
    <dgm:pt modelId="{8365FE12-D117-4800-96FB-060BAD4C2191}" type="pres">
      <dgm:prSet presAssocID="{2ABD2FD0-C9DC-482D-AAF9-EC6564295BAB}" presName="parentComposite" presStyleCnt="0"/>
      <dgm:spPr/>
    </dgm:pt>
    <dgm:pt modelId="{D6778CAE-84DA-40CB-A697-3492A30911BF}" type="pres">
      <dgm:prSet presAssocID="{2ABD2FD0-C9DC-482D-AAF9-EC6564295BAB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pPr rtl="1"/>
          <a:endParaRPr lang="ar-SA"/>
        </a:p>
      </dgm:t>
    </dgm:pt>
    <dgm:pt modelId="{C2065664-3267-4D57-8543-7F9ADA3B74F3}" type="pres">
      <dgm:prSet presAssocID="{2ABD2FD0-C9DC-482D-AAF9-EC6564295BAB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pPr rtl="1"/>
          <a:endParaRPr lang="ar-SA"/>
        </a:p>
      </dgm:t>
    </dgm:pt>
    <dgm:pt modelId="{98FA7636-2367-4823-A12C-712AA4032BCE}" type="pres">
      <dgm:prSet presAssocID="{2ABD2FD0-C9DC-482D-AAF9-EC6564295BAB}" presName="childrenComposite" presStyleCnt="0"/>
      <dgm:spPr/>
    </dgm:pt>
    <dgm:pt modelId="{DD7F7750-192C-4758-9DEE-03A4467F96C8}" type="pres">
      <dgm:prSet presAssocID="{2ABD2FD0-C9DC-482D-AAF9-EC6564295BAB}" presName="dummyMaxCanvas_ChildArea" presStyleCnt="0"/>
      <dgm:spPr/>
    </dgm:pt>
    <dgm:pt modelId="{2BCC261F-3BFA-4F76-ACF6-299E83AF08C1}" type="pres">
      <dgm:prSet presAssocID="{2ABD2FD0-C9DC-482D-AAF9-EC6564295BAB}" presName="fulcrum" presStyleLbl="alignAccFollowNode1" presStyleIdx="2" presStyleCnt="4"/>
      <dgm:spPr/>
    </dgm:pt>
    <dgm:pt modelId="{65F7B5CF-4D02-48DE-8B0F-8D1B2EAB8E83}" type="pres">
      <dgm:prSet presAssocID="{2ABD2FD0-C9DC-482D-AAF9-EC6564295BAB}" presName="balance_23" presStyleLbl="alignAccFollowNode1" presStyleIdx="3" presStyleCnt="4">
        <dgm:presLayoutVars>
          <dgm:bulletEnabled val="1"/>
        </dgm:presLayoutVars>
      </dgm:prSet>
      <dgm:spPr/>
    </dgm:pt>
    <dgm:pt modelId="{151AAEC8-C865-4EA7-B834-F767E5B82E17}" type="pres">
      <dgm:prSet presAssocID="{2ABD2FD0-C9DC-482D-AAF9-EC6564295BAB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3FB17D-9B92-4396-B778-9CFCEAF7D928}" type="pres">
      <dgm:prSet presAssocID="{2ABD2FD0-C9DC-482D-AAF9-EC6564295BAB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49ACD3-1900-4EBC-AB7D-D36E8DED5DE7}" type="pres">
      <dgm:prSet presAssocID="{2ABD2FD0-C9DC-482D-AAF9-EC6564295BAB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98E920-3AB8-4D59-93DD-A5ECF25390F1}" type="pres">
      <dgm:prSet presAssocID="{2ABD2FD0-C9DC-482D-AAF9-EC6564295BAB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6F983C-EF9A-4474-9D45-1D185A0DB3BF}" type="pres">
      <dgm:prSet presAssocID="{2ABD2FD0-C9DC-482D-AAF9-EC6564295BAB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C71972-15FF-45BA-8039-040533D5004D}" type="presOf" srcId="{19CD6A2A-9FBB-4E45-8D78-677135FF28E8}" destId="{496F983C-EF9A-4474-9D45-1D185A0DB3BF}" srcOrd="0" destOrd="0" presId="urn:microsoft.com/office/officeart/2005/8/layout/balance1"/>
    <dgm:cxn modelId="{FE331132-ECC9-4199-BB58-97D0EE4A4454}" srcId="{BCB3218A-A2EE-47BF-A3F1-E970D60B28A7}" destId="{19CD6A2A-9FBB-4E45-8D78-677135FF28E8}" srcOrd="1" destOrd="0" parTransId="{EBB402E6-F821-469F-A185-C9AF42A639BD}" sibTransId="{D63C281D-1B43-441A-8231-8E22D0F38E35}"/>
    <dgm:cxn modelId="{FC846B68-D176-4DCF-9F03-F8297B73820B}" type="presOf" srcId="{8FADFE5C-6D47-4D4B-A879-A5F151161638}" destId="{A398E920-3AB8-4D59-93DD-A5ECF25390F1}" srcOrd="0" destOrd="0" presId="urn:microsoft.com/office/officeart/2005/8/layout/balance1"/>
    <dgm:cxn modelId="{12BE12F7-D536-4A4A-A7EF-99D3E2A69E21}" type="presOf" srcId="{68118743-CDBE-40AA-A836-66D5AA82FCF6}" destId="{C2065664-3267-4D57-8543-7F9ADA3B74F3}" srcOrd="0" destOrd="0" presId="urn:microsoft.com/office/officeart/2005/8/layout/balance1"/>
    <dgm:cxn modelId="{02B16025-1E93-4D8F-A6EE-F1F7F6BC255A}" srcId="{68118743-CDBE-40AA-A836-66D5AA82FCF6}" destId="{29A3FB28-0D45-42F4-81C3-A21AA3A370B9}" srcOrd="0" destOrd="0" parTransId="{C671651C-CBAB-49BA-B238-202514AA868A}" sibTransId="{47C64290-E739-4993-A605-14AC4A9B0E27}"/>
    <dgm:cxn modelId="{AC3F1B1D-A5B1-4661-9C63-F13ACA8A673E}" srcId="{BCB3218A-A2EE-47BF-A3F1-E970D60B28A7}" destId="{8FADFE5C-6D47-4D4B-A879-A5F151161638}" srcOrd="0" destOrd="0" parTransId="{D7655C98-1355-43E0-997E-65116B84442E}" sibTransId="{F80EB8C3-002B-4F7C-98BD-CA15C8685746}"/>
    <dgm:cxn modelId="{43C55A0B-C2B5-412B-A0BC-DA5CFE7CAF17}" type="presOf" srcId="{1C99280D-8323-4C9D-B404-A9403F1DD804}" destId="{543FB17D-9B92-4396-B778-9CFCEAF7D928}" srcOrd="0" destOrd="0" presId="urn:microsoft.com/office/officeart/2005/8/layout/balance1"/>
    <dgm:cxn modelId="{937ECCB8-4AF3-410B-AC7E-A1250381D3F1}" srcId="{68118743-CDBE-40AA-A836-66D5AA82FCF6}" destId="{37074A1B-A2B3-443B-A7A4-D4BFE12A6D82}" srcOrd="2" destOrd="0" parTransId="{72298500-B42C-4F97-ADC5-78B75DF4ABD4}" sibTransId="{0216FA3E-F6EA-4ABA-A8F2-E8A6963F7974}"/>
    <dgm:cxn modelId="{C0541C28-942E-408C-99DE-16D631FC89A0}" type="presOf" srcId="{29A3FB28-0D45-42F4-81C3-A21AA3A370B9}" destId="{151AAEC8-C865-4EA7-B834-F767E5B82E17}" srcOrd="0" destOrd="0" presId="urn:microsoft.com/office/officeart/2005/8/layout/balance1"/>
    <dgm:cxn modelId="{1A6EE1AD-1A7D-46EE-958A-6EE24E55917D}" srcId="{2ABD2FD0-C9DC-482D-AAF9-EC6564295BAB}" destId="{68118743-CDBE-40AA-A836-66D5AA82FCF6}" srcOrd="1" destOrd="0" parTransId="{0BF02B6D-9415-4B3A-9588-079CB0DE5156}" sibTransId="{1842BBDE-A0FB-47CF-AE60-BC87D34A3F62}"/>
    <dgm:cxn modelId="{218CA51D-6134-4118-AF9A-469087FFBA2A}" type="presOf" srcId="{2ABD2FD0-C9DC-482D-AAF9-EC6564295BAB}" destId="{3598A03E-2AC9-4174-88E8-30C6DE124984}" srcOrd="0" destOrd="0" presId="urn:microsoft.com/office/officeart/2005/8/layout/balance1"/>
    <dgm:cxn modelId="{4CCF2CD8-B093-4246-A1BF-1978AA504B48}" srcId="{2ABD2FD0-C9DC-482D-AAF9-EC6564295BAB}" destId="{BCB3218A-A2EE-47BF-A3F1-E970D60B28A7}" srcOrd="0" destOrd="0" parTransId="{3F774FD5-59D8-4003-8570-137306604551}" sibTransId="{01DB26B8-B9CA-4B5B-BB59-AC58D3DC1EE3}"/>
    <dgm:cxn modelId="{9CA0773F-A253-4A88-932A-CA21DE9445C8}" srcId="{68118743-CDBE-40AA-A836-66D5AA82FCF6}" destId="{1C99280D-8323-4C9D-B404-A9403F1DD804}" srcOrd="1" destOrd="0" parTransId="{4F8ADF77-D4DC-4D01-98DC-57AABCFC3A4D}" sibTransId="{C0D0BE22-6190-4FAD-8EDE-67C7640B923C}"/>
    <dgm:cxn modelId="{6450904F-3771-4D33-B7D1-1A5649F686FC}" type="presOf" srcId="{37074A1B-A2B3-443B-A7A4-D4BFE12A6D82}" destId="{1A49ACD3-1900-4EBC-AB7D-D36E8DED5DE7}" srcOrd="0" destOrd="0" presId="urn:microsoft.com/office/officeart/2005/8/layout/balance1"/>
    <dgm:cxn modelId="{58577E60-71E5-4EB7-BD3C-9A928464A34F}" type="presOf" srcId="{BCB3218A-A2EE-47BF-A3F1-E970D60B28A7}" destId="{D6778CAE-84DA-40CB-A697-3492A30911BF}" srcOrd="0" destOrd="0" presId="urn:microsoft.com/office/officeart/2005/8/layout/balance1"/>
    <dgm:cxn modelId="{F304446A-C139-4110-BD49-FA08A828A678}" type="presParOf" srcId="{3598A03E-2AC9-4174-88E8-30C6DE124984}" destId="{9B39EB31-CA9D-4C7C-BEFD-9573CD75FA83}" srcOrd="0" destOrd="0" presId="urn:microsoft.com/office/officeart/2005/8/layout/balance1"/>
    <dgm:cxn modelId="{ABCBC4B2-A13F-40A0-A57E-554AF6FE658A}" type="presParOf" srcId="{3598A03E-2AC9-4174-88E8-30C6DE124984}" destId="{8365FE12-D117-4800-96FB-060BAD4C2191}" srcOrd="1" destOrd="0" presId="urn:microsoft.com/office/officeart/2005/8/layout/balance1"/>
    <dgm:cxn modelId="{9C7B7252-6613-4950-BF94-F9B48FA43FF5}" type="presParOf" srcId="{8365FE12-D117-4800-96FB-060BAD4C2191}" destId="{D6778CAE-84DA-40CB-A697-3492A30911BF}" srcOrd="0" destOrd="0" presId="urn:microsoft.com/office/officeart/2005/8/layout/balance1"/>
    <dgm:cxn modelId="{C588E09C-80EC-453D-808B-497289C32B21}" type="presParOf" srcId="{8365FE12-D117-4800-96FB-060BAD4C2191}" destId="{C2065664-3267-4D57-8543-7F9ADA3B74F3}" srcOrd="1" destOrd="0" presId="urn:microsoft.com/office/officeart/2005/8/layout/balance1"/>
    <dgm:cxn modelId="{31BBABC6-F06A-4AB2-9524-27F74215A84F}" type="presParOf" srcId="{3598A03E-2AC9-4174-88E8-30C6DE124984}" destId="{98FA7636-2367-4823-A12C-712AA4032BCE}" srcOrd="2" destOrd="0" presId="urn:microsoft.com/office/officeart/2005/8/layout/balance1"/>
    <dgm:cxn modelId="{B98D60C2-0E32-44EC-8340-5CA346710F7A}" type="presParOf" srcId="{98FA7636-2367-4823-A12C-712AA4032BCE}" destId="{DD7F7750-192C-4758-9DEE-03A4467F96C8}" srcOrd="0" destOrd="0" presId="urn:microsoft.com/office/officeart/2005/8/layout/balance1"/>
    <dgm:cxn modelId="{35ABC49D-39EB-4B0F-B544-7E537DCCACB7}" type="presParOf" srcId="{98FA7636-2367-4823-A12C-712AA4032BCE}" destId="{2BCC261F-3BFA-4F76-ACF6-299E83AF08C1}" srcOrd="1" destOrd="0" presId="urn:microsoft.com/office/officeart/2005/8/layout/balance1"/>
    <dgm:cxn modelId="{4A0A2E2F-885D-44C6-902A-D47629F88F01}" type="presParOf" srcId="{98FA7636-2367-4823-A12C-712AA4032BCE}" destId="{65F7B5CF-4D02-48DE-8B0F-8D1B2EAB8E83}" srcOrd="2" destOrd="0" presId="urn:microsoft.com/office/officeart/2005/8/layout/balance1"/>
    <dgm:cxn modelId="{6BCB7BBF-017D-4A58-9E98-9FAD1BFB7E33}" type="presParOf" srcId="{98FA7636-2367-4823-A12C-712AA4032BCE}" destId="{151AAEC8-C865-4EA7-B834-F767E5B82E17}" srcOrd="3" destOrd="0" presId="urn:microsoft.com/office/officeart/2005/8/layout/balance1"/>
    <dgm:cxn modelId="{8922A6E1-8C82-4DE6-9C6E-1EF49BA5CCD8}" type="presParOf" srcId="{98FA7636-2367-4823-A12C-712AA4032BCE}" destId="{543FB17D-9B92-4396-B778-9CFCEAF7D928}" srcOrd="4" destOrd="0" presId="urn:microsoft.com/office/officeart/2005/8/layout/balance1"/>
    <dgm:cxn modelId="{D9F54FA2-460F-4814-8846-38D762097501}" type="presParOf" srcId="{98FA7636-2367-4823-A12C-712AA4032BCE}" destId="{1A49ACD3-1900-4EBC-AB7D-D36E8DED5DE7}" srcOrd="5" destOrd="0" presId="urn:microsoft.com/office/officeart/2005/8/layout/balance1"/>
    <dgm:cxn modelId="{D6E71F62-BEBE-4CC4-9929-EB5F6D538D8D}" type="presParOf" srcId="{98FA7636-2367-4823-A12C-712AA4032BCE}" destId="{A398E920-3AB8-4D59-93DD-A5ECF25390F1}" srcOrd="6" destOrd="0" presId="urn:microsoft.com/office/officeart/2005/8/layout/balance1"/>
    <dgm:cxn modelId="{63F45D32-4C60-4A56-B024-A46F6460CF26}" type="presParOf" srcId="{98FA7636-2367-4823-A12C-712AA4032BCE}" destId="{496F983C-EF9A-4474-9D45-1D185A0DB3BF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1DAEF-1644-433F-8604-4E9719112C8A}">
      <dsp:nvSpPr>
        <dsp:cNvPr id="0" name=""/>
        <dsp:cNvSpPr/>
      </dsp:nvSpPr>
      <dsp:spPr>
        <a:xfrm>
          <a:off x="1656119" y="46096"/>
          <a:ext cx="2260914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الجانب الاداري </a:t>
          </a:r>
          <a:endParaRPr lang="ar-SA" sz="2000" b="1" kern="1200" dirty="0"/>
        </a:p>
      </dsp:txBody>
      <dsp:txXfrm>
        <a:off x="1957574" y="433303"/>
        <a:ext cx="1658003" cy="995675"/>
      </dsp:txXfrm>
    </dsp:sp>
    <dsp:sp modelId="{87B6B6CC-F3B0-4088-A93E-CCDBBF282ADD}">
      <dsp:nvSpPr>
        <dsp:cNvPr id="0" name=""/>
        <dsp:cNvSpPr/>
      </dsp:nvSpPr>
      <dsp:spPr>
        <a:xfrm>
          <a:off x="2433650" y="1428979"/>
          <a:ext cx="2302621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1759972"/>
                <a:satOff val="-18065"/>
                <a:lumOff val="755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-1759972"/>
                <a:satOff val="-18065"/>
                <a:lumOff val="7550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-1759972"/>
                <a:satOff val="-18065"/>
                <a:lumOff val="755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-1759972"/>
              <a:satOff val="-18065"/>
              <a:lumOff val="755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النفسي للطلاب</a:t>
          </a:r>
          <a:endParaRPr lang="ar-SA" sz="2000" b="1" kern="1200" dirty="0"/>
        </a:p>
      </dsp:txBody>
      <dsp:txXfrm>
        <a:off x="3137868" y="2000570"/>
        <a:ext cx="1381573" cy="1216937"/>
      </dsp:txXfrm>
    </dsp:sp>
    <dsp:sp modelId="{FAEFD734-E9A1-4F36-A48F-1841E0E9F377}">
      <dsp:nvSpPr>
        <dsp:cNvPr id="0" name=""/>
        <dsp:cNvSpPr/>
      </dsp:nvSpPr>
      <dsp:spPr>
        <a:xfrm>
          <a:off x="783192" y="1428979"/>
          <a:ext cx="2409999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3519944"/>
                <a:satOff val="-36129"/>
                <a:lumOff val="15099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-3519944"/>
                <a:satOff val="-36129"/>
                <a:lumOff val="15099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-3519944"/>
                <a:satOff val="-36129"/>
                <a:lumOff val="1509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-3519944"/>
              <a:satOff val="-36129"/>
              <a:lumOff val="150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الادوات و الاجهزة و الوسائل التعليمية </a:t>
          </a:r>
          <a:endParaRPr lang="ar-SA" sz="2000" b="1" kern="1200" dirty="0"/>
        </a:p>
      </dsp:txBody>
      <dsp:txXfrm>
        <a:off x="1010133" y="2000570"/>
        <a:ext cx="1445999" cy="1216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73A0C-24D5-4E36-A13A-9B6C83CF4936}">
      <dsp:nvSpPr>
        <dsp:cNvPr id="0" name=""/>
        <dsp:cNvSpPr/>
      </dsp:nvSpPr>
      <dsp:spPr>
        <a:xfrm>
          <a:off x="3895328" y="1975246"/>
          <a:ext cx="2414190" cy="241419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إستراتيجات التدريس </a:t>
          </a:r>
          <a:endParaRPr lang="ar-SA" sz="2400" kern="1200" dirty="0"/>
        </a:p>
      </dsp:txBody>
      <dsp:txXfrm>
        <a:off x="4380688" y="2540758"/>
        <a:ext cx="1443470" cy="1240944"/>
      </dsp:txXfrm>
    </dsp:sp>
    <dsp:sp modelId="{4668ABD9-87B4-460F-A1B0-37433D54EFCC}">
      <dsp:nvSpPr>
        <dsp:cNvPr id="0" name=""/>
        <dsp:cNvSpPr/>
      </dsp:nvSpPr>
      <dsp:spPr>
        <a:xfrm>
          <a:off x="2490708" y="1404619"/>
          <a:ext cx="1755774" cy="1755774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اساليب التدريس</a:t>
          </a:r>
          <a:endParaRPr lang="ar-SA" sz="2400" kern="1200" dirty="0"/>
        </a:p>
      </dsp:txBody>
      <dsp:txXfrm>
        <a:off x="2932729" y="1849312"/>
        <a:ext cx="871732" cy="866388"/>
      </dsp:txXfrm>
    </dsp:sp>
    <dsp:sp modelId="{B5E1F7B1-7EB7-4489-8A29-019F171A71F8}">
      <dsp:nvSpPr>
        <dsp:cNvPr id="0" name=""/>
        <dsp:cNvSpPr/>
      </dsp:nvSpPr>
      <dsp:spPr>
        <a:xfrm rot="20700000">
          <a:off x="3474121" y="193314"/>
          <a:ext cx="1720300" cy="1720300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طريقة التدريس</a:t>
          </a:r>
          <a:endParaRPr lang="ar-SA" sz="2400" kern="1200" dirty="0"/>
        </a:p>
      </dsp:txBody>
      <dsp:txXfrm rot="-20700000">
        <a:off x="3851433" y="570626"/>
        <a:ext cx="965676" cy="965676"/>
      </dsp:txXfrm>
    </dsp:sp>
    <dsp:sp modelId="{DFE0558A-8CE2-42A3-A68B-3A83515CA5B2}">
      <dsp:nvSpPr>
        <dsp:cNvPr id="0" name=""/>
        <dsp:cNvSpPr/>
      </dsp:nvSpPr>
      <dsp:spPr>
        <a:xfrm>
          <a:off x="3711837" y="1609729"/>
          <a:ext cx="3090163" cy="3090163"/>
        </a:xfrm>
        <a:prstGeom prst="circularArrow">
          <a:avLst>
            <a:gd name="adj1" fmla="val 4687"/>
            <a:gd name="adj2" fmla="val 299029"/>
            <a:gd name="adj3" fmla="val 2520674"/>
            <a:gd name="adj4" fmla="val 15851599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A3E9F-3A99-4EE0-95A2-6DF4A84AF535}">
      <dsp:nvSpPr>
        <dsp:cNvPr id="0" name=""/>
        <dsp:cNvSpPr/>
      </dsp:nvSpPr>
      <dsp:spPr>
        <a:xfrm>
          <a:off x="2179763" y="1015295"/>
          <a:ext cx="2245197" cy="224519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19CFF-3C7D-418C-A770-0B55EABD2F35}">
      <dsp:nvSpPr>
        <dsp:cNvPr id="0" name=""/>
        <dsp:cNvSpPr/>
      </dsp:nvSpPr>
      <dsp:spPr>
        <a:xfrm>
          <a:off x="3076198" y="-184333"/>
          <a:ext cx="2420774" cy="242077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6C079-C446-47B9-B513-37022CA9BB3E}">
      <dsp:nvSpPr>
        <dsp:cNvPr id="0" name=""/>
        <dsp:cNvSpPr/>
      </dsp:nvSpPr>
      <dsp:spPr>
        <a:xfrm>
          <a:off x="1395344" y="53"/>
          <a:ext cx="1468127" cy="14681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smtClean="0"/>
            <a:t>التشويق </a:t>
          </a:r>
          <a:endParaRPr lang="ar-SA" sz="2700" kern="1200"/>
        </a:p>
      </dsp:txBody>
      <dsp:txXfrm>
        <a:off x="1610346" y="215055"/>
        <a:ext cx="1038123" cy="1038123"/>
      </dsp:txXfrm>
    </dsp:sp>
    <dsp:sp modelId="{80A623D2-D5AE-4A35-98FA-EB995875753A}">
      <dsp:nvSpPr>
        <dsp:cNvPr id="0" name=""/>
        <dsp:cNvSpPr/>
      </dsp:nvSpPr>
      <dsp:spPr>
        <a:xfrm rot="3600000">
          <a:off x="2479777" y="1433137"/>
          <a:ext cx="392494" cy="4954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2509214" y="1481249"/>
        <a:ext cx="274746" cy="297296"/>
      </dsp:txXfrm>
    </dsp:sp>
    <dsp:sp modelId="{D4DBED32-3DD5-4638-9864-031CA43E597A}">
      <dsp:nvSpPr>
        <dsp:cNvPr id="0" name=""/>
        <dsp:cNvSpPr/>
      </dsp:nvSpPr>
      <dsp:spPr>
        <a:xfrm>
          <a:off x="2499685" y="1912827"/>
          <a:ext cx="1468127" cy="14681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smtClean="0"/>
            <a:t>المشاركة </a:t>
          </a:r>
          <a:endParaRPr lang="ar-SA" sz="2700" kern="1200"/>
        </a:p>
      </dsp:txBody>
      <dsp:txXfrm>
        <a:off x="2714687" y="2127829"/>
        <a:ext cx="1038123" cy="1038123"/>
      </dsp:txXfrm>
    </dsp:sp>
    <dsp:sp modelId="{C4F68391-8892-48B5-BBB8-8DCC4C90B140}">
      <dsp:nvSpPr>
        <dsp:cNvPr id="0" name=""/>
        <dsp:cNvSpPr/>
      </dsp:nvSpPr>
      <dsp:spPr>
        <a:xfrm rot="10800000">
          <a:off x="1944269" y="2399144"/>
          <a:ext cx="392494" cy="4954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062017" y="2498242"/>
        <a:ext cx="274746" cy="297296"/>
      </dsp:txXfrm>
    </dsp:sp>
    <dsp:sp modelId="{2E5EF4AA-B4A3-4F71-B395-6100B830372C}">
      <dsp:nvSpPr>
        <dsp:cNvPr id="0" name=""/>
        <dsp:cNvSpPr/>
      </dsp:nvSpPr>
      <dsp:spPr>
        <a:xfrm>
          <a:off x="291003" y="1912827"/>
          <a:ext cx="1468127" cy="14681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smtClean="0"/>
            <a:t>السلامة </a:t>
          </a:r>
          <a:endParaRPr lang="ar-SA" sz="2700" kern="1200"/>
        </a:p>
      </dsp:txBody>
      <dsp:txXfrm>
        <a:off x="506005" y="2127829"/>
        <a:ext cx="1038123" cy="1038123"/>
      </dsp:txXfrm>
    </dsp:sp>
    <dsp:sp modelId="{6D4635AF-0F18-4031-8B4B-27E48D919C0C}">
      <dsp:nvSpPr>
        <dsp:cNvPr id="0" name=""/>
        <dsp:cNvSpPr/>
      </dsp:nvSpPr>
      <dsp:spPr>
        <a:xfrm rot="18000000">
          <a:off x="1375436" y="1452377"/>
          <a:ext cx="392494" cy="4954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1404873" y="1602461"/>
        <a:ext cx="274746" cy="2972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78CAE-84DA-40CB-A697-3492A30911BF}">
      <dsp:nvSpPr>
        <dsp:cNvPr id="0" name=""/>
        <dsp:cNvSpPr/>
      </dsp:nvSpPr>
      <dsp:spPr>
        <a:xfrm>
          <a:off x="1066237" y="0"/>
          <a:ext cx="1307502" cy="7263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تعلم التلاميذ</a:t>
          </a:r>
          <a:endParaRPr lang="ar-SA" sz="1800" kern="1200" dirty="0"/>
        </a:p>
      </dsp:txBody>
      <dsp:txXfrm>
        <a:off x="1087512" y="21275"/>
        <a:ext cx="1264952" cy="683840"/>
      </dsp:txXfrm>
    </dsp:sp>
    <dsp:sp modelId="{C2065664-3267-4D57-8543-7F9ADA3B74F3}">
      <dsp:nvSpPr>
        <dsp:cNvPr id="0" name=""/>
        <dsp:cNvSpPr/>
      </dsp:nvSpPr>
      <dsp:spPr>
        <a:xfrm>
          <a:off x="2954852" y="0"/>
          <a:ext cx="1307502" cy="7263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أهداف التربية البدنية</a:t>
          </a:r>
          <a:endParaRPr lang="ar-SA" sz="1800" kern="1200" dirty="0"/>
        </a:p>
      </dsp:txBody>
      <dsp:txXfrm>
        <a:off x="2976127" y="21275"/>
        <a:ext cx="1264952" cy="683840"/>
      </dsp:txXfrm>
    </dsp:sp>
    <dsp:sp modelId="{2BCC261F-3BFA-4F76-ACF6-299E83AF08C1}">
      <dsp:nvSpPr>
        <dsp:cNvPr id="0" name=""/>
        <dsp:cNvSpPr/>
      </dsp:nvSpPr>
      <dsp:spPr>
        <a:xfrm>
          <a:off x="2391899" y="3087159"/>
          <a:ext cx="544792" cy="544792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7B5CF-4D02-48DE-8B0F-8D1B2EAB8E83}">
      <dsp:nvSpPr>
        <dsp:cNvPr id="0" name=""/>
        <dsp:cNvSpPr/>
      </dsp:nvSpPr>
      <dsp:spPr>
        <a:xfrm rot="240000">
          <a:off x="1029418" y="2853709"/>
          <a:ext cx="3269755" cy="2286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AAEC8-C865-4EA7-B834-F767E5B82E17}">
      <dsp:nvSpPr>
        <dsp:cNvPr id="0" name=""/>
        <dsp:cNvSpPr/>
      </dsp:nvSpPr>
      <dsp:spPr>
        <a:xfrm rot="240000">
          <a:off x="2992622" y="2282044"/>
          <a:ext cx="1304601" cy="60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طريقة التدريس</a:t>
          </a:r>
          <a:endParaRPr lang="ar-SA" sz="1800" kern="1200" dirty="0"/>
        </a:p>
      </dsp:txBody>
      <dsp:txXfrm>
        <a:off x="3022293" y="2311715"/>
        <a:ext cx="1245259" cy="548468"/>
      </dsp:txXfrm>
    </dsp:sp>
    <dsp:sp modelId="{543FB17D-9B92-4396-B778-9CFCEAF7D928}">
      <dsp:nvSpPr>
        <dsp:cNvPr id="0" name=""/>
        <dsp:cNvSpPr/>
      </dsp:nvSpPr>
      <dsp:spPr>
        <a:xfrm rot="240000">
          <a:off x="3039837" y="1628292"/>
          <a:ext cx="1304601" cy="60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البيئة التعليمية</a:t>
          </a:r>
          <a:endParaRPr lang="ar-SA" sz="1800" kern="1200" dirty="0"/>
        </a:p>
      </dsp:txBody>
      <dsp:txXfrm>
        <a:off x="3069508" y="1657963"/>
        <a:ext cx="1245259" cy="548468"/>
      </dsp:txXfrm>
    </dsp:sp>
    <dsp:sp modelId="{1A49ACD3-1900-4EBC-AB7D-D36E8DED5DE7}">
      <dsp:nvSpPr>
        <dsp:cNvPr id="0" name=""/>
        <dsp:cNvSpPr/>
      </dsp:nvSpPr>
      <dsp:spPr>
        <a:xfrm rot="240000">
          <a:off x="3087053" y="989069"/>
          <a:ext cx="1304601" cy="60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استراتيجية التدريس</a:t>
          </a:r>
          <a:endParaRPr lang="ar-SA" sz="1800" kern="1200" dirty="0"/>
        </a:p>
      </dsp:txBody>
      <dsp:txXfrm>
        <a:off x="3116724" y="1018740"/>
        <a:ext cx="1245259" cy="548468"/>
      </dsp:txXfrm>
    </dsp:sp>
    <dsp:sp modelId="{A398E920-3AB8-4D59-93DD-A5ECF25390F1}">
      <dsp:nvSpPr>
        <dsp:cNvPr id="0" name=""/>
        <dsp:cNvSpPr/>
      </dsp:nvSpPr>
      <dsp:spPr>
        <a:xfrm rot="240000">
          <a:off x="1122167" y="2151294"/>
          <a:ext cx="1304601" cy="60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سمات المعلم </a:t>
          </a:r>
          <a:endParaRPr lang="ar-SA" sz="1800" kern="1200" dirty="0"/>
        </a:p>
      </dsp:txBody>
      <dsp:txXfrm>
        <a:off x="1151838" y="2180965"/>
        <a:ext cx="1245259" cy="548468"/>
      </dsp:txXfrm>
    </dsp:sp>
    <dsp:sp modelId="{496F983C-EF9A-4474-9D45-1D185A0DB3BF}">
      <dsp:nvSpPr>
        <dsp:cNvPr id="0" name=""/>
        <dsp:cNvSpPr/>
      </dsp:nvSpPr>
      <dsp:spPr>
        <a:xfrm rot="240000">
          <a:off x="1169382" y="1497542"/>
          <a:ext cx="1304601" cy="60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المعلم </a:t>
          </a:r>
          <a:endParaRPr lang="ar-SA" sz="1800" kern="1200" dirty="0"/>
        </a:p>
      </dsp:txBody>
      <dsp:txXfrm>
        <a:off x="1199053" y="1527213"/>
        <a:ext cx="1245259" cy="548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41D0A-7994-4F9B-A089-3DE710B43D53}" type="datetimeFigureOut">
              <a:rPr lang="ar-SA" smtClean="0"/>
              <a:t>28/04/34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2F30A9-98D4-4A5C-9149-7144AA307FA0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SA" sz="6600" dirty="0" smtClean="0"/>
              <a:t>مهارات التدريس في التربية البدنية </a:t>
            </a:r>
            <a:endParaRPr lang="ar-SA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280584"/>
          </a:xfrm>
        </p:spPr>
        <p:txBody>
          <a:bodyPr/>
          <a:lstStyle/>
          <a:p>
            <a:r>
              <a:rPr lang="ar-SA" dirty="0" smtClean="0"/>
              <a:t>مقرر : </a:t>
            </a:r>
            <a:r>
              <a:rPr lang="ar-SA" dirty="0" smtClean="0"/>
              <a:t>نهج 347 / طرق </a:t>
            </a:r>
            <a:r>
              <a:rPr lang="ar-SA" dirty="0" smtClean="0"/>
              <a:t>تدريس تربية بدنية </a:t>
            </a:r>
          </a:p>
          <a:p>
            <a:r>
              <a:rPr lang="ar-SA" dirty="0" smtClean="0"/>
              <a:t>د. راشد محمد بن جساس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رسم توضيح لعلاقة الطريقة و اساليب التدريس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52098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مهارة التنفيذ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23244"/>
              </p:ext>
            </p:extLst>
          </p:nvPr>
        </p:nvGraphicFramePr>
        <p:xfrm>
          <a:off x="107504" y="2780928"/>
          <a:ext cx="4258816" cy="338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3851920" y="2204864"/>
            <a:ext cx="4968552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/>
              <a:t>يراعي المعلم عند تنفيذ الدرس النقاط التالية: </a:t>
            </a:r>
          </a:p>
          <a:p>
            <a:endParaRPr lang="ar-SA" dirty="0"/>
          </a:p>
          <a:p>
            <a:pPr marL="457200" indent="-457200">
              <a:buFont typeface="+mj-lt"/>
              <a:buAutoNum type="arabicPeriod"/>
            </a:pPr>
            <a:r>
              <a:rPr lang="ar-SA" sz="2000" dirty="0"/>
              <a:t>الانتقال بين أجزاء الدرس بسلاسة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000" dirty="0"/>
              <a:t>مراعاة تشكيل الحمل و الراحة بما يتناسب مع المراحل السنية للتلاميذ. 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000" dirty="0"/>
              <a:t>إشراك التلاميذ في إحضار و ترتيب وإرجاع الادوات أثناء تنفيذ الدرس. 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000" dirty="0"/>
              <a:t>تنويع التشكيلات و التكوينات التي تستخدم في الدرس .</a:t>
            </a:r>
          </a:p>
        </p:txBody>
      </p:sp>
    </p:spTree>
    <p:extLst>
      <p:ext uri="{BB962C8B-B14F-4D97-AF65-F5344CB8AC3E}">
        <p14:creationId xmlns:p14="http://schemas.microsoft.com/office/powerpoint/2010/main" val="52049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ثالثاً: مهارة تقويم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79912" y="1935480"/>
            <a:ext cx="4906888" cy="1565528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b="1" dirty="0" smtClean="0"/>
              <a:t>خصائص عملية التقييم: </a:t>
            </a:r>
          </a:p>
          <a:p>
            <a:r>
              <a:rPr lang="ar-SA" sz="2400" dirty="0" smtClean="0"/>
              <a:t>مستمرة . </a:t>
            </a: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185575095"/>
              </p:ext>
            </p:extLst>
          </p:nvPr>
        </p:nvGraphicFramePr>
        <p:xfrm>
          <a:off x="611560" y="2780928"/>
          <a:ext cx="5328592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9049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مهارة التقويم تعلم التلاميذ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069584"/>
          </a:xfrm>
        </p:spPr>
        <p:txBody>
          <a:bodyPr>
            <a:normAutofit fontScale="85000" lnSpcReduction="20000"/>
          </a:bodyPr>
          <a:lstStyle/>
          <a:p>
            <a:r>
              <a:rPr lang="ar-SA" sz="2400" b="1" dirty="0"/>
              <a:t>تعتمد على اختبارات موضوعية.</a:t>
            </a:r>
            <a:endParaRPr lang="ar-SA" b="1" dirty="0"/>
          </a:p>
          <a:p>
            <a:r>
              <a:rPr lang="ar-SA" dirty="0"/>
              <a:t> </a:t>
            </a:r>
            <a:r>
              <a:rPr lang="ar-SA" b="1" dirty="0"/>
              <a:t>تراعي الفروق الفردية بين الطلاب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عملية موثقة بسجلات خاصة بالاختبارات لكل تلميذ على حدة. 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تشير دراسة جساس (2008) إلى ان بعض المدراس الثانوية تقوم أحيانا بتسجيل نشاط التلاميذ (57% للياقة البدنية ؛ 68</a:t>
            </a:r>
            <a:r>
              <a:rPr lang="ar-SA" dirty="0"/>
              <a:t>%</a:t>
            </a:r>
            <a:r>
              <a:rPr lang="ar-SA" dirty="0" smtClean="0"/>
              <a:t> للنشاط البدني) </a:t>
            </a:r>
            <a:endParaRPr lang="ar-SA" dirty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72805"/>
              </p:ext>
            </p:extLst>
          </p:nvPr>
        </p:nvGraphicFramePr>
        <p:xfrm>
          <a:off x="971600" y="4269425"/>
          <a:ext cx="7704856" cy="24027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7727"/>
                <a:gridCol w="2347495"/>
                <a:gridCol w="1117226"/>
                <a:gridCol w="504056"/>
                <a:gridCol w="1152128"/>
                <a:gridCol w="504056"/>
                <a:gridCol w="1152128"/>
                <a:gridCol w="360040"/>
              </a:tblGrid>
              <a:tr h="376422">
                <a:tc gridSpan="8">
                  <a:txBody>
                    <a:bodyPr/>
                    <a:lstStyle/>
                    <a:p>
                      <a:pPr marR="57150" algn="justLow" rtl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6.18: Recording pupils’ fitness and PA levels in the </a:t>
                      </a:r>
                      <a:r>
                        <a:rPr lang="en-GB" sz="1600" dirty="0" smtClean="0">
                          <a:effectLst/>
                        </a:rPr>
                        <a:t>schools</a:t>
                      </a:r>
                      <a:endParaRPr lang="en-US" sz="1600" b="1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2919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Often</a:t>
                      </a:r>
                      <a:r>
                        <a:rPr lang="ar-SA" sz="1600" dirty="0" smtClean="0">
                          <a:effectLst/>
                        </a:rPr>
                        <a:t>  </a:t>
                      </a:r>
                      <a:r>
                        <a:rPr kumimoji="0" lang="ar-S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غالبا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Sometimes</a:t>
                      </a:r>
                      <a:r>
                        <a:rPr lang="ar-SA" sz="1600" dirty="0" smtClean="0">
                          <a:effectLst/>
                        </a:rPr>
                        <a:t> </a:t>
                      </a:r>
                      <a:r>
                        <a:rPr kumimoji="0" lang="ar-S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احيانا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Never</a:t>
                      </a:r>
                      <a:r>
                        <a:rPr lang="ar-SA" sz="1600" dirty="0" smtClean="0">
                          <a:effectLst/>
                        </a:rPr>
                        <a:t> أبدا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7305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Frequency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Frequency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17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pupils</a:t>
                      </a:r>
                      <a:r>
                        <a:rPr lang="en-GB" sz="1600" dirty="0">
                          <a:effectLst/>
                        </a:rPr>
                        <a:t>’ fitness levels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3.2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54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57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37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39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917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pupils</a:t>
                      </a:r>
                      <a:r>
                        <a:rPr lang="en-GB" sz="1600" dirty="0">
                          <a:effectLst/>
                        </a:rPr>
                        <a:t>’ PA levels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6.4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68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25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6094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5400" b="1" dirty="0"/>
              <a:t>واجب منزلي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4400" b="1" dirty="0" smtClean="0"/>
              <a:t>أجب على الاسئلة التالية : 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/>
              <a:t>اختر احد أساليب تدريس التربية البدنية ، وثم اشرح مكوناته؟ 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/>
              <a:t>لماذا اخترت هذا الاسلوب ل</a:t>
            </a:r>
            <a:r>
              <a:rPr lang="ar-SA" sz="3600" dirty="0"/>
              <a:t>تدريس </a:t>
            </a:r>
            <a:r>
              <a:rPr lang="ar-SA" sz="3600" dirty="0" smtClean="0"/>
              <a:t>(</a:t>
            </a:r>
            <a:r>
              <a:rPr lang="ar-SA" sz="3600" dirty="0"/>
              <a:t>نقاط </a:t>
            </a:r>
            <a:r>
              <a:rPr lang="ar-SA" sz="3600" dirty="0" smtClean="0"/>
              <a:t>القوة </a:t>
            </a:r>
            <a:r>
              <a:rPr lang="ar-SA" sz="3600" dirty="0"/>
              <a:t>والضعف </a:t>
            </a:r>
            <a:r>
              <a:rPr lang="ar-SA" sz="3600" dirty="0" smtClean="0"/>
              <a:t>)؟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4014110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المراجع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عمر. زينب ، عبد الكريم. غادة (2008) طرق تدريس التربية الرياضية : الأسس النظرية و التطبيقات العملية ، القاهرة : دار الفكر العربي، ص </a:t>
            </a:r>
            <a:r>
              <a:rPr lang="ar-SA" dirty="0"/>
              <a:t>119-121.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قنديل. </a:t>
            </a:r>
            <a:r>
              <a:rPr lang="ar-SA" dirty="0" err="1" smtClean="0"/>
              <a:t>يس</a:t>
            </a:r>
            <a:r>
              <a:rPr lang="ar-SA" dirty="0" smtClean="0"/>
              <a:t> (2000) التدريس وإعداد المعلم ، ط3 ، المملكة العربية السعودية: مطابع </a:t>
            </a:r>
            <a:r>
              <a:rPr lang="ar-SA" dirty="0" err="1" smtClean="0"/>
              <a:t>الحميضي</a:t>
            </a:r>
            <a:r>
              <a:rPr lang="ar-SA" dirty="0"/>
              <a:t> </a:t>
            </a:r>
            <a:r>
              <a:rPr lang="ar-SA" dirty="0" smtClean="0"/>
              <a:t>، ص. 175 . 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sz="2800" dirty="0" err="1"/>
              <a:t>البساطي</a:t>
            </a:r>
            <a:r>
              <a:rPr lang="ar-SA" sz="2800" dirty="0"/>
              <a:t> ، أمر الله أحمد  (2008)  التدريس في التربية البدنية و الرياضية ، المملكة العربية السعودية : جامعة الملك سعود،  ص – </a:t>
            </a:r>
            <a:r>
              <a:rPr lang="ar-SA" sz="2800" dirty="0" smtClean="0"/>
              <a:t>ص:25-56 .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مثلث التدريس الناجح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ثلث متساوي الساقين 3"/>
          <p:cNvSpPr/>
          <p:nvPr/>
        </p:nvSpPr>
        <p:spPr>
          <a:xfrm>
            <a:off x="2987824" y="2636912"/>
            <a:ext cx="3240360" cy="2808312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5487415" y="3789040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مهارات المعلم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411760" y="3779748"/>
            <a:ext cx="1224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سمات المعلم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635896" y="5589240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استراتيجيات التدريس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4" y="6093296"/>
            <a:ext cx="25922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(قنديل ، 2000، ص. 175)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82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مهارات التدريس في التربية البدنية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أولاً: مهارة التخطيط :</a:t>
            </a:r>
          </a:p>
          <a:p>
            <a:pPr marL="0" indent="0">
              <a:buNone/>
            </a:pPr>
            <a:r>
              <a:rPr lang="ar-SA" b="1" dirty="0" smtClean="0"/>
              <a:t> </a:t>
            </a:r>
            <a:r>
              <a:rPr lang="ar-SA" dirty="0" smtClean="0"/>
              <a:t>تشمل تخطيط المعلم للدرس و التهئية لتنفيذه . </a:t>
            </a:r>
          </a:p>
          <a:p>
            <a:pPr marL="0" indent="0">
              <a:buNone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تحديد الاهداف التعليمية العامة للمادة ، و تحويلها إلى اهداف سلوكية قابلة </a:t>
            </a:r>
            <a:r>
              <a:rPr lang="ar-SA" dirty="0"/>
              <a:t>للقياس. 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/>
              <a:t>تقويم قدرات التلاميذ قبل بدء التدريس.</a:t>
            </a:r>
          </a:p>
          <a:p>
            <a:pPr>
              <a:buFont typeface="Wingdings" pitchFamily="2" charset="2"/>
              <a:buChar char="v"/>
            </a:pPr>
            <a:r>
              <a:rPr lang="ar-SA" dirty="0"/>
              <a:t>اختيار الانشطة التعليمية لتحقيق الاهداف. 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89040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مهارة التخطيط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979907"/>
              </p:ext>
            </p:extLst>
          </p:nvPr>
        </p:nvGraphicFramePr>
        <p:xfrm>
          <a:off x="395536" y="2636912"/>
          <a:ext cx="5519464" cy="3687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3923928" y="1916832"/>
            <a:ext cx="43204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ar-SA" sz="2400" b="1" dirty="0"/>
              <a:t>تحضير البيئة التعليمية لإنجاح المنهج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07770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البنية التحتية والتجهيزات الرياضية المدرسية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تشير الاستطلاعات (جساس ، 2008) إلى انه يوجد بالمدارس الثانوية ملاعب رياضية مكشوفة اكثر من الداخلية. 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576064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475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رأي </a:t>
            </a:r>
            <a:r>
              <a:rPr lang="ar-SA" dirty="0"/>
              <a:t>المعلمين حول </a:t>
            </a:r>
            <a:r>
              <a:rPr lang="ar-SA" dirty="0" smtClean="0"/>
              <a:t>كفاية التجهيزات والادوات الرياضية بالمدارس الثانوية بالرياض لتدريس منهج التربية البدنية.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506457"/>
              </p:ext>
            </p:extLst>
          </p:nvPr>
        </p:nvGraphicFramePr>
        <p:xfrm>
          <a:off x="1043608" y="3501008"/>
          <a:ext cx="7488832" cy="2316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6022"/>
                <a:gridCol w="1774218"/>
                <a:gridCol w="1080120"/>
                <a:gridCol w="465454"/>
                <a:gridCol w="1158067"/>
                <a:gridCol w="772045"/>
                <a:gridCol w="1080863"/>
                <a:gridCol w="772043"/>
              </a:tblGrid>
              <a:tr h="484340">
                <a:tc gridSpan="8">
                  <a:txBody>
                    <a:bodyPr/>
                    <a:lstStyle/>
                    <a:p>
                      <a:pPr marR="57150"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6.28: The adequacy of the schools’ sport facilities for promoting PA </a:t>
                      </a:r>
                      <a:endParaRPr lang="en-US" sz="1600" b="1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3255">
                <a:tc rowSpan="2"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Adequate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 some extent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Inadequate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3255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Frequency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Indoor </a:t>
                      </a:r>
                      <a:r>
                        <a:rPr lang="en-GB" sz="1600" dirty="0" smtClean="0">
                          <a:effectLst/>
                        </a:rPr>
                        <a:t>facilities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26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50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54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Outdoor facilities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51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57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Changing facilities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65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69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054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الجانب المعنوي والاداري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63112"/>
              </p:ext>
            </p:extLst>
          </p:nvPr>
        </p:nvGraphicFramePr>
        <p:xfrm>
          <a:off x="1403648" y="2636912"/>
          <a:ext cx="7128791" cy="4267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1583"/>
                <a:gridCol w="2213353"/>
                <a:gridCol w="1198968"/>
                <a:gridCol w="455906"/>
                <a:gridCol w="1002994"/>
                <a:gridCol w="455906"/>
                <a:gridCol w="1094175"/>
                <a:gridCol w="455906"/>
              </a:tblGrid>
              <a:tr h="360473">
                <a:tc gridSpan="8">
                  <a:txBody>
                    <a:bodyPr/>
                    <a:lstStyle/>
                    <a:p>
                      <a:pPr marR="57150" algn="l" rtl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Table 6.27: Staff training and support for the promotion of PA in the schools </a:t>
                      </a:r>
                      <a:endParaRPr lang="en-US" sz="1400" b="1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6760" marR="5676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95133">
                <a:tc rowSpan="2"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Support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Considerable support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Some support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No support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80756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Frequency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Frequency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Frequency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A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</a:t>
                      </a:r>
                      <a:r>
                        <a:rPr lang="en-GB" sz="1400" dirty="0" err="1">
                          <a:effectLst/>
                        </a:rPr>
                        <a:t>headteacher</a:t>
                      </a:r>
                      <a:r>
                        <a:rPr lang="en-GB" sz="1400" dirty="0">
                          <a:effectLst/>
                        </a:rPr>
                        <a:t> to the Internal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86</a:t>
                      </a:r>
                      <a:endParaRPr lang="en-US" sz="1400" b="1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3.2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90950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</a:t>
                      </a:r>
                      <a:r>
                        <a:rPr lang="en-GB" sz="1400" dirty="0" err="1">
                          <a:effectLst/>
                        </a:rPr>
                        <a:t>headteacher</a:t>
                      </a:r>
                      <a:r>
                        <a:rPr lang="en-GB" sz="1400" dirty="0">
                          <a:effectLst/>
                        </a:rPr>
                        <a:t> to the </a:t>
                      </a:r>
                      <a:endParaRPr lang="en-US" sz="1400" dirty="0">
                        <a:effectLst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External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66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74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20.2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C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local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r>
                        <a:rPr lang="en-US" sz="1400" dirty="0" smtClean="0">
                          <a:effectLst/>
                        </a:rPr>
                        <a:t>S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to </a:t>
                      </a:r>
                      <a:r>
                        <a:rPr lang="en-GB" sz="1400" dirty="0">
                          <a:effectLst/>
                        </a:rPr>
                        <a:t>the Internal PEP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57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60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29.8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D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local </a:t>
                      </a:r>
                      <a:r>
                        <a:rPr lang="en-GB" sz="1400" dirty="0" smtClean="0">
                          <a:effectLst/>
                        </a:rPr>
                        <a:t>PES</a:t>
                      </a:r>
                      <a:r>
                        <a:rPr lang="en-GB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to </a:t>
                      </a:r>
                      <a:r>
                        <a:rPr lang="en-GB" sz="1400" dirty="0">
                          <a:effectLst/>
                        </a:rPr>
                        <a:t>the External PEP 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54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30.1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11.8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115616" y="1916832"/>
            <a:ext cx="74888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تشير الدراسات ان البيئة الاجتماعية بالمدراس ايجابية نحو النشاط الرياضي ، حيث مدير المدرسة و مشرف التربية البدنية يشجعون مدرس التربية البدنية على اقامة النشاط الرياضي.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0491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مميزات التخطيط الجيد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يراعي </a:t>
            </a:r>
            <a:r>
              <a:rPr lang="ar-SA" b="1" dirty="0"/>
              <a:t>المعلم النقاط عند التخطيط للدرس </a:t>
            </a:r>
            <a:r>
              <a:rPr lang="ar-SA" b="1" dirty="0" smtClean="0"/>
              <a:t>التالي: </a:t>
            </a:r>
            <a:endParaRPr lang="ar-SA" b="1" dirty="0"/>
          </a:p>
          <a:p>
            <a:r>
              <a:rPr lang="ar-SA" dirty="0"/>
              <a:t>جعل الدرس مشوقا و ممتعا للتلاميذ.  </a:t>
            </a:r>
          </a:p>
          <a:p>
            <a:r>
              <a:rPr lang="ar-SA" dirty="0"/>
              <a:t>التسلسل و التعاقب المنطقي للإجراءات التدريسية.</a:t>
            </a:r>
          </a:p>
          <a:p>
            <a:r>
              <a:rPr lang="ar-SA" dirty="0"/>
              <a:t>التعرف على الاوضاع الاساسية و المشتقة للتمرينات. </a:t>
            </a:r>
          </a:p>
          <a:p>
            <a:r>
              <a:rPr lang="ar-SA" dirty="0"/>
              <a:t>تحديد الزمن المخصص لكل من اجزاء </a:t>
            </a:r>
            <a:r>
              <a:rPr lang="ar-SA" dirty="0" smtClean="0"/>
              <a:t>الدرس. </a:t>
            </a:r>
            <a:endParaRPr lang="ar-SA" dirty="0"/>
          </a:p>
          <a:p>
            <a:r>
              <a:rPr lang="ar-SA" dirty="0" smtClean="0"/>
              <a:t>مناسبة </a:t>
            </a:r>
            <a:r>
              <a:rPr lang="ar-SA" dirty="0"/>
              <a:t>التمرينات المستخدمة للزمن المخصص وحالة الجو والبيئة وعدد التلاميذ والامكانيات المتوفرة. </a:t>
            </a:r>
            <a:endParaRPr lang="ar-SA" dirty="0" smtClean="0"/>
          </a:p>
          <a:p>
            <a:r>
              <a:rPr lang="ar-SA" dirty="0" smtClean="0"/>
              <a:t>تخطيط و تجهيز الملاعب لتوفير عامل الامن والسلامة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11745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ثانياً: مهارة </a:t>
            </a:r>
            <a:r>
              <a:rPr lang="ar-SA" dirty="0"/>
              <a:t>تنفيذ الدرس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 smtClean="0"/>
              <a:t>يطبق المعلم ما خطط له عن طريق مجموعة من المهارات الفنية المتخصصة (أسلوب التدريس) و مهارات عرض الدرس (طريقة التدريس). 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/>
              <a:t>طريقة التدريس </a:t>
            </a:r>
            <a:r>
              <a:rPr lang="ar-SA" dirty="0"/>
              <a:t>: إجراء منظم و منسق في استخدام المواد العلمية و المصادر التعليمية و تطبيقها بشكل يؤدي إلى تعلم التلاميذ بشكل أسهل.</a:t>
            </a:r>
          </a:p>
          <a:p>
            <a:endParaRPr lang="ar-SA" dirty="0"/>
          </a:p>
          <a:p>
            <a:r>
              <a:rPr lang="ar-SA" b="1" dirty="0"/>
              <a:t>اسلوب التدريس </a:t>
            </a:r>
            <a:r>
              <a:rPr lang="ar-SA" dirty="0"/>
              <a:t>: إجراءات يتبعها المعلم لتنظيم عملية التعلم و توجيهها ، واتخاذ المعلم لطرق تدريس مختلفة كوسيلة لتعليم التلاميذ. 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 smtClean="0"/>
              <a:t>استراتيجية </a:t>
            </a:r>
            <a:r>
              <a:rPr lang="ar-SA" b="1" dirty="0"/>
              <a:t>التدريس </a:t>
            </a:r>
            <a:r>
              <a:rPr lang="ar-SA" dirty="0"/>
              <a:t>: خطة عامة للتدريس ، تشمل على كل مكونات الموقف التدريسي من أهداف – طرق تدريس – وسائل تعلم – وسائل تقويم. </a:t>
            </a:r>
          </a:p>
          <a:p>
            <a:pPr>
              <a:buNone/>
            </a:pPr>
            <a:r>
              <a:rPr lang="ar-SA" dirty="0"/>
              <a:t>(عمر و عبد الكريم ، 2008، ص.115)</a:t>
            </a:r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50002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715</TotalTime>
  <Words>786</Words>
  <Application>Microsoft Office PowerPoint</Application>
  <PresentationFormat>عرض على الشاشة (3:4)‏</PresentationFormat>
  <Paragraphs>187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Flow</vt:lpstr>
      <vt:lpstr>مهارات التدريس في التربية البدنية </vt:lpstr>
      <vt:lpstr>مثلث التدريس الناجح</vt:lpstr>
      <vt:lpstr>مهارات التدريس في التربية البدنية</vt:lpstr>
      <vt:lpstr>مهارة التخطيط</vt:lpstr>
      <vt:lpstr>البنية التحتية والتجهيزات الرياضية المدرسية</vt:lpstr>
      <vt:lpstr>عرض تقديمي في PowerPoint</vt:lpstr>
      <vt:lpstr>الجانب المعنوي والاداري</vt:lpstr>
      <vt:lpstr>مميزات التخطيط الجيد</vt:lpstr>
      <vt:lpstr>ثانياً: مهارة تنفيذ الدرس</vt:lpstr>
      <vt:lpstr>رسم توضيح لعلاقة الطريقة و اساليب التدريس</vt:lpstr>
      <vt:lpstr>مهارة التنفيذ</vt:lpstr>
      <vt:lpstr>ثالثاً: مهارة تقويم التدريس</vt:lpstr>
      <vt:lpstr>مهارة التقويم تعلم التلاميذ</vt:lpstr>
      <vt:lpstr>واجب منزلي</vt:lpstr>
      <vt:lpstr>المراجع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إستراتيجيات التدريس</dc:title>
  <dc:creator>user</dc:creator>
  <cp:lastModifiedBy>user</cp:lastModifiedBy>
  <cp:revision>31</cp:revision>
  <dcterms:created xsi:type="dcterms:W3CDTF">2013-03-04T18:11:14Z</dcterms:created>
  <dcterms:modified xsi:type="dcterms:W3CDTF">2013-03-10T09:11:48Z</dcterms:modified>
</cp:coreProperties>
</file>