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نمط فاتح 3 - تميي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8"/>
  <c:chart>
    <c:autoTitleDeleted val="1"/>
    <c:plotArea>
      <c:layout/>
      <c:barChart>
        <c:barDir val="col"/>
        <c:grouping val="clustered"/>
        <c:ser>
          <c:idx val="0"/>
          <c:order val="0"/>
          <c:tx>
            <c:strRef>
              <c:f>ورقة1!$B$1</c:f>
              <c:strCache>
                <c:ptCount val="1"/>
                <c:pt idx="0">
                  <c:v>تقدير الطلاب</c:v>
                </c:pt>
              </c:strCache>
            </c:strRef>
          </c:tx>
          <c:cat>
            <c:strRef>
              <c:f>ورقة1!$A$2:$A$6</c:f>
              <c:strCache>
                <c:ptCount val="5"/>
                <c:pt idx="0">
                  <c:v>ممتاز</c:v>
                </c:pt>
                <c:pt idx="1">
                  <c:v>جيد جدا</c:v>
                </c:pt>
                <c:pt idx="2">
                  <c:v>جيد</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gapWidth val="75"/>
        <c:overlap val="-25"/>
        <c:axId val="76597120"/>
        <c:axId val="76598656"/>
      </c:barChart>
      <c:catAx>
        <c:axId val="76597120"/>
        <c:scaling>
          <c:orientation val="minMax"/>
        </c:scaling>
        <c:axPos val="b"/>
        <c:majorTickMark val="none"/>
        <c:tickLblPos val="nextTo"/>
        <c:crossAx val="76598656"/>
        <c:crosses val="autoZero"/>
        <c:auto val="1"/>
        <c:lblAlgn val="ctr"/>
        <c:lblOffset val="100"/>
      </c:catAx>
      <c:valAx>
        <c:axId val="76598656"/>
        <c:scaling>
          <c:orientation val="minMax"/>
        </c:scaling>
        <c:axPos val="l"/>
        <c:majorGridlines/>
        <c:numFmt formatCode="General" sourceLinked="1"/>
        <c:majorTickMark val="none"/>
        <c:tickLblPos val="nextTo"/>
        <c:spPr>
          <a:ln w="9525">
            <a:noFill/>
          </a:ln>
        </c:spPr>
        <c:crossAx val="76597120"/>
        <c:crosses val="autoZero"/>
        <c:crossBetween val="between"/>
      </c:valAx>
    </c:plotArea>
    <c:legend>
      <c:legendPos val="b"/>
      <c:layout/>
    </c:legend>
    <c:plotVisOnly val="1"/>
  </c:chart>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28"/>
  <c:chart>
    <c:autoTitleDeleted val="1"/>
    <c:plotArea>
      <c:layout>
        <c:manualLayout>
          <c:layoutTarget val="inner"/>
          <c:xMode val="edge"/>
          <c:yMode val="edge"/>
          <c:x val="0.10816110940022594"/>
          <c:y val="3.3107053597738634E-2"/>
          <c:w val="0.86339464524016163"/>
          <c:h val="0.80598774521085248"/>
        </c:manualLayout>
      </c:layout>
      <c:barChart>
        <c:barDir val="col"/>
        <c:grouping val="clustered"/>
        <c:ser>
          <c:idx val="0"/>
          <c:order val="0"/>
          <c:tx>
            <c:strRef>
              <c:f>ورقة1!$B$1</c:f>
              <c:strCache>
                <c:ptCount val="1"/>
                <c:pt idx="0">
                  <c:v>تقدير الطلاب</c:v>
                </c:pt>
              </c:strCache>
            </c:strRef>
          </c:tx>
          <c:cat>
            <c:strRef>
              <c:f>ورقة1!$A$2:$A$6</c:f>
              <c:strCache>
                <c:ptCount val="5"/>
                <c:pt idx="0">
                  <c:v>ممتاز</c:v>
                </c:pt>
                <c:pt idx="1">
                  <c:v>جيد جدا</c:v>
                </c:pt>
                <c:pt idx="2">
                  <c:v>جيد</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gapWidth val="0"/>
        <c:axId val="78070528"/>
        <c:axId val="78072064"/>
      </c:barChart>
      <c:catAx>
        <c:axId val="78070528"/>
        <c:scaling>
          <c:orientation val="minMax"/>
        </c:scaling>
        <c:axPos val="b"/>
        <c:majorTickMark val="none"/>
        <c:tickLblPos val="nextTo"/>
        <c:crossAx val="78072064"/>
        <c:crosses val="autoZero"/>
        <c:auto val="1"/>
        <c:lblAlgn val="ctr"/>
        <c:lblOffset val="100"/>
      </c:catAx>
      <c:valAx>
        <c:axId val="78072064"/>
        <c:scaling>
          <c:orientation val="minMax"/>
        </c:scaling>
        <c:axPos val="l"/>
        <c:numFmt formatCode="General" sourceLinked="1"/>
        <c:tickLblPos val="nextTo"/>
        <c:crossAx val="78070528"/>
        <c:crosses val="autoZero"/>
        <c:crossBetween val="between"/>
      </c:valAx>
    </c:plotArea>
    <c:plotVisOnly val="1"/>
  </c:chart>
  <c:txPr>
    <a:bodyPr/>
    <a:lstStyle/>
    <a:p>
      <a:pPr>
        <a:defRPr sz="1800"/>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style val="28"/>
  <c:chart>
    <c:autoTitleDeleted val="1"/>
    <c:plotArea>
      <c:layout>
        <c:manualLayout>
          <c:layoutTarget val="inner"/>
          <c:xMode val="edge"/>
          <c:yMode val="edge"/>
          <c:x val="0.10014292113441027"/>
          <c:y val="4.7669000374877347E-2"/>
          <c:w val="0.86074624149612278"/>
          <c:h val="0.80721369169513524"/>
        </c:manualLayout>
      </c:layout>
      <c:barChart>
        <c:barDir val="col"/>
        <c:grouping val="clustered"/>
        <c:ser>
          <c:idx val="0"/>
          <c:order val="0"/>
          <c:tx>
            <c:strRef>
              <c:f>ورقة1!$B$1</c:f>
              <c:strCache>
                <c:ptCount val="1"/>
                <c:pt idx="0">
                  <c:v>التكرار</c:v>
                </c:pt>
              </c:strCache>
            </c:strRef>
          </c:tx>
          <c:cat>
            <c:strRef>
              <c:f>ورقة1!$A$2:$A$12</c:f>
              <c:strCache>
                <c:ptCount val="2"/>
                <c:pt idx="0">
                  <c:v> </c:v>
                </c:pt>
                <c:pt idx="1">
                  <c:v> </c:v>
                </c:pt>
              </c:strCache>
            </c:strRef>
          </c:cat>
          <c:val>
            <c:numRef>
              <c:f>ورقة1!$B$2:$B$12</c:f>
              <c:numCache>
                <c:formatCode>General</c:formatCode>
                <c:ptCount val="11"/>
                <c:pt idx="0">
                  <c:v>0</c:v>
                </c:pt>
                <c:pt idx="1">
                  <c:v>8</c:v>
                </c:pt>
                <c:pt idx="2">
                  <c:v>12</c:v>
                </c:pt>
                <c:pt idx="3">
                  <c:v>14</c:v>
                </c:pt>
                <c:pt idx="4">
                  <c:v>24</c:v>
                </c:pt>
                <c:pt idx="5">
                  <c:v>8</c:v>
                </c:pt>
                <c:pt idx="6">
                  <c:v>8</c:v>
                </c:pt>
                <c:pt idx="7">
                  <c:v>6</c:v>
                </c:pt>
              </c:numCache>
            </c:numRef>
          </c:val>
        </c:ser>
        <c:gapWidth val="0"/>
        <c:axId val="79353728"/>
        <c:axId val="79355264"/>
      </c:barChart>
      <c:catAx>
        <c:axId val="79353728"/>
        <c:scaling>
          <c:orientation val="minMax"/>
        </c:scaling>
        <c:axPos val="b"/>
        <c:numFmt formatCode="General" sourceLinked="1"/>
        <c:majorTickMark val="none"/>
        <c:tickLblPos val="nextTo"/>
        <c:crossAx val="79355264"/>
        <c:crosses val="autoZero"/>
        <c:auto val="1"/>
        <c:lblAlgn val="ctr"/>
        <c:lblOffset val="100"/>
      </c:catAx>
      <c:valAx>
        <c:axId val="79355264"/>
        <c:scaling>
          <c:orientation val="minMax"/>
        </c:scaling>
        <c:axPos val="l"/>
        <c:numFmt formatCode="General" sourceLinked="1"/>
        <c:tickLblPos val="nextTo"/>
        <c:crossAx val="79353728"/>
        <c:crosses val="autoZero"/>
        <c:crossBetween val="between"/>
      </c:valAx>
    </c:plotArea>
    <c:plotVisOnly val="1"/>
  </c:chart>
  <c:txPr>
    <a:bodyPr/>
    <a:lstStyle/>
    <a:p>
      <a:pPr>
        <a:defRPr sz="1800"/>
      </a:pPr>
      <a:endParaRPr lang="ar-SA"/>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AF0D3FC-EA54-4337-8DDB-E3882ABD171A}" type="datetimeFigureOut">
              <a:rPr lang="ar-SA" smtClean="0"/>
              <a:pPr/>
              <a:t>30/05/29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6B9959A-67BF-4CF4-BD85-4A2F9E3189F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0</a:t>
            </a:r>
            <a:endParaRPr lang="ar-SA" dirty="0"/>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DCB6C5E-D8A1-4EFC-A712-7D8E265A61C9}"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DCB6C5E-D8A1-4EFC-A712-7D8E265A61C9}" type="datetimeFigureOut">
              <a:rPr lang="ar-SA" smtClean="0"/>
              <a:pPr/>
              <a:t>30/05/29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DCB6C5E-D8A1-4EFC-A712-7D8E265A61C9}" type="datetimeFigureOut">
              <a:rPr lang="ar-SA" smtClean="0"/>
              <a:pPr/>
              <a:t>30/05/29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DCB6C5E-D8A1-4EFC-A712-7D8E265A61C9}" type="datetimeFigureOut">
              <a:rPr lang="ar-SA" smtClean="0"/>
              <a:pPr/>
              <a:t>30/05/29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CB6C5E-D8A1-4EFC-A712-7D8E265A61C9}"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CB6C5E-D8A1-4EFC-A712-7D8E265A61C9}"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09B5238-3AB2-4FAE-ABA1-A3E09159646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DCB6C5E-D8A1-4EFC-A712-7D8E265A61C9}" type="datetimeFigureOut">
              <a:rPr lang="ar-SA" smtClean="0"/>
              <a:pPr/>
              <a:t>30/05/29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09B5238-3AB2-4FAE-ABA1-A3E09159646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794482" y="500042"/>
            <a:ext cx="296106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a:effectLst>
                  <a:glow rad="101600">
                    <a:schemeClr val="accent2">
                      <a:satMod val="175000"/>
                      <a:alpha val="40000"/>
                    </a:schemeClr>
                  </a:glow>
                </a:effectLst>
              </a:rPr>
              <a:t>ثالثاً : الجداول التكرارية المتجمِّعة</a:t>
            </a:r>
            <a:endParaRPr lang="ar-SA" sz="2000" dirty="0">
              <a:effectLst>
                <a:glow rad="101600">
                  <a:schemeClr val="accent2">
                    <a:satMod val="175000"/>
                    <a:alpha val="40000"/>
                  </a:schemeClr>
                </a:glow>
              </a:effectLst>
            </a:endParaRPr>
          </a:p>
        </p:txBody>
      </p:sp>
      <p:sp>
        <p:nvSpPr>
          <p:cNvPr id="5" name="مستطيل 4"/>
          <p:cNvSpPr/>
          <p:nvPr/>
        </p:nvSpPr>
        <p:spPr>
          <a:xfrm>
            <a:off x="571472" y="1000108"/>
            <a:ext cx="7429552"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a:t>يوجد نوعان من الجداول التكرارية المتجمِّعة وهما </a:t>
            </a:r>
            <a:r>
              <a:rPr lang="ar-SA" sz="2000" b="1" dirty="0" smtClean="0"/>
              <a:t>:</a:t>
            </a:r>
          </a:p>
          <a:p>
            <a:r>
              <a:rPr lang="ar-SA" sz="2000" b="1" dirty="0" smtClean="0"/>
              <a:t>  1- الجدول </a:t>
            </a:r>
            <a:r>
              <a:rPr lang="ar-SA" sz="2000" b="1" dirty="0"/>
              <a:t>المتجمِّع </a:t>
            </a:r>
            <a:r>
              <a:rPr lang="ar-SA" sz="2000" b="1" dirty="0" smtClean="0"/>
              <a:t>الصاعد  ( نكتب في الجدول حدود الفئات العليا  بدلا من الفئات)  </a:t>
            </a:r>
          </a:p>
          <a:p>
            <a:r>
              <a:rPr lang="ar-SA" sz="2000" b="1" dirty="0" smtClean="0"/>
              <a:t>  2- الجدول </a:t>
            </a:r>
            <a:r>
              <a:rPr lang="ar-SA" sz="2000" b="1" dirty="0"/>
              <a:t>المتجمِّع النازل</a:t>
            </a:r>
            <a:r>
              <a:rPr lang="ar-SA" sz="2000" b="1" dirty="0" smtClean="0"/>
              <a:t>.   ( نكتب في الجدول حدود الفئات الدنيا  بدلا من الفئات) </a:t>
            </a:r>
            <a:endParaRPr lang="ar-SA" sz="2000" b="1" dirty="0"/>
          </a:p>
        </p:txBody>
      </p:sp>
      <p:pic>
        <p:nvPicPr>
          <p:cNvPr id="6" name="chart"/>
          <p:cNvPicPr>
            <a:picLocks noChangeAspect="1"/>
          </p:cNvPicPr>
          <p:nvPr/>
        </p:nvPicPr>
        <p:blipFill>
          <a:blip r:embed="rId3"/>
          <a:stretch>
            <a:fillRect/>
          </a:stretch>
        </p:blipFill>
        <p:spPr>
          <a:xfrm>
            <a:off x="3357554" y="3349281"/>
            <a:ext cx="2896743" cy="3008677"/>
          </a:xfrm>
          <a:prstGeom prst="rect">
            <a:avLst/>
          </a:prstGeom>
        </p:spPr>
      </p:pic>
      <p:sp>
        <p:nvSpPr>
          <p:cNvPr id="7" name="مستطيل 6"/>
          <p:cNvSpPr/>
          <p:nvPr/>
        </p:nvSpPr>
        <p:spPr>
          <a:xfrm>
            <a:off x="500034" y="2143116"/>
            <a:ext cx="7961742"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effectLst>
                  <a:glow rad="101600">
                    <a:schemeClr val="accent2">
                      <a:satMod val="175000"/>
                      <a:alpha val="40000"/>
                    </a:schemeClr>
                  </a:glow>
                </a:effectLst>
              </a:rPr>
              <a:t>مثال :</a:t>
            </a:r>
            <a:r>
              <a:rPr lang="ar-SA" sz="2000" dirty="0" smtClean="0"/>
              <a:t> </a:t>
            </a:r>
            <a:r>
              <a:rPr lang="ar-SA" sz="2400" dirty="0" smtClean="0"/>
              <a:t>الجدول التكراري الأتي يمثل الأجر اليومي لثمانين عامل أوجد:</a:t>
            </a:r>
          </a:p>
          <a:p>
            <a:r>
              <a:rPr lang="ar-SA" sz="2400" dirty="0" smtClean="0"/>
              <a:t>1- الجدول المتجمِّع الصاعد                             2- الجدول المتجمِّع النازل</a:t>
            </a:r>
            <a:r>
              <a:rPr lang="ar-SA" sz="2000" dirty="0" smtClean="0"/>
              <a:t>.</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hart"/>
          <p:cNvPicPr>
            <a:picLocks noChangeAspect="1"/>
          </p:cNvPicPr>
          <p:nvPr/>
        </p:nvPicPr>
        <p:blipFill>
          <a:blip r:embed="rId3"/>
          <a:stretch>
            <a:fillRect/>
          </a:stretch>
        </p:blipFill>
        <p:spPr>
          <a:xfrm>
            <a:off x="3214678" y="214290"/>
            <a:ext cx="2544869" cy="2643206"/>
          </a:xfrm>
          <a:prstGeom prst="rect">
            <a:avLst/>
          </a:prstGeom>
        </p:spPr>
      </p:pic>
      <p:sp>
        <p:nvSpPr>
          <p:cNvPr id="6" name="مستطيل 5"/>
          <p:cNvSpPr/>
          <p:nvPr/>
        </p:nvSpPr>
        <p:spPr>
          <a:xfrm>
            <a:off x="8215338" y="214290"/>
            <a:ext cx="684362"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SA" b="1" u="sng" dirty="0" smtClean="0">
                <a:solidFill>
                  <a:srgbClr val="FF0000"/>
                </a:solidFill>
              </a:rPr>
              <a:t>الحل :</a:t>
            </a:r>
            <a:endParaRPr lang="ar-SA" u="sng" dirty="0">
              <a:solidFill>
                <a:srgbClr val="FF0000"/>
              </a:solidFill>
            </a:endParaRPr>
          </a:p>
        </p:txBody>
      </p:sp>
      <p:graphicFrame>
        <p:nvGraphicFramePr>
          <p:cNvPr id="7" name="جدول 6"/>
          <p:cNvGraphicFramePr>
            <a:graphicFrameLocks noGrp="1"/>
          </p:cNvGraphicFramePr>
          <p:nvPr/>
        </p:nvGraphicFramePr>
        <p:xfrm>
          <a:off x="5357818" y="3143248"/>
          <a:ext cx="3571900" cy="3120283"/>
        </p:xfrm>
        <a:graphic>
          <a:graphicData uri="http://schemas.openxmlformats.org/drawingml/2006/table">
            <a:tbl>
              <a:tblPr rtl="1" firstRow="1" bandRow="1">
                <a:tableStyleId>{8799B23B-EC83-4686-B30A-512413B5E67A}</a:tableStyleId>
              </a:tblPr>
              <a:tblGrid>
                <a:gridCol w="1785950"/>
                <a:gridCol w="1785950"/>
              </a:tblGrid>
              <a:tr h="357192">
                <a:tc>
                  <a:txBody>
                    <a:bodyPr/>
                    <a:lstStyle/>
                    <a:p>
                      <a:pPr rtl="1"/>
                      <a:endParaRPr lang="ar-SA" sz="20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rtl="1"/>
                      <a:endParaRPr lang="ar-SA" sz="20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38914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8914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1" name="مستطيل 10"/>
          <p:cNvSpPr/>
          <p:nvPr/>
        </p:nvSpPr>
        <p:spPr>
          <a:xfrm>
            <a:off x="6572264" y="2500306"/>
            <a:ext cx="2223686"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SA" b="1" dirty="0" smtClean="0"/>
              <a:t>1- الجدول المتجمِّع الصاعد</a:t>
            </a:r>
            <a:endParaRPr lang="ar-SA" b="1" dirty="0"/>
          </a:p>
        </p:txBody>
      </p:sp>
      <p:sp>
        <p:nvSpPr>
          <p:cNvPr id="13" name="مربع نص 12"/>
          <p:cNvSpPr txBox="1"/>
          <p:nvPr/>
        </p:nvSpPr>
        <p:spPr>
          <a:xfrm>
            <a:off x="7143768" y="3571876"/>
            <a:ext cx="1643074" cy="369332"/>
          </a:xfrm>
          <a:prstGeom prst="rect">
            <a:avLst/>
          </a:prstGeom>
          <a:noFill/>
        </p:spPr>
        <p:txBody>
          <a:bodyPr wrap="square" rtlCol="1">
            <a:spAutoFit/>
          </a:bodyPr>
          <a:lstStyle/>
          <a:p>
            <a:r>
              <a:rPr lang="ar-SA" b="1" dirty="0"/>
              <a:t>أقل من 60</a:t>
            </a:r>
          </a:p>
        </p:txBody>
      </p:sp>
      <p:sp>
        <p:nvSpPr>
          <p:cNvPr id="14" name="مربع نص 13"/>
          <p:cNvSpPr txBox="1"/>
          <p:nvPr/>
        </p:nvSpPr>
        <p:spPr>
          <a:xfrm>
            <a:off x="7143768" y="3988362"/>
            <a:ext cx="1643074" cy="369332"/>
          </a:xfrm>
          <a:prstGeom prst="rect">
            <a:avLst/>
          </a:prstGeom>
          <a:noFill/>
        </p:spPr>
        <p:txBody>
          <a:bodyPr wrap="square" rtlCol="1">
            <a:spAutoFit/>
          </a:bodyPr>
          <a:lstStyle/>
          <a:p>
            <a:r>
              <a:rPr lang="ar-SA" b="1" dirty="0"/>
              <a:t>أقل من </a:t>
            </a:r>
            <a:r>
              <a:rPr lang="ar-SA" b="1" dirty="0" smtClean="0"/>
              <a:t>70</a:t>
            </a:r>
            <a:endParaRPr lang="ar-SA" b="1" dirty="0"/>
          </a:p>
        </p:txBody>
      </p:sp>
      <p:sp>
        <p:nvSpPr>
          <p:cNvPr id="15" name="مربع نص 14"/>
          <p:cNvSpPr txBox="1"/>
          <p:nvPr/>
        </p:nvSpPr>
        <p:spPr>
          <a:xfrm>
            <a:off x="7143768" y="4345552"/>
            <a:ext cx="1643074" cy="369332"/>
          </a:xfrm>
          <a:prstGeom prst="rect">
            <a:avLst/>
          </a:prstGeom>
          <a:noFill/>
        </p:spPr>
        <p:txBody>
          <a:bodyPr wrap="square" rtlCol="1">
            <a:spAutoFit/>
          </a:bodyPr>
          <a:lstStyle/>
          <a:p>
            <a:r>
              <a:rPr lang="ar-SA" b="1" dirty="0"/>
              <a:t>أقل من </a:t>
            </a:r>
            <a:r>
              <a:rPr lang="ar-SA" b="1" dirty="0" smtClean="0"/>
              <a:t>80</a:t>
            </a:r>
            <a:endParaRPr lang="ar-SA" b="1" dirty="0"/>
          </a:p>
        </p:txBody>
      </p:sp>
      <p:sp>
        <p:nvSpPr>
          <p:cNvPr id="16" name="مربع نص 15"/>
          <p:cNvSpPr txBox="1"/>
          <p:nvPr/>
        </p:nvSpPr>
        <p:spPr>
          <a:xfrm>
            <a:off x="7143768" y="4702742"/>
            <a:ext cx="1643074" cy="369332"/>
          </a:xfrm>
          <a:prstGeom prst="rect">
            <a:avLst/>
          </a:prstGeom>
          <a:noFill/>
        </p:spPr>
        <p:txBody>
          <a:bodyPr wrap="square" rtlCol="1">
            <a:spAutoFit/>
          </a:bodyPr>
          <a:lstStyle/>
          <a:p>
            <a:r>
              <a:rPr lang="ar-SA" b="1" dirty="0"/>
              <a:t>أقل من </a:t>
            </a:r>
            <a:r>
              <a:rPr lang="ar-SA" b="1" dirty="0" smtClean="0"/>
              <a:t>90</a:t>
            </a:r>
            <a:endParaRPr lang="ar-SA" b="1" dirty="0"/>
          </a:p>
        </p:txBody>
      </p:sp>
      <p:sp>
        <p:nvSpPr>
          <p:cNvPr id="17" name="مربع نص 16"/>
          <p:cNvSpPr txBox="1"/>
          <p:nvPr/>
        </p:nvSpPr>
        <p:spPr>
          <a:xfrm>
            <a:off x="7143768" y="5131370"/>
            <a:ext cx="1643074" cy="369332"/>
          </a:xfrm>
          <a:prstGeom prst="rect">
            <a:avLst/>
          </a:prstGeom>
          <a:noFill/>
        </p:spPr>
        <p:txBody>
          <a:bodyPr wrap="square" rtlCol="1">
            <a:spAutoFit/>
          </a:bodyPr>
          <a:lstStyle/>
          <a:p>
            <a:r>
              <a:rPr lang="ar-SA" b="1" dirty="0"/>
              <a:t>أقل من </a:t>
            </a:r>
            <a:r>
              <a:rPr lang="ar-SA" b="1" dirty="0" smtClean="0"/>
              <a:t>100</a:t>
            </a:r>
            <a:endParaRPr lang="ar-SA" b="1" dirty="0"/>
          </a:p>
        </p:txBody>
      </p:sp>
      <p:sp>
        <p:nvSpPr>
          <p:cNvPr id="18" name="مربع نص 17"/>
          <p:cNvSpPr txBox="1"/>
          <p:nvPr/>
        </p:nvSpPr>
        <p:spPr>
          <a:xfrm>
            <a:off x="7143768" y="5488560"/>
            <a:ext cx="1643074" cy="369332"/>
          </a:xfrm>
          <a:prstGeom prst="rect">
            <a:avLst/>
          </a:prstGeom>
          <a:noFill/>
        </p:spPr>
        <p:txBody>
          <a:bodyPr wrap="square" rtlCol="1">
            <a:spAutoFit/>
          </a:bodyPr>
          <a:lstStyle/>
          <a:p>
            <a:r>
              <a:rPr lang="ar-SA" b="1" dirty="0"/>
              <a:t>أقل من </a:t>
            </a:r>
            <a:r>
              <a:rPr lang="ar-SA" b="1" dirty="0" smtClean="0"/>
              <a:t>110</a:t>
            </a:r>
            <a:endParaRPr lang="ar-SA" b="1" dirty="0"/>
          </a:p>
        </p:txBody>
      </p:sp>
      <p:sp>
        <p:nvSpPr>
          <p:cNvPr id="19" name="مربع نص 18"/>
          <p:cNvSpPr txBox="1"/>
          <p:nvPr/>
        </p:nvSpPr>
        <p:spPr>
          <a:xfrm>
            <a:off x="7143768" y="5917188"/>
            <a:ext cx="1643074" cy="369332"/>
          </a:xfrm>
          <a:prstGeom prst="rect">
            <a:avLst/>
          </a:prstGeom>
          <a:noFill/>
        </p:spPr>
        <p:txBody>
          <a:bodyPr wrap="square" rtlCol="1">
            <a:spAutoFit/>
          </a:bodyPr>
          <a:lstStyle/>
          <a:p>
            <a:r>
              <a:rPr lang="ar-SA" b="1" dirty="0"/>
              <a:t>أقل من </a:t>
            </a:r>
            <a:r>
              <a:rPr lang="ar-SA" b="1" dirty="0" smtClean="0"/>
              <a:t>120</a:t>
            </a:r>
            <a:endParaRPr lang="ar-SA" b="1" dirty="0"/>
          </a:p>
        </p:txBody>
      </p:sp>
      <p:sp>
        <p:nvSpPr>
          <p:cNvPr id="27" name="مربع نص 26"/>
          <p:cNvSpPr txBox="1"/>
          <p:nvPr/>
        </p:nvSpPr>
        <p:spPr>
          <a:xfrm>
            <a:off x="5500694" y="3571876"/>
            <a:ext cx="1643074" cy="369332"/>
          </a:xfrm>
          <a:prstGeom prst="rect">
            <a:avLst/>
          </a:prstGeom>
          <a:noFill/>
        </p:spPr>
        <p:txBody>
          <a:bodyPr wrap="square" rtlCol="1">
            <a:spAutoFit/>
          </a:bodyPr>
          <a:lstStyle/>
          <a:p>
            <a:pPr algn="ctr"/>
            <a:r>
              <a:rPr lang="ar-SA" b="1" dirty="0" smtClean="0"/>
              <a:t>8</a:t>
            </a:r>
            <a:endParaRPr lang="ar-SA" b="1" dirty="0"/>
          </a:p>
        </p:txBody>
      </p:sp>
      <p:sp>
        <p:nvSpPr>
          <p:cNvPr id="28" name="مربع نص 27"/>
          <p:cNvSpPr txBox="1"/>
          <p:nvPr/>
        </p:nvSpPr>
        <p:spPr>
          <a:xfrm>
            <a:off x="3357554" y="3929066"/>
            <a:ext cx="1643074" cy="369332"/>
          </a:xfrm>
          <a:prstGeom prst="rect">
            <a:avLst/>
          </a:prstGeom>
          <a:noFill/>
        </p:spPr>
        <p:txBody>
          <a:bodyPr wrap="square" rtlCol="1">
            <a:spAutoFit/>
          </a:bodyPr>
          <a:lstStyle/>
          <a:p>
            <a:pPr algn="ctr"/>
            <a:r>
              <a:rPr lang="ar-SA" b="1" dirty="0" smtClean="0"/>
              <a:t>8+ 12 =  20</a:t>
            </a:r>
            <a:endParaRPr lang="ar-SA" b="1" dirty="0"/>
          </a:p>
        </p:txBody>
      </p:sp>
      <p:sp>
        <p:nvSpPr>
          <p:cNvPr id="29" name="مربع نص 28"/>
          <p:cNvSpPr txBox="1"/>
          <p:nvPr/>
        </p:nvSpPr>
        <p:spPr>
          <a:xfrm>
            <a:off x="3214678" y="4286256"/>
            <a:ext cx="1643074" cy="369332"/>
          </a:xfrm>
          <a:prstGeom prst="rect">
            <a:avLst/>
          </a:prstGeom>
          <a:noFill/>
        </p:spPr>
        <p:txBody>
          <a:bodyPr wrap="square" rtlCol="1">
            <a:spAutoFit/>
          </a:bodyPr>
          <a:lstStyle/>
          <a:p>
            <a:pPr algn="ctr"/>
            <a:r>
              <a:rPr lang="ar-SA" b="1" dirty="0" smtClean="0"/>
              <a:t>8+12+14=  34</a:t>
            </a:r>
            <a:endParaRPr lang="ar-SA" b="1" dirty="0"/>
          </a:p>
        </p:txBody>
      </p:sp>
      <p:sp>
        <p:nvSpPr>
          <p:cNvPr id="30" name="مربع نص 29"/>
          <p:cNvSpPr txBox="1"/>
          <p:nvPr/>
        </p:nvSpPr>
        <p:spPr>
          <a:xfrm>
            <a:off x="2571736" y="4714884"/>
            <a:ext cx="2357454" cy="369332"/>
          </a:xfrm>
          <a:prstGeom prst="rect">
            <a:avLst/>
          </a:prstGeom>
          <a:noFill/>
        </p:spPr>
        <p:txBody>
          <a:bodyPr wrap="square" rtlCol="1">
            <a:spAutoFit/>
          </a:bodyPr>
          <a:lstStyle/>
          <a:p>
            <a:pPr algn="ctr"/>
            <a:r>
              <a:rPr lang="ar-SA" b="1" dirty="0" smtClean="0"/>
              <a:t>8+12+14 + 24 =  58   </a:t>
            </a:r>
            <a:endParaRPr lang="ar-SA" b="1" dirty="0"/>
          </a:p>
        </p:txBody>
      </p:sp>
      <p:sp>
        <p:nvSpPr>
          <p:cNvPr id="31" name="مربع نص 30"/>
          <p:cNvSpPr txBox="1"/>
          <p:nvPr/>
        </p:nvSpPr>
        <p:spPr>
          <a:xfrm>
            <a:off x="3857620" y="3643314"/>
            <a:ext cx="1643074" cy="369332"/>
          </a:xfrm>
          <a:prstGeom prst="rect">
            <a:avLst/>
          </a:prstGeom>
          <a:noFill/>
        </p:spPr>
        <p:txBody>
          <a:bodyPr wrap="square" rtlCol="1">
            <a:spAutoFit/>
          </a:bodyPr>
          <a:lstStyle/>
          <a:p>
            <a:pPr algn="ctr"/>
            <a:r>
              <a:rPr lang="ar-SA" b="1" dirty="0" smtClean="0"/>
              <a:t>8</a:t>
            </a:r>
            <a:endParaRPr lang="ar-SA" b="1" dirty="0"/>
          </a:p>
        </p:txBody>
      </p:sp>
      <p:sp>
        <p:nvSpPr>
          <p:cNvPr id="32" name="مربع نص 31"/>
          <p:cNvSpPr txBox="1"/>
          <p:nvPr/>
        </p:nvSpPr>
        <p:spPr>
          <a:xfrm>
            <a:off x="5572132" y="3929066"/>
            <a:ext cx="1643074" cy="369332"/>
          </a:xfrm>
          <a:prstGeom prst="rect">
            <a:avLst/>
          </a:prstGeom>
          <a:noFill/>
        </p:spPr>
        <p:txBody>
          <a:bodyPr wrap="square" rtlCol="1">
            <a:spAutoFit/>
          </a:bodyPr>
          <a:lstStyle/>
          <a:p>
            <a:pPr algn="ctr"/>
            <a:r>
              <a:rPr lang="ar-SA" b="1" dirty="0" smtClean="0"/>
              <a:t>20</a:t>
            </a:r>
            <a:endParaRPr lang="ar-SA" b="1" dirty="0"/>
          </a:p>
        </p:txBody>
      </p:sp>
      <p:sp>
        <p:nvSpPr>
          <p:cNvPr id="33" name="مربع نص 32"/>
          <p:cNvSpPr txBox="1"/>
          <p:nvPr/>
        </p:nvSpPr>
        <p:spPr>
          <a:xfrm>
            <a:off x="2143108" y="5131370"/>
            <a:ext cx="2928958" cy="369332"/>
          </a:xfrm>
          <a:prstGeom prst="rect">
            <a:avLst/>
          </a:prstGeom>
          <a:noFill/>
        </p:spPr>
        <p:txBody>
          <a:bodyPr wrap="square" rtlCol="1">
            <a:spAutoFit/>
          </a:bodyPr>
          <a:lstStyle/>
          <a:p>
            <a:pPr algn="ctr"/>
            <a:r>
              <a:rPr lang="ar-SA" b="1" dirty="0" smtClean="0"/>
              <a:t>8+12+14 + 24 + 8 = 66   </a:t>
            </a:r>
            <a:endParaRPr lang="ar-SA" b="1" dirty="0"/>
          </a:p>
        </p:txBody>
      </p:sp>
      <p:sp>
        <p:nvSpPr>
          <p:cNvPr id="34" name="مربع نص 33"/>
          <p:cNvSpPr txBox="1"/>
          <p:nvPr/>
        </p:nvSpPr>
        <p:spPr>
          <a:xfrm>
            <a:off x="5572132" y="4357694"/>
            <a:ext cx="1643074" cy="369332"/>
          </a:xfrm>
          <a:prstGeom prst="rect">
            <a:avLst/>
          </a:prstGeom>
          <a:noFill/>
        </p:spPr>
        <p:txBody>
          <a:bodyPr wrap="square" rtlCol="1">
            <a:spAutoFit/>
          </a:bodyPr>
          <a:lstStyle/>
          <a:p>
            <a:pPr algn="ctr"/>
            <a:r>
              <a:rPr lang="ar-SA" b="1" dirty="0" smtClean="0"/>
              <a:t>34</a:t>
            </a:r>
            <a:endParaRPr lang="ar-SA" b="1" dirty="0"/>
          </a:p>
        </p:txBody>
      </p:sp>
      <p:sp>
        <p:nvSpPr>
          <p:cNvPr id="35" name="مربع نص 34"/>
          <p:cNvSpPr txBox="1"/>
          <p:nvPr/>
        </p:nvSpPr>
        <p:spPr>
          <a:xfrm>
            <a:off x="5572132" y="4714884"/>
            <a:ext cx="1643074" cy="369332"/>
          </a:xfrm>
          <a:prstGeom prst="rect">
            <a:avLst/>
          </a:prstGeom>
          <a:noFill/>
        </p:spPr>
        <p:txBody>
          <a:bodyPr wrap="square" rtlCol="1">
            <a:spAutoFit/>
          </a:bodyPr>
          <a:lstStyle/>
          <a:p>
            <a:pPr algn="ctr"/>
            <a:r>
              <a:rPr lang="ar-SA" b="1" dirty="0" smtClean="0"/>
              <a:t>58</a:t>
            </a:r>
            <a:endParaRPr lang="ar-SA" b="1" dirty="0"/>
          </a:p>
        </p:txBody>
      </p:sp>
      <p:sp>
        <p:nvSpPr>
          <p:cNvPr id="36" name="مربع نص 35"/>
          <p:cNvSpPr txBox="1"/>
          <p:nvPr/>
        </p:nvSpPr>
        <p:spPr>
          <a:xfrm>
            <a:off x="5572132" y="5131370"/>
            <a:ext cx="1643074" cy="369332"/>
          </a:xfrm>
          <a:prstGeom prst="rect">
            <a:avLst/>
          </a:prstGeom>
          <a:noFill/>
        </p:spPr>
        <p:txBody>
          <a:bodyPr wrap="square" rtlCol="1">
            <a:spAutoFit/>
          </a:bodyPr>
          <a:lstStyle/>
          <a:p>
            <a:pPr algn="ctr"/>
            <a:r>
              <a:rPr lang="ar-SA" b="1" dirty="0" smtClean="0"/>
              <a:t>66</a:t>
            </a:r>
            <a:endParaRPr lang="ar-SA" b="1" dirty="0"/>
          </a:p>
        </p:txBody>
      </p:sp>
      <p:sp>
        <p:nvSpPr>
          <p:cNvPr id="37" name="مربع نص 36"/>
          <p:cNvSpPr txBox="1"/>
          <p:nvPr/>
        </p:nvSpPr>
        <p:spPr>
          <a:xfrm>
            <a:off x="2000232" y="5488560"/>
            <a:ext cx="2928958" cy="369332"/>
          </a:xfrm>
          <a:prstGeom prst="rect">
            <a:avLst/>
          </a:prstGeom>
          <a:noFill/>
        </p:spPr>
        <p:txBody>
          <a:bodyPr wrap="square" rtlCol="1">
            <a:spAutoFit/>
          </a:bodyPr>
          <a:lstStyle/>
          <a:p>
            <a:pPr algn="ctr"/>
            <a:r>
              <a:rPr lang="ar-SA" b="1" dirty="0" smtClean="0"/>
              <a:t>8+12+14 + 24 + 8 + 8 = 74   </a:t>
            </a:r>
            <a:endParaRPr lang="ar-SA" b="1" dirty="0"/>
          </a:p>
        </p:txBody>
      </p:sp>
      <p:sp>
        <p:nvSpPr>
          <p:cNvPr id="38" name="مربع نص 37"/>
          <p:cNvSpPr txBox="1"/>
          <p:nvPr/>
        </p:nvSpPr>
        <p:spPr>
          <a:xfrm>
            <a:off x="1357290" y="5917188"/>
            <a:ext cx="3786214" cy="369332"/>
          </a:xfrm>
          <a:prstGeom prst="rect">
            <a:avLst/>
          </a:prstGeom>
          <a:noFill/>
        </p:spPr>
        <p:txBody>
          <a:bodyPr wrap="square" rtlCol="1">
            <a:spAutoFit/>
          </a:bodyPr>
          <a:lstStyle/>
          <a:p>
            <a:pPr algn="ctr"/>
            <a:r>
              <a:rPr lang="ar-SA" b="1" dirty="0" smtClean="0"/>
              <a:t>8+12+14 + 24 + 8 + 8 + 6 = 80   </a:t>
            </a:r>
            <a:endParaRPr lang="ar-SA" b="1" dirty="0"/>
          </a:p>
        </p:txBody>
      </p:sp>
      <p:sp>
        <p:nvSpPr>
          <p:cNvPr id="39" name="مربع نص 38"/>
          <p:cNvSpPr txBox="1"/>
          <p:nvPr/>
        </p:nvSpPr>
        <p:spPr>
          <a:xfrm>
            <a:off x="5572132" y="5500702"/>
            <a:ext cx="1643074" cy="369332"/>
          </a:xfrm>
          <a:prstGeom prst="rect">
            <a:avLst/>
          </a:prstGeom>
          <a:noFill/>
        </p:spPr>
        <p:txBody>
          <a:bodyPr wrap="square" rtlCol="1">
            <a:spAutoFit/>
          </a:bodyPr>
          <a:lstStyle/>
          <a:p>
            <a:pPr algn="ctr"/>
            <a:r>
              <a:rPr lang="ar-SA" b="1" dirty="0" smtClean="0"/>
              <a:t>74</a:t>
            </a:r>
            <a:endParaRPr lang="ar-SA" b="1" dirty="0"/>
          </a:p>
        </p:txBody>
      </p:sp>
      <p:sp>
        <p:nvSpPr>
          <p:cNvPr id="40" name="مربع نص 39"/>
          <p:cNvSpPr txBox="1"/>
          <p:nvPr/>
        </p:nvSpPr>
        <p:spPr>
          <a:xfrm>
            <a:off x="5572132" y="5857892"/>
            <a:ext cx="1643074" cy="369332"/>
          </a:xfrm>
          <a:prstGeom prst="rect">
            <a:avLst/>
          </a:prstGeom>
          <a:noFill/>
        </p:spPr>
        <p:txBody>
          <a:bodyPr wrap="square" rtlCol="1">
            <a:spAutoFit/>
          </a:bodyPr>
          <a:lstStyle/>
          <a:p>
            <a:pPr algn="ctr"/>
            <a:r>
              <a:rPr lang="ar-SA" b="1" dirty="0" smtClean="0"/>
              <a:t>80</a:t>
            </a:r>
            <a:endParaRPr lang="ar-SA" b="1" dirty="0"/>
          </a:p>
        </p:txBody>
      </p:sp>
      <p:sp>
        <p:nvSpPr>
          <p:cNvPr id="41" name="مربع نص 40"/>
          <p:cNvSpPr txBox="1"/>
          <p:nvPr/>
        </p:nvSpPr>
        <p:spPr>
          <a:xfrm>
            <a:off x="285720" y="4211429"/>
            <a:ext cx="235745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ar-SA" b="1" dirty="0" smtClean="0"/>
              <a:t>س ⁄  كم عدد العمال الذين رواتبهم اقل من  80 ريال ؟</a:t>
            </a:r>
            <a:endParaRPr lang="ar-SA" b="1" dirty="0"/>
          </a:p>
        </p:txBody>
      </p:sp>
      <p:cxnSp>
        <p:nvCxnSpPr>
          <p:cNvPr id="43" name="رابط كسهم مستقيم 42"/>
          <p:cNvCxnSpPr/>
          <p:nvPr/>
        </p:nvCxnSpPr>
        <p:spPr>
          <a:xfrm flipV="1">
            <a:off x="2643174" y="4572008"/>
            <a:ext cx="3286148" cy="37414"/>
          </a:xfrm>
          <a:prstGeom prst="straightConnector1">
            <a:avLst/>
          </a:prstGeom>
          <a:ln>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8" name="مربع نص 47"/>
          <p:cNvSpPr txBox="1"/>
          <p:nvPr/>
        </p:nvSpPr>
        <p:spPr>
          <a:xfrm>
            <a:off x="7215206" y="3143248"/>
            <a:ext cx="1643074" cy="369332"/>
          </a:xfrm>
          <a:prstGeom prst="rect">
            <a:avLst/>
          </a:prstGeom>
          <a:noFill/>
        </p:spPr>
        <p:txBody>
          <a:bodyPr wrap="square" rtlCol="1">
            <a:spAutoFit/>
          </a:bodyPr>
          <a:lstStyle/>
          <a:p>
            <a:r>
              <a:rPr lang="ar-SA" b="1" dirty="0">
                <a:solidFill>
                  <a:srgbClr val="0070C0"/>
                </a:solidFill>
              </a:rPr>
              <a:t>حدود الفئات العليا</a:t>
            </a:r>
          </a:p>
        </p:txBody>
      </p:sp>
      <p:sp>
        <p:nvSpPr>
          <p:cNvPr id="49" name="مستطيل 48"/>
          <p:cNvSpPr/>
          <p:nvPr/>
        </p:nvSpPr>
        <p:spPr>
          <a:xfrm>
            <a:off x="6000760" y="3143248"/>
            <a:ext cx="700833" cy="369332"/>
          </a:xfrm>
          <a:prstGeom prst="rect">
            <a:avLst/>
          </a:prstGeom>
        </p:spPr>
        <p:txBody>
          <a:bodyPr wrap="none">
            <a:spAutoFit/>
          </a:bodyPr>
          <a:lstStyle/>
          <a:p>
            <a:r>
              <a:rPr lang="ar-SA" b="1" dirty="0">
                <a:solidFill>
                  <a:srgbClr val="0070C0"/>
                </a:solidFill>
              </a:rPr>
              <a:t>التكرار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11"/>
                                        </p:tgtEl>
                                        <p:attrNameLst>
                                          <p:attrName>style.visibility</p:attrName>
                                        </p:attrNameLst>
                                      </p:cBhvr>
                                      <p:to>
                                        <p:strVal val="visible"/>
                                      </p:to>
                                    </p:set>
                                    <p:anim calcmode="discrete" valueType="clr">
                                      <p:cBhvr override="childStyle">
                                        <p:cTn id="19"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1"/>
                                        </p:tgtEl>
                                        <p:attrNameLst>
                                          <p:attrName>fillcolor</p:attrName>
                                        </p:attrNameLst>
                                      </p:cBhvr>
                                      <p:tavLst>
                                        <p:tav tm="0">
                                          <p:val>
                                            <p:clrVal>
                                              <a:schemeClr val="accent2"/>
                                            </p:clrVal>
                                          </p:val>
                                        </p:tav>
                                        <p:tav tm="50000">
                                          <p:val>
                                            <p:clrVal>
                                              <a:schemeClr val="hlink"/>
                                            </p:clrVal>
                                          </p:val>
                                        </p:tav>
                                      </p:tavLst>
                                    </p:anim>
                                    <p:set>
                                      <p:cBhvr>
                                        <p:cTn id="21" dur="80"/>
                                        <p:tgtEl>
                                          <p:spTgt spid="11"/>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80">
                                          <p:stCondLst>
                                            <p:cond delay="0"/>
                                          </p:stCondLst>
                                        </p:cTn>
                                        <p:tgtEl>
                                          <p:spTgt spid="7"/>
                                        </p:tgtEl>
                                      </p:cBhvr>
                                    </p:animEffect>
                                    <p:anim calcmode="lin" valueType="num">
                                      <p:cBhvr>
                                        <p:cTn id="27"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2" dur="26">
                                          <p:stCondLst>
                                            <p:cond delay="650"/>
                                          </p:stCondLst>
                                        </p:cTn>
                                        <p:tgtEl>
                                          <p:spTgt spid="7"/>
                                        </p:tgtEl>
                                      </p:cBhvr>
                                      <p:to x="100000" y="60000"/>
                                    </p:animScale>
                                    <p:animScale>
                                      <p:cBhvr>
                                        <p:cTn id="33" dur="166" decel="50000">
                                          <p:stCondLst>
                                            <p:cond delay="676"/>
                                          </p:stCondLst>
                                        </p:cTn>
                                        <p:tgtEl>
                                          <p:spTgt spid="7"/>
                                        </p:tgtEl>
                                      </p:cBhvr>
                                      <p:to x="100000" y="100000"/>
                                    </p:animScale>
                                    <p:animScale>
                                      <p:cBhvr>
                                        <p:cTn id="34" dur="26">
                                          <p:stCondLst>
                                            <p:cond delay="1312"/>
                                          </p:stCondLst>
                                        </p:cTn>
                                        <p:tgtEl>
                                          <p:spTgt spid="7"/>
                                        </p:tgtEl>
                                      </p:cBhvr>
                                      <p:to x="100000" y="80000"/>
                                    </p:animScale>
                                    <p:animScale>
                                      <p:cBhvr>
                                        <p:cTn id="35" dur="166" decel="50000">
                                          <p:stCondLst>
                                            <p:cond delay="1338"/>
                                          </p:stCondLst>
                                        </p:cTn>
                                        <p:tgtEl>
                                          <p:spTgt spid="7"/>
                                        </p:tgtEl>
                                      </p:cBhvr>
                                      <p:to x="100000" y="100000"/>
                                    </p:animScale>
                                    <p:animScale>
                                      <p:cBhvr>
                                        <p:cTn id="36" dur="26">
                                          <p:stCondLst>
                                            <p:cond delay="1642"/>
                                          </p:stCondLst>
                                        </p:cTn>
                                        <p:tgtEl>
                                          <p:spTgt spid="7"/>
                                        </p:tgtEl>
                                      </p:cBhvr>
                                      <p:to x="100000" y="90000"/>
                                    </p:animScale>
                                    <p:animScale>
                                      <p:cBhvr>
                                        <p:cTn id="37" dur="166" decel="50000">
                                          <p:stCondLst>
                                            <p:cond delay="1668"/>
                                          </p:stCondLst>
                                        </p:cTn>
                                        <p:tgtEl>
                                          <p:spTgt spid="7"/>
                                        </p:tgtEl>
                                      </p:cBhvr>
                                      <p:to x="100000" y="100000"/>
                                    </p:animScale>
                                    <p:animScale>
                                      <p:cBhvr>
                                        <p:cTn id="38" dur="26">
                                          <p:stCondLst>
                                            <p:cond delay="1808"/>
                                          </p:stCondLst>
                                        </p:cTn>
                                        <p:tgtEl>
                                          <p:spTgt spid="7"/>
                                        </p:tgtEl>
                                      </p:cBhvr>
                                      <p:to x="100000" y="95000"/>
                                    </p:animScale>
                                    <p:animScale>
                                      <p:cBhvr>
                                        <p:cTn id="39" dur="166" decel="50000">
                                          <p:stCondLst>
                                            <p:cond delay="1834"/>
                                          </p:stCondLst>
                                        </p:cTn>
                                        <p:tgtEl>
                                          <p:spTgt spid="7"/>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grpId="0" nodeType="clickEffect">
                                  <p:stCondLst>
                                    <p:cond delay="0"/>
                                  </p:stCondLst>
                                  <p:childTnLst>
                                    <p:set>
                                      <p:cBhvr>
                                        <p:cTn id="43" dur="1" fill="hold">
                                          <p:stCondLst>
                                            <p:cond delay="0"/>
                                          </p:stCondLst>
                                        </p:cTn>
                                        <p:tgtEl>
                                          <p:spTgt spid="48"/>
                                        </p:tgtEl>
                                        <p:attrNameLst>
                                          <p:attrName>style.visibility</p:attrName>
                                        </p:attrNameLst>
                                      </p:cBhvr>
                                      <p:to>
                                        <p:strVal val="visible"/>
                                      </p:to>
                                    </p:set>
                                    <p:anim from="(-#ppt_w/2)" to="(#ppt_x)" calcmode="lin" valueType="num">
                                      <p:cBhvr>
                                        <p:cTn id="44" dur="600" fill="hold">
                                          <p:stCondLst>
                                            <p:cond delay="0"/>
                                          </p:stCondLst>
                                        </p:cTn>
                                        <p:tgtEl>
                                          <p:spTgt spid="48"/>
                                        </p:tgtEl>
                                        <p:attrNameLst>
                                          <p:attrName>ppt_x</p:attrName>
                                        </p:attrNameLst>
                                      </p:cBhvr>
                                    </p:anim>
                                    <p:anim from="0" to="-1.0" calcmode="lin" valueType="num">
                                      <p:cBhvr>
                                        <p:cTn id="45" dur="200" decel="50000" autoRev="1" fill="hold">
                                          <p:stCondLst>
                                            <p:cond delay="600"/>
                                          </p:stCondLst>
                                        </p:cTn>
                                        <p:tgtEl>
                                          <p:spTgt spid="48"/>
                                        </p:tgtEl>
                                        <p:attrNameLst>
                                          <p:attrName>xshear</p:attrName>
                                        </p:attrNameLst>
                                      </p:cBhvr>
                                    </p:anim>
                                    <p:animScale>
                                      <p:cBhvr>
                                        <p:cTn id="46" dur="200" decel="100000" autoRev="1" fill="hold">
                                          <p:stCondLst>
                                            <p:cond delay="600"/>
                                          </p:stCondLst>
                                        </p:cTn>
                                        <p:tgtEl>
                                          <p:spTgt spid="48"/>
                                        </p:tgtEl>
                                      </p:cBhvr>
                                      <p:from x="100000" y="100000"/>
                                      <p:to x="80000" y="100000"/>
                                    </p:animScale>
                                    <p:anim by="(#ppt_h/3+#ppt_w*0.1)" calcmode="lin" valueType="num">
                                      <p:cBhvr additive="sum">
                                        <p:cTn id="47" dur="200" decel="100000" autoRev="1" fill="hold">
                                          <p:stCondLst>
                                            <p:cond delay="600"/>
                                          </p:stCondLst>
                                        </p:cTn>
                                        <p:tgtEl>
                                          <p:spTgt spid="48"/>
                                        </p:tgtEl>
                                        <p:attrNameLst>
                                          <p:attrName>ppt_x</p:attrName>
                                        </p:attrNameLst>
                                      </p:cBhvr>
                                    </p:anim>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1000" fill="hold"/>
                                        <p:tgtEl>
                                          <p:spTgt spid="4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49"/>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49"/>
                                        </p:tgtEl>
                                        <p:attrNameLst>
                                          <p:attrName>ppt_y</p:attrName>
                                        </p:attrNameLst>
                                      </p:cBhvr>
                                      <p:tavLst>
                                        <p:tav tm="0">
                                          <p:val>
                                            <p:strVal val="#ppt_y"/>
                                          </p:val>
                                        </p:tav>
                                        <p:tav tm="100000">
                                          <p:val>
                                            <p:strVal val="#ppt_y"/>
                                          </p:val>
                                        </p:tav>
                                      </p:tavLst>
                                    </p:anim>
                                    <p:animEffect transition="in" filter="fade">
                                      <p:cBhvr>
                                        <p:cTn id="55" dur="1000"/>
                                        <p:tgtEl>
                                          <p:spTgt spid="49"/>
                                        </p:tgtEl>
                                      </p:cBhvr>
                                    </p:animEffect>
                                  </p:childTnLst>
                                </p:cTn>
                              </p:par>
                            </p:childTnLst>
                          </p:cTn>
                        </p:par>
                      </p:childTnLst>
                    </p:cTn>
                  </p:par>
                  <p:par>
                    <p:cTn id="56" fill="hold">
                      <p:stCondLst>
                        <p:cond delay="indefinite"/>
                      </p:stCondLst>
                      <p:childTnLst>
                        <p:par>
                          <p:cTn id="57" fill="hold">
                            <p:stCondLst>
                              <p:cond delay="0"/>
                            </p:stCondLst>
                            <p:childTnLst>
                              <p:par>
                                <p:cTn id="58" presetID="27" presetClass="entr" presetSubtype="0" fill="hold" grpId="0" nodeType="clickEffect">
                                  <p:stCondLst>
                                    <p:cond delay="0"/>
                                  </p:stCondLst>
                                  <p:iterate type="lt">
                                    <p:tmPct val="50000"/>
                                  </p:iterate>
                                  <p:childTnLst>
                                    <p:set>
                                      <p:cBhvr>
                                        <p:cTn id="59" dur="1" fill="hold">
                                          <p:stCondLst>
                                            <p:cond delay="0"/>
                                          </p:stCondLst>
                                        </p:cTn>
                                        <p:tgtEl>
                                          <p:spTgt spid="13"/>
                                        </p:tgtEl>
                                        <p:attrNameLst>
                                          <p:attrName>style.visibility</p:attrName>
                                        </p:attrNameLst>
                                      </p:cBhvr>
                                      <p:to>
                                        <p:strVal val="visible"/>
                                      </p:to>
                                    </p:set>
                                    <p:anim calcmode="discrete" valueType="clr">
                                      <p:cBhvr override="childStyle">
                                        <p:cTn id="60"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13"/>
                                        </p:tgtEl>
                                        <p:attrNameLst>
                                          <p:attrName>fillcolor</p:attrName>
                                        </p:attrNameLst>
                                      </p:cBhvr>
                                      <p:tavLst>
                                        <p:tav tm="0">
                                          <p:val>
                                            <p:clrVal>
                                              <a:schemeClr val="accent2"/>
                                            </p:clrVal>
                                          </p:val>
                                        </p:tav>
                                        <p:tav tm="50000">
                                          <p:val>
                                            <p:clrVal>
                                              <a:schemeClr val="hlink"/>
                                            </p:clrVal>
                                          </p:val>
                                        </p:tav>
                                      </p:tavLst>
                                    </p:anim>
                                    <p:set>
                                      <p:cBhvr>
                                        <p:cTn id="62" dur="80"/>
                                        <p:tgtEl>
                                          <p:spTgt spid="13"/>
                                        </p:tgtEl>
                                        <p:attrNameLst>
                                          <p:attrName>fill.type</p:attrName>
                                        </p:attrNameLst>
                                      </p:cBhvr>
                                      <p:to>
                                        <p:strVal val="solid"/>
                                      </p:to>
                                    </p:set>
                                  </p:childTnLst>
                                </p:cTn>
                              </p:par>
                            </p:childTnLst>
                          </p:cTn>
                        </p:par>
                      </p:childTnLst>
                    </p:cTn>
                  </p:par>
                  <p:par>
                    <p:cTn id="63" fill="hold">
                      <p:stCondLst>
                        <p:cond delay="indefinite"/>
                      </p:stCondLst>
                      <p:childTnLst>
                        <p:par>
                          <p:cTn id="64" fill="hold">
                            <p:stCondLst>
                              <p:cond delay="0"/>
                            </p:stCondLst>
                            <p:childTnLst>
                              <p:par>
                                <p:cTn id="65" presetID="27" presetClass="entr" presetSubtype="0" fill="hold" grpId="0" nodeType="clickEffect">
                                  <p:stCondLst>
                                    <p:cond delay="0"/>
                                  </p:stCondLst>
                                  <p:iterate type="lt">
                                    <p:tmPct val="50000"/>
                                  </p:iterate>
                                  <p:childTnLst>
                                    <p:set>
                                      <p:cBhvr>
                                        <p:cTn id="66" dur="1" fill="hold">
                                          <p:stCondLst>
                                            <p:cond delay="0"/>
                                          </p:stCondLst>
                                        </p:cTn>
                                        <p:tgtEl>
                                          <p:spTgt spid="14"/>
                                        </p:tgtEl>
                                        <p:attrNameLst>
                                          <p:attrName>style.visibility</p:attrName>
                                        </p:attrNameLst>
                                      </p:cBhvr>
                                      <p:to>
                                        <p:strVal val="visible"/>
                                      </p:to>
                                    </p:set>
                                    <p:anim calcmode="discrete" valueType="clr">
                                      <p:cBhvr override="childStyle">
                                        <p:cTn id="67"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68" dur="80"/>
                                        <p:tgtEl>
                                          <p:spTgt spid="14"/>
                                        </p:tgtEl>
                                        <p:attrNameLst>
                                          <p:attrName>fillcolor</p:attrName>
                                        </p:attrNameLst>
                                      </p:cBhvr>
                                      <p:tavLst>
                                        <p:tav tm="0">
                                          <p:val>
                                            <p:clrVal>
                                              <a:schemeClr val="accent2"/>
                                            </p:clrVal>
                                          </p:val>
                                        </p:tav>
                                        <p:tav tm="50000">
                                          <p:val>
                                            <p:clrVal>
                                              <a:schemeClr val="hlink"/>
                                            </p:clrVal>
                                          </p:val>
                                        </p:tav>
                                      </p:tavLst>
                                    </p:anim>
                                    <p:set>
                                      <p:cBhvr>
                                        <p:cTn id="69" dur="80"/>
                                        <p:tgtEl>
                                          <p:spTgt spid="14"/>
                                        </p:tgtEl>
                                        <p:attrNameLst>
                                          <p:attrName>fill.type</p:attrName>
                                        </p:attrNameLst>
                                      </p:cBhvr>
                                      <p:to>
                                        <p:strVal val="solid"/>
                                      </p:to>
                                    </p:set>
                                  </p:childTnLst>
                                </p:cTn>
                              </p:par>
                            </p:childTnLst>
                          </p:cTn>
                        </p:par>
                      </p:childTnLst>
                    </p:cTn>
                  </p:par>
                  <p:par>
                    <p:cTn id="70" fill="hold">
                      <p:stCondLst>
                        <p:cond delay="indefinite"/>
                      </p:stCondLst>
                      <p:childTnLst>
                        <p:par>
                          <p:cTn id="71" fill="hold">
                            <p:stCondLst>
                              <p:cond delay="0"/>
                            </p:stCondLst>
                            <p:childTnLst>
                              <p:par>
                                <p:cTn id="72" presetID="27" presetClass="entr" presetSubtype="0" fill="hold" grpId="0" nodeType="clickEffect">
                                  <p:stCondLst>
                                    <p:cond delay="0"/>
                                  </p:stCondLst>
                                  <p:iterate type="lt">
                                    <p:tmPct val="50000"/>
                                  </p:iterate>
                                  <p:childTnLst>
                                    <p:set>
                                      <p:cBhvr>
                                        <p:cTn id="73" dur="1" fill="hold">
                                          <p:stCondLst>
                                            <p:cond delay="0"/>
                                          </p:stCondLst>
                                        </p:cTn>
                                        <p:tgtEl>
                                          <p:spTgt spid="15"/>
                                        </p:tgtEl>
                                        <p:attrNameLst>
                                          <p:attrName>style.visibility</p:attrName>
                                        </p:attrNameLst>
                                      </p:cBhvr>
                                      <p:to>
                                        <p:strVal val="visible"/>
                                      </p:to>
                                    </p:set>
                                    <p:anim calcmode="discrete" valueType="clr">
                                      <p:cBhvr override="childStyle">
                                        <p:cTn id="74" dur="8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75" dur="80"/>
                                        <p:tgtEl>
                                          <p:spTgt spid="15"/>
                                        </p:tgtEl>
                                        <p:attrNameLst>
                                          <p:attrName>fillcolor</p:attrName>
                                        </p:attrNameLst>
                                      </p:cBhvr>
                                      <p:tavLst>
                                        <p:tav tm="0">
                                          <p:val>
                                            <p:clrVal>
                                              <a:schemeClr val="accent2"/>
                                            </p:clrVal>
                                          </p:val>
                                        </p:tav>
                                        <p:tav tm="50000">
                                          <p:val>
                                            <p:clrVal>
                                              <a:schemeClr val="hlink"/>
                                            </p:clrVal>
                                          </p:val>
                                        </p:tav>
                                      </p:tavLst>
                                    </p:anim>
                                    <p:set>
                                      <p:cBhvr>
                                        <p:cTn id="76" dur="80"/>
                                        <p:tgtEl>
                                          <p:spTgt spid="15"/>
                                        </p:tgtEl>
                                        <p:attrNameLst>
                                          <p:attrName>fill.type</p:attrName>
                                        </p:attrNameLst>
                                      </p:cBhvr>
                                      <p:to>
                                        <p:strVal val="solid"/>
                                      </p:to>
                                    </p:set>
                                  </p:childTnLst>
                                </p:cTn>
                              </p:par>
                            </p:childTnLst>
                          </p:cTn>
                        </p:par>
                      </p:childTnLst>
                    </p:cTn>
                  </p:par>
                  <p:par>
                    <p:cTn id="77" fill="hold">
                      <p:stCondLst>
                        <p:cond delay="indefinite"/>
                      </p:stCondLst>
                      <p:childTnLst>
                        <p:par>
                          <p:cTn id="78" fill="hold">
                            <p:stCondLst>
                              <p:cond delay="0"/>
                            </p:stCondLst>
                            <p:childTnLst>
                              <p:par>
                                <p:cTn id="79" presetID="27" presetClass="entr" presetSubtype="0" fill="hold" grpId="0" nodeType="clickEffect">
                                  <p:stCondLst>
                                    <p:cond delay="0"/>
                                  </p:stCondLst>
                                  <p:iterate type="lt">
                                    <p:tmPct val="50000"/>
                                  </p:iterate>
                                  <p:childTnLst>
                                    <p:set>
                                      <p:cBhvr>
                                        <p:cTn id="80" dur="1" fill="hold">
                                          <p:stCondLst>
                                            <p:cond delay="0"/>
                                          </p:stCondLst>
                                        </p:cTn>
                                        <p:tgtEl>
                                          <p:spTgt spid="16"/>
                                        </p:tgtEl>
                                        <p:attrNameLst>
                                          <p:attrName>style.visibility</p:attrName>
                                        </p:attrNameLst>
                                      </p:cBhvr>
                                      <p:to>
                                        <p:strVal val="visible"/>
                                      </p:to>
                                    </p:set>
                                    <p:anim calcmode="discrete" valueType="clr">
                                      <p:cBhvr override="childStyle">
                                        <p:cTn id="81"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82" dur="80"/>
                                        <p:tgtEl>
                                          <p:spTgt spid="16"/>
                                        </p:tgtEl>
                                        <p:attrNameLst>
                                          <p:attrName>fillcolor</p:attrName>
                                        </p:attrNameLst>
                                      </p:cBhvr>
                                      <p:tavLst>
                                        <p:tav tm="0">
                                          <p:val>
                                            <p:clrVal>
                                              <a:schemeClr val="accent2"/>
                                            </p:clrVal>
                                          </p:val>
                                        </p:tav>
                                        <p:tav tm="50000">
                                          <p:val>
                                            <p:clrVal>
                                              <a:schemeClr val="hlink"/>
                                            </p:clrVal>
                                          </p:val>
                                        </p:tav>
                                      </p:tavLst>
                                    </p:anim>
                                    <p:set>
                                      <p:cBhvr>
                                        <p:cTn id="83" dur="80"/>
                                        <p:tgtEl>
                                          <p:spTgt spid="16"/>
                                        </p:tgtEl>
                                        <p:attrNameLst>
                                          <p:attrName>fill.type</p:attrName>
                                        </p:attrNameLst>
                                      </p:cBhvr>
                                      <p:to>
                                        <p:strVal val="solid"/>
                                      </p:to>
                                    </p:set>
                                  </p:childTnLst>
                                </p:cTn>
                              </p:par>
                            </p:childTnLst>
                          </p:cTn>
                        </p:par>
                      </p:childTnLst>
                    </p:cTn>
                  </p:par>
                  <p:par>
                    <p:cTn id="84" fill="hold">
                      <p:stCondLst>
                        <p:cond delay="indefinite"/>
                      </p:stCondLst>
                      <p:childTnLst>
                        <p:par>
                          <p:cTn id="85" fill="hold">
                            <p:stCondLst>
                              <p:cond delay="0"/>
                            </p:stCondLst>
                            <p:childTnLst>
                              <p:par>
                                <p:cTn id="86" presetID="27" presetClass="entr" presetSubtype="0" fill="hold" grpId="0" nodeType="clickEffect">
                                  <p:stCondLst>
                                    <p:cond delay="0"/>
                                  </p:stCondLst>
                                  <p:iterate type="lt">
                                    <p:tmPct val="50000"/>
                                  </p:iterate>
                                  <p:childTnLst>
                                    <p:set>
                                      <p:cBhvr>
                                        <p:cTn id="87" dur="1" fill="hold">
                                          <p:stCondLst>
                                            <p:cond delay="0"/>
                                          </p:stCondLst>
                                        </p:cTn>
                                        <p:tgtEl>
                                          <p:spTgt spid="17"/>
                                        </p:tgtEl>
                                        <p:attrNameLst>
                                          <p:attrName>style.visibility</p:attrName>
                                        </p:attrNameLst>
                                      </p:cBhvr>
                                      <p:to>
                                        <p:strVal val="visible"/>
                                      </p:to>
                                    </p:set>
                                    <p:anim calcmode="discrete" valueType="clr">
                                      <p:cBhvr override="childStyle">
                                        <p:cTn id="88"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9" dur="80"/>
                                        <p:tgtEl>
                                          <p:spTgt spid="17"/>
                                        </p:tgtEl>
                                        <p:attrNameLst>
                                          <p:attrName>fillcolor</p:attrName>
                                        </p:attrNameLst>
                                      </p:cBhvr>
                                      <p:tavLst>
                                        <p:tav tm="0">
                                          <p:val>
                                            <p:clrVal>
                                              <a:schemeClr val="accent2"/>
                                            </p:clrVal>
                                          </p:val>
                                        </p:tav>
                                        <p:tav tm="50000">
                                          <p:val>
                                            <p:clrVal>
                                              <a:schemeClr val="hlink"/>
                                            </p:clrVal>
                                          </p:val>
                                        </p:tav>
                                      </p:tavLst>
                                    </p:anim>
                                    <p:set>
                                      <p:cBhvr>
                                        <p:cTn id="90" dur="80"/>
                                        <p:tgtEl>
                                          <p:spTgt spid="17"/>
                                        </p:tgtEl>
                                        <p:attrNameLst>
                                          <p:attrName>fill.type</p:attrName>
                                        </p:attrNameLst>
                                      </p:cBhvr>
                                      <p:to>
                                        <p:strVal val="solid"/>
                                      </p:to>
                                    </p:set>
                                  </p:childTnLst>
                                </p:cTn>
                              </p:par>
                            </p:childTnLst>
                          </p:cTn>
                        </p:par>
                      </p:childTnLst>
                    </p:cTn>
                  </p:par>
                  <p:par>
                    <p:cTn id="91" fill="hold">
                      <p:stCondLst>
                        <p:cond delay="indefinite"/>
                      </p:stCondLst>
                      <p:childTnLst>
                        <p:par>
                          <p:cTn id="92" fill="hold">
                            <p:stCondLst>
                              <p:cond delay="0"/>
                            </p:stCondLst>
                            <p:childTnLst>
                              <p:par>
                                <p:cTn id="93" presetID="27" presetClass="entr" presetSubtype="0" fill="hold" grpId="0" nodeType="clickEffect">
                                  <p:stCondLst>
                                    <p:cond delay="0"/>
                                  </p:stCondLst>
                                  <p:iterate type="lt">
                                    <p:tmPct val="50000"/>
                                  </p:iterate>
                                  <p:childTnLst>
                                    <p:set>
                                      <p:cBhvr>
                                        <p:cTn id="94" dur="1" fill="hold">
                                          <p:stCondLst>
                                            <p:cond delay="0"/>
                                          </p:stCondLst>
                                        </p:cTn>
                                        <p:tgtEl>
                                          <p:spTgt spid="18"/>
                                        </p:tgtEl>
                                        <p:attrNameLst>
                                          <p:attrName>style.visibility</p:attrName>
                                        </p:attrNameLst>
                                      </p:cBhvr>
                                      <p:to>
                                        <p:strVal val="visible"/>
                                      </p:to>
                                    </p:set>
                                    <p:anim calcmode="discrete" valueType="clr">
                                      <p:cBhvr override="childStyle">
                                        <p:cTn id="95"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96" dur="80"/>
                                        <p:tgtEl>
                                          <p:spTgt spid="18"/>
                                        </p:tgtEl>
                                        <p:attrNameLst>
                                          <p:attrName>fillcolor</p:attrName>
                                        </p:attrNameLst>
                                      </p:cBhvr>
                                      <p:tavLst>
                                        <p:tav tm="0">
                                          <p:val>
                                            <p:clrVal>
                                              <a:schemeClr val="accent2"/>
                                            </p:clrVal>
                                          </p:val>
                                        </p:tav>
                                        <p:tav tm="50000">
                                          <p:val>
                                            <p:clrVal>
                                              <a:schemeClr val="hlink"/>
                                            </p:clrVal>
                                          </p:val>
                                        </p:tav>
                                      </p:tavLst>
                                    </p:anim>
                                    <p:set>
                                      <p:cBhvr>
                                        <p:cTn id="97" dur="80"/>
                                        <p:tgtEl>
                                          <p:spTgt spid="18"/>
                                        </p:tgtEl>
                                        <p:attrNameLst>
                                          <p:attrName>fill.type</p:attrName>
                                        </p:attrNameLst>
                                      </p:cBhvr>
                                      <p:to>
                                        <p:strVal val="solid"/>
                                      </p:to>
                                    </p:set>
                                  </p:childTnLst>
                                </p:cTn>
                              </p:par>
                            </p:childTnLst>
                          </p:cTn>
                        </p:par>
                      </p:childTnLst>
                    </p:cTn>
                  </p:par>
                  <p:par>
                    <p:cTn id="98" fill="hold">
                      <p:stCondLst>
                        <p:cond delay="indefinite"/>
                      </p:stCondLst>
                      <p:childTnLst>
                        <p:par>
                          <p:cTn id="99" fill="hold">
                            <p:stCondLst>
                              <p:cond delay="0"/>
                            </p:stCondLst>
                            <p:childTnLst>
                              <p:par>
                                <p:cTn id="100" presetID="27" presetClass="entr" presetSubtype="0" fill="hold" grpId="0" nodeType="clickEffect">
                                  <p:stCondLst>
                                    <p:cond delay="0"/>
                                  </p:stCondLst>
                                  <p:iterate type="lt">
                                    <p:tmPct val="50000"/>
                                  </p:iterate>
                                  <p:childTnLst>
                                    <p:set>
                                      <p:cBhvr>
                                        <p:cTn id="101" dur="1" fill="hold">
                                          <p:stCondLst>
                                            <p:cond delay="0"/>
                                          </p:stCondLst>
                                        </p:cTn>
                                        <p:tgtEl>
                                          <p:spTgt spid="19"/>
                                        </p:tgtEl>
                                        <p:attrNameLst>
                                          <p:attrName>style.visibility</p:attrName>
                                        </p:attrNameLst>
                                      </p:cBhvr>
                                      <p:to>
                                        <p:strVal val="visible"/>
                                      </p:to>
                                    </p:set>
                                    <p:anim calcmode="discrete" valueType="clr">
                                      <p:cBhvr override="childStyle">
                                        <p:cTn id="102" dur="80"/>
                                        <p:tgtEl>
                                          <p:spTgt spid="19"/>
                                        </p:tgtEl>
                                        <p:attrNameLst>
                                          <p:attrName>style.color</p:attrName>
                                        </p:attrNameLst>
                                      </p:cBhvr>
                                      <p:tavLst>
                                        <p:tav tm="0">
                                          <p:val>
                                            <p:clrVal>
                                              <a:schemeClr val="accent2"/>
                                            </p:clrVal>
                                          </p:val>
                                        </p:tav>
                                        <p:tav tm="50000">
                                          <p:val>
                                            <p:clrVal>
                                              <a:schemeClr val="hlink"/>
                                            </p:clrVal>
                                          </p:val>
                                        </p:tav>
                                      </p:tavLst>
                                    </p:anim>
                                    <p:anim calcmode="discrete" valueType="clr">
                                      <p:cBhvr>
                                        <p:cTn id="103" dur="80"/>
                                        <p:tgtEl>
                                          <p:spTgt spid="19"/>
                                        </p:tgtEl>
                                        <p:attrNameLst>
                                          <p:attrName>fillcolor</p:attrName>
                                        </p:attrNameLst>
                                      </p:cBhvr>
                                      <p:tavLst>
                                        <p:tav tm="0">
                                          <p:val>
                                            <p:clrVal>
                                              <a:schemeClr val="accent2"/>
                                            </p:clrVal>
                                          </p:val>
                                        </p:tav>
                                        <p:tav tm="50000">
                                          <p:val>
                                            <p:clrVal>
                                              <a:schemeClr val="hlink"/>
                                            </p:clrVal>
                                          </p:val>
                                        </p:tav>
                                      </p:tavLst>
                                    </p:anim>
                                    <p:set>
                                      <p:cBhvr>
                                        <p:cTn id="104" dur="80"/>
                                        <p:tgtEl>
                                          <p:spTgt spid="19"/>
                                        </p:tgtEl>
                                        <p:attrNameLst>
                                          <p:attrName>fill.type</p:attrName>
                                        </p:attrNameLst>
                                      </p:cBhvr>
                                      <p:to>
                                        <p:strVal val="solid"/>
                                      </p:to>
                                    </p:set>
                                  </p:childTnLst>
                                </p:cTn>
                              </p:par>
                            </p:childTnLst>
                          </p:cTn>
                        </p:par>
                      </p:childTnLst>
                    </p:cTn>
                  </p:par>
                  <p:par>
                    <p:cTn id="105" fill="hold">
                      <p:stCondLst>
                        <p:cond delay="indefinite"/>
                      </p:stCondLst>
                      <p:childTnLst>
                        <p:par>
                          <p:cTn id="106" fill="hold">
                            <p:stCondLst>
                              <p:cond delay="0"/>
                            </p:stCondLst>
                            <p:childTnLst>
                              <p:par>
                                <p:cTn id="107" presetID="19" presetClass="entr" presetSubtype="10" fill="hold" grpId="1" nodeType="clickEffect">
                                  <p:stCondLst>
                                    <p:cond delay="0"/>
                                  </p:stCondLst>
                                  <p:iterate type="lt">
                                    <p:tmPct val="0"/>
                                  </p:iterate>
                                  <p:childTnLst>
                                    <p:set>
                                      <p:cBhvr>
                                        <p:cTn id="108" dur="1" fill="hold">
                                          <p:stCondLst>
                                            <p:cond delay="0"/>
                                          </p:stCondLst>
                                        </p:cTn>
                                        <p:tgtEl>
                                          <p:spTgt spid="13"/>
                                        </p:tgtEl>
                                        <p:attrNameLst>
                                          <p:attrName>style.visibility</p:attrName>
                                        </p:attrNameLst>
                                      </p:cBhvr>
                                      <p:to>
                                        <p:strVal val="visible"/>
                                      </p:to>
                                    </p:set>
                                    <p:anim calcmode="lin" valueType="num">
                                      <p:cBhvr>
                                        <p:cTn id="109" dur="5000" fill="hold"/>
                                        <p:tgtEl>
                                          <p:spTgt spid="13"/>
                                        </p:tgtEl>
                                        <p:attrNameLst>
                                          <p:attrName>ppt_w</p:attrName>
                                        </p:attrNameLst>
                                      </p:cBhvr>
                                      <p:tavLst>
                                        <p:tav tm="0" fmla="#ppt_w*sin(2.5*pi*$)">
                                          <p:val>
                                            <p:fltVal val="0"/>
                                          </p:val>
                                        </p:tav>
                                        <p:tav tm="100000">
                                          <p:val>
                                            <p:fltVal val="1"/>
                                          </p:val>
                                        </p:tav>
                                      </p:tavLst>
                                    </p:anim>
                                    <p:anim calcmode="lin" valueType="num">
                                      <p:cBhvr>
                                        <p:cTn id="110" dur="5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11" fill="hold">
                      <p:stCondLst>
                        <p:cond delay="indefinite"/>
                      </p:stCondLst>
                      <p:childTnLst>
                        <p:par>
                          <p:cTn id="112" fill="hold">
                            <p:stCondLst>
                              <p:cond delay="0"/>
                            </p:stCondLst>
                            <p:childTnLst>
                              <p:par>
                                <p:cTn id="113" presetID="48" presetClass="entr" presetSubtype="0" accel="50000" fill="hold" grpId="0" nodeType="click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1000" fill="hold"/>
                                        <p:tgtEl>
                                          <p:spTgt spid="3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16" dur="1000" fill="hold"/>
                                        <p:tgtEl>
                                          <p:spTgt spid="31"/>
                                        </p:tgtEl>
                                        <p:attrNameLst>
                                          <p:attrName>ppt_x</p:attrName>
                                        </p:attrNameLst>
                                      </p:cBhvr>
                                      <p:tavLst>
                                        <p:tav tm="0">
                                          <p:val>
                                            <p:fltVal val="-1"/>
                                          </p:val>
                                        </p:tav>
                                        <p:tav tm="50000">
                                          <p:val>
                                            <p:fltVal val="0.95"/>
                                          </p:val>
                                        </p:tav>
                                        <p:tav tm="100000">
                                          <p:val>
                                            <p:strVal val="#ppt_x"/>
                                          </p:val>
                                        </p:tav>
                                      </p:tavLst>
                                    </p:anim>
                                    <p:anim calcmode="lin" valueType="num">
                                      <p:cBhvr>
                                        <p:cTn id="117" dur="1000" fill="hold"/>
                                        <p:tgtEl>
                                          <p:spTgt spid="31"/>
                                        </p:tgtEl>
                                        <p:attrNameLst>
                                          <p:attrName>ppt_y</p:attrName>
                                        </p:attrNameLst>
                                      </p:cBhvr>
                                      <p:tavLst>
                                        <p:tav tm="0">
                                          <p:val>
                                            <p:strVal val="#ppt_y"/>
                                          </p:val>
                                        </p:tav>
                                        <p:tav tm="100000">
                                          <p:val>
                                            <p:strVal val="#ppt_y"/>
                                          </p:val>
                                        </p:tav>
                                      </p:tavLst>
                                    </p:anim>
                                    <p:animEffect transition="in" filter="fade">
                                      <p:cBhvr>
                                        <p:cTn id="118" dur="1000"/>
                                        <p:tgtEl>
                                          <p:spTgt spid="31"/>
                                        </p:tgtEl>
                                      </p:cBhvr>
                                    </p:animEffect>
                                  </p:childTnLst>
                                </p:cTn>
                              </p:par>
                            </p:childTnLst>
                          </p:cTn>
                        </p:par>
                      </p:childTnLst>
                    </p:cTn>
                  </p:par>
                  <p:par>
                    <p:cTn id="119" fill="hold">
                      <p:stCondLst>
                        <p:cond delay="indefinite"/>
                      </p:stCondLst>
                      <p:childTnLst>
                        <p:par>
                          <p:cTn id="120" fill="hold">
                            <p:stCondLst>
                              <p:cond delay="0"/>
                            </p:stCondLst>
                            <p:childTnLst>
                              <p:par>
                                <p:cTn id="121" presetID="34" presetClass="entr" presetSubtype="0" fill="hold" grpId="0" nodeType="clickEffect">
                                  <p:stCondLst>
                                    <p:cond delay="0"/>
                                  </p:stCondLst>
                                  <p:childTnLst>
                                    <p:set>
                                      <p:cBhvr>
                                        <p:cTn id="122" dur="1" fill="hold">
                                          <p:stCondLst>
                                            <p:cond delay="0"/>
                                          </p:stCondLst>
                                        </p:cTn>
                                        <p:tgtEl>
                                          <p:spTgt spid="27"/>
                                        </p:tgtEl>
                                        <p:attrNameLst>
                                          <p:attrName>style.visibility</p:attrName>
                                        </p:attrNameLst>
                                      </p:cBhvr>
                                      <p:to>
                                        <p:strVal val="visible"/>
                                      </p:to>
                                    </p:set>
                                    <p:anim from="(-#ppt_w/2)" to="(#ppt_x)" calcmode="lin" valueType="num">
                                      <p:cBhvr>
                                        <p:cTn id="123" dur="600" fill="hold">
                                          <p:stCondLst>
                                            <p:cond delay="0"/>
                                          </p:stCondLst>
                                        </p:cTn>
                                        <p:tgtEl>
                                          <p:spTgt spid="27"/>
                                        </p:tgtEl>
                                        <p:attrNameLst>
                                          <p:attrName>ppt_x</p:attrName>
                                        </p:attrNameLst>
                                      </p:cBhvr>
                                    </p:anim>
                                    <p:anim from="0" to="-1.0" calcmode="lin" valueType="num">
                                      <p:cBhvr>
                                        <p:cTn id="124" dur="200" decel="50000" autoRev="1" fill="hold">
                                          <p:stCondLst>
                                            <p:cond delay="600"/>
                                          </p:stCondLst>
                                        </p:cTn>
                                        <p:tgtEl>
                                          <p:spTgt spid="27"/>
                                        </p:tgtEl>
                                        <p:attrNameLst>
                                          <p:attrName>xshear</p:attrName>
                                        </p:attrNameLst>
                                      </p:cBhvr>
                                    </p:anim>
                                    <p:animScale>
                                      <p:cBhvr>
                                        <p:cTn id="125" dur="200" decel="100000" autoRev="1" fill="hold">
                                          <p:stCondLst>
                                            <p:cond delay="600"/>
                                          </p:stCondLst>
                                        </p:cTn>
                                        <p:tgtEl>
                                          <p:spTgt spid="27"/>
                                        </p:tgtEl>
                                      </p:cBhvr>
                                      <p:from x="100000" y="100000"/>
                                      <p:to x="80000" y="100000"/>
                                    </p:animScale>
                                    <p:anim by="(#ppt_h/3+#ppt_w*0.1)" calcmode="lin" valueType="num">
                                      <p:cBhvr additive="sum">
                                        <p:cTn id="126" dur="200" decel="100000" autoRev="1" fill="hold">
                                          <p:stCondLst>
                                            <p:cond delay="600"/>
                                          </p:stCondLst>
                                        </p:cTn>
                                        <p:tgtEl>
                                          <p:spTgt spid="27"/>
                                        </p:tgtEl>
                                        <p:attrNameLst>
                                          <p:attrName>ppt_x</p:attrName>
                                        </p:attrNameLst>
                                      </p:cBhvr>
                                    </p:anim>
                                  </p:childTnLst>
                                </p:cTn>
                              </p:par>
                            </p:childTnLst>
                          </p:cTn>
                        </p:par>
                      </p:childTnLst>
                    </p:cTn>
                  </p:par>
                  <p:par>
                    <p:cTn id="127" fill="hold">
                      <p:stCondLst>
                        <p:cond delay="indefinite"/>
                      </p:stCondLst>
                      <p:childTnLst>
                        <p:par>
                          <p:cTn id="128" fill="hold">
                            <p:stCondLst>
                              <p:cond delay="0"/>
                            </p:stCondLst>
                            <p:childTnLst>
                              <p:par>
                                <p:cTn id="129" presetID="19" presetClass="entr" presetSubtype="10" fill="hold" grpId="1" nodeType="clickEffect">
                                  <p:stCondLst>
                                    <p:cond delay="0"/>
                                  </p:stCondLst>
                                  <p:iterate type="lt">
                                    <p:tmPct val="0"/>
                                  </p:iterate>
                                  <p:childTnLst>
                                    <p:set>
                                      <p:cBhvr>
                                        <p:cTn id="130" dur="1" fill="hold">
                                          <p:stCondLst>
                                            <p:cond delay="0"/>
                                          </p:stCondLst>
                                        </p:cTn>
                                        <p:tgtEl>
                                          <p:spTgt spid="14"/>
                                        </p:tgtEl>
                                        <p:attrNameLst>
                                          <p:attrName>style.visibility</p:attrName>
                                        </p:attrNameLst>
                                      </p:cBhvr>
                                      <p:to>
                                        <p:strVal val="visible"/>
                                      </p:to>
                                    </p:set>
                                    <p:anim calcmode="lin" valueType="num">
                                      <p:cBhvr>
                                        <p:cTn id="131" dur="5000" fill="hold"/>
                                        <p:tgtEl>
                                          <p:spTgt spid="14"/>
                                        </p:tgtEl>
                                        <p:attrNameLst>
                                          <p:attrName>ppt_w</p:attrName>
                                        </p:attrNameLst>
                                      </p:cBhvr>
                                      <p:tavLst>
                                        <p:tav tm="0" fmla="#ppt_w*sin(2.5*pi*$)">
                                          <p:val>
                                            <p:fltVal val="0"/>
                                          </p:val>
                                        </p:tav>
                                        <p:tav tm="100000">
                                          <p:val>
                                            <p:fltVal val="1"/>
                                          </p:val>
                                        </p:tav>
                                      </p:tavLst>
                                    </p:anim>
                                    <p:anim calcmode="lin" valueType="num">
                                      <p:cBhvr>
                                        <p:cTn id="132" dur="5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33" fill="hold">
                      <p:stCondLst>
                        <p:cond delay="indefinite"/>
                      </p:stCondLst>
                      <p:childTnLst>
                        <p:par>
                          <p:cTn id="134" fill="hold">
                            <p:stCondLst>
                              <p:cond delay="0"/>
                            </p:stCondLst>
                            <p:childTnLst>
                              <p:par>
                                <p:cTn id="135" presetID="27" presetClass="entr" presetSubtype="0" fill="hold" grpId="0" nodeType="clickEffect">
                                  <p:stCondLst>
                                    <p:cond delay="0"/>
                                  </p:stCondLst>
                                  <p:iterate type="lt">
                                    <p:tmPct val="50000"/>
                                  </p:iterate>
                                  <p:childTnLst>
                                    <p:set>
                                      <p:cBhvr>
                                        <p:cTn id="136" dur="1" fill="hold">
                                          <p:stCondLst>
                                            <p:cond delay="0"/>
                                          </p:stCondLst>
                                        </p:cTn>
                                        <p:tgtEl>
                                          <p:spTgt spid="28"/>
                                        </p:tgtEl>
                                        <p:attrNameLst>
                                          <p:attrName>style.visibility</p:attrName>
                                        </p:attrNameLst>
                                      </p:cBhvr>
                                      <p:to>
                                        <p:strVal val="visible"/>
                                      </p:to>
                                    </p:set>
                                    <p:anim calcmode="discrete" valueType="clr">
                                      <p:cBhvr override="childStyle">
                                        <p:cTn id="137" dur="80"/>
                                        <p:tgtEl>
                                          <p:spTgt spid="28"/>
                                        </p:tgtEl>
                                        <p:attrNameLst>
                                          <p:attrName>style.color</p:attrName>
                                        </p:attrNameLst>
                                      </p:cBhvr>
                                      <p:tavLst>
                                        <p:tav tm="0">
                                          <p:val>
                                            <p:clrVal>
                                              <a:schemeClr val="accent2"/>
                                            </p:clrVal>
                                          </p:val>
                                        </p:tav>
                                        <p:tav tm="50000">
                                          <p:val>
                                            <p:clrVal>
                                              <a:schemeClr val="hlink"/>
                                            </p:clrVal>
                                          </p:val>
                                        </p:tav>
                                      </p:tavLst>
                                    </p:anim>
                                    <p:anim calcmode="discrete" valueType="clr">
                                      <p:cBhvr>
                                        <p:cTn id="138" dur="80"/>
                                        <p:tgtEl>
                                          <p:spTgt spid="28"/>
                                        </p:tgtEl>
                                        <p:attrNameLst>
                                          <p:attrName>fillcolor</p:attrName>
                                        </p:attrNameLst>
                                      </p:cBhvr>
                                      <p:tavLst>
                                        <p:tav tm="0">
                                          <p:val>
                                            <p:clrVal>
                                              <a:schemeClr val="accent2"/>
                                            </p:clrVal>
                                          </p:val>
                                        </p:tav>
                                        <p:tav tm="50000">
                                          <p:val>
                                            <p:clrVal>
                                              <a:schemeClr val="hlink"/>
                                            </p:clrVal>
                                          </p:val>
                                        </p:tav>
                                      </p:tavLst>
                                    </p:anim>
                                    <p:set>
                                      <p:cBhvr>
                                        <p:cTn id="139" dur="80"/>
                                        <p:tgtEl>
                                          <p:spTgt spid="28"/>
                                        </p:tgtEl>
                                        <p:attrNameLst>
                                          <p:attrName>fill.type</p:attrName>
                                        </p:attrNameLst>
                                      </p:cBhvr>
                                      <p:to>
                                        <p:strVal val="solid"/>
                                      </p:to>
                                    </p:set>
                                  </p:childTnLst>
                                </p:cTn>
                              </p:par>
                            </p:childTnLst>
                          </p:cTn>
                        </p:par>
                      </p:childTnLst>
                    </p:cTn>
                  </p:par>
                  <p:par>
                    <p:cTn id="140" fill="hold">
                      <p:stCondLst>
                        <p:cond delay="indefinite"/>
                      </p:stCondLst>
                      <p:childTnLst>
                        <p:par>
                          <p:cTn id="141" fill="hold">
                            <p:stCondLst>
                              <p:cond delay="0"/>
                            </p:stCondLst>
                            <p:childTnLst>
                              <p:par>
                                <p:cTn id="142" presetID="34" presetClass="entr" presetSubtype="0" fill="hold" grpId="0" nodeType="clickEffect">
                                  <p:stCondLst>
                                    <p:cond delay="0"/>
                                  </p:stCondLst>
                                  <p:childTnLst>
                                    <p:set>
                                      <p:cBhvr>
                                        <p:cTn id="143" dur="1" fill="hold">
                                          <p:stCondLst>
                                            <p:cond delay="0"/>
                                          </p:stCondLst>
                                        </p:cTn>
                                        <p:tgtEl>
                                          <p:spTgt spid="32"/>
                                        </p:tgtEl>
                                        <p:attrNameLst>
                                          <p:attrName>style.visibility</p:attrName>
                                        </p:attrNameLst>
                                      </p:cBhvr>
                                      <p:to>
                                        <p:strVal val="visible"/>
                                      </p:to>
                                    </p:set>
                                    <p:anim from="(-#ppt_w/2)" to="(#ppt_x)" calcmode="lin" valueType="num">
                                      <p:cBhvr>
                                        <p:cTn id="144" dur="600" fill="hold">
                                          <p:stCondLst>
                                            <p:cond delay="0"/>
                                          </p:stCondLst>
                                        </p:cTn>
                                        <p:tgtEl>
                                          <p:spTgt spid="32"/>
                                        </p:tgtEl>
                                        <p:attrNameLst>
                                          <p:attrName>ppt_x</p:attrName>
                                        </p:attrNameLst>
                                      </p:cBhvr>
                                    </p:anim>
                                    <p:anim from="0" to="-1.0" calcmode="lin" valueType="num">
                                      <p:cBhvr>
                                        <p:cTn id="145" dur="200" decel="50000" autoRev="1" fill="hold">
                                          <p:stCondLst>
                                            <p:cond delay="600"/>
                                          </p:stCondLst>
                                        </p:cTn>
                                        <p:tgtEl>
                                          <p:spTgt spid="32"/>
                                        </p:tgtEl>
                                        <p:attrNameLst>
                                          <p:attrName>xshear</p:attrName>
                                        </p:attrNameLst>
                                      </p:cBhvr>
                                    </p:anim>
                                    <p:animScale>
                                      <p:cBhvr>
                                        <p:cTn id="146" dur="200" decel="100000" autoRev="1" fill="hold">
                                          <p:stCondLst>
                                            <p:cond delay="600"/>
                                          </p:stCondLst>
                                        </p:cTn>
                                        <p:tgtEl>
                                          <p:spTgt spid="32"/>
                                        </p:tgtEl>
                                      </p:cBhvr>
                                      <p:from x="100000" y="100000"/>
                                      <p:to x="80000" y="100000"/>
                                    </p:animScale>
                                    <p:anim by="(#ppt_h/3+#ppt_w*0.1)" calcmode="lin" valueType="num">
                                      <p:cBhvr additive="sum">
                                        <p:cTn id="147" dur="200" decel="100000" autoRev="1" fill="hold">
                                          <p:stCondLst>
                                            <p:cond delay="600"/>
                                          </p:stCondLst>
                                        </p:cTn>
                                        <p:tgtEl>
                                          <p:spTgt spid="32"/>
                                        </p:tgtEl>
                                        <p:attrNameLst>
                                          <p:attrName>ppt_x</p:attrName>
                                        </p:attrNameLst>
                                      </p:cBhvr>
                                    </p:anim>
                                  </p:childTnLst>
                                </p:cTn>
                              </p:par>
                            </p:childTnLst>
                          </p:cTn>
                        </p:par>
                      </p:childTnLst>
                    </p:cTn>
                  </p:par>
                  <p:par>
                    <p:cTn id="148" fill="hold">
                      <p:stCondLst>
                        <p:cond delay="indefinite"/>
                      </p:stCondLst>
                      <p:childTnLst>
                        <p:par>
                          <p:cTn id="149" fill="hold">
                            <p:stCondLst>
                              <p:cond delay="0"/>
                            </p:stCondLst>
                            <p:childTnLst>
                              <p:par>
                                <p:cTn id="150" presetID="19" presetClass="entr" presetSubtype="10" fill="hold" grpId="1" nodeType="clickEffect">
                                  <p:stCondLst>
                                    <p:cond delay="0"/>
                                  </p:stCondLst>
                                  <p:iterate type="lt">
                                    <p:tmPct val="0"/>
                                  </p:iterate>
                                  <p:childTnLst>
                                    <p:set>
                                      <p:cBhvr>
                                        <p:cTn id="151" dur="1" fill="hold">
                                          <p:stCondLst>
                                            <p:cond delay="0"/>
                                          </p:stCondLst>
                                        </p:cTn>
                                        <p:tgtEl>
                                          <p:spTgt spid="15"/>
                                        </p:tgtEl>
                                        <p:attrNameLst>
                                          <p:attrName>style.visibility</p:attrName>
                                        </p:attrNameLst>
                                      </p:cBhvr>
                                      <p:to>
                                        <p:strVal val="visible"/>
                                      </p:to>
                                    </p:set>
                                    <p:anim calcmode="lin" valueType="num">
                                      <p:cBhvr>
                                        <p:cTn id="152" dur="5000" fill="hold"/>
                                        <p:tgtEl>
                                          <p:spTgt spid="15"/>
                                        </p:tgtEl>
                                        <p:attrNameLst>
                                          <p:attrName>ppt_w</p:attrName>
                                        </p:attrNameLst>
                                      </p:cBhvr>
                                      <p:tavLst>
                                        <p:tav tm="0" fmla="#ppt_w*sin(2.5*pi*$)">
                                          <p:val>
                                            <p:fltVal val="0"/>
                                          </p:val>
                                        </p:tav>
                                        <p:tav tm="100000">
                                          <p:val>
                                            <p:fltVal val="1"/>
                                          </p:val>
                                        </p:tav>
                                      </p:tavLst>
                                    </p:anim>
                                    <p:anim calcmode="lin" valueType="num">
                                      <p:cBhvr>
                                        <p:cTn id="153" dur="5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154" fill="hold">
                      <p:stCondLst>
                        <p:cond delay="indefinite"/>
                      </p:stCondLst>
                      <p:childTnLst>
                        <p:par>
                          <p:cTn id="155" fill="hold">
                            <p:stCondLst>
                              <p:cond delay="0"/>
                            </p:stCondLst>
                            <p:childTnLst>
                              <p:par>
                                <p:cTn id="156" presetID="27" presetClass="entr" presetSubtype="0" fill="hold" grpId="0" nodeType="clickEffect">
                                  <p:stCondLst>
                                    <p:cond delay="0"/>
                                  </p:stCondLst>
                                  <p:iterate type="lt">
                                    <p:tmPct val="50000"/>
                                  </p:iterate>
                                  <p:childTnLst>
                                    <p:set>
                                      <p:cBhvr>
                                        <p:cTn id="157" dur="1" fill="hold">
                                          <p:stCondLst>
                                            <p:cond delay="0"/>
                                          </p:stCondLst>
                                        </p:cTn>
                                        <p:tgtEl>
                                          <p:spTgt spid="29"/>
                                        </p:tgtEl>
                                        <p:attrNameLst>
                                          <p:attrName>style.visibility</p:attrName>
                                        </p:attrNameLst>
                                      </p:cBhvr>
                                      <p:to>
                                        <p:strVal val="visible"/>
                                      </p:to>
                                    </p:set>
                                    <p:anim calcmode="discrete" valueType="clr">
                                      <p:cBhvr override="childStyle">
                                        <p:cTn id="158"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159" dur="80"/>
                                        <p:tgtEl>
                                          <p:spTgt spid="29"/>
                                        </p:tgtEl>
                                        <p:attrNameLst>
                                          <p:attrName>fillcolor</p:attrName>
                                        </p:attrNameLst>
                                      </p:cBhvr>
                                      <p:tavLst>
                                        <p:tav tm="0">
                                          <p:val>
                                            <p:clrVal>
                                              <a:schemeClr val="accent2"/>
                                            </p:clrVal>
                                          </p:val>
                                        </p:tav>
                                        <p:tav tm="50000">
                                          <p:val>
                                            <p:clrVal>
                                              <a:schemeClr val="hlink"/>
                                            </p:clrVal>
                                          </p:val>
                                        </p:tav>
                                      </p:tavLst>
                                    </p:anim>
                                    <p:set>
                                      <p:cBhvr>
                                        <p:cTn id="160" dur="80"/>
                                        <p:tgtEl>
                                          <p:spTgt spid="29"/>
                                        </p:tgtEl>
                                        <p:attrNameLst>
                                          <p:attrName>fill.type</p:attrName>
                                        </p:attrNameLst>
                                      </p:cBhvr>
                                      <p:to>
                                        <p:strVal val="solid"/>
                                      </p:to>
                                    </p:set>
                                  </p:childTnLst>
                                </p:cTn>
                              </p:par>
                            </p:childTnLst>
                          </p:cTn>
                        </p:par>
                      </p:childTnLst>
                    </p:cTn>
                  </p:par>
                  <p:par>
                    <p:cTn id="161" fill="hold">
                      <p:stCondLst>
                        <p:cond delay="indefinite"/>
                      </p:stCondLst>
                      <p:childTnLst>
                        <p:par>
                          <p:cTn id="162" fill="hold">
                            <p:stCondLst>
                              <p:cond delay="0"/>
                            </p:stCondLst>
                            <p:childTnLst>
                              <p:par>
                                <p:cTn id="163" presetID="34" presetClass="entr" presetSubtype="0" fill="hold" grpId="0" nodeType="clickEffect">
                                  <p:stCondLst>
                                    <p:cond delay="0"/>
                                  </p:stCondLst>
                                  <p:childTnLst>
                                    <p:set>
                                      <p:cBhvr>
                                        <p:cTn id="164" dur="1" fill="hold">
                                          <p:stCondLst>
                                            <p:cond delay="0"/>
                                          </p:stCondLst>
                                        </p:cTn>
                                        <p:tgtEl>
                                          <p:spTgt spid="34"/>
                                        </p:tgtEl>
                                        <p:attrNameLst>
                                          <p:attrName>style.visibility</p:attrName>
                                        </p:attrNameLst>
                                      </p:cBhvr>
                                      <p:to>
                                        <p:strVal val="visible"/>
                                      </p:to>
                                    </p:set>
                                    <p:anim from="(-#ppt_w/2)" to="(#ppt_x)" calcmode="lin" valueType="num">
                                      <p:cBhvr>
                                        <p:cTn id="165" dur="600" fill="hold">
                                          <p:stCondLst>
                                            <p:cond delay="0"/>
                                          </p:stCondLst>
                                        </p:cTn>
                                        <p:tgtEl>
                                          <p:spTgt spid="34"/>
                                        </p:tgtEl>
                                        <p:attrNameLst>
                                          <p:attrName>ppt_x</p:attrName>
                                        </p:attrNameLst>
                                      </p:cBhvr>
                                    </p:anim>
                                    <p:anim from="0" to="-1.0" calcmode="lin" valueType="num">
                                      <p:cBhvr>
                                        <p:cTn id="166" dur="200" decel="50000" autoRev="1" fill="hold">
                                          <p:stCondLst>
                                            <p:cond delay="600"/>
                                          </p:stCondLst>
                                        </p:cTn>
                                        <p:tgtEl>
                                          <p:spTgt spid="34"/>
                                        </p:tgtEl>
                                        <p:attrNameLst>
                                          <p:attrName>xshear</p:attrName>
                                        </p:attrNameLst>
                                      </p:cBhvr>
                                    </p:anim>
                                    <p:animScale>
                                      <p:cBhvr>
                                        <p:cTn id="167" dur="200" decel="100000" autoRev="1" fill="hold">
                                          <p:stCondLst>
                                            <p:cond delay="600"/>
                                          </p:stCondLst>
                                        </p:cTn>
                                        <p:tgtEl>
                                          <p:spTgt spid="34"/>
                                        </p:tgtEl>
                                      </p:cBhvr>
                                      <p:from x="100000" y="100000"/>
                                      <p:to x="80000" y="100000"/>
                                    </p:animScale>
                                    <p:anim by="(#ppt_h/3+#ppt_w*0.1)" calcmode="lin" valueType="num">
                                      <p:cBhvr additive="sum">
                                        <p:cTn id="168" dur="200" decel="100000" autoRev="1" fill="hold">
                                          <p:stCondLst>
                                            <p:cond delay="600"/>
                                          </p:stCondLst>
                                        </p:cTn>
                                        <p:tgtEl>
                                          <p:spTgt spid="34"/>
                                        </p:tgtEl>
                                        <p:attrNameLst>
                                          <p:attrName>ppt_x</p:attrName>
                                        </p:attrNameLst>
                                      </p:cBhvr>
                                    </p:anim>
                                  </p:childTnLst>
                                </p:cTn>
                              </p:par>
                            </p:childTnLst>
                          </p:cTn>
                        </p:par>
                      </p:childTnLst>
                    </p:cTn>
                  </p:par>
                  <p:par>
                    <p:cTn id="169" fill="hold">
                      <p:stCondLst>
                        <p:cond delay="indefinite"/>
                      </p:stCondLst>
                      <p:childTnLst>
                        <p:par>
                          <p:cTn id="170" fill="hold">
                            <p:stCondLst>
                              <p:cond delay="0"/>
                            </p:stCondLst>
                            <p:childTnLst>
                              <p:par>
                                <p:cTn id="171" presetID="19" presetClass="entr" presetSubtype="10" fill="hold" grpId="1" nodeType="clickEffect">
                                  <p:stCondLst>
                                    <p:cond delay="0"/>
                                  </p:stCondLst>
                                  <p:iterate type="lt">
                                    <p:tmPct val="0"/>
                                  </p:iterate>
                                  <p:childTnLst>
                                    <p:set>
                                      <p:cBhvr>
                                        <p:cTn id="172" dur="1" fill="hold">
                                          <p:stCondLst>
                                            <p:cond delay="0"/>
                                          </p:stCondLst>
                                        </p:cTn>
                                        <p:tgtEl>
                                          <p:spTgt spid="16"/>
                                        </p:tgtEl>
                                        <p:attrNameLst>
                                          <p:attrName>style.visibility</p:attrName>
                                        </p:attrNameLst>
                                      </p:cBhvr>
                                      <p:to>
                                        <p:strVal val="visible"/>
                                      </p:to>
                                    </p:set>
                                    <p:anim calcmode="lin" valueType="num">
                                      <p:cBhvr>
                                        <p:cTn id="173" dur="5000" fill="hold"/>
                                        <p:tgtEl>
                                          <p:spTgt spid="16"/>
                                        </p:tgtEl>
                                        <p:attrNameLst>
                                          <p:attrName>ppt_w</p:attrName>
                                        </p:attrNameLst>
                                      </p:cBhvr>
                                      <p:tavLst>
                                        <p:tav tm="0" fmla="#ppt_w*sin(2.5*pi*$)">
                                          <p:val>
                                            <p:fltVal val="0"/>
                                          </p:val>
                                        </p:tav>
                                        <p:tav tm="100000">
                                          <p:val>
                                            <p:fltVal val="1"/>
                                          </p:val>
                                        </p:tav>
                                      </p:tavLst>
                                    </p:anim>
                                    <p:anim calcmode="lin" valueType="num">
                                      <p:cBhvr>
                                        <p:cTn id="174" dur="50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175" fill="hold">
                      <p:stCondLst>
                        <p:cond delay="indefinite"/>
                      </p:stCondLst>
                      <p:childTnLst>
                        <p:par>
                          <p:cTn id="176" fill="hold">
                            <p:stCondLst>
                              <p:cond delay="0"/>
                            </p:stCondLst>
                            <p:childTnLst>
                              <p:par>
                                <p:cTn id="177" presetID="27" presetClass="entr" presetSubtype="0" fill="hold" grpId="0" nodeType="clickEffect">
                                  <p:stCondLst>
                                    <p:cond delay="0"/>
                                  </p:stCondLst>
                                  <p:iterate type="lt">
                                    <p:tmPct val="50000"/>
                                  </p:iterate>
                                  <p:childTnLst>
                                    <p:set>
                                      <p:cBhvr>
                                        <p:cTn id="178" dur="1" fill="hold">
                                          <p:stCondLst>
                                            <p:cond delay="0"/>
                                          </p:stCondLst>
                                        </p:cTn>
                                        <p:tgtEl>
                                          <p:spTgt spid="30"/>
                                        </p:tgtEl>
                                        <p:attrNameLst>
                                          <p:attrName>style.visibility</p:attrName>
                                        </p:attrNameLst>
                                      </p:cBhvr>
                                      <p:to>
                                        <p:strVal val="visible"/>
                                      </p:to>
                                    </p:set>
                                    <p:anim calcmode="discrete" valueType="clr">
                                      <p:cBhvr override="childStyle">
                                        <p:cTn id="179" dur="80"/>
                                        <p:tgtEl>
                                          <p:spTgt spid="30"/>
                                        </p:tgtEl>
                                        <p:attrNameLst>
                                          <p:attrName>style.color</p:attrName>
                                        </p:attrNameLst>
                                      </p:cBhvr>
                                      <p:tavLst>
                                        <p:tav tm="0">
                                          <p:val>
                                            <p:clrVal>
                                              <a:schemeClr val="accent2"/>
                                            </p:clrVal>
                                          </p:val>
                                        </p:tav>
                                        <p:tav tm="50000">
                                          <p:val>
                                            <p:clrVal>
                                              <a:schemeClr val="hlink"/>
                                            </p:clrVal>
                                          </p:val>
                                        </p:tav>
                                      </p:tavLst>
                                    </p:anim>
                                    <p:anim calcmode="discrete" valueType="clr">
                                      <p:cBhvr>
                                        <p:cTn id="180" dur="80"/>
                                        <p:tgtEl>
                                          <p:spTgt spid="30"/>
                                        </p:tgtEl>
                                        <p:attrNameLst>
                                          <p:attrName>fillcolor</p:attrName>
                                        </p:attrNameLst>
                                      </p:cBhvr>
                                      <p:tavLst>
                                        <p:tav tm="0">
                                          <p:val>
                                            <p:clrVal>
                                              <a:schemeClr val="accent2"/>
                                            </p:clrVal>
                                          </p:val>
                                        </p:tav>
                                        <p:tav tm="50000">
                                          <p:val>
                                            <p:clrVal>
                                              <a:schemeClr val="hlink"/>
                                            </p:clrVal>
                                          </p:val>
                                        </p:tav>
                                      </p:tavLst>
                                    </p:anim>
                                    <p:set>
                                      <p:cBhvr>
                                        <p:cTn id="181" dur="80"/>
                                        <p:tgtEl>
                                          <p:spTgt spid="30"/>
                                        </p:tgtEl>
                                        <p:attrNameLst>
                                          <p:attrName>fill.type</p:attrName>
                                        </p:attrNameLst>
                                      </p:cBhvr>
                                      <p:to>
                                        <p:strVal val="solid"/>
                                      </p:to>
                                    </p:set>
                                  </p:childTnLst>
                                </p:cTn>
                              </p:par>
                            </p:childTnLst>
                          </p:cTn>
                        </p:par>
                      </p:childTnLst>
                    </p:cTn>
                  </p:par>
                  <p:par>
                    <p:cTn id="182" fill="hold">
                      <p:stCondLst>
                        <p:cond delay="indefinite"/>
                      </p:stCondLst>
                      <p:childTnLst>
                        <p:par>
                          <p:cTn id="183" fill="hold">
                            <p:stCondLst>
                              <p:cond delay="0"/>
                            </p:stCondLst>
                            <p:childTnLst>
                              <p:par>
                                <p:cTn id="184" presetID="34" presetClass="entr" presetSubtype="0" fill="hold" grpId="0" nodeType="clickEffect">
                                  <p:stCondLst>
                                    <p:cond delay="0"/>
                                  </p:stCondLst>
                                  <p:childTnLst>
                                    <p:set>
                                      <p:cBhvr>
                                        <p:cTn id="185" dur="1" fill="hold">
                                          <p:stCondLst>
                                            <p:cond delay="0"/>
                                          </p:stCondLst>
                                        </p:cTn>
                                        <p:tgtEl>
                                          <p:spTgt spid="35"/>
                                        </p:tgtEl>
                                        <p:attrNameLst>
                                          <p:attrName>style.visibility</p:attrName>
                                        </p:attrNameLst>
                                      </p:cBhvr>
                                      <p:to>
                                        <p:strVal val="visible"/>
                                      </p:to>
                                    </p:set>
                                    <p:anim from="(-#ppt_w/2)" to="(#ppt_x)" calcmode="lin" valueType="num">
                                      <p:cBhvr>
                                        <p:cTn id="186" dur="600" fill="hold">
                                          <p:stCondLst>
                                            <p:cond delay="0"/>
                                          </p:stCondLst>
                                        </p:cTn>
                                        <p:tgtEl>
                                          <p:spTgt spid="35"/>
                                        </p:tgtEl>
                                        <p:attrNameLst>
                                          <p:attrName>ppt_x</p:attrName>
                                        </p:attrNameLst>
                                      </p:cBhvr>
                                    </p:anim>
                                    <p:anim from="0" to="-1.0" calcmode="lin" valueType="num">
                                      <p:cBhvr>
                                        <p:cTn id="187" dur="200" decel="50000" autoRev="1" fill="hold">
                                          <p:stCondLst>
                                            <p:cond delay="600"/>
                                          </p:stCondLst>
                                        </p:cTn>
                                        <p:tgtEl>
                                          <p:spTgt spid="35"/>
                                        </p:tgtEl>
                                        <p:attrNameLst>
                                          <p:attrName>xshear</p:attrName>
                                        </p:attrNameLst>
                                      </p:cBhvr>
                                    </p:anim>
                                    <p:animScale>
                                      <p:cBhvr>
                                        <p:cTn id="188" dur="200" decel="100000" autoRev="1" fill="hold">
                                          <p:stCondLst>
                                            <p:cond delay="600"/>
                                          </p:stCondLst>
                                        </p:cTn>
                                        <p:tgtEl>
                                          <p:spTgt spid="35"/>
                                        </p:tgtEl>
                                      </p:cBhvr>
                                      <p:from x="100000" y="100000"/>
                                      <p:to x="80000" y="100000"/>
                                    </p:animScale>
                                    <p:anim by="(#ppt_h/3+#ppt_w*0.1)" calcmode="lin" valueType="num">
                                      <p:cBhvr additive="sum">
                                        <p:cTn id="189" dur="200" decel="100000" autoRev="1" fill="hold">
                                          <p:stCondLst>
                                            <p:cond delay="600"/>
                                          </p:stCondLst>
                                        </p:cTn>
                                        <p:tgtEl>
                                          <p:spTgt spid="35"/>
                                        </p:tgtEl>
                                        <p:attrNameLst>
                                          <p:attrName>ppt_x</p:attrName>
                                        </p:attrNameLst>
                                      </p:cBhvr>
                                    </p:anim>
                                  </p:childTnLst>
                                </p:cTn>
                              </p:par>
                            </p:childTnLst>
                          </p:cTn>
                        </p:par>
                      </p:childTnLst>
                    </p:cTn>
                  </p:par>
                  <p:par>
                    <p:cTn id="190" fill="hold">
                      <p:stCondLst>
                        <p:cond delay="indefinite"/>
                      </p:stCondLst>
                      <p:childTnLst>
                        <p:par>
                          <p:cTn id="191" fill="hold">
                            <p:stCondLst>
                              <p:cond delay="0"/>
                            </p:stCondLst>
                            <p:childTnLst>
                              <p:par>
                                <p:cTn id="192" presetID="19" presetClass="entr" presetSubtype="10" fill="hold" grpId="1" nodeType="clickEffect">
                                  <p:stCondLst>
                                    <p:cond delay="0"/>
                                  </p:stCondLst>
                                  <p:iterate type="lt">
                                    <p:tmPct val="0"/>
                                  </p:iterate>
                                  <p:childTnLst>
                                    <p:set>
                                      <p:cBhvr>
                                        <p:cTn id="193" dur="1" fill="hold">
                                          <p:stCondLst>
                                            <p:cond delay="0"/>
                                          </p:stCondLst>
                                        </p:cTn>
                                        <p:tgtEl>
                                          <p:spTgt spid="17"/>
                                        </p:tgtEl>
                                        <p:attrNameLst>
                                          <p:attrName>style.visibility</p:attrName>
                                        </p:attrNameLst>
                                      </p:cBhvr>
                                      <p:to>
                                        <p:strVal val="visible"/>
                                      </p:to>
                                    </p:set>
                                    <p:anim calcmode="lin" valueType="num">
                                      <p:cBhvr>
                                        <p:cTn id="194" dur="5000" fill="hold"/>
                                        <p:tgtEl>
                                          <p:spTgt spid="17"/>
                                        </p:tgtEl>
                                        <p:attrNameLst>
                                          <p:attrName>ppt_w</p:attrName>
                                        </p:attrNameLst>
                                      </p:cBhvr>
                                      <p:tavLst>
                                        <p:tav tm="0" fmla="#ppt_w*sin(2.5*pi*$)">
                                          <p:val>
                                            <p:fltVal val="0"/>
                                          </p:val>
                                        </p:tav>
                                        <p:tav tm="100000">
                                          <p:val>
                                            <p:fltVal val="1"/>
                                          </p:val>
                                        </p:tav>
                                      </p:tavLst>
                                    </p:anim>
                                    <p:anim calcmode="lin" valueType="num">
                                      <p:cBhvr>
                                        <p:cTn id="195" dur="50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96" fill="hold">
                      <p:stCondLst>
                        <p:cond delay="indefinite"/>
                      </p:stCondLst>
                      <p:childTnLst>
                        <p:par>
                          <p:cTn id="197" fill="hold">
                            <p:stCondLst>
                              <p:cond delay="0"/>
                            </p:stCondLst>
                            <p:childTnLst>
                              <p:par>
                                <p:cTn id="198" presetID="27" presetClass="entr" presetSubtype="0" fill="hold" grpId="0" nodeType="clickEffect">
                                  <p:stCondLst>
                                    <p:cond delay="0"/>
                                  </p:stCondLst>
                                  <p:iterate type="lt">
                                    <p:tmPct val="50000"/>
                                  </p:iterate>
                                  <p:childTnLst>
                                    <p:set>
                                      <p:cBhvr>
                                        <p:cTn id="199" dur="1" fill="hold">
                                          <p:stCondLst>
                                            <p:cond delay="0"/>
                                          </p:stCondLst>
                                        </p:cTn>
                                        <p:tgtEl>
                                          <p:spTgt spid="33"/>
                                        </p:tgtEl>
                                        <p:attrNameLst>
                                          <p:attrName>style.visibility</p:attrName>
                                        </p:attrNameLst>
                                      </p:cBhvr>
                                      <p:to>
                                        <p:strVal val="visible"/>
                                      </p:to>
                                    </p:set>
                                    <p:anim calcmode="discrete" valueType="clr">
                                      <p:cBhvr override="childStyle">
                                        <p:cTn id="200" dur="80"/>
                                        <p:tgtEl>
                                          <p:spTgt spid="33"/>
                                        </p:tgtEl>
                                        <p:attrNameLst>
                                          <p:attrName>style.color</p:attrName>
                                        </p:attrNameLst>
                                      </p:cBhvr>
                                      <p:tavLst>
                                        <p:tav tm="0">
                                          <p:val>
                                            <p:clrVal>
                                              <a:schemeClr val="accent2"/>
                                            </p:clrVal>
                                          </p:val>
                                        </p:tav>
                                        <p:tav tm="50000">
                                          <p:val>
                                            <p:clrVal>
                                              <a:schemeClr val="hlink"/>
                                            </p:clrVal>
                                          </p:val>
                                        </p:tav>
                                      </p:tavLst>
                                    </p:anim>
                                    <p:anim calcmode="discrete" valueType="clr">
                                      <p:cBhvr>
                                        <p:cTn id="201" dur="80"/>
                                        <p:tgtEl>
                                          <p:spTgt spid="33"/>
                                        </p:tgtEl>
                                        <p:attrNameLst>
                                          <p:attrName>fillcolor</p:attrName>
                                        </p:attrNameLst>
                                      </p:cBhvr>
                                      <p:tavLst>
                                        <p:tav tm="0">
                                          <p:val>
                                            <p:clrVal>
                                              <a:schemeClr val="accent2"/>
                                            </p:clrVal>
                                          </p:val>
                                        </p:tav>
                                        <p:tav tm="50000">
                                          <p:val>
                                            <p:clrVal>
                                              <a:schemeClr val="hlink"/>
                                            </p:clrVal>
                                          </p:val>
                                        </p:tav>
                                      </p:tavLst>
                                    </p:anim>
                                    <p:set>
                                      <p:cBhvr>
                                        <p:cTn id="202" dur="80"/>
                                        <p:tgtEl>
                                          <p:spTgt spid="33"/>
                                        </p:tgtEl>
                                        <p:attrNameLst>
                                          <p:attrName>fill.type</p:attrName>
                                        </p:attrNameLst>
                                      </p:cBhvr>
                                      <p:to>
                                        <p:strVal val="solid"/>
                                      </p:to>
                                    </p:set>
                                  </p:childTnLst>
                                </p:cTn>
                              </p:par>
                            </p:childTnLst>
                          </p:cTn>
                        </p:par>
                      </p:childTnLst>
                    </p:cTn>
                  </p:par>
                  <p:par>
                    <p:cTn id="203" fill="hold">
                      <p:stCondLst>
                        <p:cond delay="indefinite"/>
                      </p:stCondLst>
                      <p:childTnLst>
                        <p:par>
                          <p:cTn id="204" fill="hold">
                            <p:stCondLst>
                              <p:cond delay="0"/>
                            </p:stCondLst>
                            <p:childTnLst>
                              <p:par>
                                <p:cTn id="205" presetID="34" presetClass="entr" presetSubtype="0" fill="hold" grpId="0" nodeType="clickEffect">
                                  <p:stCondLst>
                                    <p:cond delay="0"/>
                                  </p:stCondLst>
                                  <p:childTnLst>
                                    <p:set>
                                      <p:cBhvr>
                                        <p:cTn id="206" dur="1" fill="hold">
                                          <p:stCondLst>
                                            <p:cond delay="0"/>
                                          </p:stCondLst>
                                        </p:cTn>
                                        <p:tgtEl>
                                          <p:spTgt spid="36"/>
                                        </p:tgtEl>
                                        <p:attrNameLst>
                                          <p:attrName>style.visibility</p:attrName>
                                        </p:attrNameLst>
                                      </p:cBhvr>
                                      <p:to>
                                        <p:strVal val="visible"/>
                                      </p:to>
                                    </p:set>
                                    <p:anim from="(-#ppt_w/2)" to="(#ppt_x)" calcmode="lin" valueType="num">
                                      <p:cBhvr>
                                        <p:cTn id="207" dur="600" fill="hold">
                                          <p:stCondLst>
                                            <p:cond delay="0"/>
                                          </p:stCondLst>
                                        </p:cTn>
                                        <p:tgtEl>
                                          <p:spTgt spid="36"/>
                                        </p:tgtEl>
                                        <p:attrNameLst>
                                          <p:attrName>ppt_x</p:attrName>
                                        </p:attrNameLst>
                                      </p:cBhvr>
                                    </p:anim>
                                    <p:anim from="0" to="-1.0" calcmode="lin" valueType="num">
                                      <p:cBhvr>
                                        <p:cTn id="208" dur="200" decel="50000" autoRev="1" fill="hold">
                                          <p:stCondLst>
                                            <p:cond delay="600"/>
                                          </p:stCondLst>
                                        </p:cTn>
                                        <p:tgtEl>
                                          <p:spTgt spid="36"/>
                                        </p:tgtEl>
                                        <p:attrNameLst>
                                          <p:attrName>xshear</p:attrName>
                                        </p:attrNameLst>
                                      </p:cBhvr>
                                    </p:anim>
                                    <p:animScale>
                                      <p:cBhvr>
                                        <p:cTn id="209" dur="200" decel="100000" autoRev="1" fill="hold">
                                          <p:stCondLst>
                                            <p:cond delay="600"/>
                                          </p:stCondLst>
                                        </p:cTn>
                                        <p:tgtEl>
                                          <p:spTgt spid="36"/>
                                        </p:tgtEl>
                                      </p:cBhvr>
                                      <p:from x="100000" y="100000"/>
                                      <p:to x="80000" y="100000"/>
                                    </p:animScale>
                                    <p:anim by="(#ppt_h/3+#ppt_w*0.1)" calcmode="lin" valueType="num">
                                      <p:cBhvr additive="sum">
                                        <p:cTn id="210" dur="200" decel="100000" autoRev="1" fill="hold">
                                          <p:stCondLst>
                                            <p:cond delay="600"/>
                                          </p:stCondLst>
                                        </p:cTn>
                                        <p:tgtEl>
                                          <p:spTgt spid="36"/>
                                        </p:tgtEl>
                                        <p:attrNameLst>
                                          <p:attrName>ppt_x</p:attrName>
                                        </p:attrNameLst>
                                      </p:cBhvr>
                                    </p:anim>
                                  </p:childTnLst>
                                </p:cTn>
                              </p:par>
                            </p:childTnLst>
                          </p:cTn>
                        </p:par>
                      </p:childTnLst>
                    </p:cTn>
                  </p:par>
                  <p:par>
                    <p:cTn id="211" fill="hold">
                      <p:stCondLst>
                        <p:cond delay="indefinite"/>
                      </p:stCondLst>
                      <p:childTnLst>
                        <p:par>
                          <p:cTn id="212" fill="hold">
                            <p:stCondLst>
                              <p:cond delay="0"/>
                            </p:stCondLst>
                            <p:childTnLst>
                              <p:par>
                                <p:cTn id="213" presetID="19" presetClass="entr" presetSubtype="10" fill="hold" grpId="1" nodeType="clickEffect">
                                  <p:stCondLst>
                                    <p:cond delay="0"/>
                                  </p:stCondLst>
                                  <p:iterate type="lt">
                                    <p:tmPct val="0"/>
                                  </p:iterate>
                                  <p:childTnLst>
                                    <p:set>
                                      <p:cBhvr>
                                        <p:cTn id="214" dur="1" fill="hold">
                                          <p:stCondLst>
                                            <p:cond delay="0"/>
                                          </p:stCondLst>
                                        </p:cTn>
                                        <p:tgtEl>
                                          <p:spTgt spid="18"/>
                                        </p:tgtEl>
                                        <p:attrNameLst>
                                          <p:attrName>style.visibility</p:attrName>
                                        </p:attrNameLst>
                                      </p:cBhvr>
                                      <p:to>
                                        <p:strVal val="visible"/>
                                      </p:to>
                                    </p:set>
                                    <p:anim calcmode="lin" valueType="num">
                                      <p:cBhvr>
                                        <p:cTn id="215" dur="5000" fill="hold"/>
                                        <p:tgtEl>
                                          <p:spTgt spid="18"/>
                                        </p:tgtEl>
                                        <p:attrNameLst>
                                          <p:attrName>ppt_w</p:attrName>
                                        </p:attrNameLst>
                                      </p:cBhvr>
                                      <p:tavLst>
                                        <p:tav tm="0" fmla="#ppt_w*sin(2.5*pi*$)">
                                          <p:val>
                                            <p:fltVal val="0"/>
                                          </p:val>
                                        </p:tav>
                                        <p:tav tm="100000">
                                          <p:val>
                                            <p:fltVal val="1"/>
                                          </p:val>
                                        </p:tav>
                                      </p:tavLst>
                                    </p:anim>
                                    <p:anim calcmode="lin" valueType="num">
                                      <p:cBhvr>
                                        <p:cTn id="216" dur="5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217" fill="hold">
                      <p:stCondLst>
                        <p:cond delay="indefinite"/>
                      </p:stCondLst>
                      <p:childTnLst>
                        <p:par>
                          <p:cTn id="218" fill="hold">
                            <p:stCondLst>
                              <p:cond delay="0"/>
                            </p:stCondLst>
                            <p:childTnLst>
                              <p:par>
                                <p:cTn id="219" presetID="27" presetClass="entr" presetSubtype="0" fill="hold" grpId="0" nodeType="clickEffect">
                                  <p:stCondLst>
                                    <p:cond delay="0"/>
                                  </p:stCondLst>
                                  <p:iterate type="lt">
                                    <p:tmPct val="50000"/>
                                  </p:iterate>
                                  <p:childTnLst>
                                    <p:set>
                                      <p:cBhvr>
                                        <p:cTn id="220" dur="1" fill="hold">
                                          <p:stCondLst>
                                            <p:cond delay="0"/>
                                          </p:stCondLst>
                                        </p:cTn>
                                        <p:tgtEl>
                                          <p:spTgt spid="37"/>
                                        </p:tgtEl>
                                        <p:attrNameLst>
                                          <p:attrName>style.visibility</p:attrName>
                                        </p:attrNameLst>
                                      </p:cBhvr>
                                      <p:to>
                                        <p:strVal val="visible"/>
                                      </p:to>
                                    </p:set>
                                    <p:anim calcmode="discrete" valueType="clr">
                                      <p:cBhvr override="childStyle">
                                        <p:cTn id="221" dur="80"/>
                                        <p:tgtEl>
                                          <p:spTgt spid="37"/>
                                        </p:tgtEl>
                                        <p:attrNameLst>
                                          <p:attrName>style.color</p:attrName>
                                        </p:attrNameLst>
                                      </p:cBhvr>
                                      <p:tavLst>
                                        <p:tav tm="0">
                                          <p:val>
                                            <p:clrVal>
                                              <a:schemeClr val="accent2"/>
                                            </p:clrVal>
                                          </p:val>
                                        </p:tav>
                                        <p:tav tm="50000">
                                          <p:val>
                                            <p:clrVal>
                                              <a:schemeClr val="hlink"/>
                                            </p:clrVal>
                                          </p:val>
                                        </p:tav>
                                      </p:tavLst>
                                    </p:anim>
                                    <p:anim calcmode="discrete" valueType="clr">
                                      <p:cBhvr>
                                        <p:cTn id="222" dur="80"/>
                                        <p:tgtEl>
                                          <p:spTgt spid="37"/>
                                        </p:tgtEl>
                                        <p:attrNameLst>
                                          <p:attrName>fillcolor</p:attrName>
                                        </p:attrNameLst>
                                      </p:cBhvr>
                                      <p:tavLst>
                                        <p:tav tm="0">
                                          <p:val>
                                            <p:clrVal>
                                              <a:schemeClr val="accent2"/>
                                            </p:clrVal>
                                          </p:val>
                                        </p:tav>
                                        <p:tav tm="50000">
                                          <p:val>
                                            <p:clrVal>
                                              <a:schemeClr val="hlink"/>
                                            </p:clrVal>
                                          </p:val>
                                        </p:tav>
                                      </p:tavLst>
                                    </p:anim>
                                    <p:set>
                                      <p:cBhvr>
                                        <p:cTn id="223" dur="80"/>
                                        <p:tgtEl>
                                          <p:spTgt spid="37"/>
                                        </p:tgtEl>
                                        <p:attrNameLst>
                                          <p:attrName>fill.type</p:attrName>
                                        </p:attrNameLst>
                                      </p:cBhvr>
                                      <p:to>
                                        <p:strVal val="solid"/>
                                      </p:to>
                                    </p:set>
                                  </p:childTnLst>
                                </p:cTn>
                              </p:par>
                            </p:childTnLst>
                          </p:cTn>
                        </p:par>
                      </p:childTnLst>
                    </p:cTn>
                  </p:par>
                  <p:par>
                    <p:cTn id="224" fill="hold">
                      <p:stCondLst>
                        <p:cond delay="indefinite"/>
                      </p:stCondLst>
                      <p:childTnLst>
                        <p:par>
                          <p:cTn id="225" fill="hold">
                            <p:stCondLst>
                              <p:cond delay="0"/>
                            </p:stCondLst>
                            <p:childTnLst>
                              <p:par>
                                <p:cTn id="226" presetID="34" presetClass="entr" presetSubtype="0" fill="hold" grpId="0" nodeType="clickEffect">
                                  <p:stCondLst>
                                    <p:cond delay="0"/>
                                  </p:stCondLst>
                                  <p:childTnLst>
                                    <p:set>
                                      <p:cBhvr>
                                        <p:cTn id="227" dur="1" fill="hold">
                                          <p:stCondLst>
                                            <p:cond delay="0"/>
                                          </p:stCondLst>
                                        </p:cTn>
                                        <p:tgtEl>
                                          <p:spTgt spid="39"/>
                                        </p:tgtEl>
                                        <p:attrNameLst>
                                          <p:attrName>style.visibility</p:attrName>
                                        </p:attrNameLst>
                                      </p:cBhvr>
                                      <p:to>
                                        <p:strVal val="visible"/>
                                      </p:to>
                                    </p:set>
                                    <p:anim from="(-#ppt_w/2)" to="(#ppt_x)" calcmode="lin" valueType="num">
                                      <p:cBhvr>
                                        <p:cTn id="228" dur="600" fill="hold">
                                          <p:stCondLst>
                                            <p:cond delay="0"/>
                                          </p:stCondLst>
                                        </p:cTn>
                                        <p:tgtEl>
                                          <p:spTgt spid="39"/>
                                        </p:tgtEl>
                                        <p:attrNameLst>
                                          <p:attrName>ppt_x</p:attrName>
                                        </p:attrNameLst>
                                      </p:cBhvr>
                                    </p:anim>
                                    <p:anim from="0" to="-1.0" calcmode="lin" valueType="num">
                                      <p:cBhvr>
                                        <p:cTn id="229" dur="200" decel="50000" autoRev="1" fill="hold">
                                          <p:stCondLst>
                                            <p:cond delay="600"/>
                                          </p:stCondLst>
                                        </p:cTn>
                                        <p:tgtEl>
                                          <p:spTgt spid="39"/>
                                        </p:tgtEl>
                                        <p:attrNameLst>
                                          <p:attrName>xshear</p:attrName>
                                        </p:attrNameLst>
                                      </p:cBhvr>
                                    </p:anim>
                                    <p:animScale>
                                      <p:cBhvr>
                                        <p:cTn id="230" dur="200" decel="100000" autoRev="1" fill="hold">
                                          <p:stCondLst>
                                            <p:cond delay="600"/>
                                          </p:stCondLst>
                                        </p:cTn>
                                        <p:tgtEl>
                                          <p:spTgt spid="39"/>
                                        </p:tgtEl>
                                      </p:cBhvr>
                                      <p:from x="100000" y="100000"/>
                                      <p:to x="80000" y="100000"/>
                                    </p:animScale>
                                    <p:anim by="(#ppt_h/3+#ppt_w*0.1)" calcmode="lin" valueType="num">
                                      <p:cBhvr additive="sum">
                                        <p:cTn id="231" dur="200" decel="100000" autoRev="1" fill="hold">
                                          <p:stCondLst>
                                            <p:cond delay="600"/>
                                          </p:stCondLst>
                                        </p:cTn>
                                        <p:tgtEl>
                                          <p:spTgt spid="39"/>
                                        </p:tgtEl>
                                        <p:attrNameLst>
                                          <p:attrName>ppt_x</p:attrName>
                                        </p:attrNameLst>
                                      </p:cBhvr>
                                    </p:anim>
                                  </p:childTnLst>
                                </p:cTn>
                              </p:par>
                            </p:childTnLst>
                          </p:cTn>
                        </p:par>
                      </p:childTnLst>
                    </p:cTn>
                  </p:par>
                  <p:par>
                    <p:cTn id="232" fill="hold">
                      <p:stCondLst>
                        <p:cond delay="indefinite"/>
                      </p:stCondLst>
                      <p:childTnLst>
                        <p:par>
                          <p:cTn id="233" fill="hold">
                            <p:stCondLst>
                              <p:cond delay="0"/>
                            </p:stCondLst>
                            <p:childTnLst>
                              <p:par>
                                <p:cTn id="234" presetID="19" presetClass="entr" presetSubtype="10" fill="hold" grpId="1" nodeType="clickEffect">
                                  <p:stCondLst>
                                    <p:cond delay="0"/>
                                  </p:stCondLst>
                                  <p:iterate type="lt">
                                    <p:tmPct val="0"/>
                                  </p:iterate>
                                  <p:childTnLst>
                                    <p:set>
                                      <p:cBhvr>
                                        <p:cTn id="235" dur="1" fill="hold">
                                          <p:stCondLst>
                                            <p:cond delay="0"/>
                                          </p:stCondLst>
                                        </p:cTn>
                                        <p:tgtEl>
                                          <p:spTgt spid="19"/>
                                        </p:tgtEl>
                                        <p:attrNameLst>
                                          <p:attrName>style.visibility</p:attrName>
                                        </p:attrNameLst>
                                      </p:cBhvr>
                                      <p:to>
                                        <p:strVal val="visible"/>
                                      </p:to>
                                    </p:set>
                                    <p:anim calcmode="lin" valueType="num">
                                      <p:cBhvr>
                                        <p:cTn id="236" dur="5000" fill="hold"/>
                                        <p:tgtEl>
                                          <p:spTgt spid="19"/>
                                        </p:tgtEl>
                                        <p:attrNameLst>
                                          <p:attrName>ppt_w</p:attrName>
                                        </p:attrNameLst>
                                      </p:cBhvr>
                                      <p:tavLst>
                                        <p:tav tm="0" fmla="#ppt_w*sin(2.5*pi*$)">
                                          <p:val>
                                            <p:fltVal val="0"/>
                                          </p:val>
                                        </p:tav>
                                        <p:tav tm="100000">
                                          <p:val>
                                            <p:fltVal val="1"/>
                                          </p:val>
                                        </p:tav>
                                      </p:tavLst>
                                    </p:anim>
                                    <p:anim calcmode="lin" valueType="num">
                                      <p:cBhvr>
                                        <p:cTn id="237" dur="50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238" fill="hold">
                      <p:stCondLst>
                        <p:cond delay="indefinite"/>
                      </p:stCondLst>
                      <p:childTnLst>
                        <p:par>
                          <p:cTn id="239" fill="hold">
                            <p:stCondLst>
                              <p:cond delay="0"/>
                            </p:stCondLst>
                            <p:childTnLst>
                              <p:par>
                                <p:cTn id="240" presetID="27" presetClass="entr" presetSubtype="0" fill="hold" grpId="0" nodeType="clickEffect">
                                  <p:stCondLst>
                                    <p:cond delay="0"/>
                                  </p:stCondLst>
                                  <p:iterate type="lt">
                                    <p:tmPct val="50000"/>
                                  </p:iterate>
                                  <p:childTnLst>
                                    <p:set>
                                      <p:cBhvr>
                                        <p:cTn id="241" dur="1" fill="hold">
                                          <p:stCondLst>
                                            <p:cond delay="0"/>
                                          </p:stCondLst>
                                        </p:cTn>
                                        <p:tgtEl>
                                          <p:spTgt spid="38"/>
                                        </p:tgtEl>
                                        <p:attrNameLst>
                                          <p:attrName>style.visibility</p:attrName>
                                        </p:attrNameLst>
                                      </p:cBhvr>
                                      <p:to>
                                        <p:strVal val="visible"/>
                                      </p:to>
                                    </p:set>
                                    <p:anim calcmode="discrete" valueType="clr">
                                      <p:cBhvr override="childStyle">
                                        <p:cTn id="242" dur="80"/>
                                        <p:tgtEl>
                                          <p:spTgt spid="38"/>
                                        </p:tgtEl>
                                        <p:attrNameLst>
                                          <p:attrName>style.color</p:attrName>
                                        </p:attrNameLst>
                                      </p:cBhvr>
                                      <p:tavLst>
                                        <p:tav tm="0">
                                          <p:val>
                                            <p:clrVal>
                                              <a:schemeClr val="accent2"/>
                                            </p:clrVal>
                                          </p:val>
                                        </p:tav>
                                        <p:tav tm="50000">
                                          <p:val>
                                            <p:clrVal>
                                              <a:schemeClr val="hlink"/>
                                            </p:clrVal>
                                          </p:val>
                                        </p:tav>
                                      </p:tavLst>
                                    </p:anim>
                                    <p:anim calcmode="discrete" valueType="clr">
                                      <p:cBhvr>
                                        <p:cTn id="243" dur="80"/>
                                        <p:tgtEl>
                                          <p:spTgt spid="38"/>
                                        </p:tgtEl>
                                        <p:attrNameLst>
                                          <p:attrName>fillcolor</p:attrName>
                                        </p:attrNameLst>
                                      </p:cBhvr>
                                      <p:tavLst>
                                        <p:tav tm="0">
                                          <p:val>
                                            <p:clrVal>
                                              <a:schemeClr val="accent2"/>
                                            </p:clrVal>
                                          </p:val>
                                        </p:tav>
                                        <p:tav tm="50000">
                                          <p:val>
                                            <p:clrVal>
                                              <a:schemeClr val="hlink"/>
                                            </p:clrVal>
                                          </p:val>
                                        </p:tav>
                                      </p:tavLst>
                                    </p:anim>
                                    <p:set>
                                      <p:cBhvr>
                                        <p:cTn id="244" dur="80"/>
                                        <p:tgtEl>
                                          <p:spTgt spid="38"/>
                                        </p:tgtEl>
                                        <p:attrNameLst>
                                          <p:attrName>fill.type</p:attrName>
                                        </p:attrNameLst>
                                      </p:cBhvr>
                                      <p:to>
                                        <p:strVal val="solid"/>
                                      </p:to>
                                    </p:set>
                                  </p:childTnLst>
                                </p:cTn>
                              </p:par>
                            </p:childTnLst>
                          </p:cTn>
                        </p:par>
                      </p:childTnLst>
                    </p:cTn>
                  </p:par>
                  <p:par>
                    <p:cTn id="245" fill="hold">
                      <p:stCondLst>
                        <p:cond delay="indefinite"/>
                      </p:stCondLst>
                      <p:childTnLst>
                        <p:par>
                          <p:cTn id="246" fill="hold">
                            <p:stCondLst>
                              <p:cond delay="0"/>
                            </p:stCondLst>
                            <p:childTnLst>
                              <p:par>
                                <p:cTn id="247" presetID="34" presetClass="entr" presetSubtype="0" fill="hold" grpId="0" nodeType="clickEffect">
                                  <p:stCondLst>
                                    <p:cond delay="0"/>
                                  </p:stCondLst>
                                  <p:childTnLst>
                                    <p:set>
                                      <p:cBhvr>
                                        <p:cTn id="248" dur="1" fill="hold">
                                          <p:stCondLst>
                                            <p:cond delay="0"/>
                                          </p:stCondLst>
                                        </p:cTn>
                                        <p:tgtEl>
                                          <p:spTgt spid="40"/>
                                        </p:tgtEl>
                                        <p:attrNameLst>
                                          <p:attrName>style.visibility</p:attrName>
                                        </p:attrNameLst>
                                      </p:cBhvr>
                                      <p:to>
                                        <p:strVal val="visible"/>
                                      </p:to>
                                    </p:set>
                                    <p:anim from="(-#ppt_w/2)" to="(#ppt_x)" calcmode="lin" valueType="num">
                                      <p:cBhvr>
                                        <p:cTn id="249" dur="600" fill="hold">
                                          <p:stCondLst>
                                            <p:cond delay="0"/>
                                          </p:stCondLst>
                                        </p:cTn>
                                        <p:tgtEl>
                                          <p:spTgt spid="40"/>
                                        </p:tgtEl>
                                        <p:attrNameLst>
                                          <p:attrName>ppt_x</p:attrName>
                                        </p:attrNameLst>
                                      </p:cBhvr>
                                    </p:anim>
                                    <p:anim from="0" to="-1.0" calcmode="lin" valueType="num">
                                      <p:cBhvr>
                                        <p:cTn id="250" dur="200" decel="50000" autoRev="1" fill="hold">
                                          <p:stCondLst>
                                            <p:cond delay="600"/>
                                          </p:stCondLst>
                                        </p:cTn>
                                        <p:tgtEl>
                                          <p:spTgt spid="40"/>
                                        </p:tgtEl>
                                        <p:attrNameLst>
                                          <p:attrName>xshear</p:attrName>
                                        </p:attrNameLst>
                                      </p:cBhvr>
                                    </p:anim>
                                    <p:animScale>
                                      <p:cBhvr>
                                        <p:cTn id="251" dur="200" decel="100000" autoRev="1" fill="hold">
                                          <p:stCondLst>
                                            <p:cond delay="600"/>
                                          </p:stCondLst>
                                        </p:cTn>
                                        <p:tgtEl>
                                          <p:spTgt spid="40"/>
                                        </p:tgtEl>
                                      </p:cBhvr>
                                      <p:from x="100000" y="100000"/>
                                      <p:to x="80000" y="100000"/>
                                    </p:animScale>
                                    <p:anim by="(#ppt_h/3+#ppt_w*0.1)" calcmode="lin" valueType="num">
                                      <p:cBhvr additive="sum">
                                        <p:cTn id="252" dur="200" decel="100000" autoRev="1" fill="hold">
                                          <p:stCondLst>
                                            <p:cond delay="600"/>
                                          </p:stCondLst>
                                        </p:cTn>
                                        <p:tgtEl>
                                          <p:spTgt spid="40"/>
                                        </p:tgtEl>
                                        <p:attrNameLst>
                                          <p:attrName>ppt_x</p:attrName>
                                        </p:attrNameLst>
                                      </p:cBhvr>
                                    </p:anim>
                                  </p:childTnLst>
                                </p:cTn>
                              </p:par>
                            </p:childTnLst>
                          </p:cTn>
                        </p:par>
                      </p:childTnLst>
                    </p:cTn>
                  </p:par>
                  <p:par>
                    <p:cTn id="253" fill="hold">
                      <p:stCondLst>
                        <p:cond delay="indefinite"/>
                      </p:stCondLst>
                      <p:childTnLst>
                        <p:par>
                          <p:cTn id="254" fill="hold">
                            <p:stCondLst>
                              <p:cond delay="0"/>
                            </p:stCondLst>
                            <p:childTnLst>
                              <p:par>
                                <p:cTn id="255" presetID="27" presetClass="entr" presetSubtype="0" fill="hold" grpId="0" nodeType="clickEffect">
                                  <p:stCondLst>
                                    <p:cond delay="0"/>
                                  </p:stCondLst>
                                  <p:iterate type="lt">
                                    <p:tmPct val="50000"/>
                                  </p:iterate>
                                  <p:childTnLst>
                                    <p:set>
                                      <p:cBhvr>
                                        <p:cTn id="256" dur="1" fill="hold">
                                          <p:stCondLst>
                                            <p:cond delay="0"/>
                                          </p:stCondLst>
                                        </p:cTn>
                                        <p:tgtEl>
                                          <p:spTgt spid="41"/>
                                        </p:tgtEl>
                                        <p:attrNameLst>
                                          <p:attrName>style.visibility</p:attrName>
                                        </p:attrNameLst>
                                      </p:cBhvr>
                                      <p:to>
                                        <p:strVal val="visible"/>
                                      </p:to>
                                    </p:set>
                                    <p:anim calcmode="discrete" valueType="clr">
                                      <p:cBhvr override="childStyle">
                                        <p:cTn id="257" dur="80"/>
                                        <p:tgtEl>
                                          <p:spTgt spid="41"/>
                                        </p:tgtEl>
                                        <p:attrNameLst>
                                          <p:attrName>style.color</p:attrName>
                                        </p:attrNameLst>
                                      </p:cBhvr>
                                      <p:tavLst>
                                        <p:tav tm="0">
                                          <p:val>
                                            <p:clrVal>
                                              <a:schemeClr val="accent2"/>
                                            </p:clrVal>
                                          </p:val>
                                        </p:tav>
                                        <p:tav tm="50000">
                                          <p:val>
                                            <p:clrVal>
                                              <a:schemeClr val="hlink"/>
                                            </p:clrVal>
                                          </p:val>
                                        </p:tav>
                                      </p:tavLst>
                                    </p:anim>
                                    <p:anim calcmode="discrete" valueType="clr">
                                      <p:cBhvr>
                                        <p:cTn id="258" dur="80"/>
                                        <p:tgtEl>
                                          <p:spTgt spid="41"/>
                                        </p:tgtEl>
                                        <p:attrNameLst>
                                          <p:attrName>fillcolor</p:attrName>
                                        </p:attrNameLst>
                                      </p:cBhvr>
                                      <p:tavLst>
                                        <p:tav tm="0">
                                          <p:val>
                                            <p:clrVal>
                                              <a:schemeClr val="accent2"/>
                                            </p:clrVal>
                                          </p:val>
                                        </p:tav>
                                        <p:tav tm="50000">
                                          <p:val>
                                            <p:clrVal>
                                              <a:schemeClr val="hlink"/>
                                            </p:clrVal>
                                          </p:val>
                                        </p:tav>
                                      </p:tavLst>
                                    </p:anim>
                                    <p:set>
                                      <p:cBhvr>
                                        <p:cTn id="259" dur="80"/>
                                        <p:tgtEl>
                                          <p:spTgt spid="41"/>
                                        </p:tgtEl>
                                        <p:attrNameLst>
                                          <p:attrName>fill.type</p:attrName>
                                        </p:attrNameLst>
                                      </p:cBhvr>
                                      <p:to>
                                        <p:strVal val="solid"/>
                                      </p:to>
                                    </p:set>
                                  </p:childTnLst>
                                </p:cTn>
                              </p:par>
                            </p:childTnLst>
                          </p:cTn>
                        </p:par>
                      </p:childTnLst>
                    </p:cTn>
                  </p:par>
                  <p:par>
                    <p:cTn id="260" fill="hold">
                      <p:stCondLst>
                        <p:cond delay="indefinite"/>
                      </p:stCondLst>
                      <p:childTnLst>
                        <p:par>
                          <p:cTn id="261" fill="hold">
                            <p:stCondLst>
                              <p:cond delay="0"/>
                            </p:stCondLst>
                            <p:childTnLst>
                              <p:par>
                                <p:cTn id="262" presetID="19" presetClass="entr" presetSubtype="10" fill="hold" nodeType="clickEffect">
                                  <p:stCondLst>
                                    <p:cond delay="0"/>
                                  </p:stCondLst>
                                  <p:childTnLst>
                                    <p:set>
                                      <p:cBhvr>
                                        <p:cTn id="263" dur="1" fill="hold">
                                          <p:stCondLst>
                                            <p:cond delay="0"/>
                                          </p:stCondLst>
                                        </p:cTn>
                                        <p:tgtEl>
                                          <p:spTgt spid="43"/>
                                        </p:tgtEl>
                                        <p:attrNameLst>
                                          <p:attrName>style.visibility</p:attrName>
                                        </p:attrNameLst>
                                      </p:cBhvr>
                                      <p:to>
                                        <p:strVal val="visible"/>
                                      </p:to>
                                    </p:set>
                                    <p:anim calcmode="lin" valueType="num">
                                      <p:cBhvr>
                                        <p:cTn id="264" dur="5000" fill="hold"/>
                                        <p:tgtEl>
                                          <p:spTgt spid="43"/>
                                        </p:tgtEl>
                                        <p:attrNameLst>
                                          <p:attrName>ppt_w</p:attrName>
                                        </p:attrNameLst>
                                      </p:cBhvr>
                                      <p:tavLst>
                                        <p:tav tm="0" fmla="#ppt_w*sin(2.5*pi*$)">
                                          <p:val>
                                            <p:fltVal val="0"/>
                                          </p:val>
                                        </p:tav>
                                        <p:tav tm="100000">
                                          <p:val>
                                            <p:fltVal val="1"/>
                                          </p:val>
                                        </p:tav>
                                      </p:tavLst>
                                    </p:anim>
                                    <p:anim calcmode="lin" valueType="num">
                                      <p:cBhvr>
                                        <p:cTn id="265" dur="5000" fill="hold"/>
                                        <p:tgtEl>
                                          <p:spTgt spid="4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3" grpId="0"/>
      <p:bldP spid="13" grpId="1"/>
      <p:bldP spid="14" grpId="0"/>
      <p:bldP spid="14" grpId="1"/>
      <p:bldP spid="15" grpId="0"/>
      <p:bldP spid="15" grpId="1"/>
      <p:bldP spid="16" grpId="0"/>
      <p:bldP spid="16" grpId="1"/>
      <p:bldP spid="17" grpId="0"/>
      <p:bldP spid="17" grpId="1"/>
      <p:bldP spid="18" grpId="0"/>
      <p:bldP spid="18" grpId="1"/>
      <p:bldP spid="19" grpId="0"/>
      <p:bldP spid="19" grpId="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animBg="1"/>
      <p:bldP spid="48" grpId="0"/>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hart"/>
          <p:cNvPicPr>
            <a:picLocks noChangeAspect="1"/>
          </p:cNvPicPr>
          <p:nvPr/>
        </p:nvPicPr>
        <p:blipFill>
          <a:blip r:embed="rId3"/>
          <a:stretch>
            <a:fillRect/>
          </a:stretch>
        </p:blipFill>
        <p:spPr>
          <a:xfrm>
            <a:off x="3143240" y="285728"/>
            <a:ext cx="2544869" cy="2643206"/>
          </a:xfrm>
          <a:prstGeom prst="rect">
            <a:avLst/>
          </a:prstGeom>
        </p:spPr>
      </p:pic>
      <p:graphicFrame>
        <p:nvGraphicFramePr>
          <p:cNvPr id="7" name="جدول 6"/>
          <p:cNvGraphicFramePr>
            <a:graphicFrameLocks noGrp="1"/>
          </p:cNvGraphicFramePr>
          <p:nvPr/>
        </p:nvGraphicFramePr>
        <p:xfrm>
          <a:off x="5072066" y="3286124"/>
          <a:ext cx="3643338" cy="2956560"/>
        </p:xfrm>
        <a:graphic>
          <a:graphicData uri="http://schemas.openxmlformats.org/drawingml/2006/table">
            <a:tbl>
              <a:tblPr rtl="1" firstRow="1" bandRow="1">
                <a:tableStyleId>{5FD0F851-EC5A-4D38-B0AD-8093EC10F338}</a:tableStyleId>
              </a:tblPr>
              <a:tblGrid>
                <a:gridCol w="1817008"/>
                <a:gridCol w="1826330"/>
              </a:tblGrid>
              <a:tr h="270611">
                <a:tc>
                  <a:txBody>
                    <a:bodyPr/>
                    <a:lstStyle/>
                    <a:p>
                      <a:pPr rtl="1"/>
                      <a:r>
                        <a:rPr lang="ar-SA" sz="2000" kern="1200" baseline="0" dirty="0" smtClean="0">
                          <a:solidFill>
                            <a:srgbClr val="0070C0"/>
                          </a:solidFill>
                        </a:rPr>
                        <a:t>حدود الفئات الدنيا</a:t>
                      </a:r>
                      <a:endParaRPr lang="ar-SA" sz="20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rtl="1"/>
                      <a:r>
                        <a:rPr lang="ar-SA" sz="2000" kern="1200" baseline="0" dirty="0" smtClean="0"/>
                        <a:t>       </a:t>
                      </a:r>
                      <a:r>
                        <a:rPr lang="ar-SA" sz="2000" kern="1200" baseline="0" dirty="0" smtClean="0">
                          <a:solidFill>
                            <a:srgbClr val="0070C0"/>
                          </a:solidFill>
                        </a:rPr>
                        <a:t>التكرار</a:t>
                      </a:r>
                      <a:endParaRPr lang="ar-SA" sz="20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28791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7915">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مستطيل 7"/>
          <p:cNvSpPr/>
          <p:nvPr/>
        </p:nvSpPr>
        <p:spPr>
          <a:xfrm>
            <a:off x="6786578" y="2643182"/>
            <a:ext cx="2108269"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SA" b="1" dirty="0" smtClean="0"/>
              <a:t>2- الجدول المتجمِّع النازل</a:t>
            </a:r>
            <a:endParaRPr lang="ar-SA" b="1" dirty="0"/>
          </a:p>
        </p:txBody>
      </p:sp>
      <p:sp>
        <p:nvSpPr>
          <p:cNvPr id="9" name="مربع نص 8"/>
          <p:cNvSpPr txBox="1"/>
          <p:nvPr/>
        </p:nvSpPr>
        <p:spPr>
          <a:xfrm>
            <a:off x="6929454" y="3714752"/>
            <a:ext cx="1643074" cy="369332"/>
          </a:xfrm>
          <a:prstGeom prst="rect">
            <a:avLst/>
          </a:prstGeom>
          <a:noFill/>
        </p:spPr>
        <p:txBody>
          <a:bodyPr wrap="square" rtlCol="1">
            <a:spAutoFit/>
          </a:bodyPr>
          <a:lstStyle/>
          <a:p>
            <a:pPr algn="ctr"/>
            <a:r>
              <a:rPr lang="ar-SA" b="1" dirty="0" smtClean="0"/>
              <a:t>50  فأكثر</a:t>
            </a:r>
            <a:endParaRPr lang="ar-SA" b="1" dirty="0"/>
          </a:p>
        </p:txBody>
      </p:sp>
      <p:sp>
        <p:nvSpPr>
          <p:cNvPr id="10" name="مربع نص 9"/>
          <p:cNvSpPr txBox="1"/>
          <p:nvPr/>
        </p:nvSpPr>
        <p:spPr>
          <a:xfrm>
            <a:off x="6929454" y="4071942"/>
            <a:ext cx="1643074" cy="369332"/>
          </a:xfrm>
          <a:prstGeom prst="rect">
            <a:avLst/>
          </a:prstGeom>
          <a:noFill/>
        </p:spPr>
        <p:txBody>
          <a:bodyPr wrap="square" rtlCol="1">
            <a:spAutoFit/>
          </a:bodyPr>
          <a:lstStyle/>
          <a:p>
            <a:pPr algn="ctr"/>
            <a:r>
              <a:rPr lang="ar-SA" b="1" dirty="0" smtClean="0"/>
              <a:t>60  </a:t>
            </a:r>
            <a:r>
              <a:rPr lang="ar-SA" b="1" dirty="0"/>
              <a:t>فأكثر</a:t>
            </a:r>
          </a:p>
        </p:txBody>
      </p:sp>
      <p:sp>
        <p:nvSpPr>
          <p:cNvPr id="11" name="مربع نص 10"/>
          <p:cNvSpPr txBox="1"/>
          <p:nvPr/>
        </p:nvSpPr>
        <p:spPr>
          <a:xfrm>
            <a:off x="6929454" y="4416990"/>
            <a:ext cx="1643074" cy="369332"/>
          </a:xfrm>
          <a:prstGeom prst="rect">
            <a:avLst/>
          </a:prstGeom>
          <a:noFill/>
        </p:spPr>
        <p:txBody>
          <a:bodyPr wrap="square" rtlCol="1">
            <a:spAutoFit/>
          </a:bodyPr>
          <a:lstStyle/>
          <a:p>
            <a:pPr algn="ctr"/>
            <a:r>
              <a:rPr lang="ar-SA" b="1" dirty="0" smtClean="0"/>
              <a:t>70  </a:t>
            </a:r>
            <a:r>
              <a:rPr lang="ar-SA" b="1" dirty="0"/>
              <a:t>فأكثر</a:t>
            </a:r>
          </a:p>
        </p:txBody>
      </p:sp>
      <p:sp>
        <p:nvSpPr>
          <p:cNvPr id="12" name="مربع نص 11"/>
          <p:cNvSpPr txBox="1"/>
          <p:nvPr/>
        </p:nvSpPr>
        <p:spPr>
          <a:xfrm>
            <a:off x="6929454" y="4774180"/>
            <a:ext cx="1643074" cy="369332"/>
          </a:xfrm>
          <a:prstGeom prst="rect">
            <a:avLst/>
          </a:prstGeom>
          <a:noFill/>
        </p:spPr>
        <p:txBody>
          <a:bodyPr wrap="square" rtlCol="1">
            <a:spAutoFit/>
          </a:bodyPr>
          <a:lstStyle/>
          <a:p>
            <a:pPr algn="ctr"/>
            <a:r>
              <a:rPr lang="ar-SA" b="1" dirty="0" smtClean="0"/>
              <a:t>80  </a:t>
            </a:r>
            <a:r>
              <a:rPr lang="ar-SA" b="1" dirty="0"/>
              <a:t>فأكثر</a:t>
            </a:r>
          </a:p>
        </p:txBody>
      </p:sp>
      <p:sp>
        <p:nvSpPr>
          <p:cNvPr id="13" name="مربع نص 12"/>
          <p:cNvSpPr txBox="1"/>
          <p:nvPr/>
        </p:nvSpPr>
        <p:spPr>
          <a:xfrm>
            <a:off x="6858016" y="5131370"/>
            <a:ext cx="1643074" cy="369332"/>
          </a:xfrm>
          <a:prstGeom prst="rect">
            <a:avLst/>
          </a:prstGeom>
          <a:noFill/>
        </p:spPr>
        <p:txBody>
          <a:bodyPr wrap="square" rtlCol="1">
            <a:spAutoFit/>
          </a:bodyPr>
          <a:lstStyle/>
          <a:p>
            <a:pPr algn="ctr"/>
            <a:r>
              <a:rPr lang="ar-SA" b="1" dirty="0" smtClean="0"/>
              <a:t>90  </a:t>
            </a:r>
            <a:r>
              <a:rPr lang="ar-SA" b="1" dirty="0"/>
              <a:t>فأكثر</a:t>
            </a:r>
          </a:p>
        </p:txBody>
      </p:sp>
      <p:sp>
        <p:nvSpPr>
          <p:cNvPr id="14" name="مربع نص 13"/>
          <p:cNvSpPr txBox="1"/>
          <p:nvPr/>
        </p:nvSpPr>
        <p:spPr>
          <a:xfrm>
            <a:off x="6929454" y="5500702"/>
            <a:ext cx="1643074" cy="369332"/>
          </a:xfrm>
          <a:prstGeom prst="rect">
            <a:avLst/>
          </a:prstGeom>
          <a:noFill/>
        </p:spPr>
        <p:txBody>
          <a:bodyPr wrap="square" rtlCol="1">
            <a:spAutoFit/>
          </a:bodyPr>
          <a:lstStyle/>
          <a:p>
            <a:pPr algn="ctr"/>
            <a:r>
              <a:rPr lang="ar-SA" b="1" dirty="0" smtClean="0"/>
              <a:t>100  </a:t>
            </a:r>
            <a:r>
              <a:rPr lang="ar-SA" b="1" dirty="0"/>
              <a:t>فأكثر</a:t>
            </a:r>
          </a:p>
        </p:txBody>
      </p:sp>
      <p:sp>
        <p:nvSpPr>
          <p:cNvPr id="15" name="مربع نص 14"/>
          <p:cNvSpPr txBox="1"/>
          <p:nvPr/>
        </p:nvSpPr>
        <p:spPr>
          <a:xfrm>
            <a:off x="6929454" y="5857892"/>
            <a:ext cx="1643074" cy="369332"/>
          </a:xfrm>
          <a:prstGeom prst="rect">
            <a:avLst/>
          </a:prstGeom>
          <a:noFill/>
        </p:spPr>
        <p:txBody>
          <a:bodyPr wrap="square" rtlCol="1">
            <a:spAutoFit/>
          </a:bodyPr>
          <a:lstStyle/>
          <a:p>
            <a:pPr algn="ctr"/>
            <a:r>
              <a:rPr lang="ar-SA" b="1" dirty="0" smtClean="0"/>
              <a:t>110  </a:t>
            </a:r>
            <a:r>
              <a:rPr lang="ar-SA" b="1" dirty="0"/>
              <a:t>فأكثر</a:t>
            </a:r>
          </a:p>
        </p:txBody>
      </p:sp>
      <p:sp>
        <p:nvSpPr>
          <p:cNvPr id="16" name="مربع نص 15"/>
          <p:cNvSpPr txBox="1"/>
          <p:nvPr/>
        </p:nvSpPr>
        <p:spPr>
          <a:xfrm>
            <a:off x="1214414" y="3702610"/>
            <a:ext cx="3786214" cy="369332"/>
          </a:xfrm>
          <a:prstGeom prst="rect">
            <a:avLst/>
          </a:prstGeom>
          <a:noFill/>
        </p:spPr>
        <p:txBody>
          <a:bodyPr wrap="square" rtlCol="1">
            <a:spAutoFit/>
          </a:bodyPr>
          <a:lstStyle/>
          <a:p>
            <a:pPr algn="ctr"/>
            <a:r>
              <a:rPr lang="ar-SA" b="1" dirty="0" smtClean="0"/>
              <a:t>8+12+14 + 24 + 8 + 8 + 6 = 80   </a:t>
            </a:r>
            <a:endParaRPr lang="ar-SA" b="1" dirty="0"/>
          </a:p>
        </p:txBody>
      </p:sp>
      <p:sp>
        <p:nvSpPr>
          <p:cNvPr id="17" name="مربع نص 16"/>
          <p:cNvSpPr txBox="1"/>
          <p:nvPr/>
        </p:nvSpPr>
        <p:spPr>
          <a:xfrm>
            <a:off x="1071538" y="4071942"/>
            <a:ext cx="3786214" cy="369332"/>
          </a:xfrm>
          <a:prstGeom prst="rect">
            <a:avLst/>
          </a:prstGeom>
          <a:noFill/>
        </p:spPr>
        <p:txBody>
          <a:bodyPr wrap="square" rtlCol="1">
            <a:spAutoFit/>
          </a:bodyPr>
          <a:lstStyle/>
          <a:p>
            <a:pPr algn="ctr"/>
            <a:r>
              <a:rPr lang="ar-SA" b="1" dirty="0" smtClean="0"/>
              <a:t>12+14 + 24 + 8 + 8 + 6 = 72   </a:t>
            </a:r>
            <a:endParaRPr lang="ar-SA" b="1" dirty="0"/>
          </a:p>
        </p:txBody>
      </p:sp>
      <p:sp>
        <p:nvSpPr>
          <p:cNvPr id="18" name="مربع نص 17"/>
          <p:cNvSpPr txBox="1"/>
          <p:nvPr/>
        </p:nvSpPr>
        <p:spPr>
          <a:xfrm>
            <a:off x="857224" y="4429132"/>
            <a:ext cx="3786214" cy="369332"/>
          </a:xfrm>
          <a:prstGeom prst="rect">
            <a:avLst/>
          </a:prstGeom>
          <a:noFill/>
        </p:spPr>
        <p:txBody>
          <a:bodyPr wrap="square" rtlCol="1">
            <a:spAutoFit/>
          </a:bodyPr>
          <a:lstStyle/>
          <a:p>
            <a:pPr algn="ctr"/>
            <a:r>
              <a:rPr lang="ar-SA" b="1" dirty="0" smtClean="0"/>
              <a:t>14 + 24 + 8 + 8 + 6 = 60   </a:t>
            </a:r>
            <a:endParaRPr lang="ar-SA" b="1" dirty="0"/>
          </a:p>
        </p:txBody>
      </p:sp>
      <p:sp>
        <p:nvSpPr>
          <p:cNvPr id="19" name="مربع نص 18"/>
          <p:cNvSpPr txBox="1"/>
          <p:nvPr/>
        </p:nvSpPr>
        <p:spPr>
          <a:xfrm>
            <a:off x="571472" y="4786322"/>
            <a:ext cx="3786214" cy="369332"/>
          </a:xfrm>
          <a:prstGeom prst="rect">
            <a:avLst/>
          </a:prstGeom>
          <a:noFill/>
        </p:spPr>
        <p:txBody>
          <a:bodyPr wrap="square" rtlCol="1">
            <a:spAutoFit/>
          </a:bodyPr>
          <a:lstStyle/>
          <a:p>
            <a:pPr algn="ctr"/>
            <a:r>
              <a:rPr lang="ar-SA" b="1" dirty="0" smtClean="0"/>
              <a:t>24 + 8 + 8 + 6 = 46   </a:t>
            </a:r>
            <a:endParaRPr lang="ar-SA" b="1" dirty="0"/>
          </a:p>
        </p:txBody>
      </p:sp>
      <p:sp>
        <p:nvSpPr>
          <p:cNvPr id="20" name="مربع نص 19"/>
          <p:cNvSpPr txBox="1"/>
          <p:nvPr/>
        </p:nvSpPr>
        <p:spPr>
          <a:xfrm>
            <a:off x="357158" y="5143512"/>
            <a:ext cx="3786214" cy="369332"/>
          </a:xfrm>
          <a:prstGeom prst="rect">
            <a:avLst/>
          </a:prstGeom>
          <a:noFill/>
        </p:spPr>
        <p:txBody>
          <a:bodyPr wrap="square" rtlCol="1">
            <a:spAutoFit/>
          </a:bodyPr>
          <a:lstStyle/>
          <a:p>
            <a:pPr algn="ctr"/>
            <a:r>
              <a:rPr lang="ar-SA" b="1" dirty="0" smtClean="0"/>
              <a:t>8 + 8 + 6 = 22   </a:t>
            </a:r>
            <a:endParaRPr lang="ar-SA" b="1" dirty="0"/>
          </a:p>
        </p:txBody>
      </p:sp>
      <p:sp>
        <p:nvSpPr>
          <p:cNvPr id="21" name="مربع نص 20"/>
          <p:cNvSpPr txBox="1"/>
          <p:nvPr/>
        </p:nvSpPr>
        <p:spPr>
          <a:xfrm>
            <a:off x="142844" y="5500702"/>
            <a:ext cx="3786214" cy="369332"/>
          </a:xfrm>
          <a:prstGeom prst="rect">
            <a:avLst/>
          </a:prstGeom>
          <a:noFill/>
        </p:spPr>
        <p:txBody>
          <a:bodyPr wrap="square" rtlCol="1">
            <a:spAutoFit/>
          </a:bodyPr>
          <a:lstStyle/>
          <a:p>
            <a:pPr algn="ctr"/>
            <a:r>
              <a:rPr lang="ar-SA" b="1" dirty="0" smtClean="0"/>
              <a:t>8 + 6 = 14   </a:t>
            </a:r>
            <a:endParaRPr lang="ar-SA" b="1" dirty="0"/>
          </a:p>
        </p:txBody>
      </p:sp>
      <p:sp>
        <p:nvSpPr>
          <p:cNvPr id="22" name="مربع نص 21"/>
          <p:cNvSpPr txBox="1"/>
          <p:nvPr/>
        </p:nvSpPr>
        <p:spPr>
          <a:xfrm>
            <a:off x="214282" y="5857892"/>
            <a:ext cx="3786214" cy="369332"/>
          </a:xfrm>
          <a:prstGeom prst="rect">
            <a:avLst/>
          </a:prstGeom>
          <a:noFill/>
        </p:spPr>
        <p:txBody>
          <a:bodyPr wrap="square" rtlCol="1">
            <a:spAutoFit/>
          </a:bodyPr>
          <a:lstStyle/>
          <a:p>
            <a:pPr algn="ctr"/>
            <a:r>
              <a:rPr lang="ar-SA" b="1" dirty="0" smtClean="0"/>
              <a:t>6 </a:t>
            </a:r>
            <a:endParaRPr lang="ar-SA" b="1" dirty="0"/>
          </a:p>
        </p:txBody>
      </p:sp>
      <p:sp>
        <p:nvSpPr>
          <p:cNvPr id="23" name="مربع نص 22"/>
          <p:cNvSpPr txBox="1"/>
          <p:nvPr/>
        </p:nvSpPr>
        <p:spPr>
          <a:xfrm>
            <a:off x="5348294" y="3714752"/>
            <a:ext cx="1366846" cy="369332"/>
          </a:xfrm>
          <a:prstGeom prst="rect">
            <a:avLst/>
          </a:prstGeom>
          <a:noFill/>
        </p:spPr>
        <p:txBody>
          <a:bodyPr wrap="square" rtlCol="1">
            <a:spAutoFit/>
          </a:bodyPr>
          <a:lstStyle/>
          <a:p>
            <a:pPr algn="ctr"/>
            <a:r>
              <a:rPr lang="ar-SA" b="1" dirty="0" smtClean="0"/>
              <a:t>80</a:t>
            </a:r>
            <a:endParaRPr lang="ar-SA" b="1" dirty="0"/>
          </a:p>
        </p:txBody>
      </p:sp>
      <p:sp>
        <p:nvSpPr>
          <p:cNvPr id="25" name="مربع نص 24"/>
          <p:cNvSpPr txBox="1"/>
          <p:nvPr/>
        </p:nvSpPr>
        <p:spPr>
          <a:xfrm>
            <a:off x="5348294" y="4059800"/>
            <a:ext cx="1366846" cy="369332"/>
          </a:xfrm>
          <a:prstGeom prst="rect">
            <a:avLst/>
          </a:prstGeom>
          <a:noFill/>
        </p:spPr>
        <p:txBody>
          <a:bodyPr wrap="square" rtlCol="1">
            <a:spAutoFit/>
          </a:bodyPr>
          <a:lstStyle/>
          <a:p>
            <a:pPr algn="ctr"/>
            <a:r>
              <a:rPr lang="ar-SA" b="1" dirty="0" smtClean="0"/>
              <a:t>72</a:t>
            </a:r>
            <a:endParaRPr lang="ar-SA" b="1" dirty="0"/>
          </a:p>
        </p:txBody>
      </p:sp>
      <p:sp>
        <p:nvSpPr>
          <p:cNvPr id="26" name="مربع نص 25"/>
          <p:cNvSpPr txBox="1"/>
          <p:nvPr/>
        </p:nvSpPr>
        <p:spPr>
          <a:xfrm>
            <a:off x="5357818" y="4488428"/>
            <a:ext cx="1366846" cy="369332"/>
          </a:xfrm>
          <a:prstGeom prst="rect">
            <a:avLst/>
          </a:prstGeom>
          <a:noFill/>
        </p:spPr>
        <p:txBody>
          <a:bodyPr wrap="square" rtlCol="1">
            <a:spAutoFit/>
          </a:bodyPr>
          <a:lstStyle/>
          <a:p>
            <a:pPr algn="ctr"/>
            <a:r>
              <a:rPr lang="ar-SA" b="1" dirty="0" smtClean="0"/>
              <a:t>60</a:t>
            </a:r>
            <a:endParaRPr lang="ar-SA" b="1" dirty="0"/>
          </a:p>
        </p:txBody>
      </p:sp>
      <p:sp>
        <p:nvSpPr>
          <p:cNvPr id="27" name="مربع نص 26"/>
          <p:cNvSpPr txBox="1"/>
          <p:nvPr/>
        </p:nvSpPr>
        <p:spPr>
          <a:xfrm>
            <a:off x="5357818" y="4774180"/>
            <a:ext cx="1366846" cy="369332"/>
          </a:xfrm>
          <a:prstGeom prst="rect">
            <a:avLst/>
          </a:prstGeom>
          <a:noFill/>
        </p:spPr>
        <p:txBody>
          <a:bodyPr wrap="square" rtlCol="1">
            <a:spAutoFit/>
          </a:bodyPr>
          <a:lstStyle/>
          <a:p>
            <a:pPr algn="ctr"/>
            <a:r>
              <a:rPr lang="ar-SA" b="1" dirty="0" smtClean="0"/>
              <a:t>46</a:t>
            </a:r>
            <a:endParaRPr lang="ar-SA" b="1" dirty="0"/>
          </a:p>
        </p:txBody>
      </p:sp>
      <p:sp>
        <p:nvSpPr>
          <p:cNvPr id="28" name="مربع نص 27"/>
          <p:cNvSpPr txBox="1"/>
          <p:nvPr/>
        </p:nvSpPr>
        <p:spPr>
          <a:xfrm>
            <a:off x="5357818" y="5143512"/>
            <a:ext cx="1366846" cy="369332"/>
          </a:xfrm>
          <a:prstGeom prst="rect">
            <a:avLst/>
          </a:prstGeom>
          <a:noFill/>
        </p:spPr>
        <p:txBody>
          <a:bodyPr wrap="square" rtlCol="1">
            <a:spAutoFit/>
          </a:bodyPr>
          <a:lstStyle/>
          <a:p>
            <a:pPr algn="ctr"/>
            <a:r>
              <a:rPr lang="ar-SA" b="1" dirty="0" smtClean="0"/>
              <a:t>22</a:t>
            </a:r>
            <a:endParaRPr lang="ar-SA" b="1" dirty="0"/>
          </a:p>
        </p:txBody>
      </p:sp>
      <p:sp>
        <p:nvSpPr>
          <p:cNvPr id="29" name="مربع نص 28"/>
          <p:cNvSpPr txBox="1"/>
          <p:nvPr/>
        </p:nvSpPr>
        <p:spPr>
          <a:xfrm>
            <a:off x="5286380" y="5500702"/>
            <a:ext cx="1366846" cy="369332"/>
          </a:xfrm>
          <a:prstGeom prst="rect">
            <a:avLst/>
          </a:prstGeom>
          <a:noFill/>
        </p:spPr>
        <p:txBody>
          <a:bodyPr wrap="square" rtlCol="1">
            <a:spAutoFit/>
          </a:bodyPr>
          <a:lstStyle/>
          <a:p>
            <a:pPr algn="ctr"/>
            <a:r>
              <a:rPr lang="ar-SA" b="1" dirty="0" smtClean="0"/>
              <a:t>14</a:t>
            </a:r>
            <a:endParaRPr lang="ar-SA" b="1" dirty="0"/>
          </a:p>
        </p:txBody>
      </p:sp>
      <p:sp>
        <p:nvSpPr>
          <p:cNvPr id="30" name="مربع نص 29"/>
          <p:cNvSpPr txBox="1"/>
          <p:nvPr/>
        </p:nvSpPr>
        <p:spPr>
          <a:xfrm>
            <a:off x="5357818" y="5857892"/>
            <a:ext cx="1366846" cy="369332"/>
          </a:xfrm>
          <a:prstGeom prst="rect">
            <a:avLst/>
          </a:prstGeom>
          <a:noFill/>
        </p:spPr>
        <p:txBody>
          <a:bodyPr wrap="square" rtlCol="1">
            <a:spAutoFit/>
          </a:bodyPr>
          <a:lstStyle/>
          <a:p>
            <a:pPr algn="ctr"/>
            <a:r>
              <a:rPr lang="ar-SA" b="1" dirty="0" smtClean="0"/>
              <a:t>6</a:t>
            </a:r>
            <a:endParaRPr lang="ar-SA" b="1" dirty="0"/>
          </a:p>
        </p:txBody>
      </p:sp>
      <p:sp>
        <p:nvSpPr>
          <p:cNvPr id="31" name="مربع نص 30"/>
          <p:cNvSpPr txBox="1"/>
          <p:nvPr/>
        </p:nvSpPr>
        <p:spPr>
          <a:xfrm>
            <a:off x="357158" y="2714620"/>
            <a:ext cx="235745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ar-SA" b="1" dirty="0" smtClean="0"/>
              <a:t>س ⁄  كم عدد العمال الذين رواتبهم 70 ريال </a:t>
            </a:r>
            <a:r>
              <a:rPr lang="ar-SA" b="1" dirty="0" err="1" smtClean="0"/>
              <a:t>اوأكثر</a:t>
            </a:r>
            <a:r>
              <a:rPr lang="ar-SA" b="1" dirty="0" smtClean="0"/>
              <a:t>؟</a:t>
            </a:r>
            <a:endParaRPr lang="ar-SA" b="1" dirty="0"/>
          </a:p>
        </p:txBody>
      </p:sp>
      <p:cxnSp>
        <p:nvCxnSpPr>
          <p:cNvPr id="33" name="رابط كسهم مستقيم 32"/>
          <p:cNvCxnSpPr>
            <a:stCxn id="31" idx="3"/>
          </p:cNvCxnSpPr>
          <p:nvPr/>
        </p:nvCxnSpPr>
        <p:spPr>
          <a:xfrm>
            <a:off x="2714612" y="3037786"/>
            <a:ext cx="3143272" cy="1534222"/>
          </a:xfrm>
          <a:prstGeom prst="straightConnector1">
            <a:avLst/>
          </a:prstGeom>
          <a:ln>
            <a:headEnd type="arrow"/>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0" fill="hold"/>
                                        <p:tgtEl>
                                          <p:spTgt spid="8"/>
                                        </p:tgtEl>
                                        <p:attrNameLst>
                                          <p:attrName>ppt_w</p:attrName>
                                        </p:attrNameLst>
                                      </p:cBhvr>
                                      <p:tavLst>
                                        <p:tav tm="0" fmla="#ppt_w*sin(2.5*pi*$)">
                                          <p:val>
                                            <p:fltVal val="0"/>
                                          </p:val>
                                        </p:tav>
                                        <p:tav tm="100000">
                                          <p:val>
                                            <p:fltVal val="1"/>
                                          </p:val>
                                        </p:tav>
                                      </p:tavLst>
                                    </p:anim>
                                    <p:anim calcmode="lin" valueType="num">
                                      <p:cBhvr>
                                        <p:cTn id="13" dur="5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ircle(in)">
                                      <p:cBhvr>
                                        <p:cTn id="18" dur="2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0" presetClass="entr" presetSubtype="0" fill="hold" grpId="0" nodeType="click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1"/>
                                          </p:val>
                                        </p:tav>
                                        <p:tav tm="100000">
                                          <p:val>
                                            <p:strVal val="#ppt_x"/>
                                          </p:val>
                                        </p:tav>
                                      </p:tavLst>
                                    </p:anim>
                                    <p:anim calcmode="lin" valueType="num">
                                      <p:cBhvr>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0"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1"/>
                                          </p:val>
                                        </p:tav>
                                        <p:tav tm="100000">
                                          <p:val>
                                            <p:strVal val="#ppt_x"/>
                                          </p:val>
                                        </p:tav>
                                      </p:tavLst>
                                    </p:anim>
                                    <p:anim calcmode="lin" valueType="num">
                                      <p:cBhvr>
                                        <p:cTn id="32"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0" presetClass="entr" presetSubtype="0" fill="hold" grpId="0" nodeType="click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1"/>
                                          </p:val>
                                        </p:tav>
                                        <p:tav tm="100000">
                                          <p:val>
                                            <p:strVal val="#ppt_x"/>
                                          </p:val>
                                        </p:tav>
                                      </p:tavLst>
                                    </p:anim>
                                    <p:anim calcmode="lin" valueType="num">
                                      <p:cBhvr>
                                        <p:cTn id="39"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0" presetClass="entr" presetSubtype="0" fill="hold" grpId="0" nodeType="clickEffect">
                                  <p:stCondLst>
                                    <p:cond delay="0"/>
                                  </p:stCondLst>
                                  <p:iterate type="lt">
                                    <p:tmPct val="10000"/>
                                  </p:iterate>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1"/>
                                          </p:val>
                                        </p:tav>
                                        <p:tav tm="100000">
                                          <p:val>
                                            <p:strVal val="#ppt_x"/>
                                          </p:val>
                                        </p:tav>
                                      </p:tavLst>
                                    </p:anim>
                                    <p:anim calcmode="lin" valueType="num">
                                      <p:cBhvr>
                                        <p:cTn id="46"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0" presetClass="entr" presetSubtype="0" fill="hold" grpId="0" nodeType="clickEffect">
                                  <p:stCondLst>
                                    <p:cond delay="0"/>
                                  </p:stCondLst>
                                  <p:iterate type="lt">
                                    <p:tmPct val="10000"/>
                                  </p:iterate>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1"/>
                                          </p:val>
                                        </p:tav>
                                        <p:tav tm="100000">
                                          <p:val>
                                            <p:strVal val="#ppt_x"/>
                                          </p:val>
                                        </p:tav>
                                      </p:tavLst>
                                    </p:anim>
                                    <p:anim calcmode="lin" valueType="num">
                                      <p:cBhvr>
                                        <p:cTn id="5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0" presetClass="entr" presetSubtype="0" fill="hold" grpId="0" nodeType="clickEffect">
                                  <p:stCondLst>
                                    <p:cond delay="0"/>
                                  </p:stCondLst>
                                  <p:iterate type="lt">
                                    <p:tmPct val="10000"/>
                                  </p:iterate>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1"/>
                                          </p:val>
                                        </p:tav>
                                        <p:tav tm="100000">
                                          <p:val>
                                            <p:strVal val="#ppt_x"/>
                                          </p:val>
                                        </p:tav>
                                      </p:tavLst>
                                    </p:anim>
                                    <p:anim calcmode="lin" valueType="num">
                                      <p:cBhvr>
                                        <p:cTn id="60"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0" presetClass="entr" presetSubtype="0" fill="hold" grpId="0" nodeType="clickEffect">
                                  <p:stCondLst>
                                    <p:cond delay="0"/>
                                  </p:stCondLst>
                                  <p:iterate type="lt">
                                    <p:tmPct val="10000"/>
                                  </p:iterate>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1"/>
                                          </p:val>
                                        </p:tav>
                                        <p:tav tm="100000">
                                          <p:val>
                                            <p:strVal val="#ppt_x"/>
                                          </p:val>
                                        </p:tav>
                                      </p:tavLst>
                                    </p:anim>
                                    <p:anim calcmode="lin" valueType="num">
                                      <p:cBhvr>
                                        <p:cTn id="67"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9" presetClass="entr" presetSubtype="10" fill="hold" grpId="1" nodeType="clickEffect">
                                  <p:stCondLst>
                                    <p:cond delay="0"/>
                                  </p:stCondLst>
                                  <p:iterate type="lt">
                                    <p:tmPct val="0"/>
                                  </p:iterate>
                                  <p:childTnLst>
                                    <p:set>
                                      <p:cBhvr>
                                        <p:cTn id="71" dur="1" fill="hold">
                                          <p:stCondLst>
                                            <p:cond delay="0"/>
                                          </p:stCondLst>
                                        </p:cTn>
                                        <p:tgtEl>
                                          <p:spTgt spid="9"/>
                                        </p:tgtEl>
                                        <p:attrNameLst>
                                          <p:attrName>style.visibility</p:attrName>
                                        </p:attrNameLst>
                                      </p:cBhvr>
                                      <p:to>
                                        <p:strVal val="visible"/>
                                      </p:to>
                                    </p:set>
                                    <p:anim calcmode="lin" valueType="num">
                                      <p:cBhvr>
                                        <p:cTn id="72" dur="5000" fill="hold"/>
                                        <p:tgtEl>
                                          <p:spTgt spid="9"/>
                                        </p:tgtEl>
                                        <p:attrNameLst>
                                          <p:attrName>ppt_w</p:attrName>
                                        </p:attrNameLst>
                                      </p:cBhvr>
                                      <p:tavLst>
                                        <p:tav tm="0" fmla="#ppt_w*sin(2.5*pi*$)">
                                          <p:val>
                                            <p:fltVal val="0"/>
                                          </p:val>
                                        </p:tav>
                                        <p:tav tm="100000">
                                          <p:val>
                                            <p:fltVal val="1"/>
                                          </p:val>
                                        </p:tav>
                                      </p:tavLst>
                                    </p:anim>
                                    <p:anim calcmode="lin" valueType="num">
                                      <p:cBhvr>
                                        <p:cTn id="73" dur="5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27" presetClass="entr" presetSubtype="0" fill="hold" grpId="0" nodeType="clickEffect">
                                  <p:stCondLst>
                                    <p:cond delay="0"/>
                                  </p:stCondLst>
                                  <p:iterate type="lt">
                                    <p:tmPct val="50000"/>
                                  </p:iterate>
                                  <p:childTnLst>
                                    <p:set>
                                      <p:cBhvr>
                                        <p:cTn id="77" dur="1" fill="hold">
                                          <p:stCondLst>
                                            <p:cond delay="0"/>
                                          </p:stCondLst>
                                        </p:cTn>
                                        <p:tgtEl>
                                          <p:spTgt spid="16"/>
                                        </p:tgtEl>
                                        <p:attrNameLst>
                                          <p:attrName>style.visibility</p:attrName>
                                        </p:attrNameLst>
                                      </p:cBhvr>
                                      <p:to>
                                        <p:strVal val="visible"/>
                                      </p:to>
                                    </p:set>
                                    <p:anim calcmode="discrete" valueType="clr">
                                      <p:cBhvr override="childStyle">
                                        <p:cTn id="78"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79" dur="80"/>
                                        <p:tgtEl>
                                          <p:spTgt spid="16"/>
                                        </p:tgtEl>
                                        <p:attrNameLst>
                                          <p:attrName>fillcolor</p:attrName>
                                        </p:attrNameLst>
                                      </p:cBhvr>
                                      <p:tavLst>
                                        <p:tav tm="0">
                                          <p:val>
                                            <p:clrVal>
                                              <a:schemeClr val="accent2"/>
                                            </p:clrVal>
                                          </p:val>
                                        </p:tav>
                                        <p:tav tm="50000">
                                          <p:val>
                                            <p:clrVal>
                                              <a:schemeClr val="hlink"/>
                                            </p:clrVal>
                                          </p:val>
                                        </p:tav>
                                      </p:tavLst>
                                    </p:anim>
                                    <p:set>
                                      <p:cBhvr>
                                        <p:cTn id="80" dur="80"/>
                                        <p:tgtEl>
                                          <p:spTgt spid="16"/>
                                        </p:tgtEl>
                                        <p:attrNameLst>
                                          <p:attrName>fill.type</p:attrName>
                                        </p:attrNameLst>
                                      </p:cBhvr>
                                      <p:to>
                                        <p:strVal val="solid"/>
                                      </p:to>
                                    </p:set>
                                  </p:childTnLst>
                                </p:cTn>
                              </p:par>
                            </p:childTnLst>
                          </p:cTn>
                        </p:par>
                      </p:childTnLst>
                    </p:cTn>
                  </p:par>
                  <p:par>
                    <p:cTn id="81" fill="hold">
                      <p:stCondLst>
                        <p:cond delay="indefinite"/>
                      </p:stCondLst>
                      <p:childTnLst>
                        <p:par>
                          <p:cTn id="82" fill="hold">
                            <p:stCondLst>
                              <p:cond delay="0"/>
                            </p:stCondLst>
                            <p:childTnLst>
                              <p:par>
                                <p:cTn id="83" presetID="34" presetClass="entr" presetSubtype="0"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anim from="(-#ppt_w/2)" to="(#ppt_x)" calcmode="lin" valueType="num">
                                      <p:cBhvr>
                                        <p:cTn id="85" dur="600" fill="hold">
                                          <p:stCondLst>
                                            <p:cond delay="0"/>
                                          </p:stCondLst>
                                        </p:cTn>
                                        <p:tgtEl>
                                          <p:spTgt spid="23"/>
                                        </p:tgtEl>
                                        <p:attrNameLst>
                                          <p:attrName>ppt_x</p:attrName>
                                        </p:attrNameLst>
                                      </p:cBhvr>
                                    </p:anim>
                                    <p:anim from="0" to="-1.0" calcmode="lin" valueType="num">
                                      <p:cBhvr>
                                        <p:cTn id="86" dur="200" decel="50000" autoRev="1" fill="hold">
                                          <p:stCondLst>
                                            <p:cond delay="600"/>
                                          </p:stCondLst>
                                        </p:cTn>
                                        <p:tgtEl>
                                          <p:spTgt spid="23"/>
                                        </p:tgtEl>
                                        <p:attrNameLst>
                                          <p:attrName>xshear</p:attrName>
                                        </p:attrNameLst>
                                      </p:cBhvr>
                                    </p:anim>
                                    <p:animScale>
                                      <p:cBhvr>
                                        <p:cTn id="87" dur="200" decel="100000" autoRev="1" fill="hold">
                                          <p:stCondLst>
                                            <p:cond delay="600"/>
                                          </p:stCondLst>
                                        </p:cTn>
                                        <p:tgtEl>
                                          <p:spTgt spid="23"/>
                                        </p:tgtEl>
                                      </p:cBhvr>
                                      <p:from x="100000" y="100000"/>
                                      <p:to x="80000" y="100000"/>
                                    </p:animScale>
                                    <p:anim by="(#ppt_h/3+#ppt_w*0.1)" calcmode="lin" valueType="num">
                                      <p:cBhvr additive="sum">
                                        <p:cTn id="88" dur="200" decel="100000" autoRev="1" fill="hold">
                                          <p:stCondLst>
                                            <p:cond delay="600"/>
                                          </p:stCondLst>
                                        </p:cTn>
                                        <p:tgtEl>
                                          <p:spTgt spid="23"/>
                                        </p:tgtEl>
                                        <p:attrNameLst>
                                          <p:attrName>ppt_x</p:attrName>
                                        </p:attrNameLst>
                                      </p:cBhvr>
                                    </p:anim>
                                  </p:childTnLst>
                                </p:cTn>
                              </p:par>
                            </p:childTnLst>
                          </p:cTn>
                        </p:par>
                      </p:childTnLst>
                    </p:cTn>
                  </p:par>
                  <p:par>
                    <p:cTn id="89" fill="hold">
                      <p:stCondLst>
                        <p:cond delay="indefinite"/>
                      </p:stCondLst>
                      <p:childTnLst>
                        <p:par>
                          <p:cTn id="90" fill="hold">
                            <p:stCondLst>
                              <p:cond delay="0"/>
                            </p:stCondLst>
                            <p:childTnLst>
                              <p:par>
                                <p:cTn id="91" presetID="19" presetClass="entr" presetSubtype="10" fill="hold" grpId="1" nodeType="clickEffect">
                                  <p:stCondLst>
                                    <p:cond delay="0"/>
                                  </p:stCondLst>
                                  <p:iterate type="lt">
                                    <p:tmPct val="0"/>
                                  </p:iterate>
                                  <p:childTnLst>
                                    <p:set>
                                      <p:cBhvr>
                                        <p:cTn id="92" dur="1" fill="hold">
                                          <p:stCondLst>
                                            <p:cond delay="0"/>
                                          </p:stCondLst>
                                        </p:cTn>
                                        <p:tgtEl>
                                          <p:spTgt spid="10"/>
                                        </p:tgtEl>
                                        <p:attrNameLst>
                                          <p:attrName>style.visibility</p:attrName>
                                        </p:attrNameLst>
                                      </p:cBhvr>
                                      <p:to>
                                        <p:strVal val="visible"/>
                                      </p:to>
                                    </p:set>
                                    <p:anim calcmode="lin" valueType="num">
                                      <p:cBhvr>
                                        <p:cTn id="93" dur="5000" fill="hold"/>
                                        <p:tgtEl>
                                          <p:spTgt spid="10"/>
                                        </p:tgtEl>
                                        <p:attrNameLst>
                                          <p:attrName>ppt_w</p:attrName>
                                        </p:attrNameLst>
                                      </p:cBhvr>
                                      <p:tavLst>
                                        <p:tav tm="0" fmla="#ppt_w*sin(2.5*pi*$)">
                                          <p:val>
                                            <p:fltVal val="0"/>
                                          </p:val>
                                        </p:tav>
                                        <p:tav tm="100000">
                                          <p:val>
                                            <p:fltVal val="1"/>
                                          </p:val>
                                        </p:tav>
                                      </p:tavLst>
                                    </p:anim>
                                    <p:anim calcmode="lin" valueType="num">
                                      <p:cBhvr>
                                        <p:cTn id="94" dur="5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95" fill="hold">
                      <p:stCondLst>
                        <p:cond delay="indefinite"/>
                      </p:stCondLst>
                      <p:childTnLst>
                        <p:par>
                          <p:cTn id="96" fill="hold">
                            <p:stCondLst>
                              <p:cond delay="0"/>
                            </p:stCondLst>
                            <p:childTnLst>
                              <p:par>
                                <p:cTn id="97" presetID="27" presetClass="entr" presetSubtype="0" fill="hold" grpId="0" nodeType="clickEffect">
                                  <p:stCondLst>
                                    <p:cond delay="0"/>
                                  </p:stCondLst>
                                  <p:iterate type="lt">
                                    <p:tmPct val="50000"/>
                                  </p:iterate>
                                  <p:childTnLst>
                                    <p:set>
                                      <p:cBhvr>
                                        <p:cTn id="98" dur="1" fill="hold">
                                          <p:stCondLst>
                                            <p:cond delay="0"/>
                                          </p:stCondLst>
                                        </p:cTn>
                                        <p:tgtEl>
                                          <p:spTgt spid="17"/>
                                        </p:tgtEl>
                                        <p:attrNameLst>
                                          <p:attrName>style.visibility</p:attrName>
                                        </p:attrNameLst>
                                      </p:cBhvr>
                                      <p:to>
                                        <p:strVal val="visible"/>
                                      </p:to>
                                    </p:set>
                                    <p:anim calcmode="discrete" valueType="clr">
                                      <p:cBhvr override="childStyle">
                                        <p:cTn id="99"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100" dur="80"/>
                                        <p:tgtEl>
                                          <p:spTgt spid="17"/>
                                        </p:tgtEl>
                                        <p:attrNameLst>
                                          <p:attrName>fillcolor</p:attrName>
                                        </p:attrNameLst>
                                      </p:cBhvr>
                                      <p:tavLst>
                                        <p:tav tm="0">
                                          <p:val>
                                            <p:clrVal>
                                              <a:schemeClr val="accent2"/>
                                            </p:clrVal>
                                          </p:val>
                                        </p:tav>
                                        <p:tav tm="50000">
                                          <p:val>
                                            <p:clrVal>
                                              <a:schemeClr val="hlink"/>
                                            </p:clrVal>
                                          </p:val>
                                        </p:tav>
                                      </p:tavLst>
                                    </p:anim>
                                    <p:set>
                                      <p:cBhvr>
                                        <p:cTn id="101" dur="80"/>
                                        <p:tgtEl>
                                          <p:spTgt spid="17"/>
                                        </p:tgtEl>
                                        <p:attrNameLst>
                                          <p:attrName>fill.type</p:attrName>
                                        </p:attrNameLst>
                                      </p:cBhvr>
                                      <p:to>
                                        <p:strVal val="solid"/>
                                      </p:to>
                                    </p:set>
                                  </p:childTnLst>
                                </p:cTn>
                              </p:par>
                            </p:childTnLst>
                          </p:cTn>
                        </p:par>
                      </p:childTnLst>
                    </p:cTn>
                  </p:par>
                  <p:par>
                    <p:cTn id="102" fill="hold">
                      <p:stCondLst>
                        <p:cond delay="indefinite"/>
                      </p:stCondLst>
                      <p:childTnLst>
                        <p:par>
                          <p:cTn id="103" fill="hold">
                            <p:stCondLst>
                              <p:cond delay="0"/>
                            </p:stCondLst>
                            <p:childTnLst>
                              <p:par>
                                <p:cTn id="104" presetID="34" presetClass="entr" presetSubtype="0" fill="hold" grpId="0" nodeType="clickEffect">
                                  <p:stCondLst>
                                    <p:cond delay="0"/>
                                  </p:stCondLst>
                                  <p:childTnLst>
                                    <p:set>
                                      <p:cBhvr>
                                        <p:cTn id="105" dur="1" fill="hold">
                                          <p:stCondLst>
                                            <p:cond delay="0"/>
                                          </p:stCondLst>
                                        </p:cTn>
                                        <p:tgtEl>
                                          <p:spTgt spid="25"/>
                                        </p:tgtEl>
                                        <p:attrNameLst>
                                          <p:attrName>style.visibility</p:attrName>
                                        </p:attrNameLst>
                                      </p:cBhvr>
                                      <p:to>
                                        <p:strVal val="visible"/>
                                      </p:to>
                                    </p:set>
                                    <p:anim from="(-#ppt_w/2)" to="(#ppt_x)" calcmode="lin" valueType="num">
                                      <p:cBhvr>
                                        <p:cTn id="106" dur="600" fill="hold">
                                          <p:stCondLst>
                                            <p:cond delay="0"/>
                                          </p:stCondLst>
                                        </p:cTn>
                                        <p:tgtEl>
                                          <p:spTgt spid="25"/>
                                        </p:tgtEl>
                                        <p:attrNameLst>
                                          <p:attrName>ppt_x</p:attrName>
                                        </p:attrNameLst>
                                      </p:cBhvr>
                                    </p:anim>
                                    <p:anim from="0" to="-1.0" calcmode="lin" valueType="num">
                                      <p:cBhvr>
                                        <p:cTn id="107" dur="200" decel="50000" autoRev="1" fill="hold">
                                          <p:stCondLst>
                                            <p:cond delay="600"/>
                                          </p:stCondLst>
                                        </p:cTn>
                                        <p:tgtEl>
                                          <p:spTgt spid="25"/>
                                        </p:tgtEl>
                                        <p:attrNameLst>
                                          <p:attrName>xshear</p:attrName>
                                        </p:attrNameLst>
                                      </p:cBhvr>
                                    </p:anim>
                                    <p:animScale>
                                      <p:cBhvr>
                                        <p:cTn id="108" dur="200" decel="100000" autoRev="1" fill="hold">
                                          <p:stCondLst>
                                            <p:cond delay="600"/>
                                          </p:stCondLst>
                                        </p:cTn>
                                        <p:tgtEl>
                                          <p:spTgt spid="25"/>
                                        </p:tgtEl>
                                      </p:cBhvr>
                                      <p:from x="100000" y="100000"/>
                                      <p:to x="80000" y="100000"/>
                                    </p:animScale>
                                    <p:anim by="(#ppt_h/3+#ppt_w*0.1)" calcmode="lin" valueType="num">
                                      <p:cBhvr additive="sum">
                                        <p:cTn id="109" dur="200" decel="100000" autoRev="1" fill="hold">
                                          <p:stCondLst>
                                            <p:cond delay="600"/>
                                          </p:stCondLst>
                                        </p:cTn>
                                        <p:tgtEl>
                                          <p:spTgt spid="25"/>
                                        </p:tgtEl>
                                        <p:attrNameLst>
                                          <p:attrName>ppt_x</p:attrName>
                                        </p:attrNameLst>
                                      </p:cBhvr>
                                    </p:anim>
                                  </p:childTnLst>
                                </p:cTn>
                              </p:par>
                            </p:childTnLst>
                          </p:cTn>
                        </p:par>
                      </p:childTnLst>
                    </p:cTn>
                  </p:par>
                  <p:par>
                    <p:cTn id="110" fill="hold">
                      <p:stCondLst>
                        <p:cond delay="indefinite"/>
                      </p:stCondLst>
                      <p:childTnLst>
                        <p:par>
                          <p:cTn id="111" fill="hold">
                            <p:stCondLst>
                              <p:cond delay="0"/>
                            </p:stCondLst>
                            <p:childTnLst>
                              <p:par>
                                <p:cTn id="112" presetID="19" presetClass="entr" presetSubtype="10" fill="hold" grpId="1" nodeType="clickEffect">
                                  <p:stCondLst>
                                    <p:cond delay="0"/>
                                  </p:stCondLst>
                                  <p:iterate type="lt">
                                    <p:tmPct val="0"/>
                                  </p:iterate>
                                  <p:childTnLst>
                                    <p:set>
                                      <p:cBhvr>
                                        <p:cTn id="113" dur="1" fill="hold">
                                          <p:stCondLst>
                                            <p:cond delay="0"/>
                                          </p:stCondLst>
                                        </p:cTn>
                                        <p:tgtEl>
                                          <p:spTgt spid="11"/>
                                        </p:tgtEl>
                                        <p:attrNameLst>
                                          <p:attrName>style.visibility</p:attrName>
                                        </p:attrNameLst>
                                      </p:cBhvr>
                                      <p:to>
                                        <p:strVal val="visible"/>
                                      </p:to>
                                    </p:set>
                                    <p:anim calcmode="lin" valueType="num">
                                      <p:cBhvr>
                                        <p:cTn id="114" dur="5000" fill="hold"/>
                                        <p:tgtEl>
                                          <p:spTgt spid="11"/>
                                        </p:tgtEl>
                                        <p:attrNameLst>
                                          <p:attrName>ppt_w</p:attrName>
                                        </p:attrNameLst>
                                      </p:cBhvr>
                                      <p:tavLst>
                                        <p:tav tm="0" fmla="#ppt_w*sin(2.5*pi*$)">
                                          <p:val>
                                            <p:fltVal val="0"/>
                                          </p:val>
                                        </p:tav>
                                        <p:tav tm="100000">
                                          <p:val>
                                            <p:fltVal val="1"/>
                                          </p:val>
                                        </p:tav>
                                      </p:tavLst>
                                    </p:anim>
                                    <p:anim calcmode="lin" valueType="num">
                                      <p:cBhvr>
                                        <p:cTn id="115" dur="5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7" presetClass="entr" presetSubtype="0" fill="hold" grpId="0" nodeType="clickEffect">
                                  <p:stCondLst>
                                    <p:cond delay="0"/>
                                  </p:stCondLst>
                                  <p:iterate type="lt">
                                    <p:tmPct val="50000"/>
                                  </p:iterate>
                                  <p:childTnLst>
                                    <p:set>
                                      <p:cBhvr>
                                        <p:cTn id="119" dur="1" fill="hold">
                                          <p:stCondLst>
                                            <p:cond delay="0"/>
                                          </p:stCondLst>
                                        </p:cTn>
                                        <p:tgtEl>
                                          <p:spTgt spid="18"/>
                                        </p:tgtEl>
                                        <p:attrNameLst>
                                          <p:attrName>style.visibility</p:attrName>
                                        </p:attrNameLst>
                                      </p:cBhvr>
                                      <p:to>
                                        <p:strVal val="visible"/>
                                      </p:to>
                                    </p:set>
                                    <p:anim calcmode="discrete" valueType="clr">
                                      <p:cBhvr override="childStyle">
                                        <p:cTn id="120"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121" dur="80"/>
                                        <p:tgtEl>
                                          <p:spTgt spid="18"/>
                                        </p:tgtEl>
                                        <p:attrNameLst>
                                          <p:attrName>fillcolor</p:attrName>
                                        </p:attrNameLst>
                                      </p:cBhvr>
                                      <p:tavLst>
                                        <p:tav tm="0">
                                          <p:val>
                                            <p:clrVal>
                                              <a:schemeClr val="accent2"/>
                                            </p:clrVal>
                                          </p:val>
                                        </p:tav>
                                        <p:tav tm="50000">
                                          <p:val>
                                            <p:clrVal>
                                              <a:schemeClr val="hlink"/>
                                            </p:clrVal>
                                          </p:val>
                                        </p:tav>
                                      </p:tavLst>
                                    </p:anim>
                                    <p:set>
                                      <p:cBhvr>
                                        <p:cTn id="122" dur="80"/>
                                        <p:tgtEl>
                                          <p:spTgt spid="18"/>
                                        </p:tgtEl>
                                        <p:attrNameLst>
                                          <p:attrName>fill.type</p:attrName>
                                        </p:attrNameLst>
                                      </p:cBhvr>
                                      <p:to>
                                        <p:strVal val="solid"/>
                                      </p:to>
                                    </p:set>
                                  </p:childTnLst>
                                </p:cTn>
                              </p:par>
                            </p:childTnLst>
                          </p:cTn>
                        </p:par>
                      </p:childTnLst>
                    </p:cTn>
                  </p:par>
                  <p:par>
                    <p:cTn id="123" fill="hold">
                      <p:stCondLst>
                        <p:cond delay="indefinite"/>
                      </p:stCondLst>
                      <p:childTnLst>
                        <p:par>
                          <p:cTn id="124" fill="hold">
                            <p:stCondLst>
                              <p:cond delay="0"/>
                            </p:stCondLst>
                            <p:childTnLst>
                              <p:par>
                                <p:cTn id="125" presetID="34" presetClass="entr" presetSubtype="0" fill="hold" grpId="0" nodeType="clickEffect">
                                  <p:stCondLst>
                                    <p:cond delay="0"/>
                                  </p:stCondLst>
                                  <p:childTnLst>
                                    <p:set>
                                      <p:cBhvr>
                                        <p:cTn id="126" dur="1" fill="hold">
                                          <p:stCondLst>
                                            <p:cond delay="0"/>
                                          </p:stCondLst>
                                        </p:cTn>
                                        <p:tgtEl>
                                          <p:spTgt spid="26"/>
                                        </p:tgtEl>
                                        <p:attrNameLst>
                                          <p:attrName>style.visibility</p:attrName>
                                        </p:attrNameLst>
                                      </p:cBhvr>
                                      <p:to>
                                        <p:strVal val="visible"/>
                                      </p:to>
                                    </p:set>
                                    <p:anim from="(-#ppt_w/2)" to="(#ppt_x)" calcmode="lin" valueType="num">
                                      <p:cBhvr>
                                        <p:cTn id="127" dur="600" fill="hold">
                                          <p:stCondLst>
                                            <p:cond delay="0"/>
                                          </p:stCondLst>
                                        </p:cTn>
                                        <p:tgtEl>
                                          <p:spTgt spid="26"/>
                                        </p:tgtEl>
                                        <p:attrNameLst>
                                          <p:attrName>ppt_x</p:attrName>
                                        </p:attrNameLst>
                                      </p:cBhvr>
                                    </p:anim>
                                    <p:anim from="0" to="-1.0" calcmode="lin" valueType="num">
                                      <p:cBhvr>
                                        <p:cTn id="128" dur="200" decel="50000" autoRev="1" fill="hold">
                                          <p:stCondLst>
                                            <p:cond delay="600"/>
                                          </p:stCondLst>
                                        </p:cTn>
                                        <p:tgtEl>
                                          <p:spTgt spid="26"/>
                                        </p:tgtEl>
                                        <p:attrNameLst>
                                          <p:attrName>xshear</p:attrName>
                                        </p:attrNameLst>
                                      </p:cBhvr>
                                    </p:anim>
                                    <p:animScale>
                                      <p:cBhvr>
                                        <p:cTn id="129" dur="200" decel="100000" autoRev="1" fill="hold">
                                          <p:stCondLst>
                                            <p:cond delay="600"/>
                                          </p:stCondLst>
                                        </p:cTn>
                                        <p:tgtEl>
                                          <p:spTgt spid="26"/>
                                        </p:tgtEl>
                                      </p:cBhvr>
                                      <p:from x="100000" y="100000"/>
                                      <p:to x="80000" y="100000"/>
                                    </p:animScale>
                                    <p:anim by="(#ppt_h/3+#ppt_w*0.1)" calcmode="lin" valueType="num">
                                      <p:cBhvr additive="sum">
                                        <p:cTn id="130" dur="200" decel="100000" autoRev="1" fill="hold">
                                          <p:stCondLst>
                                            <p:cond delay="600"/>
                                          </p:stCondLst>
                                        </p:cTn>
                                        <p:tgtEl>
                                          <p:spTgt spid="26"/>
                                        </p:tgtEl>
                                        <p:attrNameLst>
                                          <p:attrName>ppt_x</p:attrName>
                                        </p:attrNameLst>
                                      </p:cBhvr>
                                    </p:anim>
                                  </p:childTnLst>
                                </p:cTn>
                              </p:par>
                            </p:childTnLst>
                          </p:cTn>
                        </p:par>
                      </p:childTnLst>
                    </p:cTn>
                  </p:par>
                  <p:par>
                    <p:cTn id="131" fill="hold">
                      <p:stCondLst>
                        <p:cond delay="indefinite"/>
                      </p:stCondLst>
                      <p:childTnLst>
                        <p:par>
                          <p:cTn id="132" fill="hold">
                            <p:stCondLst>
                              <p:cond delay="0"/>
                            </p:stCondLst>
                            <p:childTnLst>
                              <p:par>
                                <p:cTn id="133" presetID="19" presetClass="entr" presetSubtype="10" fill="hold" grpId="1" nodeType="clickEffect">
                                  <p:stCondLst>
                                    <p:cond delay="0"/>
                                  </p:stCondLst>
                                  <p:iterate type="lt">
                                    <p:tmPct val="0"/>
                                  </p:iterate>
                                  <p:childTnLst>
                                    <p:set>
                                      <p:cBhvr>
                                        <p:cTn id="134" dur="1" fill="hold">
                                          <p:stCondLst>
                                            <p:cond delay="0"/>
                                          </p:stCondLst>
                                        </p:cTn>
                                        <p:tgtEl>
                                          <p:spTgt spid="12"/>
                                        </p:tgtEl>
                                        <p:attrNameLst>
                                          <p:attrName>style.visibility</p:attrName>
                                        </p:attrNameLst>
                                      </p:cBhvr>
                                      <p:to>
                                        <p:strVal val="visible"/>
                                      </p:to>
                                    </p:set>
                                    <p:anim calcmode="lin" valueType="num">
                                      <p:cBhvr>
                                        <p:cTn id="135" dur="5000" fill="hold"/>
                                        <p:tgtEl>
                                          <p:spTgt spid="12"/>
                                        </p:tgtEl>
                                        <p:attrNameLst>
                                          <p:attrName>ppt_w</p:attrName>
                                        </p:attrNameLst>
                                      </p:cBhvr>
                                      <p:tavLst>
                                        <p:tav tm="0" fmla="#ppt_w*sin(2.5*pi*$)">
                                          <p:val>
                                            <p:fltVal val="0"/>
                                          </p:val>
                                        </p:tav>
                                        <p:tav tm="100000">
                                          <p:val>
                                            <p:fltVal val="1"/>
                                          </p:val>
                                        </p:tav>
                                      </p:tavLst>
                                    </p:anim>
                                    <p:anim calcmode="lin" valueType="num">
                                      <p:cBhvr>
                                        <p:cTn id="136" dur="5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37" fill="hold">
                      <p:stCondLst>
                        <p:cond delay="indefinite"/>
                      </p:stCondLst>
                      <p:childTnLst>
                        <p:par>
                          <p:cTn id="138" fill="hold">
                            <p:stCondLst>
                              <p:cond delay="0"/>
                            </p:stCondLst>
                            <p:childTnLst>
                              <p:par>
                                <p:cTn id="139" presetID="27" presetClass="entr" presetSubtype="0" fill="hold" grpId="0" nodeType="clickEffect">
                                  <p:stCondLst>
                                    <p:cond delay="0"/>
                                  </p:stCondLst>
                                  <p:iterate type="lt">
                                    <p:tmPct val="50000"/>
                                  </p:iterate>
                                  <p:childTnLst>
                                    <p:set>
                                      <p:cBhvr>
                                        <p:cTn id="140" dur="1" fill="hold">
                                          <p:stCondLst>
                                            <p:cond delay="0"/>
                                          </p:stCondLst>
                                        </p:cTn>
                                        <p:tgtEl>
                                          <p:spTgt spid="19"/>
                                        </p:tgtEl>
                                        <p:attrNameLst>
                                          <p:attrName>style.visibility</p:attrName>
                                        </p:attrNameLst>
                                      </p:cBhvr>
                                      <p:to>
                                        <p:strVal val="visible"/>
                                      </p:to>
                                    </p:set>
                                    <p:anim calcmode="discrete" valueType="clr">
                                      <p:cBhvr override="childStyle">
                                        <p:cTn id="141" dur="80"/>
                                        <p:tgtEl>
                                          <p:spTgt spid="19"/>
                                        </p:tgtEl>
                                        <p:attrNameLst>
                                          <p:attrName>style.color</p:attrName>
                                        </p:attrNameLst>
                                      </p:cBhvr>
                                      <p:tavLst>
                                        <p:tav tm="0">
                                          <p:val>
                                            <p:clrVal>
                                              <a:schemeClr val="accent2"/>
                                            </p:clrVal>
                                          </p:val>
                                        </p:tav>
                                        <p:tav tm="50000">
                                          <p:val>
                                            <p:clrVal>
                                              <a:schemeClr val="hlink"/>
                                            </p:clrVal>
                                          </p:val>
                                        </p:tav>
                                      </p:tavLst>
                                    </p:anim>
                                    <p:anim calcmode="discrete" valueType="clr">
                                      <p:cBhvr>
                                        <p:cTn id="142" dur="80"/>
                                        <p:tgtEl>
                                          <p:spTgt spid="19"/>
                                        </p:tgtEl>
                                        <p:attrNameLst>
                                          <p:attrName>fillcolor</p:attrName>
                                        </p:attrNameLst>
                                      </p:cBhvr>
                                      <p:tavLst>
                                        <p:tav tm="0">
                                          <p:val>
                                            <p:clrVal>
                                              <a:schemeClr val="accent2"/>
                                            </p:clrVal>
                                          </p:val>
                                        </p:tav>
                                        <p:tav tm="50000">
                                          <p:val>
                                            <p:clrVal>
                                              <a:schemeClr val="hlink"/>
                                            </p:clrVal>
                                          </p:val>
                                        </p:tav>
                                      </p:tavLst>
                                    </p:anim>
                                    <p:set>
                                      <p:cBhvr>
                                        <p:cTn id="143" dur="80"/>
                                        <p:tgtEl>
                                          <p:spTgt spid="19"/>
                                        </p:tgtEl>
                                        <p:attrNameLst>
                                          <p:attrName>fill.type</p:attrName>
                                        </p:attrNameLst>
                                      </p:cBhvr>
                                      <p:to>
                                        <p:strVal val="solid"/>
                                      </p:to>
                                    </p:set>
                                  </p:childTnLst>
                                </p:cTn>
                              </p:par>
                            </p:childTnLst>
                          </p:cTn>
                        </p:par>
                      </p:childTnLst>
                    </p:cTn>
                  </p:par>
                  <p:par>
                    <p:cTn id="144" fill="hold">
                      <p:stCondLst>
                        <p:cond delay="indefinite"/>
                      </p:stCondLst>
                      <p:childTnLst>
                        <p:par>
                          <p:cTn id="145" fill="hold">
                            <p:stCondLst>
                              <p:cond delay="0"/>
                            </p:stCondLst>
                            <p:childTnLst>
                              <p:par>
                                <p:cTn id="146" presetID="34" presetClass="entr" presetSubtype="0" fill="hold" grpId="0" nodeType="clickEffect">
                                  <p:stCondLst>
                                    <p:cond delay="0"/>
                                  </p:stCondLst>
                                  <p:childTnLst>
                                    <p:set>
                                      <p:cBhvr>
                                        <p:cTn id="147" dur="1" fill="hold">
                                          <p:stCondLst>
                                            <p:cond delay="0"/>
                                          </p:stCondLst>
                                        </p:cTn>
                                        <p:tgtEl>
                                          <p:spTgt spid="27"/>
                                        </p:tgtEl>
                                        <p:attrNameLst>
                                          <p:attrName>style.visibility</p:attrName>
                                        </p:attrNameLst>
                                      </p:cBhvr>
                                      <p:to>
                                        <p:strVal val="visible"/>
                                      </p:to>
                                    </p:set>
                                    <p:anim from="(-#ppt_w/2)" to="(#ppt_x)" calcmode="lin" valueType="num">
                                      <p:cBhvr>
                                        <p:cTn id="148" dur="600" fill="hold">
                                          <p:stCondLst>
                                            <p:cond delay="0"/>
                                          </p:stCondLst>
                                        </p:cTn>
                                        <p:tgtEl>
                                          <p:spTgt spid="27"/>
                                        </p:tgtEl>
                                        <p:attrNameLst>
                                          <p:attrName>ppt_x</p:attrName>
                                        </p:attrNameLst>
                                      </p:cBhvr>
                                    </p:anim>
                                    <p:anim from="0" to="-1.0" calcmode="lin" valueType="num">
                                      <p:cBhvr>
                                        <p:cTn id="149" dur="200" decel="50000" autoRev="1" fill="hold">
                                          <p:stCondLst>
                                            <p:cond delay="600"/>
                                          </p:stCondLst>
                                        </p:cTn>
                                        <p:tgtEl>
                                          <p:spTgt spid="27"/>
                                        </p:tgtEl>
                                        <p:attrNameLst>
                                          <p:attrName>xshear</p:attrName>
                                        </p:attrNameLst>
                                      </p:cBhvr>
                                    </p:anim>
                                    <p:animScale>
                                      <p:cBhvr>
                                        <p:cTn id="150" dur="200" decel="100000" autoRev="1" fill="hold">
                                          <p:stCondLst>
                                            <p:cond delay="600"/>
                                          </p:stCondLst>
                                        </p:cTn>
                                        <p:tgtEl>
                                          <p:spTgt spid="27"/>
                                        </p:tgtEl>
                                      </p:cBhvr>
                                      <p:from x="100000" y="100000"/>
                                      <p:to x="80000" y="100000"/>
                                    </p:animScale>
                                    <p:anim by="(#ppt_h/3+#ppt_w*0.1)" calcmode="lin" valueType="num">
                                      <p:cBhvr additive="sum">
                                        <p:cTn id="151" dur="200" decel="100000" autoRev="1" fill="hold">
                                          <p:stCondLst>
                                            <p:cond delay="600"/>
                                          </p:stCondLst>
                                        </p:cTn>
                                        <p:tgtEl>
                                          <p:spTgt spid="27"/>
                                        </p:tgtEl>
                                        <p:attrNameLst>
                                          <p:attrName>ppt_x</p:attrName>
                                        </p:attrNameLst>
                                      </p:cBhvr>
                                    </p:anim>
                                  </p:childTnLst>
                                </p:cTn>
                              </p:par>
                            </p:childTnLst>
                          </p:cTn>
                        </p:par>
                      </p:childTnLst>
                    </p:cTn>
                  </p:par>
                  <p:par>
                    <p:cTn id="152" fill="hold">
                      <p:stCondLst>
                        <p:cond delay="indefinite"/>
                      </p:stCondLst>
                      <p:childTnLst>
                        <p:par>
                          <p:cTn id="153" fill="hold">
                            <p:stCondLst>
                              <p:cond delay="0"/>
                            </p:stCondLst>
                            <p:childTnLst>
                              <p:par>
                                <p:cTn id="154" presetID="19" presetClass="entr" presetSubtype="10" fill="hold" grpId="1" nodeType="clickEffect">
                                  <p:stCondLst>
                                    <p:cond delay="0"/>
                                  </p:stCondLst>
                                  <p:iterate type="lt">
                                    <p:tmPct val="0"/>
                                  </p:iterate>
                                  <p:childTnLst>
                                    <p:set>
                                      <p:cBhvr>
                                        <p:cTn id="155" dur="1" fill="hold">
                                          <p:stCondLst>
                                            <p:cond delay="0"/>
                                          </p:stCondLst>
                                        </p:cTn>
                                        <p:tgtEl>
                                          <p:spTgt spid="13"/>
                                        </p:tgtEl>
                                        <p:attrNameLst>
                                          <p:attrName>style.visibility</p:attrName>
                                        </p:attrNameLst>
                                      </p:cBhvr>
                                      <p:to>
                                        <p:strVal val="visible"/>
                                      </p:to>
                                    </p:set>
                                    <p:anim calcmode="lin" valueType="num">
                                      <p:cBhvr>
                                        <p:cTn id="156" dur="5000" fill="hold"/>
                                        <p:tgtEl>
                                          <p:spTgt spid="13"/>
                                        </p:tgtEl>
                                        <p:attrNameLst>
                                          <p:attrName>ppt_w</p:attrName>
                                        </p:attrNameLst>
                                      </p:cBhvr>
                                      <p:tavLst>
                                        <p:tav tm="0" fmla="#ppt_w*sin(2.5*pi*$)">
                                          <p:val>
                                            <p:fltVal val="0"/>
                                          </p:val>
                                        </p:tav>
                                        <p:tav tm="100000">
                                          <p:val>
                                            <p:fltVal val="1"/>
                                          </p:val>
                                        </p:tav>
                                      </p:tavLst>
                                    </p:anim>
                                    <p:anim calcmode="lin" valueType="num">
                                      <p:cBhvr>
                                        <p:cTn id="157" dur="5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58" fill="hold">
                      <p:stCondLst>
                        <p:cond delay="indefinite"/>
                      </p:stCondLst>
                      <p:childTnLst>
                        <p:par>
                          <p:cTn id="159" fill="hold">
                            <p:stCondLst>
                              <p:cond delay="0"/>
                            </p:stCondLst>
                            <p:childTnLst>
                              <p:par>
                                <p:cTn id="160" presetID="27" presetClass="entr" presetSubtype="0" fill="hold" grpId="0" nodeType="clickEffect">
                                  <p:stCondLst>
                                    <p:cond delay="0"/>
                                  </p:stCondLst>
                                  <p:iterate type="lt">
                                    <p:tmPct val="50000"/>
                                  </p:iterate>
                                  <p:childTnLst>
                                    <p:set>
                                      <p:cBhvr>
                                        <p:cTn id="161" dur="1" fill="hold">
                                          <p:stCondLst>
                                            <p:cond delay="0"/>
                                          </p:stCondLst>
                                        </p:cTn>
                                        <p:tgtEl>
                                          <p:spTgt spid="20"/>
                                        </p:tgtEl>
                                        <p:attrNameLst>
                                          <p:attrName>style.visibility</p:attrName>
                                        </p:attrNameLst>
                                      </p:cBhvr>
                                      <p:to>
                                        <p:strVal val="visible"/>
                                      </p:to>
                                    </p:set>
                                    <p:anim calcmode="discrete" valueType="clr">
                                      <p:cBhvr override="childStyle">
                                        <p:cTn id="162" dur="80"/>
                                        <p:tgtEl>
                                          <p:spTgt spid="20"/>
                                        </p:tgtEl>
                                        <p:attrNameLst>
                                          <p:attrName>style.color</p:attrName>
                                        </p:attrNameLst>
                                      </p:cBhvr>
                                      <p:tavLst>
                                        <p:tav tm="0">
                                          <p:val>
                                            <p:clrVal>
                                              <a:schemeClr val="accent2"/>
                                            </p:clrVal>
                                          </p:val>
                                        </p:tav>
                                        <p:tav tm="50000">
                                          <p:val>
                                            <p:clrVal>
                                              <a:schemeClr val="hlink"/>
                                            </p:clrVal>
                                          </p:val>
                                        </p:tav>
                                      </p:tavLst>
                                    </p:anim>
                                    <p:anim calcmode="discrete" valueType="clr">
                                      <p:cBhvr>
                                        <p:cTn id="163" dur="80"/>
                                        <p:tgtEl>
                                          <p:spTgt spid="20"/>
                                        </p:tgtEl>
                                        <p:attrNameLst>
                                          <p:attrName>fillcolor</p:attrName>
                                        </p:attrNameLst>
                                      </p:cBhvr>
                                      <p:tavLst>
                                        <p:tav tm="0">
                                          <p:val>
                                            <p:clrVal>
                                              <a:schemeClr val="accent2"/>
                                            </p:clrVal>
                                          </p:val>
                                        </p:tav>
                                        <p:tav tm="50000">
                                          <p:val>
                                            <p:clrVal>
                                              <a:schemeClr val="hlink"/>
                                            </p:clrVal>
                                          </p:val>
                                        </p:tav>
                                      </p:tavLst>
                                    </p:anim>
                                    <p:set>
                                      <p:cBhvr>
                                        <p:cTn id="164" dur="80"/>
                                        <p:tgtEl>
                                          <p:spTgt spid="20"/>
                                        </p:tgtEl>
                                        <p:attrNameLst>
                                          <p:attrName>fill.type</p:attrName>
                                        </p:attrNameLst>
                                      </p:cBhvr>
                                      <p:to>
                                        <p:strVal val="solid"/>
                                      </p:to>
                                    </p:set>
                                  </p:childTnLst>
                                </p:cTn>
                              </p:par>
                            </p:childTnLst>
                          </p:cTn>
                        </p:par>
                      </p:childTnLst>
                    </p:cTn>
                  </p:par>
                  <p:par>
                    <p:cTn id="165" fill="hold">
                      <p:stCondLst>
                        <p:cond delay="indefinite"/>
                      </p:stCondLst>
                      <p:childTnLst>
                        <p:par>
                          <p:cTn id="166" fill="hold">
                            <p:stCondLst>
                              <p:cond delay="0"/>
                            </p:stCondLst>
                            <p:childTnLst>
                              <p:par>
                                <p:cTn id="167" presetID="34" presetClass="entr" presetSubtype="0" fill="hold" grpId="0" nodeType="clickEffect">
                                  <p:stCondLst>
                                    <p:cond delay="0"/>
                                  </p:stCondLst>
                                  <p:childTnLst>
                                    <p:set>
                                      <p:cBhvr>
                                        <p:cTn id="168" dur="1" fill="hold">
                                          <p:stCondLst>
                                            <p:cond delay="0"/>
                                          </p:stCondLst>
                                        </p:cTn>
                                        <p:tgtEl>
                                          <p:spTgt spid="28"/>
                                        </p:tgtEl>
                                        <p:attrNameLst>
                                          <p:attrName>style.visibility</p:attrName>
                                        </p:attrNameLst>
                                      </p:cBhvr>
                                      <p:to>
                                        <p:strVal val="visible"/>
                                      </p:to>
                                    </p:set>
                                    <p:anim from="(-#ppt_w/2)" to="(#ppt_x)" calcmode="lin" valueType="num">
                                      <p:cBhvr>
                                        <p:cTn id="169" dur="600" fill="hold">
                                          <p:stCondLst>
                                            <p:cond delay="0"/>
                                          </p:stCondLst>
                                        </p:cTn>
                                        <p:tgtEl>
                                          <p:spTgt spid="28"/>
                                        </p:tgtEl>
                                        <p:attrNameLst>
                                          <p:attrName>ppt_x</p:attrName>
                                        </p:attrNameLst>
                                      </p:cBhvr>
                                    </p:anim>
                                    <p:anim from="0" to="-1.0" calcmode="lin" valueType="num">
                                      <p:cBhvr>
                                        <p:cTn id="170" dur="200" decel="50000" autoRev="1" fill="hold">
                                          <p:stCondLst>
                                            <p:cond delay="600"/>
                                          </p:stCondLst>
                                        </p:cTn>
                                        <p:tgtEl>
                                          <p:spTgt spid="28"/>
                                        </p:tgtEl>
                                        <p:attrNameLst>
                                          <p:attrName>xshear</p:attrName>
                                        </p:attrNameLst>
                                      </p:cBhvr>
                                    </p:anim>
                                    <p:animScale>
                                      <p:cBhvr>
                                        <p:cTn id="171" dur="200" decel="100000" autoRev="1" fill="hold">
                                          <p:stCondLst>
                                            <p:cond delay="600"/>
                                          </p:stCondLst>
                                        </p:cTn>
                                        <p:tgtEl>
                                          <p:spTgt spid="28"/>
                                        </p:tgtEl>
                                      </p:cBhvr>
                                      <p:from x="100000" y="100000"/>
                                      <p:to x="80000" y="100000"/>
                                    </p:animScale>
                                    <p:anim by="(#ppt_h/3+#ppt_w*0.1)" calcmode="lin" valueType="num">
                                      <p:cBhvr additive="sum">
                                        <p:cTn id="172" dur="200" decel="100000" autoRev="1" fill="hold">
                                          <p:stCondLst>
                                            <p:cond delay="600"/>
                                          </p:stCondLst>
                                        </p:cTn>
                                        <p:tgtEl>
                                          <p:spTgt spid="28"/>
                                        </p:tgtEl>
                                        <p:attrNameLst>
                                          <p:attrName>ppt_x</p:attrName>
                                        </p:attrNameLst>
                                      </p:cBhvr>
                                    </p:anim>
                                  </p:childTnLst>
                                </p:cTn>
                              </p:par>
                            </p:childTnLst>
                          </p:cTn>
                        </p:par>
                      </p:childTnLst>
                    </p:cTn>
                  </p:par>
                  <p:par>
                    <p:cTn id="173" fill="hold">
                      <p:stCondLst>
                        <p:cond delay="indefinite"/>
                      </p:stCondLst>
                      <p:childTnLst>
                        <p:par>
                          <p:cTn id="174" fill="hold">
                            <p:stCondLst>
                              <p:cond delay="0"/>
                            </p:stCondLst>
                            <p:childTnLst>
                              <p:par>
                                <p:cTn id="175" presetID="19" presetClass="entr" presetSubtype="10" fill="hold" grpId="1" nodeType="clickEffect">
                                  <p:stCondLst>
                                    <p:cond delay="0"/>
                                  </p:stCondLst>
                                  <p:iterate type="lt">
                                    <p:tmPct val="0"/>
                                  </p:iterate>
                                  <p:childTnLst>
                                    <p:set>
                                      <p:cBhvr>
                                        <p:cTn id="176" dur="1" fill="hold">
                                          <p:stCondLst>
                                            <p:cond delay="0"/>
                                          </p:stCondLst>
                                        </p:cTn>
                                        <p:tgtEl>
                                          <p:spTgt spid="14"/>
                                        </p:tgtEl>
                                        <p:attrNameLst>
                                          <p:attrName>style.visibility</p:attrName>
                                        </p:attrNameLst>
                                      </p:cBhvr>
                                      <p:to>
                                        <p:strVal val="visible"/>
                                      </p:to>
                                    </p:set>
                                    <p:anim calcmode="lin" valueType="num">
                                      <p:cBhvr>
                                        <p:cTn id="177" dur="5000" fill="hold"/>
                                        <p:tgtEl>
                                          <p:spTgt spid="14"/>
                                        </p:tgtEl>
                                        <p:attrNameLst>
                                          <p:attrName>ppt_w</p:attrName>
                                        </p:attrNameLst>
                                      </p:cBhvr>
                                      <p:tavLst>
                                        <p:tav tm="0" fmla="#ppt_w*sin(2.5*pi*$)">
                                          <p:val>
                                            <p:fltVal val="0"/>
                                          </p:val>
                                        </p:tav>
                                        <p:tav tm="100000">
                                          <p:val>
                                            <p:fltVal val="1"/>
                                          </p:val>
                                        </p:tav>
                                      </p:tavLst>
                                    </p:anim>
                                    <p:anim calcmode="lin" valueType="num">
                                      <p:cBhvr>
                                        <p:cTn id="178" dur="5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79" fill="hold">
                      <p:stCondLst>
                        <p:cond delay="indefinite"/>
                      </p:stCondLst>
                      <p:childTnLst>
                        <p:par>
                          <p:cTn id="180" fill="hold">
                            <p:stCondLst>
                              <p:cond delay="0"/>
                            </p:stCondLst>
                            <p:childTnLst>
                              <p:par>
                                <p:cTn id="181" presetID="27" presetClass="entr" presetSubtype="0" fill="hold" grpId="0" nodeType="clickEffect">
                                  <p:stCondLst>
                                    <p:cond delay="0"/>
                                  </p:stCondLst>
                                  <p:iterate type="lt">
                                    <p:tmPct val="50000"/>
                                  </p:iterate>
                                  <p:childTnLst>
                                    <p:set>
                                      <p:cBhvr>
                                        <p:cTn id="182" dur="1" fill="hold">
                                          <p:stCondLst>
                                            <p:cond delay="0"/>
                                          </p:stCondLst>
                                        </p:cTn>
                                        <p:tgtEl>
                                          <p:spTgt spid="21"/>
                                        </p:tgtEl>
                                        <p:attrNameLst>
                                          <p:attrName>style.visibility</p:attrName>
                                        </p:attrNameLst>
                                      </p:cBhvr>
                                      <p:to>
                                        <p:strVal val="visible"/>
                                      </p:to>
                                    </p:set>
                                    <p:anim calcmode="discrete" valueType="clr">
                                      <p:cBhvr override="childStyle">
                                        <p:cTn id="183"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184" dur="80"/>
                                        <p:tgtEl>
                                          <p:spTgt spid="21"/>
                                        </p:tgtEl>
                                        <p:attrNameLst>
                                          <p:attrName>fillcolor</p:attrName>
                                        </p:attrNameLst>
                                      </p:cBhvr>
                                      <p:tavLst>
                                        <p:tav tm="0">
                                          <p:val>
                                            <p:clrVal>
                                              <a:schemeClr val="accent2"/>
                                            </p:clrVal>
                                          </p:val>
                                        </p:tav>
                                        <p:tav tm="50000">
                                          <p:val>
                                            <p:clrVal>
                                              <a:schemeClr val="hlink"/>
                                            </p:clrVal>
                                          </p:val>
                                        </p:tav>
                                      </p:tavLst>
                                    </p:anim>
                                    <p:set>
                                      <p:cBhvr>
                                        <p:cTn id="185" dur="80"/>
                                        <p:tgtEl>
                                          <p:spTgt spid="21"/>
                                        </p:tgtEl>
                                        <p:attrNameLst>
                                          <p:attrName>fill.type</p:attrName>
                                        </p:attrNameLst>
                                      </p:cBhvr>
                                      <p:to>
                                        <p:strVal val="solid"/>
                                      </p:to>
                                    </p:set>
                                  </p:childTnLst>
                                </p:cTn>
                              </p:par>
                            </p:childTnLst>
                          </p:cTn>
                        </p:par>
                      </p:childTnLst>
                    </p:cTn>
                  </p:par>
                  <p:par>
                    <p:cTn id="186" fill="hold">
                      <p:stCondLst>
                        <p:cond delay="indefinite"/>
                      </p:stCondLst>
                      <p:childTnLst>
                        <p:par>
                          <p:cTn id="187" fill="hold">
                            <p:stCondLst>
                              <p:cond delay="0"/>
                            </p:stCondLst>
                            <p:childTnLst>
                              <p:par>
                                <p:cTn id="188" presetID="34" presetClass="entr" presetSubtype="0" fill="hold" grpId="0" nodeType="clickEffect">
                                  <p:stCondLst>
                                    <p:cond delay="0"/>
                                  </p:stCondLst>
                                  <p:childTnLst>
                                    <p:set>
                                      <p:cBhvr>
                                        <p:cTn id="189" dur="1" fill="hold">
                                          <p:stCondLst>
                                            <p:cond delay="0"/>
                                          </p:stCondLst>
                                        </p:cTn>
                                        <p:tgtEl>
                                          <p:spTgt spid="29"/>
                                        </p:tgtEl>
                                        <p:attrNameLst>
                                          <p:attrName>style.visibility</p:attrName>
                                        </p:attrNameLst>
                                      </p:cBhvr>
                                      <p:to>
                                        <p:strVal val="visible"/>
                                      </p:to>
                                    </p:set>
                                    <p:anim from="(-#ppt_w/2)" to="(#ppt_x)" calcmode="lin" valueType="num">
                                      <p:cBhvr>
                                        <p:cTn id="190" dur="600" fill="hold">
                                          <p:stCondLst>
                                            <p:cond delay="0"/>
                                          </p:stCondLst>
                                        </p:cTn>
                                        <p:tgtEl>
                                          <p:spTgt spid="29"/>
                                        </p:tgtEl>
                                        <p:attrNameLst>
                                          <p:attrName>ppt_x</p:attrName>
                                        </p:attrNameLst>
                                      </p:cBhvr>
                                    </p:anim>
                                    <p:anim from="0" to="-1.0" calcmode="lin" valueType="num">
                                      <p:cBhvr>
                                        <p:cTn id="191" dur="200" decel="50000" autoRev="1" fill="hold">
                                          <p:stCondLst>
                                            <p:cond delay="600"/>
                                          </p:stCondLst>
                                        </p:cTn>
                                        <p:tgtEl>
                                          <p:spTgt spid="29"/>
                                        </p:tgtEl>
                                        <p:attrNameLst>
                                          <p:attrName>xshear</p:attrName>
                                        </p:attrNameLst>
                                      </p:cBhvr>
                                    </p:anim>
                                    <p:animScale>
                                      <p:cBhvr>
                                        <p:cTn id="192" dur="200" decel="100000" autoRev="1" fill="hold">
                                          <p:stCondLst>
                                            <p:cond delay="600"/>
                                          </p:stCondLst>
                                        </p:cTn>
                                        <p:tgtEl>
                                          <p:spTgt spid="29"/>
                                        </p:tgtEl>
                                      </p:cBhvr>
                                      <p:from x="100000" y="100000"/>
                                      <p:to x="80000" y="100000"/>
                                    </p:animScale>
                                    <p:anim by="(#ppt_h/3+#ppt_w*0.1)" calcmode="lin" valueType="num">
                                      <p:cBhvr additive="sum">
                                        <p:cTn id="193" dur="200" decel="100000" autoRev="1" fill="hold">
                                          <p:stCondLst>
                                            <p:cond delay="600"/>
                                          </p:stCondLst>
                                        </p:cTn>
                                        <p:tgtEl>
                                          <p:spTgt spid="29"/>
                                        </p:tgtEl>
                                        <p:attrNameLst>
                                          <p:attrName>ppt_x</p:attrName>
                                        </p:attrNameLst>
                                      </p:cBhvr>
                                    </p:anim>
                                  </p:childTnLst>
                                </p:cTn>
                              </p:par>
                            </p:childTnLst>
                          </p:cTn>
                        </p:par>
                      </p:childTnLst>
                    </p:cTn>
                  </p:par>
                  <p:par>
                    <p:cTn id="194" fill="hold">
                      <p:stCondLst>
                        <p:cond delay="indefinite"/>
                      </p:stCondLst>
                      <p:childTnLst>
                        <p:par>
                          <p:cTn id="195" fill="hold">
                            <p:stCondLst>
                              <p:cond delay="0"/>
                            </p:stCondLst>
                            <p:childTnLst>
                              <p:par>
                                <p:cTn id="196" presetID="19" presetClass="entr" presetSubtype="10" fill="hold" grpId="1" nodeType="clickEffect">
                                  <p:stCondLst>
                                    <p:cond delay="0"/>
                                  </p:stCondLst>
                                  <p:iterate type="lt">
                                    <p:tmPct val="0"/>
                                  </p:iterate>
                                  <p:childTnLst>
                                    <p:set>
                                      <p:cBhvr>
                                        <p:cTn id="197" dur="1" fill="hold">
                                          <p:stCondLst>
                                            <p:cond delay="0"/>
                                          </p:stCondLst>
                                        </p:cTn>
                                        <p:tgtEl>
                                          <p:spTgt spid="15"/>
                                        </p:tgtEl>
                                        <p:attrNameLst>
                                          <p:attrName>style.visibility</p:attrName>
                                        </p:attrNameLst>
                                      </p:cBhvr>
                                      <p:to>
                                        <p:strVal val="visible"/>
                                      </p:to>
                                    </p:set>
                                    <p:anim calcmode="lin" valueType="num">
                                      <p:cBhvr>
                                        <p:cTn id="198" dur="5000" fill="hold"/>
                                        <p:tgtEl>
                                          <p:spTgt spid="15"/>
                                        </p:tgtEl>
                                        <p:attrNameLst>
                                          <p:attrName>ppt_w</p:attrName>
                                        </p:attrNameLst>
                                      </p:cBhvr>
                                      <p:tavLst>
                                        <p:tav tm="0" fmla="#ppt_w*sin(2.5*pi*$)">
                                          <p:val>
                                            <p:fltVal val="0"/>
                                          </p:val>
                                        </p:tav>
                                        <p:tav tm="100000">
                                          <p:val>
                                            <p:fltVal val="1"/>
                                          </p:val>
                                        </p:tav>
                                      </p:tavLst>
                                    </p:anim>
                                    <p:anim calcmode="lin" valueType="num">
                                      <p:cBhvr>
                                        <p:cTn id="199" dur="5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00" fill="hold">
                      <p:stCondLst>
                        <p:cond delay="indefinite"/>
                      </p:stCondLst>
                      <p:childTnLst>
                        <p:par>
                          <p:cTn id="201" fill="hold">
                            <p:stCondLst>
                              <p:cond delay="0"/>
                            </p:stCondLst>
                            <p:childTnLst>
                              <p:par>
                                <p:cTn id="202" presetID="19" presetClass="entr" presetSubtype="10" fill="hold" grpId="0" nodeType="clickEffect">
                                  <p:stCondLst>
                                    <p:cond delay="0"/>
                                  </p:stCondLst>
                                  <p:childTnLst>
                                    <p:set>
                                      <p:cBhvr>
                                        <p:cTn id="203" dur="1" fill="hold">
                                          <p:stCondLst>
                                            <p:cond delay="0"/>
                                          </p:stCondLst>
                                        </p:cTn>
                                        <p:tgtEl>
                                          <p:spTgt spid="22"/>
                                        </p:tgtEl>
                                        <p:attrNameLst>
                                          <p:attrName>style.visibility</p:attrName>
                                        </p:attrNameLst>
                                      </p:cBhvr>
                                      <p:to>
                                        <p:strVal val="visible"/>
                                      </p:to>
                                    </p:set>
                                    <p:anim calcmode="lin" valueType="num">
                                      <p:cBhvr>
                                        <p:cTn id="204" dur="5000" fill="hold"/>
                                        <p:tgtEl>
                                          <p:spTgt spid="22"/>
                                        </p:tgtEl>
                                        <p:attrNameLst>
                                          <p:attrName>ppt_w</p:attrName>
                                        </p:attrNameLst>
                                      </p:cBhvr>
                                      <p:tavLst>
                                        <p:tav tm="0" fmla="#ppt_w*sin(2.5*pi*$)">
                                          <p:val>
                                            <p:fltVal val="0"/>
                                          </p:val>
                                        </p:tav>
                                        <p:tav tm="100000">
                                          <p:val>
                                            <p:fltVal val="1"/>
                                          </p:val>
                                        </p:tav>
                                      </p:tavLst>
                                    </p:anim>
                                    <p:anim calcmode="lin" valueType="num">
                                      <p:cBhvr>
                                        <p:cTn id="205" dur="5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206" fill="hold">
                      <p:stCondLst>
                        <p:cond delay="indefinite"/>
                      </p:stCondLst>
                      <p:childTnLst>
                        <p:par>
                          <p:cTn id="207" fill="hold">
                            <p:stCondLst>
                              <p:cond delay="0"/>
                            </p:stCondLst>
                            <p:childTnLst>
                              <p:par>
                                <p:cTn id="208" presetID="34" presetClass="entr" presetSubtype="0" fill="hold" grpId="0" nodeType="clickEffect">
                                  <p:stCondLst>
                                    <p:cond delay="0"/>
                                  </p:stCondLst>
                                  <p:childTnLst>
                                    <p:set>
                                      <p:cBhvr>
                                        <p:cTn id="209" dur="1" fill="hold">
                                          <p:stCondLst>
                                            <p:cond delay="0"/>
                                          </p:stCondLst>
                                        </p:cTn>
                                        <p:tgtEl>
                                          <p:spTgt spid="30"/>
                                        </p:tgtEl>
                                        <p:attrNameLst>
                                          <p:attrName>style.visibility</p:attrName>
                                        </p:attrNameLst>
                                      </p:cBhvr>
                                      <p:to>
                                        <p:strVal val="visible"/>
                                      </p:to>
                                    </p:set>
                                    <p:anim from="(-#ppt_w/2)" to="(#ppt_x)" calcmode="lin" valueType="num">
                                      <p:cBhvr>
                                        <p:cTn id="210" dur="600" fill="hold">
                                          <p:stCondLst>
                                            <p:cond delay="0"/>
                                          </p:stCondLst>
                                        </p:cTn>
                                        <p:tgtEl>
                                          <p:spTgt spid="30"/>
                                        </p:tgtEl>
                                        <p:attrNameLst>
                                          <p:attrName>ppt_x</p:attrName>
                                        </p:attrNameLst>
                                      </p:cBhvr>
                                    </p:anim>
                                    <p:anim from="0" to="-1.0" calcmode="lin" valueType="num">
                                      <p:cBhvr>
                                        <p:cTn id="211" dur="200" decel="50000" autoRev="1" fill="hold">
                                          <p:stCondLst>
                                            <p:cond delay="600"/>
                                          </p:stCondLst>
                                        </p:cTn>
                                        <p:tgtEl>
                                          <p:spTgt spid="30"/>
                                        </p:tgtEl>
                                        <p:attrNameLst>
                                          <p:attrName>xshear</p:attrName>
                                        </p:attrNameLst>
                                      </p:cBhvr>
                                    </p:anim>
                                    <p:animScale>
                                      <p:cBhvr>
                                        <p:cTn id="212" dur="200" decel="100000" autoRev="1" fill="hold">
                                          <p:stCondLst>
                                            <p:cond delay="600"/>
                                          </p:stCondLst>
                                        </p:cTn>
                                        <p:tgtEl>
                                          <p:spTgt spid="30"/>
                                        </p:tgtEl>
                                      </p:cBhvr>
                                      <p:from x="100000" y="100000"/>
                                      <p:to x="80000" y="100000"/>
                                    </p:animScale>
                                    <p:anim by="(#ppt_h/3+#ppt_w*0.1)" calcmode="lin" valueType="num">
                                      <p:cBhvr additive="sum">
                                        <p:cTn id="213" dur="200" decel="100000" autoRev="1" fill="hold">
                                          <p:stCondLst>
                                            <p:cond delay="600"/>
                                          </p:stCondLst>
                                        </p:cTn>
                                        <p:tgtEl>
                                          <p:spTgt spid="30"/>
                                        </p:tgtEl>
                                        <p:attrNameLst>
                                          <p:attrName>ppt_x</p:attrName>
                                        </p:attrNameLst>
                                      </p:cBhvr>
                                    </p:anim>
                                  </p:childTnLst>
                                </p:cTn>
                              </p:par>
                            </p:childTnLst>
                          </p:cTn>
                        </p:par>
                      </p:childTnLst>
                    </p:cTn>
                  </p:par>
                  <p:par>
                    <p:cTn id="214" fill="hold">
                      <p:stCondLst>
                        <p:cond delay="indefinite"/>
                      </p:stCondLst>
                      <p:childTnLst>
                        <p:par>
                          <p:cTn id="215" fill="hold">
                            <p:stCondLst>
                              <p:cond delay="0"/>
                            </p:stCondLst>
                            <p:childTnLst>
                              <p:par>
                                <p:cTn id="216" presetID="27" presetClass="entr" presetSubtype="0" fill="hold" grpId="0" nodeType="clickEffect">
                                  <p:stCondLst>
                                    <p:cond delay="0"/>
                                  </p:stCondLst>
                                  <p:iterate type="lt">
                                    <p:tmPct val="50000"/>
                                  </p:iterate>
                                  <p:childTnLst>
                                    <p:set>
                                      <p:cBhvr>
                                        <p:cTn id="217" dur="1" fill="hold">
                                          <p:stCondLst>
                                            <p:cond delay="0"/>
                                          </p:stCondLst>
                                        </p:cTn>
                                        <p:tgtEl>
                                          <p:spTgt spid="31"/>
                                        </p:tgtEl>
                                        <p:attrNameLst>
                                          <p:attrName>style.visibility</p:attrName>
                                        </p:attrNameLst>
                                      </p:cBhvr>
                                      <p:to>
                                        <p:strVal val="visible"/>
                                      </p:to>
                                    </p:set>
                                    <p:anim calcmode="discrete" valueType="clr">
                                      <p:cBhvr override="childStyle">
                                        <p:cTn id="218" dur="8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219" dur="80"/>
                                        <p:tgtEl>
                                          <p:spTgt spid="31"/>
                                        </p:tgtEl>
                                        <p:attrNameLst>
                                          <p:attrName>fillcolor</p:attrName>
                                        </p:attrNameLst>
                                      </p:cBhvr>
                                      <p:tavLst>
                                        <p:tav tm="0">
                                          <p:val>
                                            <p:clrVal>
                                              <a:schemeClr val="accent2"/>
                                            </p:clrVal>
                                          </p:val>
                                        </p:tav>
                                        <p:tav tm="50000">
                                          <p:val>
                                            <p:clrVal>
                                              <a:schemeClr val="hlink"/>
                                            </p:clrVal>
                                          </p:val>
                                        </p:tav>
                                      </p:tavLst>
                                    </p:anim>
                                    <p:set>
                                      <p:cBhvr>
                                        <p:cTn id="220" dur="80"/>
                                        <p:tgtEl>
                                          <p:spTgt spid="31"/>
                                        </p:tgtEl>
                                        <p:attrNameLst>
                                          <p:attrName>fill.type</p:attrName>
                                        </p:attrNameLst>
                                      </p:cBhvr>
                                      <p:to>
                                        <p:strVal val="solid"/>
                                      </p:to>
                                    </p:set>
                                  </p:childTnLst>
                                </p:cTn>
                              </p:par>
                            </p:childTnLst>
                          </p:cTn>
                        </p:par>
                      </p:childTnLst>
                    </p:cTn>
                  </p:par>
                  <p:par>
                    <p:cTn id="221" fill="hold">
                      <p:stCondLst>
                        <p:cond delay="indefinite"/>
                      </p:stCondLst>
                      <p:childTnLst>
                        <p:par>
                          <p:cTn id="222" fill="hold">
                            <p:stCondLst>
                              <p:cond delay="0"/>
                            </p:stCondLst>
                            <p:childTnLst>
                              <p:par>
                                <p:cTn id="223" presetID="19" presetClass="entr" presetSubtype="10" fill="hold" nodeType="clickEffect">
                                  <p:stCondLst>
                                    <p:cond delay="0"/>
                                  </p:stCondLst>
                                  <p:childTnLst>
                                    <p:set>
                                      <p:cBhvr>
                                        <p:cTn id="224" dur="1" fill="hold">
                                          <p:stCondLst>
                                            <p:cond delay="0"/>
                                          </p:stCondLst>
                                        </p:cTn>
                                        <p:tgtEl>
                                          <p:spTgt spid="33"/>
                                        </p:tgtEl>
                                        <p:attrNameLst>
                                          <p:attrName>style.visibility</p:attrName>
                                        </p:attrNameLst>
                                      </p:cBhvr>
                                      <p:to>
                                        <p:strVal val="visible"/>
                                      </p:to>
                                    </p:set>
                                    <p:anim calcmode="lin" valueType="num">
                                      <p:cBhvr>
                                        <p:cTn id="225" dur="5000" fill="hold"/>
                                        <p:tgtEl>
                                          <p:spTgt spid="33"/>
                                        </p:tgtEl>
                                        <p:attrNameLst>
                                          <p:attrName>ppt_w</p:attrName>
                                        </p:attrNameLst>
                                      </p:cBhvr>
                                      <p:tavLst>
                                        <p:tav tm="0" fmla="#ppt_w*sin(2.5*pi*$)">
                                          <p:val>
                                            <p:fltVal val="0"/>
                                          </p:val>
                                        </p:tav>
                                        <p:tav tm="100000">
                                          <p:val>
                                            <p:fltVal val="1"/>
                                          </p:val>
                                        </p:tav>
                                      </p:tavLst>
                                    </p:anim>
                                    <p:anim calcmode="lin" valueType="num">
                                      <p:cBhvr>
                                        <p:cTn id="226" dur="500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9" grpId="1"/>
      <p:bldP spid="10" grpId="0"/>
      <p:bldP spid="10" grpId="1"/>
      <p:bldP spid="11" grpId="0"/>
      <p:bldP spid="11" grpId="1"/>
      <p:bldP spid="12" grpId="0"/>
      <p:bldP spid="12" grpId="1"/>
      <p:bldP spid="13" grpId="0"/>
      <p:bldP spid="13" grpId="1"/>
      <p:bldP spid="14" grpId="0"/>
      <p:bldP spid="14" grpId="1"/>
      <p:bldP spid="15" grpId="0"/>
      <p:bldP spid="15" grpId="1"/>
      <p:bldP spid="16" grpId="0"/>
      <p:bldP spid="17" grpId="0"/>
      <p:bldP spid="18" grpId="0"/>
      <p:bldP spid="19" grpId="0"/>
      <p:bldP spid="20" grpId="0"/>
      <p:bldP spid="21" grpId="0"/>
      <p:bldP spid="22" grpId="0"/>
      <p:bldP spid="23" grpId="0"/>
      <p:bldP spid="25" grpId="0"/>
      <p:bldP spid="26" grpId="0"/>
      <p:bldP spid="27" grpId="0"/>
      <p:bldP spid="28" grpId="0"/>
      <p:bldP spid="29" grpId="0"/>
      <p:bldP spid="30" grpId="0"/>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57554" y="285728"/>
            <a:ext cx="3477234"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400" dirty="0" smtClean="0"/>
              <a:t>التمثيل البياني للجداول التكرارية :</a:t>
            </a:r>
            <a:endParaRPr lang="ar-SA" sz="2400" dirty="0"/>
          </a:p>
        </p:txBody>
      </p:sp>
      <p:sp>
        <p:nvSpPr>
          <p:cNvPr id="3" name="مستطيل 2"/>
          <p:cNvSpPr/>
          <p:nvPr/>
        </p:nvSpPr>
        <p:spPr>
          <a:xfrm>
            <a:off x="500034" y="785794"/>
            <a:ext cx="7929618" cy="1200329"/>
          </a:xfrm>
          <a:prstGeom prst="rect">
            <a:avLst/>
          </a:prstGeom>
          <a:blipFill>
            <a:blip r:embed="rId3"/>
            <a:tile tx="0" ty="0" sx="100000" sy="100000" flip="none" algn="tl"/>
          </a:blipFill>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b="1" dirty="0" smtClean="0"/>
              <a:t>من أهم طرق عرض البيانات  وتمثيلها هي :</a:t>
            </a:r>
          </a:p>
          <a:p>
            <a:r>
              <a:rPr lang="ar-SA" sz="2400" b="1" dirty="0" smtClean="0"/>
              <a:t>1 - الأعمدة البيانية.       2-  المدرَّج التكراري.         3 - المضلع التكراري.                         4- المنحني التكراري.     5- المنحنيات المتجمعة.       6- القطاعات الدائرية .</a:t>
            </a:r>
            <a:endParaRPr lang="ar-SA" sz="2400" b="1" dirty="0"/>
          </a:p>
        </p:txBody>
      </p:sp>
      <p:sp>
        <p:nvSpPr>
          <p:cNvPr id="4" name="مستطيل 3"/>
          <p:cNvSpPr/>
          <p:nvPr/>
        </p:nvSpPr>
        <p:spPr>
          <a:xfrm>
            <a:off x="6000760" y="2071678"/>
            <a:ext cx="2869696" cy="52322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800" b="1" dirty="0" smtClean="0"/>
              <a:t>أولاً : الأعمدة البيانية :</a:t>
            </a:r>
            <a:endParaRPr lang="ar-SA" sz="2800" dirty="0"/>
          </a:p>
        </p:txBody>
      </p:sp>
      <p:sp>
        <p:nvSpPr>
          <p:cNvPr id="5" name="مستطيل 4"/>
          <p:cNvSpPr/>
          <p:nvPr/>
        </p:nvSpPr>
        <p:spPr>
          <a:xfrm>
            <a:off x="428596" y="2643182"/>
            <a:ext cx="8501122"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تستخدم عادة في تمثيل البيانات الوصفية  </a:t>
            </a:r>
            <a:r>
              <a:rPr lang="ar-SA" sz="2000" b="1" dirty="0" err="1" smtClean="0"/>
              <a:t>و</a:t>
            </a:r>
            <a:r>
              <a:rPr lang="ar-SA" sz="2000" b="1" dirty="0" smtClean="0"/>
              <a:t> يتم تمثيل البيانات بالأعمدة البانية عن طريق رسم محورين احدهما أفقي  (عادة نكتب عليه الوصف) )  </a:t>
            </a:r>
            <a:r>
              <a:rPr lang="ar-SA" sz="2000" b="1" dirty="0" err="1" smtClean="0"/>
              <a:t>و</a:t>
            </a:r>
            <a:r>
              <a:rPr lang="ar-SA" sz="2000" b="1" dirty="0" smtClean="0"/>
              <a:t> الأخر عمودي  (عادة نكتب عليه التكرار ) في</a:t>
            </a:r>
            <a:endParaRPr lang="ar-SA" sz="2000" dirty="0"/>
          </a:p>
        </p:txBody>
      </p:sp>
      <p:pic>
        <p:nvPicPr>
          <p:cNvPr id="6" name="Picture 2"/>
          <p:cNvPicPr>
            <a:picLocks noChangeAspect="1" noChangeArrowheads="1"/>
          </p:cNvPicPr>
          <p:nvPr/>
        </p:nvPicPr>
        <p:blipFill>
          <a:blip r:embed="rId4"/>
          <a:stretch>
            <a:fillRect/>
          </a:stretch>
        </p:blipFill>
        <p:spPr bwMode="auto">
          <a:xfrm>
            <a:off x="6000760" y="3857628"/>
            <a:ext cx="2928926" cy="2063280"/>
          </a:xfrm>
          <a:prstGeom prst="rect">
            <a:avLst/>
          </a:prstGeom>
          <a:noFill/>
          <a:ln w="9525">
            <a:noFill/>
            <a:miter lim="800000"/>
            <a:headEnd/>
            <a:tailEnd/>
          </a:ln>
          <a:effectLst/>
        </p:spPr>
      </p:pic>
      <p:cxnSp>
        <p:nvCxnSpPr>
          <p:cNvPr id="9" name="رابط كسهم مستقيم 8"/>
          <p:cNvCxnSpPr/>
          <p:nvPr/>
        </p:nvCxnSpPr>
        <p:spPr>
          <a:xfrm>
            <a:off x="857224" y="6500834"/>
            <a:ext cx="47149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flipH="1" flipV="1">
            <a:off x="-429851" y="5215347"/>
            <a:ext cx="257335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857224" y="621349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857224" y="592774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857224" y="564199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857224" y="53562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857224" y="507048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857224" y="4784734"/>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2" name="مستطيل 21"/>
          <p:cNvSpPr/>
          <p:nvPr/>
        </p:nvSpPr>
        <p:spPr>
          <a:xfrm>
            <a:off x="3360064" y="3357562"/>
            <a:ext cx="5593198"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smtClean="0"/>
              <a:t>مثال : مثل </a:t>
            </a:r>
            <a:r>
              <a:rPr lang="ar-SA" sz="2000" b="1" dirty="0" err="1" smtClean="0"/>
              <a:t>بالاعمدة</a:t>
            </a:r>
            <a:r>
              <a:rPr lang="ar-SA" sz="2000" b="1" dirty="0" smtClean="0"/>
              <a:t> البيانية  البيانات في الجدول التكراري التالي :</a:t>
            </a:r>
            <a:endParaRPr lang="ar-SA" sz="2000" b="1" dirty="0"/>
          </a:p>
        </p:txBody>
      </p:sp>
      <p:cxnSp>
        <p:nvCxnSpPr>
          <p:cNvPr id="24" name="رابط مستقيم 23"/>
          <p:cNvCxnSpPr/>
          <p:nvPr/>
        </p:nvCxnSpPr>
        <p:spPr>
          <a:xfrm rot="5400000">
            <a:off x="1535885" y="646511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p:nvPr/>
        </p:nvCxnSpPr>
        <p:spPr>
          <a:xfrm rot="5400000">
            <a:off x="1963718"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rot="5400000">
            <a:off x="2392347"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6"/>
          <p:cNvCxnSpPr/>
          <p:nvPr/>
        </p:nvCxnSpPr>
        <p:spPr>
          <a:xfrm rot="5400000">
            <a:off x="2820975"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رابط مستقيم 27"/>
          <p:cNvCxnSpPr/>
          <p:nvPr/>
        </p:nvCxnSpPr>
        <p:spPr>
          <a:xfrm rot="5400000">
            <a:off x="3249603"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رابط مستقيم 28"/>
          <p:cNvCxnSpPr/>
          <p:nvPr/>
        </p:nvCxnSpPr>
        <p:spPr>
          <a:xfrm rot="5400000">
            <a:off x="3679819"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رابط مستقيم 29"/>
          <p:cNvCxnSpPr/>
          <p:nvPr/>
        </p:nvCxnSpPr>
        <p:spPr>
          <a:xfrm rot="5400000">
            <a:off x="4108447"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p:nvPr/>
        </p:nvCxnSpPr>
        <p:spPr>
          <a:xfrm rot="5400000">
            <a:off x="1179489"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33" name="مربع نص 32"/>
          <p:cNvSpPr txBox="1"/>
          <p:nvPr/>
        </p:nvSpPr>
        <p:spPr>
          <a:xfrm>
            <a:off x="928662" y="6488692"/>
            <a:ext cx="714380" cy="369332"/>
          </a:xfrm>
          <a:prstGeom prst="rect">
            <a:avLst/>
          </a:prstGeom>
          <a:noFill/>
        </p:spPr>
        <p:txBody>
          <a:bodyPr wrap="square" rtlCol="1">
            <a:spAutoFit/>
          </a:bodyPr>
          <a:lstStyle/>
          <a:p>
            <a:r>
              <a:rPr lang="ar-SA" dirty="0" smtClean="0"/>
              <a:t>ممتاز</a:t>
            </a:r>
            <a:endParaRPr lang="ar-SA" dirty="0"/>
          </a:p>
        </p:txBody>
      </p:sp>
      <p:sp>
        <p:nvSpPr>
          <p:cNvPr id="34" name="مربع نص 33"/>
          <p:cNvSpPr txBox="1"/>
          <p:nvPr/>
        </p:nvSpPr>
        <p:spPr>
          <a:xfrm>
            <a:off x="1857356" y="6500834"/>
            <a:ext cx="714380" cy="369332"/>
          </a:xfrm>
          <a:prstGeom prst="rect">
            <a:avLst/>
          </a:prstGeom>
          <a:noFill/>
        </p:spPr>
        <p:txBody>
          <a:bodyPr wrap="square" rtlCol="1">
            <a:spAutoFit/>
          </a:bodyPr>
          <a:lstStyle/>
          <a:p>
            <a:r>
              <a:rPr lang="ar-SA" dirty="0" err="1" smtClean="0"/>
              <a:t>جيدجدا</a:t>
            </a:r>
            <a:endParaRPr lang="ar-SA" dirty="0"/>
          </a:p>
        </p:txBody>
      </p:sp>
      <p:sp>
        <p:nvSpPr>
          <p:cNvPr id="35" name="مربع نص 34"/>
          <p:cNvSpPr txBox="1"/>
          <p:nvPr/>
        </p:nvSpPr>
        <p:spPr>
          <a:xfrm>
            <a:off x="2571736" y="6500834"/>
            <a:ext cx="776294" cy="366690"/>
          </a:xfrm>
          <a:prstGeom prst="rect">
            <a:avLst/>
          </a:prstGeom>
          <a:noFill/>
        </p:spPr>
        <p:txBody>
          <a:bodyPr wrap="square" rtlCol="1">
            <a:spAutoFit/>
          </a:bodyPr>
          <a:lstStyle/>
          <a:p>
            <a:r>
              <a:rPr lang="ar-SA" dirty="0" smtClean="0"/>
              <a:t>جيد</a:t>
            </a:r>
            <a:endParaRPr lang="ar-SA" dirty="0"/>
          </a:p>
        </p:txBody>
      </p:sp>
      <p:sp>
        <p:nvSpPr>
          <p:cNvPr id="36" name="مربع نص 35"/>
          <p:cNvSpPr txBox="1"/>
          <p:nvPr/>
        </p:nvSpPr>
        <p:spPr>
          <a:xfrm>
            <a:off x="3571868" y="6429396"/>
            <a:ext cx="714380" cy="369332"/>
          </a:xfrm>
          <a:prstGeom prst="rect">
            <a:avLst/>
          </a:prstGeom>
          <a:noFill/>
        </p:spPr>
        <p:txBody>
          <a:bodyPr wrap="square" rtlCol="1">
            <a:spAutoFit/>
          </a:bodyPr>
          <a:lstStyle/>
          <a:p>
            <a:r>
              <a:rPr lang="ar-SA" dirty="0" smtClean="0"/>
              <a:t>مقبول</a:t>
            </a:r>
            <a:endParaRPr lang="ar-SA" dirty="0"/>
          </a:p>
        </p:txBody>
      </p:sp>
      <p:sp>
        <p:nvSpPr>
          <p:cNvPr id="37" name="مربع نص 36"/>
          <p:cNvSpPr txBox="1"/>
          <p:nvPr/>
        </p:nvSpPr>
        <p:spPr>
          <a:xfrm>
            <a:off x="4500562" y="6488668"/>
            <a:ext cx="714380" cy="369332"/>
          </a:xfrm>
          <a:prstGeom prst="rect">
            <a:avLst/>
          </a:prstGeom>
          <a:noFill/>
        </p:spPr>
        <p:txBody>
          <a:bodyPr wrap="square" rtlCol="1">
            <a:spAutoFit/>
          </a:bodyPr>
          <a:lstStyle/>
          <a:p>
            <a:r>
              <a:rPr lang="ar-SA" dirty="0" smtClean="0"/>
              <a:t>راسب</a:t>
            </a:r>
            <a:endParaRPr lang="ar-SA" dirty="0"/>
          </a:p>
        </p:txBody>
      </p:sp>
      <p:cxnSp>
        <p:nvCxnSpPr>
          <p:cNvPr id="38" name="رابط مستقيم 37"/>
          <p:cNvCxnSpPr/>
          <p:nvPr/>
        </p:nvCxnSpPr>
        <p:spPr>
          <a:xfrm rot="5400000">
            <a:off x="4535487"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رابط مستقيم 38"/>
          <p:cNvCxnSpPr/>
          <p:nvPr/>
        </p:nvCxnSpPr>
        <p:spPr>
          <a:xfrm rot="5400000">
            <a:off x="4964115" y="6464321"/>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40" name="مربع نص 39"/>
          <p:cNvSpPr txBox="1"/>
          <p:nvPr/>
        </p:nvSpPr>
        <p:spPr>
          <a:xfrm>
            <a:off x="142844" y="6072206"/>
            <a:ext cx="571504" cy="369332"/>
          </a:xfrm>
          <a:prstGeom prst="rect">
            <a:avLst/>
          </a:prstGeom>
          <a:noFill/>
        </p:spPr>
        <p:txBody>
          <a:bodyPr wrap="square" rtlCol="1">
            <a:spAutoFit/>
          </a:bodyPr>
          <a:lstStyle/>
          <a:p>
            <a:r>
              <a:rPr lang="ar-SA" dirty="0" smtClean="0"/>
              <a:t>2</a:t>
            </a:r>
            <a:endParaRPr lang="ar-SA" dirty="0"/>
          </a:p>
        </p:txBody>
      </p:sp>
      <p:sp>
        <p:nvSpPr>
          <p:cNvPr id="42" name="مربع نص 41"/>
          <p:cNvSpPr txBox="1"/>
          <p:nvPr/>
        </p:nvSpPr>
        <p:spPr>
          <a:xfrm>
            <a:off x="142844" y="5715016"/>
            <a:ext cx="571504" cy="369332"/>
          </a:xfrm>
          <a:prstGeom prst="rect">
            <a:avLst/>
          </a:prstGeom>
          <a:noFill/>
        </p:spPr>
        <p:txBody>
          <a:bodyPr wrap="square" rtlCol="1">
            <a:spAutoFit/>
          </a:bodyPr>
          <a:lstStyle/>
          <a:p>
            <a:r>
              <a:rPr lang="ar-SA" dirty="0" smtClean="0"/>
              <a:t>4</a:t>
            </a:r>
            <a:endParaRPr lang="ar-SA" dirty="0"/>
          </a:p>
        </p:txBody>
      </p:sp>
      <p:sp>
        <p:nvSpPr>
          <p:cNvPr id="43" name="مربع نص 42"/>
          <p:cNvSpPr txBox="1"/>
          <p:nvPr/>
        </p:nvSpPr>
        <p:spPr>
          <a:xfrm>
            <a:off x="142844" y="5417122"/>
            <a:ext cx="571504" cy="369332"/>
          </a:xfrm>
          <a:prstGeom prst="rect">
            <a:avLst/>
          </a:prstGeom>
          <a:noFill/>
        </p:spPr>
        <p:txBody>
          <a:bodyPr wrap="square" rtlCol="1">
            <a:spAutoFit/>
          </a:bodyPr>
          <a:lstStyle/>
          <a:p>
            <a:r>
              <a:rPr lang="ar-SA" dirty="0" smtClean="0"/>
              <a:t>6</a:t>
            </a:r>
            <a:endParaRPr lang="ar-SA" dirty="0"/>
          </a:p>
        </p:txBody>
      </p:sp>
      <p:sp>
        <p:nvSpPr>
          <p:cNvPr id="44" name="مربع نص 43"/>
          <p:cNvSpPr txBox="1"/>
          <p:nvPr/>
        </p:nvSpPr>
        <p:spPr>
          <a:xfrm>
            <a:off x="142844" y="5131370"/>
            <a:ext cx="571504" cy="369332"/>
          </a:xfrm>
          <a:prstGeom prst="rect">
            <a:avLst/>
          </a:prstGeom>
          <a:noFill/>
        </p:spPr>
        <p:txBody>
          <a:bodyPr wrap="square" rtlCol="1">
            <a:spAutoFit/>
          </a:bodyPr>
          <a:lstStyle/>
          <a:p>
            <a:r>
              <a:rPr lang="ar-SA" dirty="0" smtClean="0"/>
              <a:t>8</a:t>
            </a:r>
            <a:endParaRPr lang="ar-SA" dirty="0"/>
          </a:p>
        </p:txBody>
      </p:sp>
      <p:sp>
        <p:nvSpPr>
          <p:cNvPr id="45" name="مربع نص 44"/>
          <p:cNvSpPr txBox="1"/>
          <p:nvPr/>
        </p:nvSpPr>
        <p:spPr>
          <a:xfrm>
            <a:off x="214282" y="4845618"/>
            <a:ext cx="571504" cy="369332"/>
          </a:xfrm>
          <a:prstGeom prst="rect">
            <a:avLst/>
          </a:prstGeom>
          <a:noFill/>
        </p:spPr>
        <p:txBody>
          <a:bodyPr wrap="square" rtlCol="1">
            <a:spAutoFit/>
          </a:bodyPr>
          <a:lstStyle/>
          <a:p>
            <a:r>
              <a:rPr lang="ar-SA" dirty="0" smtClean="0"/>
              <a:t>10</a:t>
            </a:r>
            <a:endParaRPr lang="ar-SA" dirty="0"/>
          </a:p>
        </p:txBody>
      </p:sp>
      <p:sp>
        <p:nvSpPr>
          <p:cNvPr id="46" name="مربع نص 45"/>
          <p:cNvSpPr txBox="1"/>
          <p:nvPr/>
        </p:nvSpPr>
        <p:spPr>
          <a:xfrm>
            <a:off x="214282" y="4559866"/>
            <a:ext cx="571504" cy="369332"/>
          </a:xfrm>
          <a:prstGeom prst="rect">
            <a:avLst/>
          </a:prstGeom>
          <a:noFill/>
        </p:spPr>
        <p:txBody>
          <a:bodyPr wrap="square" rtlCol="1">
            <a:spAutoFit/>
          </a:bodyPr>
          <a:lstStyle/>
          <a:p>
            <a:r>
              <a:rPr lang="ar-SA" dirty="0" smtClean="0"/>
              <a:t>12</a:t>
            </a:r>
            <a:endParaRPr lang="ar-SA" dirty="0"/>
          </a:p>
        </p:txBody>
      </p:sp>
      <p:cxnSp>
        <p:nvCxnSpPr>
          <p:cNvPr id="48" name="رابط مستقيم 47"/>
          <p:cNvCxnSpPr/>
          <p:nvPr/>
        </p:nvCxnSpPr>
        <p:spPr>
          <a:xfrm>
            <a:off x="857224" y="449898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رابط مستقيم 48"/>
          <p:cNvCxnSpPr/>
          <p:nvPr/>
        </p:nvCxnSpPr>
        <p:spPr>
          <a:xfrm>
            <a:off x="857224" y="4213230"/>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51" name="مستطيل 50"/>
          <p:cNvSpPr/>
          <p:nvPr/>
        </p:nvSpPr>
        <p:spPr>
          <a:xfrm>
            <a:off x="357158" y="4274114"/>
            <a:ext cx="428322" cy="369332"/>
          </a:xfrm>
          <a:prstGeom prst="rect">
            <a:avLst/>
          </a:prstGeom>
        </p:spPr>
        <p:txBody>
          <a:bodyPr wrap="none">
            <a:spAutoFit/>
          </a:bodyPr>
          <a:lstStyle/>
          <a:p>
            <a:r>
              <a:rPr lang="ar-SA" dirty="0" smtClean="0"/>
              <a:t>14</a:t>
            </a:r>
            <a:endParaRPr lang="ar-SA" dirty="0"/>
          </a:p>
        </p:txBody>
      </p:sp>
      <p:sp>
        <p:nvSpPr>
          <p:cNvPr id="52" name="مستطيل 51"/>
          <p:cNvSpPr/>
          <p:nvPr/>
        </p:nvSpPr>
        <p:spPr>
          <a:xfrm>
            <a:off x="357464" y="4000504"/>
            <a:ext cx="428322" cy="369332"/>
          </a:xfrm>
          <a:prstGeom prst="rect">
            <a:avLst/>
          </a:prstGeom>
        </p:spPr>
        <p:txBody>
          <a:bodyPr wrap="none">
            <a:spAutoFit/>
          </a:bodyPr>
          <a:lstStyle/>
          <a:p>
            <a:r>
              <a:rPr lang="ar-SA" dirty="0" smtClean="0"/>
              <a:t>16</a:t>
            </a:r>
            <a:endParaRPr lang="ar-SA" dirty="0"/>
          </a:p>
        </p:txBody>
      </p:sp>
      <p:sp>
        <p:nvSpPr>
          <p:cNvPr id="53" name="مستطيل 52"/>
          <p:cNvSpPr/>
          <p:nvPr/>
        </p:nvSpPr>
        <p:spPr>
          <a:xfrm>
            <a:off x="1214414" y="5786454"/>
            <a:ext cx="42862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4" name="مستطيل 53"/>
          <p:cNvSpPr/>
          <p:nvPr/>
        </p:nvSpPr>
        <p:spPr>
          <a:xfrm>
            <a:off x="2000232" y="5357826"/>
            <a:ext cx="428628"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5" name="مستطيل 54"/>
          <p:cNvSpPr/>
          <p:nvPr/>
        </p:nvSpPr>
        <p:spPr>
          <a:xfrm>
            <a:off x="2857488" y="4214818"/>
            <a:ext cx="500066" cy="2286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6" name="مستطيل 55"/>
          <p:cNvSpPr/>
          <p:nvPr/>
        </p:nvSpPr>
        <p:spPr>
          <a:xfrm>
            <a:off x="3714744" y="5786454"/>
            <a:ext cx="42862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9" name="مستطيل 58"/>
          <p:cNvSpPr/>
          <p:nvPr/>
        </p:nvSpPr>
        <p:spPr>
          <a:xfrm>
            <a:off x="4572000" y="5643578"/>
            <a:ext cx="42862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0" name="مربع نص 59"/>
          <p:cNvSpPr txBox="1"/>
          <p:nvPr/>
        </p:nvSpPr>
        <p:spPr>
          <a:xfrm>
            <a:off x="5786446" y="6286520"/>
            <a:ext cx="714380" cy="369332"/>
          </a:xfrm>
          <a:prstGeom prst="rect">
            <a:avLst/>
          </a:prstGeom>
          <a:noFill/>
        </p:spPr>
        <p:txBody>
          <a:bodyPr wrap="square" rtlCol="1">
            <a:spAutoFit/>
          </a:bodyPr>
          <a:lstStyle/>
          <a:p>
            <a:r>
              <a:rPr lang="ar-SA" b="1" dirty="0" smtClean="0">
                <a:solidFill>
                  <a:srgbClr val="FF0000"/>
                </a:solidFill>
              </a:rPr>
              <a:t>التقدير</a:t>
            </a:r>
            <a:endParaRPr lang="ar-SA" b="1" dirty="0">
              <a:solidFill>
                <a:srgbClr val="FF0000"/>
              </a:solidFill>
            </a:endParaRPr>
          </a:p>
        </p:txBody>
      </p:sp>
      <p:sp>
        <p:nvSpPr>
          <p:cNvPr id="61" name="مربع نص 60"/>
          <p:cNvSpPr txBox="1"/>
          <p:nvPr/>
        </p:nvSpPr>
        <p:spPr>
          <a:xfrm>
            <a:off x="214282" y="3571876"/>
            <a:ext cx="1214446" cy="369332"/>
          </a:xfrm>
          <a:prstGeom prst="rect">
            <a:avLst/>
          </a:prstGeom>
          <a:noFill/>
        </p:spPr>
        <p:txBody>
          <a:bodyPr wrap="square" rtlCol="1">
            <a:spAutoFit/>
          </a:bodyPr>
          <a:lstStyle/>
          <a:p>
            <a:r>
              <a:rPr lang="ar-SA" b="1" dirty="0" smtClean="0">
                <a:solidFill>
                  <a:srgbClr val="FF0000"/>
                </a:solidFill>
              </a:rPr>
              <a:t>عدد الطلاب</a:t>
            </a:r>
            <a:endParaRPr lang="ar-S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
                                        </p:tgtEl>
                                        <p:attrNameLst>
                                          <p:attrName>style.visibility</p:attrName>
                                        </p:attrNameLst>
                                      </p:cBhvr>
                                      <p:to>
                                        <p:strVal val="visible"/>
                                      </p:to>
                                    </p:set>
                                    <p:anim calcmode="discrete" valueType="clr">
                                      <p:cBhvr override="childStyle">
                                        <p:cTn id="12"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gtEl>
                                        <p:attrNameLst>
                                          <p:attrName>fillcolor</p:attrName>
                                        </p:attrNameLst>
                                      </p:cBhvr>
                                      <p:tavLst>
                                        <p:tav tm="0">
                                          <p:val>
                                            <p:clrVal>
                                              <a:schemeClr val="accent2"/>
                                            </p:clrVal>
                                          </p:val>
                                        </p:tav>
                                        <p:tav tm="50000">
                                          <p:val>
                                            <p:clrVal>
                                              <a:schemeClr val="hlink"/>
                                            </p:clrVal>
                                          </p:val>
                                        </p:tav>
                                      </p:tavLst>
                                    </p:anim>
                                    <p:set>
                                      <p:cBhvr>
                                        <p:cTn id="14" dur="80"/>
                                        <p:tgtEl>
                                          <p:spTgt spid="3"/>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0" fill="hold"/>
                                        <p:tgtEl>
                                          <p:spTgt spid="4"/>
                                        </p:tgtEl>
                                        <p:attrNameLst>
                                          <p:attrName>ppt_w</p:attrName>
                                        </p:attrNameLst>
                                      </p:cBhvr>
                                      <p:tavLst>
                                        <p:tav tm="0" fmla="#ppt_w*sin(2.5*pi*$)">
                                          <p:val>
                                            <p:fltVal val="0"/>
                                          </p:val>
                                        </p:tav>
                                        <p:tav tm="100000">
                                          <p:val>
                                            <p:fltVal val="1"/>
                                          </p:val>
                                        </p:tav>
                                      </p:tavLst>
                                    </p:anim>
                                    <p:anim calcmode="lin" valueType="num">
                                      <p:cBhvr>
                                        <p:cTn id="20"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diamond(in)">
                                      <p:cBhvr>
                                        <p:cTn id="30" dur="20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ircle(in)">
                                      <p:cBhvr>
                                        <p:cTn id="35" dur="2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80">
                                          <p:stCondLst>
                                            <p:cond delay="0"/>
                                          </p:stCondLst>
                                        </p:cTn>
                                        <p:tgtEl>
                                          <p:spTgt spid="9"/>
                                        </p:tgtEl>
                                      </p:cBhvr>
                                    </p:animEffect>
                                    <p:anim calcmode="lin" valueType="num">
                                      <p:cBhvr>
                                        <p:cTn id="4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6" dur="26">
                                          <p:stCondLst>
                                            <p:cond delay="650"/>
                                          </p:stCondLst>
                                        </p:cTn>
                                        <p:tgtEl>
                                          <p:spTgt spid="9"/>
                                        </p:tgtEl>
                                      </p:cBhvr>
                                      <p:to x="100000" y="60000"/>
                                    </p:animScale>
                                    <p:animScale>
                                      <p:cBhvr>
                                        <p:cTn id="47" dur="166" decel="50000">
                                          <p:stCondLst>
                                            <p:cond delay="676"/>
                                          </p:stCondLst>
                                        </p:cTn>
                                        <p:tgtEl>
                                          <p:spTgt spid="9"/>
                                        </p:tgtEl>
                                      </p:cBhvr>
                                      <p:to x="100000" y="100000"/>
                                    </p:animScale>
                                    <p:animScale>
                                      <p:cBhvr>
                                        <p:cTn id="48" dur="26">
                                          <p:stCondLst>
                                            <p:cond delay="1312"/>
                                          </p:stCondLst>
                                        </p:cTn>
                                        <p:tgtEl>
                                          <p:spTgt spid="9"/>
                                        </p:tgtEl>
                                      </p:cBhvr>
                                      <p:to x="100000" y="80000"/>
                                    </p:animScale>
                                    <p:animScale>
                                      <p:cBhvr>
                                        <p:cTn id="49" dur="166" decel="50000">
                                          <p:stCondLst>
                                            <p:cond delay="1338"/>
                                          </p:stCondLst>
                                        </p:cTn>
                                        <p:tgtEl>
                                          <p:spTgt spid="9"/>
                                        </p:tgtEl>
                                      </p:cBhvr>
                                      <p:to x="100000" y="100000"/>
                                    </p:animScale>
                                    <p:animScale>
                                      <p:cBhvr>
                                        <p:cTn id="50" dur="26">
                                          <p:stCondLst>
                                            <p:cond delay="1642"/>
                                          </p:stCondLst>
                                        </p:cTn>
                                        <p:tgtEl>
                                          <p:spTgt spid="9"/>
                                        </p:tgtEl>
                                      </p:cBhvr>
                                      <p:to x="100000" y="90000"/>
                                    </p:animScale>
                                    <p:animScale>
                                      <p:cBhvr>
                                        <p:cTn id="51" dur="166" decel="50000">
                                          <p:stCondLst>
                                            <p:cond delay="1668"/>
                                          </p:stCondLst>
                                        </p:cTn>
                                        <p:tgtEl>
                                          <p:spTgt spid="9"/>
                                        </p:tgtEl>
                                      </p:cBhvr>
                                      <p:to x="100000" y="100000"/>
                                    </p:animScale>
                                    <p:animScale>
                                      <p:cBhvr>
                                        <p:cTn id="52" dur="26">
                                          <p:stCondLst>
                                            <p:cond delay="1808"/>
                                          </p:stCondLst>
                                        </p:cTn>
                                        <p:tgtEl>
                                          <p:spTgt spid="9"/>
                                        </p:tgtEl>
                                      </p:cBhvr>
                                      <p:to x="100000" y="95000"/>
                                    </p:animScale>
                                    <p:animScale>
                                      <p:cBhvr>
                                        <p:cTn id="53" dur="166" decel="50000">
                                          <p:stCondLst>
                                            <p:cond delay="1834"/>
                                          </p:stCondLst>
                                        </p:cTn>
                                        <p:tgtEl>
                                          <p:spTgt spid="9"/>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6" presetClass="entr" presetSubtype="0"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80">
                                          <p:stCondLst>
                                            <p:cond delay="0"/>
                                          </p:stCondLst>
                                        </p:cTn>
                                        <p:tgtEl>
                                          <p:spTgt spid="11"/>
                                        </p:tgtEl>
                                      </p:cBhvr>
                                    </p:animEffect>
                                    <p:anim calcmode="lin" valueType="num">
                                      <p:cBhvr>
                                        <p:cTn id="5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4" dur="26">
                                          <p:stCondLst>
                                            <p:cond delay="650"/>
                                          </p:stCondLst>
                                        </p:cTn>
                                        <p:tgtEl>
                                          <p:spTgt spid="11"/>
                                        </p:tgtEl>
                                      </p:cBhvr>
                                      <p:to x="100000" y="60000"/>
                                    </p:animScale>
                                    <p:animScale>
                                      <p:cBhvr>
                                        <p:cTn id="65" dur="166" decel="50000">
                                          <p:stCondLst>
                                            <p:cond delay="676"/>
                                          </p:stCondLst>
                                        </p:cTn>
                                        <p:tgtEl>
                                          <p:spTgt spid="11"/>
                                        </p:tgtEl>
                                      </p:cBhvr>
                                      <p:to x="100000" y="100000"/>
                                    </p:animScale>
                                    <p:animScale>
                                      <p:cBhvr>
                                        <p:cTn id="66" dur="26">
                                          <p:stCondLst>
                                            <p:cond delay="1312"/>
                                          </p:stCondLst>
                                        </p:cTn>
                                        <p:tgtEl>
                                          <p:spTgt spid="11"/>
                                        </p:tgtEl>
                                      </p:cBhvr>
                                      <p:to x="100000" y="80000"/>
                                    </p:animScale>
                                    <p:animScale>
                                      <p:cBhvr>
                                        <p:cTn id="67" dur="166" decel="50000">
                                          <p:stCondLst>
                                            <p:cond delay="1338"/>
                                          </p:stCondLst>
                                        </p:cTn>
                                        <p:tgtEl>
                                          <p:spTgt spid="11"/>
                                        </p:tgtEl>
                                      </p:cBhvr>
                                      <p:to x="100000" y="100000"/>
                                    </p:animScale>
                                    <p:animScale>
                                      <p:cBhvr>
                                        <p:cTn id="68" dur="26">
                                          <p:stCondLst>
                                            <p:cond delay="1642"/>
                                          </p:stCondLst>
                                        </p:cTn>
                                        <p:tgtEl>
                                          <p:spTgt spid="11"/>
                                        </p:tgtEl>
                                      </p:cBhvr>
                                      <p:to x="100000" y="90000"/>
                                    </p:animScale>
                                    <p:animScale>
                                      <p:cBhvr>
                                        <p:cTn id="69" dur="166" decel="50000">
                                          <p:stCondLst>
                                            <p:cond delay="1668"/>
                                          </p:stCondLst>
                                        </p:cTn>
                                        <p:tgtEl>
                                          <p:spTgt spid="11"/>
                                        </p:tgtEl>
                                      </p:cBhvr>
                                      <p:to x="100000" y="100000"/>
                                    </p:animScale>
                                    <p:animScale>
                                      <p:cBhvr>
                                        <p:cTn id="70" dur="26">
                                          <p:stCondLst>
                                            <p:cond delay="1808"/>
                                          </p:stCondLst>
                                        </p:cTn>
                                        <p:tgtEl>
                                          <p:spTgt spid="11"/>
                                        </p:tgtEl>
                                      </p:cBhvr>
                                      <p:to x="100000" y="95000"/>
                                    </p:animScale>
                                    <p:animScale>
                                      <p:cBhvr>
                                        <p:cTn id="71" dur="166" decel="50000">
                                          <p:stCondLst>
                                            <p:cond delay="1834"/>
                                          </p:stCondLst>
                                        </p:cTn>
                                        <p:tgtEl>
                                          <p:spTgt spid="11"/>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19" presetClass="entr" presetSubtype="10" fill="hold" grpId="0" nodeType="clickEffect">
                                  <p:stCondLst>
                                    <p:cond delay="0"/>
                                  </p:stCondLst>
                                  <p:childTnLst>
                                    <p:set>
                                      <p:cBhvr>
                                        <p:cTn id="75" dur="1" fill="hold">
                                          <p:stCondLst>
                                            <p:cond delay="0"/>
                                          </p:stCondLst>
                                        </p:cTn>
                                        <p:tgtEl>
                                          <p:spTgt spid="60"/>
                                        </p:tgtEl>
                                        <p:attrNameLst>
                                          <p:attrName>style.visibility</p:attrName>
                                        </p:attrNameLst>
                                      </p:cBhvr>
                                      <p:to>
                                        <p:strVal val="visible"/>
                                      </p:to>
                                    </p:set>
                                    <p:anim calcmode="lin" valueType="num">
                                      <p:cBhvr>
                                        <p:cTn id="76" dur="5000" fill="hold"/>
                                        <p:tgtEl>
                                          <p:spTgt spid="60"/>
                                        </p:tgtEl>
                                        <p:attrNameLst>
                                          <p:attrName>ppt_w</p:attrName>
                                        </p:attrNameLst>
                                      </p:cBhvr>
                                      <p:tavLst>
                                        <p:tav tm="0" fmla="#ppt_w*sin(2.5*pi*$)">
                                          <p:val>
                                            <p:fltVal val="0"/>
                                          </p:val>
                                        </p:tav>
                                        <p:tav tm="100000">
                                          <p:val>
                                            <p:fltVal val="1"/>
                                          </p:val>
                                        </p:tav>
                                      </p:tavLst>
                                    </p:anim>
                                    <p:anim calcmode="lin" valueType="num">
                                      <p:cBhvr>
                                        <p:cTn id="77" dur="5000" fill="hold"/>
                                        <p:tgtEl>
                                          <p:spTgt spid="60"/>
                                        </p:tgtEl>
                                        <p:attrNameLst>
                                          <p:attrName>ppt_h</p:attrName>
                                        </p:attrNameLst>
                                      </p:cBhvr>
                                      <p:tavLst>
                                        <p:tav tm="0">
                                          <p:val>
                                            <p:strVal val="#ppt_h"/>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48" presetClass="entr" presetSubtype="0" accel="50000"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3" dur="1000" fill="hold"/>
                                        <p:tgtEl>
                                          <p:spTgt spid="33"/>
                                        </p:tgtEl>
                                        <p:attrNameLst>
                                          <p:attrName>ppt_x</p:attrName>
                                        </p:attrNameLst>
                                      </p:cBhvr>
                                      <p:tavLst>
                                        <p:tav tm="0">
                                          <p:val>
                                            <p:fltVal val="-1"/>
                                          </p:val>
                                        </p:tav>
                                        <p:tav tm="50000">
                                          <p:val>
                                            <p:fltVal val="0.95"/>
                                          </p:val>
                                        </p:tav>
                                        <p:tav tm="100000">
                                          <p:val>
                                            <p:strVal val="#ppt_x"/>
                                          </p:val>
                                        </p:tav>
                                      </p:tavLst>
                                    </p:anim>
                                    <p:anim calcmode="lin" valueType="num">
                                      <p:cBhvr>
                                        <p:cTn id="84" dur="1000" fill="hold"/>
                                        <p:tgtEl>
                                          <p:spTgt spid="33"/>
                                        </p:tgtEl>
                                        <p:attrNameLst>
                                          <p:attrName>ppt_y</p:attrName>
                                        </p:attrNameLst>
                                      </p:cBhvr>
                                      <p:tavLst>
                                        <p:tav tm="0">
                                          <p:val>
                                            <p:strVal val="#ppt_y"/>
                                          </p:val>
                                        </p:tav>
                                        <p:tav tm="100000">
                                          <p:val>
                                            <p:strVal val="#ppt_y"/>
                                          </p:val>
                                        </p:tav>
                                      </p:tavLst>
                                    </p:anim>
                                    <p:animEffect transition="in" filter="fade">
                                      <p:cBhvr>
                                        <p:cTn id="85" dur="1000"/>
                                        <p:tgtEl>
                                          <p:spTgt spid="33"/>
                                        </p:tgtEl>
                                      </p:cBhvr>
                                    </p:animEffect>
                                  </p:childTnLst>
                                </p:cTn>
                              </p:par>
                            </p:childTnLst>
                          </p:cTn>
                        </p:par>
                      </p:childTnLst>
                    </p:cTn>
                  </p:par>
                  <p:par>
                    <p:cTn id="86" fill="hold">
                      <p:stCondLst>
                        <p:cond delay="indefinite"/>
                      </p:stCondLst>
                      <p:childTnLst>
                        <p:par>
                          <p:cTn id="87" fill="hold">
                            <p:stCondLst>
                              <p:cond delay="0"/>
                            </p:stCondLst>
                            <p:childTnLst>
                              <p:par>
                                <p:cTn id="88" presetID="48" presetClass="entr" presetSubtype="0" accel="50000" fill="hold" grpId="0" nodeType="click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p:cTn id="90" dur="1000" fill="hold"/>
                                        <p:tgtEl>
                                          <p:spTgt spid="3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1" dur="1000" fill="hold"/>
                                        <p:tgtEl>
                                          <p:spTgt spid="34"/>
                                        </p:tgtEl>
                                        <p:attrNameLst>
                                          <p:attrName>ppt_x</p:attrName>
                                        </p:attrNameLst>
                                      </p:cBhvr>
                                      <p:tavLst>
                                        <p:tav tm="0">
                                          <p:val>
                                            <p:fltVal val="-1"/>
                                          </p:val>
                                        </p:tav>
                                        <p:tav tm="50000">
                                          <p:val>
                                            <p:fltVal val="0.95"/>
                                          </p:val>
                                        </p:tav>
                                        <p:tav tm="100000">
                                          <p:val>
                                            <p:strVal val="#ppt_x"/>
                                          </p:val>
                                        </p:tav>
                                      </p:tavLst>
                                    </p:anim>
                                    <p:anim calcmode="lin" valueType="num">
                                      <p:cBhvr>
                                        <p:cTn id="92" dur="1000" fill="hold"/>
                                        <p:tgtEl>
                                          <p:spTgt spid="34"/>
                                        </p:tgtEl>
                                        <p:attrNameLst>
                                          <p:attrName>ppt_y</p:attrName>
                                        </p:attrNameLst>
                                      </p:cBhvr>
                                      <p:tavLst>
                                        <p:tav tm="0">
                                          <p:val>
                                            <p:strVal val="#ppt_y"/>
                                          </p:val>
                                        </p:tav>
                                        <p:tav tm="100000">
                                          <p:val>
                                            <p:strVal val="#ppt_y"/>
                                          </p:val>
                                        </p:tav>
                                      </p:tavLst>
                                    </p:anim>
                                    <p:animEffect transition="in" filter="fade">
                                      <p:cBhvr>
                                        <p:cTn id="93" dur="1000"/>
                                        <p:tgtEl>
                                          <p:spTgt spid="34"/>
                                        </p:tgtEl>
                                      </p:cBhvr>
                                    </p:animEffect>
                                  </p:childTnLst>
                                </p:cTn>
                              </p:par>
                            </p:childTnLst>
                          </p:cTn>
                        </p:par>
                      </p:childTnLst>
                    </p:cTn>
                  </p:par>
                  <p:par>
                    <p:cTn id="94" fill="hold">
                      <p:stCondLst>
                        <p:cond delay="indefinite"/>
                      </p:stCondLst>
                      <p:childTnLst>
                        <p:par>
                          <p:cTn id="95" fill="hold">
                            <p:stCondLst>
                              <p:cond delay="0"/>
                            </p:stCondLst>
                            <p:childTnLst>
                              <p:par>
                                <p:cTn id="96" presetID="48" presetClass="entr" presetSubtype="0" accel="50000" fill="hold" grpId="0" nodeType="clickEffect">
                                  <p:stCondLst>
                                    <p:cond delay="0"/>
                                  </p:stCondLst>
                                  <p:childTnLst>
                                    <p:set>
                                      <p:cBhvr>
                                        <p:cTn id="97" dur="1" fill="hold">
                                          <p:stCondLst>
                                            <p:cond delay="0"/>
                                          </p:stCondLst>
                                        </p:cTn>
                                        <p:tgtEl>
                                          <p:spTgt spid="35"/>
                                        </p:tgtEl>
                                        <p:attrNameLst>
                                          <p:attrName>style.visibility</p:attrName>
                                        </p:attrNameLst>
                                      </p:cBhvr>
                                      <p:to>
                                        <p:strVal val="visible"/>
                                      </p:to>
                                    </p:set>
                                    <p:anim calcmode="lin" valueType="num">
                                      <p:cBhvr>
                                        <p:cTn id="98" dur="1000" fill="hold"/>
                                        <p:tgtEl>
                                          <p:spTgt spid="3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9" dur="1000" fill="hold"/>
                                        <p:tgtEl>
                                          <p:spTgt spid="35"/>
                                        </p:tgtEl>
                                        <p:attrNameLst>
                                          <p:attrName>ppt_x</p:attrName>
                                        </p:attrNameLst>
                                      </p:cBhvr>
                                      <p:tavLst>
                                        <p:tav tm="0">
                                          <p:val>
                                            <p:fltVal val="-1"/>
                                          </p:val>
                                        </p:tav>
                                        <p:tav tm="50000">
                                          <p:val>
                                            <p:fltVal val="0.95"/>
                                          </p:val>
                                        </p:tav>
                                        <p:tav tm="100000">
                                          <p:val>
                                            <p:strVal val="#ppt_x"/>
                                          </p:val>
                                        </p:tav>
                                      </p:tavLst>
                                    </p:anim>
                                    <p:anim calcmode="lin" valueType="num">
                                      <p:cBhvr>
                                        <p:cTn id="100" dur="1000" fill="hold"/>
                                        <p:tgtEl>
                                          <p:spTgt spid="35"/>
                                        </p:tgtEl>
                                        <p:attrNameLst>
                                          <p:attrName>ppt_y</p:attrName>
                                        </p:attrNameLst>
                                      </p:cBhvr>
                                      <p:tavLst>
                                        <p:tav tm="0">
                                          <p:val>
                                            <p:strVal val="#ppt_y"/>
                                          </p:val>
                                        </p:tav>
                                        <p:tav tm="100000">
                                          <p:val>
                                            <p:strVal val="#ppt_y"/>
                                          </p:val>
                                        </p:tav>
                                      </p:tavLst>
                                    </p:anim>
                                    <p:animEffect transition="in" filter="fade">
                                      <p:cBhvr>
                                        <p:cTn id="101" dur="1000"/>
                                        <p:tgtEl>
                                          <p:spTgt spid="35"/>
                                        </p:tgtEl>
                                      </p:cBhvr>
                                    </p:animEffect>
                                  </p:childTnLst>
                                </p:cTn>
                              </p:par>
                            </p:childTnLst>
                          </p:cTn>
                        </p:par>
                      </p:childTnLst>
                    </p:cTn>
                  </p:par>
                  <p:par>
                    <p:cTn id="102" fill="hold">
                      <p:stCondLst>
                        <p:cond delay="indefinite"/>
                      </p:stCondLst>
                      <p:childTnLst>
                        <p:par>
                          <p:cTn id="103" fill="hold">
                            <p:stCondLst>
                              <p:cond delay="0"/>
                            </p:stCondLst>
                            <p:childTnLst>
                              <p:par>
                                <p:cTn id="104" presetID="48" presetClass="entr" presetSubtype="0" accel="50000" fill="hold" grpId="0" nodeType="click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1000" fill="hold"/>
                                        <p:tgtEl>
                                          <p:spTgt spid="3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07" dur="1000" fill="hold"/>
                                        <p:tgtEl>
                                          <p:spTgt spid="36"/>
                                        </p:tgtEl>
                                        <p:attrNameLst>
                                          <p:attrName>ppt_x</p:attrName>
                                        </p:attrNameLst>
                                      </p:cBhvr>
                                      <p:tavLst>
                                        <p:tav tm="0">
                                          <p:val>
                                            <p:fltVal val="-1"/>
                                          </p:val>
                                        </p:tav>
                                        <p:tav tm="50000">
                                          <p:val>
                                            <p:fltVal val="0.95"/>
                                          </p:val>
                                        </p:tav>
                                        <p:tav tm="100000">
                                          <p:val>
                                            <p:strVal val="#ppt_x"/>
                                          </p:val>
                                        </p:tav>
                                      </p:tavLst>
                                    </p:anim>
                                    <p:anim calcmode="lin" valueType="num">
                                      <p:cBhvr>
                                        <p:cTn id="108" dur="1000" fill="hold"/>
                                        <p:tgtEl>
                                          <p:spTgt spid="36"/>
                                        </p:tgtEl>
                                        <p:attrNameLst>
                                          <p:attrName>ppt_y</p:attrName>
                                        </p:attrNameLst>
                                      </p:cBhvr>
                                      <p:tavLst>
                                        <p:tav tm="0">
                                          <p:val>
                                            <p:strVal val="#ppt_y"/>
                                          </p:val>
                                        </p:tav>
                                        <p:tav tm="100000">
                                          <p:val>
                                            <p:strVal val="#ppt_y"/>
                                          </p:val>
                                        </p:tav>
                                      </p:tavLst>
                                    </p:anim>
                                    <p:animEffect transition="in" filter="fade">
                                      <p:cBhvr>
                                        <p:cTn id="109" dur="1000"/>
                                        <p:tgtEl>
                                          <p:spTgt spid="36"/>
                                        </p:tgtEl>
                                      </p:cBhvr>
                                    </p:animEffect>
                                  </p:childTnLst>
                                </p:cTn>
                              </p:par>
                            </p:childTnLst>
                          </p:cTn>
                        </p:par>
                      </p:childTnLst>
                    </p:cTn>
                  </p:par>
                  <p:par>
                    <p:cTn id="110" fill="hold">
                      <p:stCondLst>
                        <p:cond delay="indefinite"/>
                      </p:stCondLst>
                      <p:childTnLst>
                        <p:par>
                          <p:cTn id="111" fill="hold">
                            <p:stCondLst>
                              <p:cond delay="0"/>
                            </p:stCondLst>
                            <p:childTnLst>
                              <p:par>
                                <p:cTn id="112" presetID="48" presetClass="entr" presetSubtype="0" accel="50000" fill="hold" grpId="0" nodeType="clickEffect">
                                  <p:stCondLst>
                                    <p:cond delay="0"/>
                                  </p:stCondLst>
                                  <p:childTnLst>
                                    <p:set>
                                      <p:cBhvr>
                                        <p:cTn id="113" dur="1" fill="hold">
                                          <p:stCondLst>
                                            <p:cond delay="0"/>
                                          </p:stCondLst>
                                        </p:cTn>
                                        <p:tgtEl>
                                          <p:spTgt spid="37"/>
                                        </p:tgtEl>
                                        <p:attrNameLst>
                                          <p:attrName>style.visibility</p:attrName>
                                        </p:attrNameLst>
                                      </p:cBhvr>
                                      <p:to>
                                        <p:strVal val="visible"/>
                                      </p:to>
                                    </p:set>
                                    <p:anim calcmode="lin" valueType="num">
                                      <p:cBhvr>
                                        <p:cTn id="114" dur="1000" fill="hold"/>
                                        <p:tgtEl>
                                          <p:spTgt spid="3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15" dur="1000" fill="hold"/>
                                        <p:tgtEl>
                                          <p:spTgt spid="37"/>
                                        </p:tgtEl>
                                        <p:attrNameLst>
                                          <p:attrName>ppt_x</p:attrName>
                                        </p:attrNameLst>
                                      </p:cBhvr>
                                      <p:tavLst>
                                        <p:tav tm="0">
                                          <p:val>
                                            <p:fltVal val="-1"/>
                                          </p:val>
                                        </p:tav>
                                        <p:tav tm="50000">
                                          <p:val>
                                            <p:fltVal val="0.95"/>
                                          </p:val>
                                        </p:tav>
                                        <p:tav tm="100000">
                                          <p:val>
                                            <p:strVal val="#ppt_x"/>
                                          </p:val>
                                        </p:tav>
                                      </p:tavLst>
                                    </p:anim>
                                    <p:anim calcmode="lin" valueType="num">
                                      <p:cBhvr>
                                        <p:cTn id="116" dur="1000" fill="hold"/>
                                        <p:tgtEl>
                                          <p:spTgt spid="37"/>
                                        </p:tgtEl>
                                        <p:attrNameLst>
                                          <p:attrName>ppt_y</p:attrName>
                                        </p:attrNameLst>
                                      </p:cBhvr>
                                      <p:tavLst>
                                        <p:tav tm="0">
                                          <p:val>
                                            <p:strVal val="#ppt_y"/>
                                          </p:val>
                                        </p:tav>
                                        <p:tav tm="100000">
                                          <p:val>
                                            <p:strVal val="#ppt_y"/>
                                          </p:val>
                                        </p:tav>
                                      </p:tavLst>
                                    </p:anim>
                                    <p:animEffect transition="in" filter="fade">
                                      <p:cBhvr>
                                        <p:cTn id="117" dur="1000"/>
                                        <p:tgtEl>
                                          <p:spTgt spid="37"/>
                                        </p:tgtEl>
                                      </p:cBhvr>
                                    </p:animEffect>
                                  </p:childTnLst>
                                </p:cTn>
                              </p:par>
                            </p:childTnLst>
                          </p:cTn>
                        </p:par>
                      </p:childTnLst>
                    </p:cTn>
                  </p:par>
                  <p:par>
                    <p:cTn id="118" fill="hold">
                      <p:stCondLst>
                        <p:cond delay="indefinite"/>
                      </p:stCondLst>
                      <p:childTnLst>
                        <p:par>
                          <p:cTn id="119" fill="hold">
                            <p:stCondLst>
                              <p:cond delay="0"/>
                            </p:stCondLst>
                            <p:childTnLst>
                              <p:par>
                                <p:cTn id="120" presetID="19" presetClass="entr" presetSubtype="10" fill="hold" grpId="0" nodeType="clickEffect">
                                  <p:stCondLst>
                                    <p:cond delay="0"/>
                                  </p:stCondLst>
                                  <p:childTnLst>
                                    <p:set>
                                      <p:cBhvr>
                                        <p:cTn id="121" dur="1" fill="hold">
                                          <p:stCondLst>
                                            <p:cond delay="0"/>
                                          </p:stCondLst>
                                        </p:cTn>
                                        <p:tgtEl>
                                          <p:spTgt spid="61"/>
                                        </p:tgtEl>
                                        <p:attrNameLst>
                                          <p:attrName>style.visibility</p:attrName>
                                        </p:attrNameLst>
                                      </p:cBhvr>
                                      <p:to>
                                        <p:strVal val="visible"/>
                                      </p:to>
                                    </p:set>
                                    <p:anim calcmode="lin" valueType="num">
                                      <p:cBhvr>
                                        <p:cTn id="122" dur="5000" fill="hold"/>
                                        <p:tgtEl>
                                          <p:spTgt spid="61"/>
                                        </p:tgtEl>
                                        <p:attrNameLst>
                                          <p:attrName>ppt_w</p:attrName>
                                        </p:attrNameLst>
                                      </p:cBhvr>
                                      <p:tavLst>
                                        <p:tav tm="0" fmla="#ppt_w*sin(2.5*pi*$)">
                                          <p:val>
                                            <p:fltVal val="0"/>
                                          </p:val>
                                        </p:tav>
                                        <p:tav tm="100000">
                                          <p:val>
                                            <p:fltVal val="1"/>
                                          </p:val>
                                        </p:tav>
                                      </p:tavLst>
                                    </p:anim>
                                    <p:anim calcmode="lin" valueType="num">
                                      <p:cBhvr>
                                        <p:cTn id="123" dur="5000" fill="hold"/>
                                        <p:tgtEl>
                                          <p:spTgt spid="61"/>
                                        </p:tgtEl>
                                        <p:attrNameLst>
                                          <p:attrName>ppt_h</p:attrName>
                                        </p:attrNameLst>
                                      </p:cBhvr>
                                      <p:tavLst>
                                        <p:tav tm="0">
                                          <p:val>
                                            <p:strVal val="#ppt_h"/>
                                          </p:val>
                                        </p:tav>
                                        <p:tav tm="100000">
                                          <p:val>
                                            <p:strVal val="#ppt_h"/>
                                          </p:val>
                                        </p:tav>
                                      </p:tavLst>
                                    </p:anim>
                                  </p:childTnLst>
                                </p:cTn>
                              </p:par>
                            </p:childTnLst>
                          </p:cTn>
                        </p:par>
                      </p:childTnLst>
                    </p:cTn>
                  </p:par>
                  <p:par>
                    <p:cTn id="124" fill="hold">
                      <p:stCondLst>
                        <p:cond delay="indefinite"/>
                      </p:stCondLst>
                      <p:childTnLst>
                        <p:par>
                          <p:cTn id="125" fill="hold">
                            <p:stCondLst>
                              <p:cond delay="0"/>
                            </p:stCondLst>
                            <p:childTnLst>
                              <p:par>
                                <p:cTn id="126" presetID="34" presetClass="entr" presetSubtype="0" fill="hold" grpId="0" nodeType="clickEffect">
                                  <p:stCondLst>
                                    <p:cond delay="0"/>
                                  </p:stCondLst>
                                  <p:childTnLst>
                                    <p:set>
                                      <p:cBhvr>
                                        <p:cTn id="127" dur="1" fill="hold">
                                          <p:stCondLst>
                                            <p:cond delay="0"/>
                                          </p:stCondLst>
                                        </p:cTn>
                                        <p:tgtEl>
                                          <p:spTgt spid="40"/>
                                        </p:tgtEl>
                                        <p:attrNameLst>
                                          <p:attrName>style.visibility</p:attrName>
                                        </p:attrNameLst>
                                      </p:cBhvr>
                                      <p:to>
                                        <p:strVal val="visible"/>
                                      </p:to>
                                    </p:set>
                                    <p:anim from="(-#ppt_w/2)" to="(#ppt_x)" calcmode="lin" valueType="num">
                                      <p:cBhvr>
                                        <p:cTn id="128" dur="600" fill="hold">
                                          <p:stCondLst>
                                            <p:cond delay="0"/>
                                          </p:stCondLst>
                                        </p:cTn>
                                        <p:tgtEl>
                                          <p:spTgt spid="40"/>
                                        </p:tgtEl>
                                        <p:attrNameLst>
                                          <p:attrName>ppt_x</p:attrName>
                                        </p:attrNameLst>
                                      </p:cBhvr>
                                    </p:anim>
                                    <p:anim from="0" to="-1.0" calcmode="lin" valueType="num">
                                      <p:cBhvr>
                                        <p:cTn id="129" dur="200" decel="50000" autoRev="1" fill="hold">
                                          <p:stCondLst>
                                            <p:cond delay="600"/>
                                          </p:stCondLst>
                                        </p:cTn>
                                        <p:tgtEl>
                                          <p:spTgt spid="40"/>
                                        </p:tgtEl>
                                        <p:attrNameLst>
                                          <p:attrName>xshear</p:attrName>
                                        </p:attrNameLst>
                                      </p:cBhvr>
                                    </p:anim>
                                    <p:animScale>
                                      <p:cBhvr>
                                        <p:cTn id="130" dur="200" decel="100000" autoRev="1" fill="hold">
                                          <p:stCondLst>
                                            <p:cond delay="600"/>
                                          </p:stCondLst>
                                        </p:cTn>
                                        <p:tgtEl>
                                          <p:spTgt spid="40"/>
                                        </p:tgtEl>
                                      </p:cBhvr>
                                      <p:from x="100000" y="100000"/>
                                      <p:to x="80000" y="100000"/>
                                    </p:animScale>
                                    <p:anim by="(#ppt_h/3+#ppt_w*0.1)" calcmode="lin" valueType="num">
                                      <p:cBhvr additive="sum">
                                        <p:cTn id="131" dur="200" decel="100000" autoRev="1" fill="hold">
                                          <p:stCondLst>
                                            <p:cond delay="600"/>
                                          </p:stCondLst>
                                        </p:cTn>
                                        <p:tgtEl>
                                          <p:spTgt spid="40"/>
                                        </p:tgtEl>
                                        <p:attrNameLst>
                                          <p:attrName>ppt_x</p:attrName>
                                        </p:attrNameLst>
                                      </p:cBhvr>
                                    </p:anim>
                                  </p:childTnLst>
                                </p:cTn>
                              </p:par>
                            </p:childTnLst>
                          </p:cTn>
                        </p:par>
                      </p:childTnLst>
                    </p:cTn>
                  </p:par>
                  <p:par>
                    <p:cTn id="132" fill="hold">
                      <p:stCondLst>
                        <p:cond delay="indefinite"/>
                      </p:stCondLst>
                      <p:childTnLst>
                        <p:par>
                          <p:cTn id="133" fill="hold">
                            <p:stCondLst>
                              <p:cond delay="0"/>
                            </p:stCondLst>
                            <p:childTnLst>
                              <p:par>
                                <p:cTn id="134" presetID="34" presetClass="entr" presetSubtype="0" fill="hold" grpId="0" nodeType="clickEffect">
                                  <p:stCondLst>
                                    <p:cond delay="0"/>
                                  </p:stCondLst>
                                  <p:childTnLst>
                                    <p:set>
                                      <p:cBhvr>
                                        <p:cTn id="135" dur="1" fill="hold">
                                          <p:stCondLst>
                                            <p:cond delay="0"/>
                                          </p:stCondLst>
                                        </p:cTn>
                                        <p:tgtEl>
                                          <p:spTgt spid="42"/>
                                        </p:tgtEl>
                                        <p:attrNameLst>
                                          <p:attrName>style.visibility</p:attrName>
                                        </p:attrNameLst>
                                      </p:cBhvr>
                                      <p:to>
                                        <p:strVal val="visible"/>
                                      </p:to>
                                    </p:set>
                                    <p:anim from="(-#ppt_w/2)" to="(#ppt_x)" calcmode="lin" valueType="num">
                                      <p:cBhvr>
                                        <p:cTn id="136" dur="600" fill="hold">
                                          <p:stCondLst>
                                            <p:cond delay="0"/>
                                          </p:stCondLst>
                                        </p:cTn>
                                        <p:tgtEl>
                                          <p:spTgt spid="42"/>
                                        </p:tgtEl>
                                        <p:attrNameLst>
                                          <p:attrName>ppt_x</p:attrName>
                                        </p:attrNameLst>
                                      </p:cBhvr>
                                    </p:anim>
                                    <p:anim from="0" to="-1.0" calcmode="lin" valueType="num">
                                      <p:cBhvr>
                                        <p:cTn id="137" dur="200" decel="50000" autoRev="1" fill="hold">
                                          <p:stCondLst>
                                            <p:cond delay="600"/>
                                          </p:stCondLst>
                                        </p:cTn>
                                        <p:tgtEl>
                                          <p:spTgt spid="42"/>
                                        </p:tgtEl>
                                        <p:attrNameLst>
                                          <p:attrName>xshear</p:attrName>
                                        </p:attrNameLst>
                                      </p:cBhvr>
                                    </p:anim>
                                    <p:animScale>
                                      <p:cBhvr>
                                        <p:cTn id="138" dur="200" decel="100000" autoRev="1" fill="hold">
                                          <p:stCondLst>
                                            <p:cond delay="600"/>
                                          </p:stCondLst>
                                        </p:cTn>
                                        <p:tgtEl>
                                          <p:spTgt spid="42"/>
                                        </p:tgtEl>
                                      </p:cBhvr>
                                      <p:from x="100000" y="100000"/>
                                      <p:to x="80000" y="100000"/>
                                    </p:animScale>
                                    <p:anim by="(#ppt_h/3+#ppt_w*0.1)" calcmode="lin" valueType="num">
                                      <p:cBhvr additive="sum">
                                        <p:cTn id="139" dur="200" decel="100000" autoRev="1" fill="hold">
                                          <p:stCondLst>
                                            <p:cond delay="600"/>
                                          </p:stCondLst>
                                        </p:cTn>
                                        <p:tgtEl>
                                          <p:spTgt spid="42"/>
                                        </p:tgtEl>
                                        <p:attrNameLst>
                                          <p:attrName>ppt_x</p:attrName>
                                        </p:attrNameLst>
                                      </p:cBhvr>
                                    </p:anim>
                                  </p:childTnLst>
                                </p:cTn>
                              </p:par>
                            </p:childTnLst>
                          </p:cTn>
                        </p:par>
                      </p:childTnLst>
                    </p:cTn>
                  </p:par>
                  <p:par>
                    <p:cTn id="140" fill="hold">
                      <p:stCondLst>
                        <p:cond delay="indefinite"/>
                      </p:stCondLst>
                      <p:childTnLst>
                        <p:par>
                          <p:cTn id="141" fill="hold">
                            <p:stCondLst>
                              <p:cond delay="0"/>
                            </p:stCondLst>
                            <p:childTnLst>
                              <p:par>
                                <p:cTn id="142" presetID="34" presetClass="entr" presetSubtype="0" fill="hold" grpId="0" nodeType="clickEffect">
                                  <p:stCondLst>
                                    <p:cond delay="0"/>
                                  </p:stCondLst>
                                  <p:childTnLst>
                                    <p:set>
                                      <p:cBhvr>
                                        <p:cTn id="143" dur="1" fill="hold">
                                          <p:stCondLst>
                                            <p:cond delay="0"/>
                                          </p:stCondLst>
                                        </p:cTn>
                                        <p:tgtEl>
                                          <p:spTgt spid="43"/>
                                        </p:tgtEl>
                                        <p:attrNameLst>
                                          <p:attrName>style.visibility</p:attrName>
                                        </p:attrNameLst>
                                      </p:cBhvr>
                                      <p:to>
                                        <p:strVal val="visible"/>
                                      </p:to>
                                    </p:set>
                                    <p:anim from="(-#ppt_w/2)" to="(#ppt_x)" calcmode="lin" valueType="num">
                                      <p:cBhvr>
                                        <p:cTn id="144" dur="600" fill="hold">
                                          <p:stCondLst>
                                            <p:cond delay="0"/>
                                          </p:stCondLst>
                                        </p:cTn>
                                        <p:tgtEl>
                                          <p:spTgt spid="43"/>
                                        </p:tgtEl>
                                        <p:attrNameLst>
                                          <p:attrName>ppt_x</p:attrName>
                                        </p:attrNameLst>
                                      </p:cBhvr>
                                    </p:anim>
                                    <p:anim from="0" to="-1.0" calcmode="lin" valueType="num">
                                      <p:cBhvr>
                                        <p:cTn id="145" dur="200" decel="50000" autoRev="1" fill="hold">
                                          <p:stCondLst>
                                            <p:cond delay="600"/>
                                          </p:stCondLst>
                                        </p:cTn>
                                        <p:tgtEl>
                                          <p:spTgt spid="43"/>
                                        </p:tgtEl>
                                        <p:attrNameLst>
                                          <p:attrName>xshear</p:attrName>
                                        </p:attrNameLst>
                                      </p:cBhvr>
                                    </p:anim>
                                    <p:animScale>
                                      <p:cBhvr>
                                        <p:cTn id="146" dur="200" decel="100000" autoRev="1" fill="hold">
                                          <p:stCondLst>
                                            <p:cond delay="600"/>
                                          </p:stCondLst>
                                        </p:cTn>
                                        <p:tgtEl>
                                          <p:spTgt spid="43"/>
                                        </p:tgtEl>
                                      </p:cBhvr>
                                      <p:from x="100000" y="100000"/>
                                      <p:to x="80000" y="100000"/>
                                    </p:animScale>
                                    <p:anim by="(#ppt_h/3+#ppt_w*0.1)" calcmode="lin" valueType="num">
                                      <p:cBhvr additive="sum">
                                        <p:cTn id="147" dur="200" decel="100000" autoRev="1" fill="hold">
                                          <p:stCondLst>
                                            <p:cond delay="600"/>
                                          </p:stCondLst>
                                        </p:cTn>
                                        <p:tgtEl>
                                          <p:spTgt spid="43"/>
                                        </p:tgtEl>
                                        <p:attrNameLst>
                                          <p:attrName>ppt_x</p:attrName>
                                        </p:attrNameLst>
                                      </p:cBhvr>
                                    </p:anim>
                                  </p:childTnLst>
                                </p:cTn>
                              </p:par>
                            </p:childTnLst>
                          </p:cTn>
                        </p:par>
                      </p:childTnLst>
                    </p:cTn>
                  </p:par>
                  <p:par>
                    <p:cTn id="148" fill="hold">
                      <p:stCondLst>
                        <p:cond delay="indefinite"/>
                      </p:stCondLst>
                      <p:childTnLst>
                        <p:par>
                          <p:cTn id="149" fill="hold">
                            <p:stCondLst>
                              <p:cond delay="0"/>
                            </p:stCondLst>
                            <p:childTnLst>
                              <p:par>
                                <p:cTn id="150" presetID="34" presetClass="entr" presetSubtype="0" fill="hold" grpId="0" nodeType="clickEffect">
                                  <p:stCondLst>
                                    <p:cond delay="0"/>
                                  </p:stCondLst>
                                  <p:childTnLst>
                                    <p:set>
                                      <p:cBhvr>
                                        <p:cTn id="151" dur="1" fill="hold">
                                          <p:stCondLst>
                                            <p:cond delay="0"/>
                                          </p:stCondLst>
                                        </p:cTn>
                                        <p:tgtEl>
                                          <p:spTgt spid="44"/>
                                        </p:tgtEl>
                                        <p:attrNameLst>
                                          <p:attrName>style.visibility</p:attrName>
                                        </p:attrNameLst>
                                      </p:cBhvr>
                                      <p:to>
                                        <p:strVal val="visible"/>
                                      </p:to>
                                    </p:set>
                                    <p:anim from="(-#ppt_w/2)" to="(#ppt_x)" calcmode="lin" valueType="num">
                                      <p:cBhvr>
                                        <p:cTn id="152" dur="600" fill="hold">
                                          <p:stCondLst>
                                            <p:cond delay="0"/>
                                          </p:stCondLst>
                                        </p:cTn>
                                        <p:tgtEl>
                                          <p:spTgt spid="44"/>
                                        </p:tgtEl>
                                        <p:attrNameLst>
                                          <p:attrName>ppt_x</p:attrName>
                                        </p:attrNameLst>
                                      </p:cBhvr>
                                    </p:anim>
                                    <p:anim from="0" to="-1.0" calcmode="lin" valueType="num">
                                      <p:cBhvr>
                                        <p:cTn id="153" dur="200" decel="50000" autoRev="1" fill="hold">
                                          <p:stCondLst>
                                            <p:cond delay="600"/>
                                          </p:stCondLst>
                                        </p:cTn>
                                        <p:tgtEl>
                                          <p:spTgt spid="44"/>
                                        </p:tgtEl>
                                        <p:attrNameLst>
                                          <p:attrName>xshear</p:attrName>
                                        </p:attrNameLst>
                                      </p:cBhvr>
                                    </p:anim>
                                    <p:animScale>
                                      <p:cBhvr>
                                        <p:cTn id="154" dur="200" decel="100000" autoRev="1" fill="hold">
                                          <p:stCondLst>
                                            <p:cond delay="600"/>
                                          </p:stCondLst>
                                        </p:cTn>
                                        <p:tgtEl>
                                          <p:spTgt spid="44"/>
                                        </p:tgtEl>
                                      </p:cBhvr>
                                      <p:from x="100000" y="100000"/>
                                      <p:to x="80000" y="100000"/>
                                    </p:animScale>
                                    <p:anim by="(#ppt_h/3+#ppt_w*0.1)" calcmode="lin" valueType="num">
                                      <p:cBhvr additive="sum">
                                        <p:cTn id="155" dur="200" decel="100000" autoRev="1" fill="hold">
                                          <p:stCondLst>
                                            <p:cond delay="600"/>
                                          </p:stCondLst>
                                        </p:cTn>
                                        <p:tgtEl>
                                          <p:spTgt spid="44"/>
                                        </p:tgtEl>
                                        <p:attrNameLst>
                                          <p:attrName>ppt_x</p:attrName>
                                        </p:attrNameLst>
                                      </p:cBhvr>
                                    </p:anim>
                                  </p:childTnLst>
                                </p:cTn>
                              </p:par>
                            </p:childTnLst>
                          </p:cTn>
                        </p:par>
                      </p:childTnLst>
                    </p:cTn>
                  </p:par>
                  <p:par>
                    <p:cTn id="156" fill="hold">
                      <p:stCondLst>
                        <p:cond delay="indefinite"/>
                      </p:stCondLst>
                      <p:childTnLst>
                        <p:par>
                          <p:cTn id="157" fill="hold">
                            <p:stCondLst>
                              <p:cond delay="0"/>
                            </p:stCondLst>
                            <p:childTnLst>
                              <p:par>
                                <p:cTn id="158" presetID="34" presetClass="entr" presetSubtype="0" fill="hold" grpId="0" nodeType="clickEffect">
                                  <p:stCondLst>
                                    <p:cond delay="0"/>
                                  </p:stCondLst>
                                  <p:childTnLst>
                                    <p:set>
                                      <p:cBhvr>
                                        <p:cTn id="159" dur="1" fill="hold">
                                          <p:stCondLst>
                                            <p:cond delay="0"/>
                                          </p:stCondLst>
                                        </p:cTn>
                                        <p:tgtEl>
                                          <p:spTgt spid="45"/>
                                        </p:tgtEl>
                                        <p:attrNameLst>
                                          <p:attrName>style.visibility</p:attrName>
                                        </p:attrNameLst>
                                      </p:cBhvr>
                                      <p:to>
                                        <p:strVal val="visible"/>
                                      </p:to>
                                    </p:set>
                                    <p:anim from="(-#ppt_w/2)" to="(#ppt_x)" calcmode="lin" valueType="num">
                                      <p:cBhvr>
                                        <p:cTn id="160" dur="600" fill="hold">
                                          <p:stCondLst>
                                            <p:cond delay="0"/>
                                          </p:stCondLst>
                                        </p:cTn>
                                        <p:tgtEl>
                                          <p:spTgt spid="45"/>
                                        </p:tgtEl>
                                        <p:attrNameLst>
                                          <p:attrName>ppt_x</p:attrName>
                                        </p:attrNameLst>
                                      </p:cBhvr>
                                    </p:anim>
                                    <p:anim from="0" to="-1.0" calcmode="lin" valueType="num">
                                      <p:cBhvr>
                                        <p:cTn id="161" dur="200" decel="50000" autoRev="1" fill="hold">
                                          <p:stCondLst>
                                            <p:cond delay="600"/>
                                          </p:stCondLst>
                                        </p:cTn>
                                        <p:tgtEl>
                                          <p:spTgt spid="45"/>
                                        </p:tgtEl>
                                        <p:attrNameLst>
                                          <p:attrName>xshear</p:attrName>
                                        </p:attrNameLst>
                                      </p:cBhvr>
                                    </p:anim>
                                    <p:animScale>
                                      <p:cBhvr>
                                        <p:cTn id="162" dur="200" decel="100000" autoRev="1" fill="hold">
                                          <p:stCondLst>
                                            <p:cond delay="600"/>
                                          </p:stCondLst>
                                        </p:cTn>
                                        <p:tgtEl>
                                          <p:spTgt spid="45"/>
                                        </p:tgtEl>
                                      </p:cBhvr>
                                      <p:from x="100000" y="100000"/>
                                      <p:to x="80000" y="100000"/>
                                    </p:animScale>
                                    <p:anim by="(#ppt_h/3+#ppt_w*0.1)" calcmode="lin" valueType="num">
                                      <p:cBhvr additive="sum">
                                        <p:cTn id="163" dur="200" decel="100000" autoRev="1" fill="hold">
                                          <p:stCondLst>
                                            <p:cond delay="600"/>
                                          </p:stCondLst>
                                        </p:cTn>
                                        <p:tgtEl>
                                          <p:spTgt spid="45"/>
                                        </p:tgtEl>
                                        <p:attrNameLst>
                                          <p:attrName>ppt_x</p:attrName>
                                        </p:attrNameLst>
                                      </p:cBhvr>
                                    </p:anim>
                                  </p:childTnLst>
                                </p:cTn>
                              </p:par>
                            </p:childTnLst>
                          </p:cTn>
                        </p:par>
                      </p:childTnLst>
                    </p:cTn>
                  </p:par>
                  <p:par>
                    <p:cTn id="164" fill="hold">
                      <p:stCondLst>
                        <p:cond delay="indefinite"/>
                      </p:stCondLst>
                      <p:childTnLst>
                        <p:par>
                          <p:cTn id="165" fill="hold">
                            <p:stCondLst>
                              <p:cond delay="0"/>
                            </p:stCondLst>
                            <p:childTnLst>
                              <p:par>
                                <p:cTn id="166" presetID="34" presetClass="entr" presetSubtype="0" fill="hold" grpId="0" nodeType="clickEffect">
                                  <p:stCondLst>
                                    <p:cond delay="0"/>
                                  </p:stCondLst>
                                  <p:childTnLst>
                                    <p:set>
                                      <p:cBhvr>
                                        <p:cTn id="167" dur="1" fill="hold">
                                          <p:stCondLst>
                                            <p:cond delay="0"/>
                                          </p:stCondLst>
                                        </p:cTn>
                                        <p:tgtEl>
                                          <p:spTgt spid="46"/>
                                        </p:tgtEl>
                                        <p:attrNameLst>
                                          <p:attrName>style.visibility</p:attrName>
                                        </p:attrNameLst>
                                      </p:cBhvr>
                                      <p:to>
                                        <p:strVal val="visible"/>
                                      </p:to>
                                    </p:set>
                                    <p:anim from="(-#ppt_w/2)" to="(#ppt_x)" calcmode="lin" valueType="num">
                                      <p:cBhvr>
                                        <p:cTn id="168" dur="600" fill="hold">
                                          <p:stCondLst>
                                            <p:cond delay="0"/>
                                          </p:stCondLst>
                                        </p:cTn>
                                        <p:tgtEl>
                                          <p:spTgt spid="46"/>
                                        </p:tgtEl>
                                        <p:attrNameLst>
                                          <p:attrName>ppt_x</p:attrName>
                                        </p:attrNameLst>
                                      </p:cBhvr>
                                    </p:anim>
                                    <p:anim from="0" to="-1.0" calcmode="lin" valueType="num">
                                      <p:cBhvr>
                                        <p:cTn id="169" dur="200" decel="50000" autoRev="1" fill="hold">
                                          <p:stCondLst>
                                            <p:cond delay="600"/>
                                          </p:stCondLst>
                                        </p:cTn>
                                        <p:tgtEl>
                                          <p:spTgt spid="46"/>
                                        </p:tgtEl>
                                        <p:attrNameLst>
                                          <p:attrName>xshear</p:attrName>
                                        </p:attrNameLst>
                                      </p:cBhvr>
                                    </p:anim>
                                    <p:animScale>
                                      <p:cBhvr>
                                        <p:cTn id="170" dur="200" decel="100000" autoRev="1" fill="hold">
                                          <p:stCondLst>
                                            <p:cond delay="600"/>
                                          </p:stCondLst>
                                        </p:cTn>
                                        <p:tgtEl>
                                          <p:spTgt spid="46"/>
                                        </p:tgtEl>
                                      </p:cBhvr>
                                      <p:from x="100000" y="100000"/>
                                      <p:to x="80000" y="100000"/>
                                    </p:animScale>
                                    <p:anim by="(#ppt_h/3+#ppt_w*0.1)" calcmode="lin" valueType="num">
                                      <p:cBhvr additive="sum">
                                        <p:cTn id="171" dur="200" decel="100000" autoRev="1" fill="hold">
                                          <p:stCondLst>
                                            <p:cond delay="600"/>
                                          </p:stCondLst>
                                        </p:cTn>
                                        <p:tgtEl>
                                          <p:spTgt spid="46"/>
                                        </p:tgtEl>
                                        <p:attrNameLst>
                                          <p:attrName>ppt_x</p:attrName>
                                        </p:attrNameLst>
                                      </p:cBhvr>
                                    </p:anim>
                                  </p:childTnLst>
                                </p:cTn>
                              </p:par>
                            </p:childTnLst>
                          </p:cTn>
                        </p:par>
                      </p:childTnLst>
                    </p:cTn>
                  </p:par>
                  <p:par>
                    <p:cTn id="172" fill="hold">
                      <p:stCondLst>
                        <p:cond delay="indefinite"/>
                      </p:stCondLst>
                      <p:childTnLst>
                        <p:par>
                          <p:cTn id="173" fill="hold">
                            <p:stCondLst>
                              <p:cond delay="0"/>
                            </p:stCondLst>
                            <p:childTnLst>
                              <p:par>
                                <p:cTn id="174" presetID="34" presetClass="entr" presetSubtype="0" fill="hold" grpId="0" nodeType="clickEffect">
                                  <p:stCondLst>
                                    <p:cond delay="0"/>
                                  </p:stCondLst>
                                  <p:childTnLst>
                                    <p:set>
                                      <p:cBhvr>
                                        <p:cTn id="175" dur="1" fill="hold">
                                          <p:stCondLst>
                                            <p:cond delay="0"/>
                                          </p:stCondLst>
                                        </p:cTn>
                                        <p:tgtEl>
                                          <p:spTgt spid="51"/>
                                        </p:tgtEl>
                                        <p:attrNameLst>
                                          <p:attrName>style.visibility</p:attrName>
                                        </p:attrNameLst>
                                      </p:cBhvr>
                                      <p:to>
                                        <p:strVal val="visible"/>
                                      </p:to>
                                    </p:set>
                                    <p:anim from="(-#ppt_w/2)" to="(#ppt_x)" calcmode="lin" valueType="num">
                                      <p:cBhvr>
                                        <p:cTn id="176" dur="600" fill="hold">
                                          <p:stCondLst>
                                            <p:cond delay="0"/>
                                          </p:stCondLst>
                                        </p:cTn>
                                        <p:tgtEl>
                                          <p:spTgt spid="51"/>
                                        </p:tgtEl>
                                        <p:attrNameLst>
                                          <p:attrName>ppt_x</p:attrName>
                                        </p:attrNameLst>
                                      </p:cBhvr>
                                    </p:anim>
                                    <p:anim from="0" to="-1.0" calcmode="lin" valueType="num">
                                      <p:cBhvr>
                                        <p:cTn id="177" dur="200" decel="50000" autoRev="1" fill="hold">
                                          <p:stCondLst>
                                            <p:cond delay="600"/>
                                          </p:stCondLst>
                                        </p:cTn>
                                        <p:tgtEl>
                                          <p:spTgt spid="51"/>
                                        </p:tgtEl>
                                        <p:attrNameLst>
                                          <p:attrName>xshear</p:attrName>
                                        </p:attrNameLst>
                                      </p:cBhvr>
                                    </p:anim>
                                    <p:animScale>
                                      <p:cBhvr>
                                        <p:cTn id="178" dur="200" decel="100000" autoRev="1" fill="hold">
                                          <p:stCondLst>
                                            <p:cond delay="600"/>
                                          </p:stCondLst>
                                        </p:cTn>
                                        <p:tgtEl>
                                          <p:spTgt spid="51"/>
                                        </p:tgtEl>
                                      </p:cBhvr>
                                      <p:from x="100000" y="100000"/>
                                      <p:to x="80000" y="100000"/>
                                    </p:animScale>
                                    <p:anim by="(#ppt_h/3+#ppt_w*0.1)" calcmode="lin" valueType="num">
                                      <p:cBhvr additive="sum">
                                        <p:cTn id="179" dur="200" decel="100000" autoRev="1" fill="hold">
                                          <p:stCondLst>
                                            <p:cond delay="600"/>
                                          </p:stCondLst>
                                        </p:cTn>
                                        <p:tgtEl>
                                          <p:spTgt spid="51"/>
                                        </p:tgtEl>
                                        <p:attrNameLst>
                                          <p:attrName>ppt_x</p:attrName>
                                        </p:attrNameLst>
                                      </p:cBhvr>
                                    </p:anim>
                                  </p:childTnLst>
                                </p:cTn>
                              </p:par>
                            </p:childTnLst>
                          </p:cTn>
                        </p:par>
                      </p:childTnLst>
                    </p:cTn>
                  </p:par>
                  <p:par>
                    <p:cTn id="180" fill="hold">
                      <p:stCondLst>
                        <p:cond delay="indefinite"/>
                      </p:stCondLst>
                      <p:childTnLst>
                        <p:par>
                          <p:cTn id="181" fill="hold">
                            <p:stCondLst>
                              <p:cond delay="0"/>
                            </p:stCondLst>
                            <p:childTnLst>
                              <p:par>
                                <p:cTn id="182" presetID="34" presetClass="entr" presetSubtype="0" fill="hold" grpId="0" nodeType="clickEffect">
                                  <p:stCondLst>
                                    <p:cond delay="0"/>
                                  </p:stCondLst>
                                  <p:childTnLst>
                                    <p:set>
                                      <p:cBhvr>
                                        <p:cTn id="183" dur="1" fill="hold">
                                          <p:stCondLst>
                                            <p:cond delay="0"/>
                                          </p:stCondLst>
                                        </p:cTn>
                                        <p:tgtEl>
                                          <p:spTgt spid="52"/>
                                        </p:tgtEl>
                                        <p:attrNameLst>
                                          <p:attrName>style.visibility</p:attrName>
                                        </p:attrNameLst>
                                      </p:cBhvr>
                                      <p:to>
                                        <p:strVal val="visible"/>
                                      </p:to>
                                    </p:set>
                                    <p:anim from="(-#ppt_w/2)" to="(#ppt_x)" calcmode="lin" valueType="num">
                                      <p:cBhvr>
                                        <p:cTn id="184" dur="600" fill="hold">
                                          <p:stCondLst>
                                            <p:cond delay="0"/>
                                          </p:stCondLst>
                                        </p:cTn>
                                        <p:tgtEl>
                                          <p:spTgt spid="52"/>
                                        </p:tgtEl>
                                        <p:attrNameLst>
                                          <p:attrName>ppt_x</p:attrName>
                                        </p:attrNameLst>
                                      </p:cBhvr>
                                    </p:anim>
                                    <p:anim from="0" to="-1.0" calcmode="lin" valueType="num">
                                      <p:cBhvr>
                                        <p:cTn id="185" dur="200" decel="50000" autoRev="1" fill="hold">
                                          <p:stCondLst>
                                            <p:cond delay="600"/>
                                          </p:stCondLst>
                                        </p:cTn>
                                        <p:tgtEl>
                                          <p:spTgt spid="52"/>
                                        </p:tgtEl>
                                        <p:attrNameLst>
                                          <p:attrName>xshear</p:attrName>
                                        </p:attrNameLst>
                                      </p:cBhvr>
                                    </p:anim>
                                    <p:animScale>
                                      <p:cBhvr>
                                        <p:cTn id="186" dur="200" decel="100000" autoRev="1" fill="hold">
                                          <p:stCondLst>
                                            <p:cond delay="600"/>
                                          </p:stCondLst>
                                        </p:cTn>
                                        <p:tgtEl>
                                          <p:spTgt spid="52"/>
                                        </p:tgtEl>
                                      </p:cBhvr>
                                      <p:from x="100000" y="100000"/>
                                      <p:to x="80000" y="100000"/>
                                    </p:animScale>
                                    <p:anim by="(#ppt_h/3+#ppt_w*0.1)" calcmode="lin" valueType="num">
                                      <p:cBhvr additive="sum">
                                        <p:cTn id="187" dur="200" decel="100000" autoRev="1" fill="hold">
                                          <p:stCondLst>
                                            <p:cond delay="600"/>
                                          </p:stCondLst>
                                        </p:cTn>
                                        <p:tgtEl>
                                          <p:spTgt spid="52"/>
                                        </p:tgtEl>
                                        <p:attrNameLst>
                                          <p:attrName>ppt_x</p:attrName>
                                        </p:attrNameLst>
                                      </p:cBhvr>
                                    </p:anim>
                                  </p:childTnLst>
                                </p:cTn>
                              </p:par>
                            </p:childTnLst>
                          </p:cTn>
                        </p:par>
                      </p:childTnLst>
                    </p:cTn>
                  </p:par>
                  <p:par>
                    <p:cTn id="188" fill="hold">
                      <p:stCondLst>
                        <p:cond delay="indefinite"/>
                      </p:stCondLst>
                      <p:childTnLst>
                        <p:par>
                          <p:cTn id="189" fill="hold">
                            <p:stCondLst>
                              <p:cond delay="0"/>
                            </p:stCondLst>
                            <p:childTnLst>
                              <p:par>
                                <p:cTn id="190" presetID="22" presetClass="entr" presetSubtype="4" fill="hold" grpId="0" nodeType="clickEffect">
                                  <p:stCondLst>
                                    <p:cond delay="0"/>
                                  </p:stCondLst>
                                  <p:childTnLst>
                                    <p:set>
                                      <p:cBhvr>
                                        <p:cTn id="191" dur="1" fill="hold">
                                          <p:stCondLst>
                                            <p:cond delay="0"/>
                                          </p:stCondLst>
                                        </p:cTn>
                                        <p:tgtEl>
                                          <p:spTgt spid="53"/>
                                        </p:tgtEl>
                                        <p:attrNameLst>
                                          <p:attrName>style.visibility</p:attrName>
                                        </p:attrNameLst>
                                      </p:cBhvr>
                                      <p:to>
                                        <p:strVal val="visible"/>
                                      </p:to>
                                    </p:set>
                                    <p:animEffect transition="in" filter="wipe(down)">
                                      <p:cBhvr>
                                        <p:cTn id="192" dur="500"/>
                                        <p:tgtEl>
                                          <p:spTgt spid="53"/>
                                        </p:tgtEl>
                                      </p:cBhvr>
                                    </p:animEffect>
                                  </p:childTnLst>
                                </p:cTn>
                              </p:par>
                            </p:childTnLst>
                          </p:cTn>
                        </p:par>
                      </p:childTnLst>
                    </p:cTn>
                  </p:par>
                  <p:par>
                    <p:cTn id="193" fill="hold">
                      <p:stCondLst>
                        <p:cond delay="indefinite"/>
                      </p:stCondLst>
                      <p:childTnLst>
                        <p:par>
                          <p:cTn id="194" fill="hold">
                            <p:stCondLst>
                              <p:cond delay="0"/>
                            </p:stCondLst>
                            <p:childTnLst>
                              <p:par>
                                <p:cTn id="195" presetID="22" presetClass="entr" presetSubtype="4" fill="hold" grpId="0" nodeType="click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down)">
                                      <p:cBhvr>
                                        <p:cTn id="197" dur="500"/>
                                        <p:tgtEl>
                                          <p:spTgt spid="54"/>
                                        </p:tgtEl>
                                      </p:cBhvr>
                                    </p:animEffect>
                                  </p:childTnLst>
                                </p:cTn>
                              </p:par>
                            </p:childTnLst>
                          </p:cTn>
                        </p:par>
                      </p:childTnLst>
                    </p:cTn>
                  </p:par>
                  <p:par>
                    <p:cTn id="198" fill="hold">
                      <p:stCondLst>
                        <p:cond delay="indefinite"/>
                      </p:stCondLst>
                      <p:childTnLst>
                        <p:par>
                          <p:cTn id="199" fill="hold">
                            <p:stCondLst>
                              <p:cond delay="0"/>
                            </p:stCondLst>
                            <p:childTnLst>
                              <p:par>
                                <p:cTn id="200" presetID="22" presetClass="entr" presetSubtype="4" fill="hold" grpId="0" nodeType="clickEffect">
                                  <p:stCondLst>
                                    <p:cond delay="0"/>
                                  </p:stCondLst>
                                  <p:childTnLst>
                                    <p:set>
                                      <p:cBhvr>
                                        <p:cTn id="201" dur="1" fill="hold">
                                          <p:stCondLst>
                                            <p:cond delay="0"/>
                                          </p:stCondLst>
                                        </p:cTn>
                                        <p:tgtEl>
                                          <p:spTgt spid="55"/>
                                        </p:tgtEl>
                                        <p:attrNameLst>
                                          <p:attrName>style.visibility</p:attrName>
                                        </p:attrNameLst>
                                      </p:cBhvr>
                                      <p:to>
                                        <p:strVal val="visible"/>
                                      </p:to>
                                    </p:set>
                                    <p:animEffect transition="in" filter="wipe(down)">
                                      <p:cBhvr>
                                        <p:cTn id="202" dur="500"/>
                                        <p:tgtEl>
                                          <p:spTgt spid="55"/>
                                        </p:tgtEl>
                                      </p:cBhvr>
                                    </p:animEffect>
                                  </p:childTnLst>
                                </p:cTn>
                              </p:par>
                            </p:childTnLst>
                          </p:cTn>
                        </p:par>
                      </p:childTnLst>
                    </p:cTn>
                  </p:par>
                  <p:par>
                    <p:cTn id="203" fill="hold">
                      <p:stCondLst>
                        <p:cond delay="indefinite"/>
                      </p:stCondLst>
                      <p:childTnLst>
                        <p:par>
                          <p:cTn id="204" fill="hold">
                            <p:stCondLst>
                              <p:cond delay="0"/>
                            </p:stCondLst>
                            <p:childTnLst>
                              <p:par>
                                <p:cTn id="205" presetID="22" presetClass="entr" presetSubtype="4" fill="hold" grpId="0" nodeType="clickEffect">
                                  <p:stCondLst>
                                    <p:cond delay="0"/>
                                  </p:stCondLst>
                                  <p:childTnLst>
                                    <p:set>
                                      <p:cBhvr>
                                        <p:cTn id="206" dur="1" fill="hold">
                                          <p:stCondLst>
                                            <p:cond delay="0"/>
                                          </p:stCondLst>
                                        </p:cTn>
                                        <p:tgtEl>
                                          <p:spTgt spid="56"/>
                                        </p:tgtEl>
                                        <p:attrNameLst>
                                          <p:attrName>style.visibility</p:attrName>
                                        </p:attrNameLst>
                                      </p:cBhvr>
                                      <p:to>
                                        <p:strVal val="visible"/>
                                      </p:to>
                                    </p:set>
                                    <p:animEffect transition="in" filter="wipe(down)">
                                      <p:cBhvr>
                                        <p:cTn id="207" dur="500"/>
                                        <p:tgtEl>
                                          <p:spTgt spid="56"/>
                                        </p:tgtEl>
                                      </p:cBhvr>
                                    </p:animEffect>
                                  </p:childTnLst>
                                </p:cTn>
                              </p:par>
                            </p:childTnLst>
                          </p:cTn>
                        </p:par>
                      </p:childTnLst>
                    </p:cTn>
                  </p:par>
                  <p:par>
                    <p:cTn id="208" fill="hold">
                      <p:stCondLst>
                        <p:cond delay="indefinite"/>
                      </p:stCondLst>
                      <p:childTnLst>
                        <p:par>
                          <p:cTn id="209" fill="hold">
                            <p:stCondLst>
                              <p:cond delay="0"/>
                            </p:stCondLst>
                            <p:childTnLst>
                              <p:par>
                                <p:cTn id="210" presetID="22" presetClass="entr" presetSubtype="4" fill="hold" grpId="0" nodeType="clickEffect">
                                  <p:stCondLst>
                                    <p:cond delay="0"/>
                                  </p:stCondLst>
                                  <p:childTnLst>
                                    <p:set>
                                      <p:cBhvr>
                                        <p:cTn id="211" dur="1" fill="hold">
                                          <p:stCondLst>
                                            <p:cond delay="0"/>
                                          </p:stCondLst>
                                        </p:cTn>
                                        <p:tgtEl>
                                          <p:spTgt spid="59"/>
                                        </p:tgtEl>
                                        <p:attrNameLst>
                                          <p:attrName>style.visibility</p:attrName>
                                        </p:attrNameLst>
                                      </p:cBhvr>
                                      <p:to>
                                        <p:strVal val="visible"/>
                                      </p:to>
                                    </p:set>
                                    <p:animEffect transition="in" filter="wipe(down)">
                                      <p:cBhvr>
                                        <p:cTn id="2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2" grpId="0" animBg="1"/>
      <p:bldP spid="33" grpId="0"/>
      <p:bldP spid="34" grpId="0"/>
      <p:bldP spid="35" grpId="0"/>
      <p:bldP spid="36" grpId="0"/>
      <p:bldP spid="37" grpId="0"/>
      <p:bldP spid="40" grpId="0"/>
      <p:bldP spid="42" grpId="0"/>
      <p:bldP spid="43" grpId="0"/>
      <p:bldP spid="44" grpId="0"/>
      <p:bldP spid="45" grpId="0"/>
      <p:bldP spid="46" grpId="0"/>
      <p:bldP spid="51" grpId="0"/>
      <p:bldP spid="52" grpId="0"/>
      <p:bldP spid="53" grpId="0" animBg="1"/>
      <p:bldP spid="54" grpId="0" animBg="1"/>
      <p:bldP spid="55" grpId="0" animBg="1"/>
      <p:bldP spid="56" grpId="0" animBg="1"/>
      <p:bldP spid="59" grpId="0" animBg="1"/>
      <p:bldP spid="60" grpId="0"/>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3"/>
          <p:cNvGraphicFramePr>
            <a:graphicFrameLocks/>
          </p:cNvGraphicFramePr>
          <p:nvPr/>
        </p:nvGraphicFramePr>
        <p:xfrm>
          <a:off x="500034" y="2071678"/>
          <a:ext cx="7715272" cy="450059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500826" y="285728"/>
            <a:ext cx="2255746" cy="40011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000" b="1" dirty="0" smtClean="0"/>
              <a:t>ثانياً : المدرَّج التكراري :</a:t>
            </a:r>
            <a:endParaRPr lang="ar-SA" sz="2000" dirty="0"/>
          </a:p>
        </p:txBody>
      </p:sp>
      <p:sp>
        <p:nvSpPr>
          <p:cNvPr id="3" name="مستطيل 2"/>
          <p:cNvSpPr/>
          <p:nvPr/>
        </p:nvSpPr>
        <p:spPr>
          <a:xfrm>
            <a:off x="428596" y="857232"/>
            <a:ext cx="8429684"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يُرسم المدرَّج التكراري، كما في حالة الأعمدة البيانية، وهو عبارة عن مستطيلات رأسية متلاصقة قاعدة كل منها عبارة عن طول الفئة المناظرة لذلك المستطيل وارتفاع كل منها يساوي تكرار تلك الفئة</a:t>
            </a:r>
            <a:endParaRPr lang="ar-SA" sz="2000" b="1" dirty="0"/>
          </a:p>
        </p:txBody>
      </p:sp>
      <p:sp>
        <p:nvSpPr>
          <p:cNvPr id="4" name="مستطيل 3"/>
          <p:cNvSpPr/>
          <p:nvPr/>
        </p:nvSpPr>
        <p:spPr>
          <a:xfrm>
            <a:off x="3158091" y="1785926"/>
            <a:ext cx="5795176"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smtClean="0"/>
              <a:t>مثال1 : مثل بالمدرج التكراري البيانات في الجدول التكراري التالي :</a:t>
            </a:r>
            <a:endParaRPr lang="ar-SA" sz="2000" b="1" dirty="0"/>
          </a:p>
        </p:txBody>
      </p:sp>
      <p:pic>
        <p:nvPicPr>
          <p:cNvPr id="5" name="Picture 2"/>
          <p:cNvPicPr>
            <a:picLocks noChangeAspect="1" noChangeArrowheads="1"/>
          </p:cNvPicPr>
          <p:nvPr/>
        </p:nvPicPr>
        <p:blipFill>
          <a:blip r:embed="rId3"/>
          <a:stretch>
            <a:fillRect/>
          </a:stretch>
        </p:blipFill>
        <p:spPr bwMode="auto">
          <a:xfrm>
            <a:off x="5786446" y="2428868"/>
            <a:ext cx="2928926" cy="2063280"/>
          </a:xfrm>
          <a:prstGeom prst="rect">
            <a:avLst/>
          </a:prstGeom>
          <a:noFill/>
          <a:ln w="9525">
            <a:noFill/>
            <a:miter lim="800000"/>
            <a:headEnd/>
            <a:tailEnd/>
          </a:ln>
          <a:effectLst/>
        </p:spPr>
      </p:pic>
      <p:graphicFrame>
        <p:nvGraphicFramePr>
          <p:cNvPr id="8" name="عنصر نائب للمحتوى 3"/>
          <p:cNvGraphicFramePr>
            <a:graphicFrameLocks/>
          </p:cNvGraphicFramePr>
          <p:nvPr/>
        </p:nvGraphicFramePr>
        <p:xfrm>
          <a:off x="214282" y="2285992"/>
          <a:ext cx="5357850" cy="4214842"/>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رابط كسهم مستقيم 9"/>
          <p:cNvCxnSpPr/>
          <p:nvPr/>
        </p:nvCxnSpPr>
        <p:spPr>
          <a:xfrm>
            <a:off x="785786" y="5786454"/>
            <a:ext cx="500066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رابط كسهم مستقيم 13"/>
          <p:cNvCxnSpPr/>
          <p:nvPr/>
        </p:nvCxnSpPr>
        <p:spPr>
          <a:xfrm rot="5400000" flipH="1" flipV="1">
            <a:off x="-1035883" y="4036223"/>
            <a:ext cx="364333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مربع نص 15"/>
          <p:cNvSpPr txBox="1"/>
          <p:nvPr/>
        </p:nvSpPr>
        <p:spPr>
          <a:xfrm>
            <a:off x="214282" y="1857364"/>
            <a:ext cx="1214446" cy="369332"/>
          </a:xfrm>
          <a:prstGeom prst="rect">
            <a:avLst/>
          </a:prstGeom>
          <a:noFill/>
        </p:spPr>
        <p:txBody>
          <a:bodyPr wrap="square" rtlCol="1">
            <a:spAutoFit/>
          </a:bodyPr>
          <a:lstStyle/>
          <a:p>
            <a:r>
              <a:rPr lang="ar-SA" b="1" dirty="0" smtClean="0">
                <a:solidFill>
                  <a:srgbClr val="FF0000"/>
                </a:solidFill>
              </a:rPr>
              <a:t>عدد الطلاب</a:t>
            </a:r>
            <a:endParaRPr lang="ar-SA" b="1" dirty="0">
              <a:solidFill>
                <a:srgbClr val="FF0000"/>
              </a:solidFill>
            </a:endParaRPr>
          </a:p>
        </p:txBody>
      </p:sp>
      <p:sp>
        <p:nvSpPr>
          <p:cNvPr id="17" name="مربع نص 16"/>
          <p:cNvSpPr txBox="1"/>
          <p:nvPr/>
        </p:nvSpPr>
        <p:spPr>
          <a:xfrm>
            <a:off x="5857884" y="5715016"/>
            <a:ext cx="714380" cy="369332"/>
          </a:xfrm>
          <a:prstGeom prst="rect">
            <a:avLst/>
          </a:prstGeom>
          <a:noFill/>
        </p:spPr>
        <p:txBody>
          <a:bodyPr wrap="square" rtlCol="1">
            <a:spAutoFit/>
          </a:bodyPr>
          <a:lstStyle/>
          <a:p>
            <a:r>
              <a:rPr lang="ar-SA" b="1" dirty="0" smtClean="0">
                <a:solidFill>
                  <a:srgbClr val="FF0000"/>
                </a:solidFill>
              </a:rPr>
              <a:t>التقدير</a:t>
            </a:r>
            <a:endParaRPr lang="ar-S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80">
                                          <p:stCondLst>
                                            <p:cond delay="0"/>
                                          </p:stCondLst>
                                        </p:cTn>
                                        <p:tgtEl>
                                          <p:spTgt spid="10"/>
                                        </p:tgtEl>
                                      </p:cBhvr>
                                    </p:animEffect>
                                    <p:anim calcmode="lin" valueType="num">
                                      <p:cBhvr>
                                        <p:cTn id="2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3" dur="26">
                                          <p:stCondLst>
                                            <p:cond delay="650"/>
                                          </p:stCondLst>
                                        </p:cTn>
                                        <p:tgtEl>
                                          <p:spTgt spid="10"/>
                                        </p:tgtEl>
                                      </p:cBhvr>
                                      <p:to x="100000" y="60000"/>
                                    </p:animScale>
                                    <p:animScale>
                                      <p:cBhvr>
                                        <p:cTn id="34" dur="166" decel="50000">
                                          <p:stCondLst>
                                            <p:cond delay="676"/>
                                          </p:stCondLst>
                                        </p:cTn>
                                        <p:tgtEl>
                                          <p:spTgt spid="10"/>
                                        </p:tgtEl>
                                      </p:cBhvr>
                                      <p:to x="100000" y="100000"/>
                                    </p:animScale>
                                    <p:animScale>
                                      <p:cBhvr>
                                        <p:cTn id="35" dur="26">
                                          <p:stCondLst>
                                            <p:cond delay="1312"/>
                                          </p:stCondLst>
                                        </p:cTn>
                                        <p:tgtEl>
                                          <p:spTgt spid="10"/>
                                        </p:tgtEl>
                                      </p:cBhvr>
                                      <p:to x="100000" y="80000"/>
                                    </p:animScale>
                                    <p:animScale>
                                      <p:cBhvr>
                                        <p:cTn id="36" dur="166" decel="50000">
                                          <p:stCondLst>
                                            <p:cond delay="1338"/>
                                          </p:stCondLst>
                                        </p:cTn>
                                        <p:tgtEl>
                                          <p:spTgt spid="10"/>
                                        </p:tgtEl>
                                      </p:cBhvr>
                                      <p:to x="100000" y="100000"/>
                                    </p:animScale>
                                    <p:animScale>
                                      <p:cBhvr>
                                        <p:cTn id="37" dur="26">
                                          <p:stCondLst>
                                            <p:cond delay="1642"/>
                                          </p:stCondLst>
                                        </p:cTn>
                                        <p:tgtEl>
                                          <p:spTgt spid="10"/>
                                        </p:tgtEl>
                                      </p:cBhvr>
                                      <p:to x="100000" y="90000"/>
                                    </p:animScale>
                                    <p:animScale>
                                      <p:cBhvr>
                                        <p:cTn id="38" dur="166" decel="50000">
                                          <p:stCondLst>
                                            <p:cond delay="1668"/>
                                          </p:stCondLst>
                                        </p:cTn>
                                        <p:tgtEl>
                                          <p:spTgt spid="10"/>
                                        </p:tgtEl>
                                      </p:cBhvr>
                                      <p:to x="100000" y="100000"/>
                                    </p:animScale>
                                    <p:animScale>
                                      <p:cBhvr>
                                        <p:cTn id="39" dur="26">
                                          <p:stCondLst>
                                            <p:cond delay="1808"/>
                                          </p:stCondLst>
                                        </p:cTn>
                                        <p:tgtEl>
                                          <p:spTgt spid="10"/>
                                        </p:tgtEl>
                                      </p:cBhvr>
                                      <p:to x="100000" y="95000"/>
                                    </p:animScale>
                                    <p:animScale>
                                      <p:cBhvr>
                                        <p:cTn id="40" dur="166" decel="50000">
                                          <p:stCondLst>
                                            <p:cond delay="1834"/>
                                          </p:stCondLst>
                                        </p:cTn>
                                        <p:tgtEl>
                                          <p:spTgt spid="10"/>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8" presetClass="entr" presetSubtype="0" accel="5000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1000" fill="hold"/>
                                        <p:tgtEl>
                                          <p:spTgt spid="1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1000" fill="hold"/>
                                        <p:tgtEl>
                                          <p:spTgt spid="14"/>
                                        </p:tgtEl>
                                        <p:attrNameLst>
                                          <p:attrName>ppt_x</p:attrName>
                                        </p:attrNameLst>
                                      </p:cBhvr>
                                      <p:tavLst>
                                        <p:tav tm="0">
                                          <p:val>
                                            <p:fltVal val="-1"/>
                                          </p:val>
                                        </p:tav>
                                        <p:tav tm="50000">
                                          <p:val>
                                            <p:fltVal val="0.95"/>
                                          </p:val>
                                        </p:tav>
                                        <p:tav tm="100000">
                                          <p:val>
                                            <p:strVal val="#ppt_x"/>
                                          </p:val>
                                        </p:tav>
                                      </p:tavLst>
                                    </p:anim>
                                    <p:anim calcmode="lin" valueType="num">
                                      <p:cBhvr>
                                        <p:cTn id="47" dur="1000" fill="hold"/>
                                        <p:tgtEl>
                                          <p:spTgt spid="14"/>
                                        </p:tgtEl>
                                        <p:attrNameLst>
                                          <p:attrName>ppt_y</p:attrName>
                                        </p:attrNameLst>
                                      </p:cBhvr>
                                      <p:tavLst>
                                        <p:tav tm="0">
                                          <p:val>
                                            <p:strVal val="#ppt_y"/>
                                          </p:val>
                                        </p:tav>
                                        <p:tav tm="100000">
                                          <p:val>
                                            <p:strVal val="#ppt_y"/>
                                          </p:val>
                                        </p:tav>
                                      </p:tavLst>
                                    </p:anim>
                                    <p:animEffect transition="in" filter="fade">
                                      <p:cBhvr>
                                        <p:cTn id="48" dur="10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34"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 from="(-#ppt_w/2)" to="(#ppt_x)" calcmode="lin" valueType="num">
                                      <p:cBhvr>
                                        <p:cTn id="53" dur="600" fill="hold">
                                          <p:stCondLst>
                                            <p:cond delay="0"/>
                                          </p:stCondLst>
                                        </p:cTn>
                                        <p:tgtEl>
                                          <p:spTgt spid="17"/>
                                        </p:tgtEl>
                                        <p:attrNameLst>
                                          <p:attrName>ppt_x</p:attrName>
                                        </p:attrNameLst>
                                      </p:cBhvr>
                                    </p:anim>
                                    <p:anim from="0" to="-1.0" calcmode="lin" valueType="num">
                                      <p:cBhvr>
                                        <p:cTn id="54" dur="200" decel="50000" autoRev="1" fill="hold">
                                          <p:stCondLst>
                                            <p:cond delay="600"/>
                                          </p:stCondLst>
                                        </p:cTn>
                                        <p:tgtEl>
                                          <p:spTgt spid="17"/>
                                        </p:tgtEl>
                                        <p:attrNameLst>
                                          <p:attrName>xshear</p:attrName>
                                        </p:attrNameLst>
                                      </p:cBhvr>
                                    </p:anim>
                                    <p:animScale>
                                      <p:cBhvr>
                                        <p:cTn id="55" dur="200" decel="100000" autoRev="1" fill="hold">
                                          <p:stCondLst>
                                            <p:cond delay="600"/>
                                          </p:stCondLst>
                                        </p:cTn>
                                        <p:tgtEl>
                                          <p:spTgt spid="17"/>
                                        </p:tgtEl>
                                      </p:cBhvr>
                                      <p:from x="100000" y="100000"/>
                                      <p:to x="80000" y="100000"/>
                                    </p:animScale>
                                    <p:anim by="(#ppt_h/3+#ppt_w*0.1)" calcmode="lin" valueType="num">
                                      <p:cBhvr additive="sum">
                                        <p:cTn id="56" dur="200" decel="100000" autoRev="1" fill="hold">
                                          <p:stCondLst>
                                            <p:cond delay="600"/>
                                          </p:stCondLst>
                                        </p:cTn>
                                        <p:tgtEl>
                                          <p:spTgt spid="17"/>
                                        </p:tgtEl>
                                        <p:attrNameLst>
                                          <p:attrName>ppt_x</p:attrName>
                                        </p:attrNameLst>
                                      </p:cBhvr>
                                    </p:anim>
                                  </p:childTnLst>
                                </p:cTn>
                              </p:par>
                            </p:childTnLst>
                          </p:cTn>
                        </p:par>
                      </p:childTnLst>
                    </p:cTn>
                  </p:par>
                  <p:par>
                    <p:cTn id="57" fill="hold">
                      <p:stCondLst>
                        <p:cond delay="indefinite"/>
                      </p:stCondLst>
                      <p:childTnLst>
                        <p:par>
                          <p:cTn id="58" fill="hold">
                            <p:stCondLst>
                              <p:cond delay="0"/>
                            </p:stCondLst>
                            <p:childTnLst>
                              <p:par>
                                <p:cTn id="59" presetID="34"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from="(-#ppt_w/2)" to="(#ppt_x)" calcmode="lin" valueType="num">
                                      <p:cBhvr>
                                        <p:cTn id="61" dur="600" fill="hold">
                                          <p:stCondLst>
                                            <p:cond delay="0"/>
                                          </p:stCondLst>
                                        </p:cTn>
                                        <p:tgtEl>
                                          <p:spTgt spid="16"/>
                                        </p:tgtEl>
                                        <p:attrNameLst>
                                          <p:attrName>ppt_x</p:attrName>
                                        </p:attrNameLst>
                                      </p:cBhvr>
                                    </p:anim>
                                    <p:anim from="0" to="-1.0" calcmode="lin" valueType="num">
                                      <p:cBhvr>
                                        <p:cTn id="62" dur="200" decel="50000" autoRev="1" fill="hold">
                                          <p:stCondLst>
                                            <p:cond delay="600"/>
                                          </p:stCondLst>
                                        </p:cTn>
                                        <p:tgtEl>
                                          <p:spTgt spid="16"/>
                                        </p:tgtEl>
                                        <p:attrNameLst>
                                          <p:attrName>xshear</p:attrName>
                                        </p:attrNameLst>
                                      </p:cBhvr>
                                    </p:anim>
                                    <p:animScale>
                                      <p:cBhvr>
                                        <p:cTn id="63" dur="200" decel="100000" autoRev="1" fill="hold">
                                          <p:stCondLst>
                                            <p:cond delay="600"/>
                                          </p:stCondLst>
                                        </p:cTn>
                                        <p:tgtEl>
                                          <p:spTgt spid="16"/>
                                        </p:tgtEl>
                                      </p:cBhvr>
                                      <p:from x="100000" y="100000"/>
                                      <p:to x="80000" y="100000"/>
                                    </p:animScale>
                                    <p:anim by="(#ppt_h/3+#ppt_w*0.1)" calcmode="lin" valueType="num">
                                      <p:cBhvr additive="sum">
                                        <p:cTn id="64" dur="200" decel="100000" autoRev="1" fill="hold">
                                          <p:stCondLst>
                                            <p:cond delay="600"/>
                                          </p:stCondLst>
                                        </p:cTn>
                                        <p:tgtEl>
                                          <p:spTgt spid="16"/>
                                        </p:tgtEl>
                                        <p:attrNameLst>
                                          <p:attrName>ppt_x</p:attrName>
                                        </p:attrNameLst>
                                      </p:cBhvr>
                                    </p:anim>
                                  </p:childTnLst>
                                </p:cTn>
                              </p:par>
                            </p:childTnLst>
                          </p:cTn>
                        </p:par>
                      </p:childTnLst>
                    </p:cTn>
                  </p:par>
                  <p:par>
                    <p:cTn id="65" fill="hold">
                      <p:stCondLst>
                        <p:cond delay="indefinite"/>
                      </p:stCondLst>
                      <p:childTnLst>
                        <p:par>
                          <p:cTn id="66" fill="hold">
                            <p:stCondLst>
                              <p:cond delay="0"/>
                            </p:stCondLst>
                            <p:childTnLst>
                              <p:par>
                                <p:cTn id="67" presetID="13" presetClass="entr" presetSubtype="16" fill="hold" grpId="0" nodeType="click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plus(in)">
                                      <p:cBhvr>
                                        <p:cTn id="6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Graphic spid="8" grpId="0">
        <p:bldAsOne/>
      </p:bldGraphic>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14810" y="428604"/>
            <a:ext cx="4572000" cy="64633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ar-SA" b="1" u="sng" dirty="0" smtClean="0">
                <a:solidFill>
                  <a:srgbClr val="FF0000"/>
                </a:solidFill>
              </a:rPr>
              <a:t>مثال2 </a:t>
            </a:r>
            <a:r>
              <a:rPr lang="ar-SA" b="1" dirty="0" smtClean="0"/>
              <a:t>: مثل بالمدرج التكراري البيانات في الجدول التكراري التالي :</a:t>
            </a:r>
            <a:endParaRPr lang="ar-SA" b="1" dirty="0"/>
          </a:p>
        </p:txBody>
      </p:sp>
      <p:pic>
        <p:nvPicPr>
          <p:cNvPr id="3" name="chart"/>
          <p:cNvPicPr>
            <a:picLocks noChangeAspect="1"/>
          </p:cNvPicPr>
          <p:nvPr/>
        </p:nvPicPr>
        <p:blipFill>
          <a:blip r:embed="rId3"/>
          <a:stretch>
            <a:fillRect/>
          </a:stretch>
        </p:blipFill>
        <p:spPr>
          <a:xfrm>
            <a:off x="5929322" y="1214422"/>
            <a:ext cx="2544869" cy="2643206"/>
          </a:xfrm>
          <a:prstGeom prst="rect">
            <a:avLst/>
          </a:prstGeom>
        </p:spPr>
      </p:pic>
      <p:graphicFrame>
        <p:nvGraphicFramePr>
          <p:cNvPr id="4" name="مخطط 3"/>
          <p:cNvGraphicFramePr/>
          <p:nvPr/>
        </p:nvGraphicFramePr>
        <p:xfrm>
          <a:off x="785786" y="714356"/>
          <a:ext cx="7143800" cy="5857916"/>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رابط كسهم مستقيم 5"/>
          <p:cNvCxnSpPr/>
          <p:nvPr/>
        </p:nvCxnSpPr>
        <p:spPr>
          <a:xfrm>
            <a:off x="1500166" y="5715016"/>
            <a:ext cx="650085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رابط كسهم مستقيم 7"/>
          <p:cNvCxnSpPr/>
          <p:nvPr/>
        </p:nvCxnSpPr>
        <p:spPr>
          <a:xfrm rot="5400000" flipH="1" flipV="1">
            <a:off x="-1000164" y="3214686"/>
            <a:ext cx="500066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مربع نص 8"/>
          <p:cNvSpPr txBox="1"/>
          <p:nvPr/>
        </p:nvSpPr>
        <p:spPr>
          <a:xfrm>
            <a:off x="8001024" y="5500702"/>
            <a:ext cx="785818" cy="369332"/>
          </a:xfrm>
          <a:prstGeom prst="rect">
            <a:avLst/>
          </a:prstGeom>
          <a:noFill/>
        </p:spPr>
        <p:txBody>
          <a:bodyPr wrap="square" rtlCol="1">
            <a:spAutoFit/>
          </a:bodyPr>
          <a:lstStyle/>
          <a:p>
            <a:r>
              <a:rPr lang="ar-SA" b="1" dirty="0" smtClean="0"/>
              <a:t>الفئات</a:t>
            </a:r>
            <a:endParaRPr lang="ar-SA" b="1" dirty="0"/>
          </a:p>
        </p:txBody>
      </p:sp>
      <p:sp>
        <p:nvSpPr>
          <p:cNvPr id="10" name="مربع نص 9"/>
          <p:cNvSpPr txBox="1"/>
          <p:nvPr/>
        </p:nvSpPr>
        <p:spPr>
          <a:xfrm>
            <a:off x="1071538" y="285728"/>
            <a:ext cx="785818" cy="369332"/>
          </a:xfrm>
          <a:prstGeom prst="rect">
            <a:avLst/>
          </a:prstGeom>
          <a:noFill/>
        </p:spPr>
        <p:txBody>
          <a:bodyPr wrap="square" rtlCol="1">
            <a:spAutoFit/>
          </a:bodyPr>
          <a:lstStyle/>
          <a:p>
            <a:r>
              <a:rPr lang="ar-SA" b="1" dirty="0" smtClean="0"/>
              <a:t>التكرار</a:t>
            </a:r>
            <a:endParaRPr lang="ar-SA" b="1" dirty="0"/>
          </a:p>
        </p:txBody>
      </p:sp>
      <p:sp>
        <p:nvSpPr>
          <p:cNvPr id="11" name="مربع نص 10"/>
          <p:cNvSpPr txBox="1"/>
          <p:nvPr/>
        </p:nvSpPr>
        <p:spPr>
          <a:xfrm>
            <a:off x="3714744" y="5715016"/>
            <a:ext cx="785818" cy="369332"/>
          </a:xfrm>
          <a:prstGeom prst="rect">
            <a:avLst/>
          </a:prstGeom>
          <a:noFill/>
        </p:spPr>
        <p:txBody>
          <a:bodyPr wrap="square" rtlCol="1">
            <a:spAutoFit/>
          </a:bodyPr>
          <a:lstStyle/>
          <a:p>
            <a:r>
              <a:rPr lang="ar-SA" b="1" dirty="0" smtClean="0"/>
              <a:t>90</a:t>
            </a:r>
            <a:endParaRPr lang="ar-SA" b="1" dirty="0"/>
          </a:p>
        </p:txBody>
      </p:sp>
      <p:sp>
        <p:nvSpPr>
          <p:cNvPr id="12" name="مربع نص 11"/>
          <p:cNvSpPr txBox="1"/>
          <p:nvPr/>
        </p:nvSpPr>
        <p:spPr>
          <a:xfrm>
            <a:off x="3143240" y="5715016"/>
            <a:ext cx="785818" cy="369332"/>
          </a:xfrm>
          <a:prstGeom prst="rect">
            <a:avLst/>
          </a:prstGeom>
          <a:noFill/>
        </p:spPr>
        <p:txBody>
          <a:bodyPr wrap="square" rtlCol="1">
            <a:spAutoFit/>
          </a:bodyPr>
          <a:lstStyle/>
          <a:p>
            <a:r>
              <a:rPr lang="ar-SA" b="1" dirty="0" smtClean="0"/>
              <a:t>80</a:t>
            </a:r>
            <a:endParaRPr lang="ar-SA" b="1" dirty="0"/>
          </a:p>
        </p:txBody>
      </p:sp>
      <p:sp>
        <p:nvSpPr>
          <p:cNvPr id="13" name="مربع نص 12"/>
          <p:cNvSpPr txBox="1"/>
          <p:nvPr/>
        </p:nvSpPr>
        <p:spPr>
          <a:xfrm>
            <a:off x="2571736" y="5715016"/>
            <a:ext cx="785818" cy="369332"/>
          </a:xfrm>
          <a:prstGeom prst="rect">
            <a:avLst/>
          </a:prstGeom>
          <a:noFill/>
        </p:spPr>
        <p:txBody>
          <a:bodyPr wrap="square" rtlCol="1">
            <a:spAutoFit/>
          </a:bodyPr>
          <a:lstStyle/>
          <a:p>
            <a:r>
              <a:rPr lang="ar-SA" b="1" dirty="0" smtClean="0"/>
              <a:t>70</a:t>
            </a:r>
            <a:endParaRPr lang="ar-SA" b="1" dirty="0"/>
          </a:p>
        </p:txBody>
      </p:sp>
      <p:sp>
        <p:nvSpPr>
          <p:cNvPr id="14" name="مربع نص 13"/>
          <p:cNvSpPr txBox="1"/>
          <p:nvPr/>
        </p:nvSpPr>
        <p:spPr>
          <a:xfrm>
            <a:off x="2071670" y="5702874"/>
            <a:ext cx="785818" cy="369332"/>
          </a:xfrm>
          <a:prstGeom prst="rect">
            <a:avLst/>
          </a:prstGeom>
          <a:noFill/>
        </p:spPr>
        <p:txBody>
          <a:bodyPr wrap="square" rtlCol="1">
            <a:spAutoFit/>
          </a:bodyPr>
          <a:lstStyle/>
          <a:p>
            <a:r>
              <a:rPr lang="ar-SA" b="1" dirty="0" smtClean="0"/>
              <a:t>60</a:t>
            </a:r>
            <a:endParaRPr lang="ar-SA" b="1" dirty="0"/>
          </a:p>
        </p:txBody>
      </p:sp>
      <p:sp>
        <p:nvSpPr>
          <p:cNvPr id="15" name="مربع نص 14"/>
          <p:cNvSpPr txBox="1"/>
          <p:nvPr/>
        </p:nvSpPr>
        <p:spPr>
          <a:xfrm>
            <a:off x="1500166" y="5715016"/>
            <a:ext cx="785818" cy="369332"/>
          </a:xfrm>
          <a:prstGeom prst="rect">
            <a:avLst/>
          </a:prstGeom>
          <a:noFill/>
        </p:spPr>
        <p:txBody>
          <a:bodyPr wrap="square" rtlCol="1">
            <a:spAutoFit/>
          </a:bodyPr>
          <a:lstStyle/>
          <a:p>
            <a:r>
              <a:rPr lang="ar-SA" b="1" dirty="0" smtClean="0"/>
              <a:t>50</a:t>
            </a:r>
            <a:endParaRPr lang="ar-SA" b="1" dirty="0"/>
          </a:p>
        </p:txBody>
      </p:sp>
      <p:sp>
        <p:nvSpPr>
          <p:cNvPr id="16" name="مربع نص 15"/>
          <p:cNvSpPr txBox="1"/>
          <p:nvPr/>
        </p:nvSpPr>
        <p:spPr>
          <a:xfrm>
            <a:off x="4357686" y="5715016"/>
            <a:ext cx="785818" cy="369332"/>
          </a:xfrm>
          <a:prstGeom prst="rect">
            <a:avLst/>
          </a:prstGeom>
          <a:noFill/>
        </p:spPr>
        <p:txBody>
          <a:bodyPr wrap="square" rtlCol="1">
            <a:spAutoFit/>
          </a:bodyPr>
          <a:lstStyle/>
          <a:p>
            <a:r>
              <a:rPr lang="ar-SA" b="1" dirty="0" smtClean="0"/>
              <a:t>100</a:t>
            </a:r>
            <a:endParaRPr lang="ar-SA" b="1" dirty="0"/>
          </a:p>
        </p:txBody>
      </p:sp>
      <p:sp>
        <p:nvSpPr>
          <p:cNvPr id="17" name="مربع نص 16"/>
          <p:cNvSpPr txBox="1"/>
          <p:nvPr/>
        </p:nvSpPr>
        <p:spPr>
          <a:xfrm>
            <a:off x="5000628" y="5715016"/>
            <a:ext cx="785818" cy="369332"/>
          </a:xfrm>
          <a:prstGeom prst="rect">
            <a:avLst/>
          </a:prstGeom>
          <a:noFill/>
        </p:spPr>
        <p:txBody>
          <a:bodyPr wrap="square" rtlCol="1">
            <a:spAutoFit/>
          </a:bodyPr>
          <a:lstStyle/>
          <a:p>
            <a:r>
              <a:rPr lang="ar-SA" b="1" dirty="0" smtClean="0"/>
              <a:t>110</a:t>
            </a:r>
            <a:endParaRPr lang="ar-SA" b="1" dirty="0"/>
          </a:p>
        </p:txBody>
      </p:sp>
      <p:sp>
        <p:nvSpPr>
          <p:cNvPr id="18" name="مربع نص 17"/>
          <p:cNvSpPr txBox="1"/>
          <p:nvPr/>
        </p:nvSpPr>
        <p:spPr>
          <a:xfrm>
            <a:off x="5553084" y="5702874"/>
            <a:ext cx="804866" cy="369332"/>
          </a:xfrm>
          <a:prstGeom prst="rect">
            <a:avLst/>
          </a:prstGeom>
          <a:noFill/>
        </p:spPr>
        <p:txBody>
          <a:bodyPr wrap="square" rtlCol="1">
            <a:spAutoFit/>
          </a:bodyPr>
          <a:lstStyle/>
          <a:p>
            <a:r>
              <a:rPr lang="ar-SA" b="1" dirty="0" smtClean="0"/>
              <a:t>120</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from="(-#ppt_w/2)" to="(#ppt_x)" calcmode="lin" valueType="num">
                                      <p:cBhvr>
                                        <p:cTn id="17" dur="600" fill="hold">
                                          <p:stCondLst>
                                            <p:cond delay="0"/>
                                          </p:stCondLst>
                                        </p:cTn>
                                        <p:tgtEl>
                                          <p:spTgt spid="6"/>
                                        </p:tgtEl>
                                        <p:attrNameLst>
                                          <p:attrName>ppt_x</p:attrName>
                                        </p:attrNameLst>
                                      </p:cBhvr>
                                    </p:anim>
                                    <p:anim from="0" to="-1.0" calcmode="lin" valueType="num">
                                      <p:cBhvr>
                                        <p:cTn id="18" dur="200" decel="50000" autoRev="1" fill="hold">
                                          <p:stCondLst>
                                            <p:cond delay="600"/>
                                          </p:stCondLst>
                                        </p:cTn>
                                        <p:tgtEl>
                                          <p:spTgt spid="6"/>
                                        </p:tgtEl>
                                        <p:attrNameLst>
                                          <p:attrName>xshear</p:attrName>
                                        </p:attrNameLst>
                                      </p:cBhvr>
                                    </p:anim>
                                    <p:animScale>
                                      <p:cBhvr>
                                        <p:cTn id="19" dur="200" decel="100000" autoRev="1" fill="hold">
                                          <p:stCondLst>
                                            <p:cond delay="600"/>
                                          </p:stCondLst>
                                        </p:cTn>
                                        <p:tgtEl>
                                          <p:spTgt spid="6"/>
                                        </p:tgtEl>
                                      </p:cBhvr>
                                      <p:from x="100000" y="100000"/>
                                      <p:to x="80000" y="100000"/>
                                    </p:animScale>
                                    <p:anim by="(#ppt_h/3+#ppt_w*0.1)" calcmode="lin" valueType="num">
                                      <p:cBhvr additive="sum">
                                        <p:cTn id="20" dur="200" decel="100000" autoRev="1" fill="hold">
                                          <p:stCondLst>
                                            <p:cond delay="600"/>
                                          </p:stCondLst>
                                        </p:cTn>
                                        <p:tgtEl>
                                          <p:spTgt spid="6"/>
                                        </p:tgtEl>
                                        <p:attrNameLst>
                                          <p:attrName>ppt_x</p:attrName>
                                        </p:attrNameLst>
                                      </p:cBhvr>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4"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from="(-#ppt_w/2)" to="(#ppt_x)" calcmode="lin" valueType="num">
                                      <p:cBhvr>
                                        <p:cTn id="30" dur="600" fill="hold">
                                          <p:stCondLst>
                                            <p:cond delay="0"/>
                                          </p:stCondLst>
                                        </p:cTn>
                                        <p:tgtEl>
                                          <p:spTgt spid="9"/>
                                        </p:tgtEl>
                                        <p:attrNameLst>
                                          <p:attrName>ppt_x</p:attrName>
                                        </p:attrNameLst>
                                      </p:cBhvr>
                                    </p:anim>
                                    <p:anim from="0" to="-1.0" calcmode="lin" valueType="num">
                                      <p:cBhvr>
                                        <p:cTn id="31" dur="200" decel="50000" autoRev="1" fill="hold">
                                          <p:stCondLst>
                                            <p:cond delay="600"/>
                                          </p:stCondLst>
                                        </p:cTn>
                                        <p:tgtEl>
                                          <p:spTgt spid="9"/>
                                        </p:tgtEl>
                                        <p:attrNameLst>
                                          <p:attrName>xshear</p:attrName>
                                        </p:attrNameLst>
                                      </p:cBhvr>
                                    </p:anim>
                                    <p:animScale>
                                      <p:cBhvr>
                                        <p:cTn id="32" dur="200" decel="100000" autoRev="1" fill="hold">
                                          <p:stCondLst>
                                            <p:cond delay="600"/>
                                          </p:stCondLst>
                                        </p:cTn>
                                        <p:tgtEl>
                                          <p:spTgt spid="9"/>
                                        </p:tgtEl>
                                      </p:cBhvr>
                                      <p:from x="100000" y="100000"/>
                                      <p:to x="80000" y="100000"/>
                                    </p:animScale>
                                    <p:anim by="(#ppt_h/3+#ppt_w*0.1)" calcmode="lin" valueType="num">
                                      <p:cBhvr additive="sum">
                                        <p:cTn id="33" dur="200" decel="100000" autoRev="1" fill="hold">
                                          <p:stCondLst>
                                            <p:cond delay="600"/>
                                          </p:stCondLst>
                                        </p:cTn>
                                        <p:tgtEl>
                                          <p:spTgt spid="9"/>
                                        </p:tgtEl>
                                        <p:attrNameLst>
                                          <p:attrName>ppt_x</p:attrName>
                                        </p:attrNameLst>
                                      </p:cBhvr>
                                    </p:anim>
                                  </p:childTnLst>
                                </p:cTn>
                              </p:par>
                            </p:childTnLst>
                          </p:cTn>
                        </p:par>
                      </p:childTnLst>
                    </p:cTn>
                  </p:par>
                  <p:par>
                    <p:cTn id="34" fill="hold">
                      <p:stCondLst>
                        <p:cond delay="indefinite"/>
                      </p:stCondLst>
                      <p:childTnLst>
                        <p:par>
                          <p:cTn id="35" fill="hold">
                            <p:stCondLst>
                              <p:cond delay="0"/>
                            </p:stCondLst>
                            <p:childTnLst>
                              <p:par>
                                <p:cTn id="36" presetID="34" presetClass="entr" presetSubtype="0" fill="hold" grpId="1" nodeType="clickEffect">
                                  <p:stCondLst>
                                    <p:cond delay="0"/>
                                  </p:stCondLst>
                                  <p:childTnLst>
                                    <p:set>
                                      <p:cBhvr>
                                        <p:cTn id="37" dur="1" fill="hold">
                                          <p:stCondLst>
                                            <p:cond delay="0"/>
                                          </p:stCondLst>
                                        </p:cTn>
                                        <p:tgtEl>
                                          <p:spTgt spid="10"/>
                                        </p:tgtEl>
                                        <p:attrNameLst>
                                          <p:attrName>style.visibility</p:attrName>
                                        </p:attrNameLst>
                                      </p:cBhvr>
                                      <p:to>
                                        <p:strVal val="visible"/>
                                      </p:to>
                                    </p:set>
                                    <p:anim from="(-#ppt_w/2)" to="(#ppt_x)" calcmode="lin" valueType="num">
                                      <p:cBhvr>
                                        <p:cTn id="38" dur="600" fill="hold">
                                          <p:stCondLst>
                                            <p:cond delay="0"/>
                                          </p:stCondLst>
                                        </p:cTn>
                                        <p:tgtEl>
                                          <p:spTgt spid="10"/>
                                        </p:tgtEl>
                                        <p:attrNameLst>
                                          <p:attrName>ppt_x</p:attrName>
                                        </p:attrNameLst>
                                      </p:cBhvr>
                                    </p:anim>
                                    <p:anim from="0" to="-1.0" calcmode="lin" valueType="num">
                                      <p:cBhvr>
                                        <p:cTn id="39" dur="200" decel="50000" autoRev="1" fill="hold">
                                          <p:stCondLst>
                                            <p:cond delay="600"/>
                                          </p:stCondLst>
                                        </p:cTn>
                                        <p:tgtEl>
                                          <p:spTgt spid="10"/>
                                        </p:tgtEl>
                                        <p:attrNameLst>
                                          <p:attrName>xshear</p:attrName>
                                        </p:attrNameLst>
                                      </p:cBhvr>
                                    </p:anim>
                                    <p:animScale>
                                      <p:cBhvr>
                                        <p:cTn id="40" dur="200" decel="100000" autoRev="1" fill="hold">
                                          <p:stCondLst>
                                            <p:cond delay="600"/>
                                          </p:stCondLst>
                                        </p:cTn>
                                        <p:tgtEl>
                                          <p:spTgt spid="10"/>
                                        </p:tgtEl>
                                      </p:cBhvr>
                                      <p:from x="100000" y="100000"/>
                                      <p:to x="80000" y="100000"/>
                                    </p:animScale>
                                    <p:anim by="(#ppt_h/3+#ppt_w*0.1)" calcmode="lin" valueType="num">
                                      <p:cBhvr additive="sum">
                                        <p:cTn id="41" dur="200" decel="100000" autoRev="1" fill="hold">
                                          <p:stCondLst>
                                            <p:cond delay="600"/>
                                          </p:stCondLst>
                                        </p:cTn>
                                        <p:tgtEl>
                                          <p:spTgt spid="10"/>
                                        </p:tgtEl>
                                        <p:attrNameLst>
                                          <p:attrName>ppt_x</p:attrName>
                                        </p:attrNameLst>
                                      </p:cBhvr>
                                    </p:anim>
                                  </p:childTnLst>
                                </p:cTn>
                              </p:par>
                            </p:childTnLst>
                          </p:cTn>
                        </p:par>
                      </p:childTnLst>
                    </p:cTn>
                  </p:par>
                  <p:par>
                    <p:cTn id="42" fill="hold">
                      <p:stCondLst>
                        <p:cond delay="indefinite"/>
                      </p:stCondLst>
                      <p:childTnLst>
                        <p:par>
                          <p:cTn id="43" fill="hold">
                            <p:stCondLst>
                              <p:cond delay="0"/>
                            </p:stCondLst>
                            <p:childTnLst>
                              <p:par>
                                <p:cTn id="44" presetID="34"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 from="(-#ppt_w/2)" to="(#ppt_x)" calcmode="lin" valueType="num">
                                      <p:cBhvr>
                                        <p:cTn id="46" dur="600" fill="hold">
                                          <p:stCondLst>
                                            <p:cond delay="0"/>
                                          </p:stCondLst>
                                        </p:cTn>
                                        <p:tgtEl>
                                          <p:spTgt spid="15"/>
                                        </p:tgtEl>
                                        <p:attrNameLst>
                                          <p:attrName>ppt_x</p:attrName>
                                        </p:attrNameLst>
                                      </p:cBhvr>
                                    </p:anim>
                                    <p:anim from="0" to="-1.0" calcmode="lin" valueType="num">
                                      <p:cBhvr>
                                        <p:cTn id="47" dur="200" decel="50000" autoRev="1" fill="hold">
                                          <p:stCondLst>
                                            <p:cond delay="600"/>
                                          </p:stCondLst>
                                        </p:cTn>
                                        <p:tgtEl>
                                          <p:spTgt spid="15"/>
                                        </p:tgtEl>
                                        <p:attrNameLst>
                                          <p:attrName>xshear</p:attrName>
                                        </p:attrNameLst>
                                      </p:cBhvr>
                                    </p:anim>
                                    <p:animScale>
                                      <p:cBhvr>
                                        <p:cTn id="48" dur="200" decel="100000" autoRev="1" fill="hold">
                                          <p:stCondLst>
                                            <p:cond delay="600"/>
                                          </p:stCondLst>
                                        </p:cTn>
                                        <p:tgtEl>
                                          <p:spTgt spid="15"/>
                                        </p:tgtEl>
                                      </p:cBhvr>
                                      <p:from x="100000" y="100000"/>
                                      <p:to x="80000" y="100000"/>
                                    </p:animScale>
                                    <p:anim by="(#ppt_h/3+#ppt_w*0.1)" calcmode="lin" valueType="num">
                                      <p:cBhvr additive="sum">
                                        <p:cTn id="49" dur="200" decel="100000" autoRev="1" fill="hold">
                                          <p:stCondLst>
                                            <p:cond delay="600"/>
                                          </p:stCondLst>
                                        </p:cTn>
                                        <p:tgtEl>
                                          <p:spTgt spid="15"/>
                                        </p:tgtEl>
                                        <p:attrNameLst>
                                          <p:attrName>ppt_x</p:attrName>
                                        </p:attrNameLst>
                                      </p:cBhvr>
                                    </p:anim>
                                  </p:childTnLst>
                                </p:cTn>
                              </p:par>
                            </p:childTnLst>
                          </p:cTn>
                        </p:par>
                      </p:childTnLst>
                    </p:cTn>
                  </p:par>
                  <p:par>
                    <p:cTn id="50" fill="hold">
                      <p:stCondLst>
                        <p:cond delay="indefinite"/>
                      </p:stCondLst>
                      <p:childTnLst>
                        <p:par>
                          <p:cTn id="51" fill="hold">
                            <p:stCondLst>
                              <p:cond delay="0"/>
                            </p:stCondLst>
                            <p:childTnLst>
                              <p:par>
                                <p:cTn id="52" presetID="34" presetClass="entr" presetSubtype="0"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 from="(-#ppt_w/2)" to="(#ppt_x)" calcmode="lin" valueType="num">
                                      <p:cBhvr>
                                        <p:cTn id="54" dur="600" fill="hold">
                                          <p:stCondLst>
                                            <p:cond delay="0"/>
                                          </p:stCondLst>
                                        </p:cTn>
                                        <p:tgtEl>
                                          <p:spTgt spid="14"/>
                                        </p:tgtEl>
                                        <p:attrNameLst>
                                          <p:attrName>ppt_x</p:attrName>
                                        </p:attrNameLst>
                                      </p:cBhvr>
                                    </p:anim>
                                    <p:anim from="0" to="-1.0" calcmode="lin" valueType="num">
                                      <p:cBhvr>
                                        <p:cTn id="55" dur="200" decel="50000" autoRev="1" fill="hold">
                                          <p:stCondLst>
                                            <p:cond delay="600"/>
                                          </p:stCondLst>
                                        </p:cTn>
                                        <p:tgtEl>
                                          <p:spTgt spid="14"/>
                                        </p:tgtEl>
                                        <p:attrNameLst>
                                          <p:attrName>xshear</p:attrName>
                                        </p:attrNameLst>
                                      </p:cBhvr>
                                    </p:anim>
                                    <p:animScale>
                                      <p:cBhvr>
                                        <p:cTn id="56" dur="200" decel="100000" autoRev="1" fill="hold">
                                          <p:stCondLst>
                                            <p:cond delay="600"/>
                                          </p:stCondLst>
                                        </p:cTn>
                                        <p:tgtEl>
                                          <p:spTgt spid="14"/>
                                        </p:tgtEl>
                                      </p:cBhvr>
                                      <p:from x="100000" y="100000"/>
                                      <p:to x="80000" y="100000"/>
                                    </p:animScale>
                                    <p:anim by="(#ppt_h/3+#ppt_w*0.1)" calcmode="lin" valueType="num">
                                      <p:cBhvr additive="sum">
                                        <p:cTn id="57" dur="200" decel="100000" autoRev="1" fill="hold">
                                          <p:stCondLst>
                                            <p:cond delay="600"/>
                                          </p:stCondLst>
                                        </p:cTn>
                                        <p:tgtEl>
                                          <p:spTgt spid="14"/>
                                        </p:tgtEl>
                                        <p:attrNameLst>
                                          <p:attrName>ppt_x</p:attrName>
                                        </p:attrNameLst>
                                      </p:cBhvr>
                                    </p:anim>
                                  </p:childTnLst>
                                </p:cTn>
                              </p:par>
                            </p:childTnLst>
                          </p:cTn>
                        </p:par>
                      </p:childTnLst>
                    </p:cTn>
                  </p:par>
                  <p:par>
                    <p:cTn id="58" fill="hold">
                      <p:stCondLst>
                        <p:cond delay="indefinite"/>
                      </p:stCondLst>
                      <p:childTnLst>
                        <p:par>
                          <p:cTn id="59" fill="hold">
                            <p:stCondLst>
                              <p:cond delay="0"/>
                            </p:stCondLst>
                            <p:childTnLst>
                              <p:par>
                                <p:cTn id="60" presetID="34"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 from="(-#ppt_w/2)" to="(#ppt_x)" calcmode="lin" valueType="num">
                                      <p:cBhvr>
                                        <p:cTn id="62" dur="600" fill="hold">
                                          <p:stCondLst>
                                            <p:cond delay="0"/>
                                          </p:stCondLst>
                                        </p:cTn>
                                        <p:tgtEl>
                                          <p:spTgt spid="13"/>
                                        </p:tgtEl>
                                        <p:attrNameLst>
                                          <p:attrName>ppt_x</p:attrName>
                                        </p:attrNameLst>
                                      </p:cBhvr>
                                    </p:anim>
                                    <p:anim from="0" to="-1.0" calcmode="lin" valueType="num">
                                      <p:cBhvr>
                                        <p:cTn id="63" dur="200" decel="50000" autoRev="1" fill="hold">
                                          <p:stCondLst>
                                            <p:cond delay="600"/>
                                          </p:stCondLst>
                                        </p:cTn>
                                        <p:tgtEl>
                                          <p:spTgt spid="13"/>
                                        </p:tgtEl>
                                        <p:attrNameLst>
                                          <p:attrName>xshear</p:attrName>
                                        </p:attrNameLst>
                                      </p:cBhvr>
                                    </p:anim>
                                    <p:animScale>
                                      <p:cBhvr>
                                        <p:cTn id="64" dur="200" decel="100000" autoRev="1" fill="hold">
                                          <p:stCondLst>
                                            <p:cond delay="600"/>
                                          </p:stCondLst>
                                        </p:cTn>
                                        <p:tgtEl>
                                          <p:spTgt spid="13"/>
                                        </p:tgtEl>
                                      </p:cBhvr>
                                      <p:from x="100000" y="100000"/>
                                      <p:to x="80000" y="100000"/>
                                    </p:animScale>
                                    <p:anim by="(#ppt_h/3+#ppt_w*0.1)" calcmode="lin" valueType="num">
                                      <p:cBhvr additive="sum">
                                        <p:cTn id="65" dur="200" decel="100000" autoRev="1" fill="hold">
                                          <p:stCondLst>
                                            <p:cond delay="600"/>
                                          </p:stCondLst>
                                        </p:cTn>
                                        <p:tgtEl>
                                          <p:spTgt spid="13"/>
                                        </p:tgtEl>
                                        <p:attrNameLst>
                                          <p:attrName>ppt_x</p:attrName>
                                        </p:attrNameLst>
                                      </p:cBhvr>
                                    </p:anim>
                                  </p:childTnLst>
                                </p:cTn>
                              </p:par>
                            </p:childTnLst>
                          </p:cTn>
                        </p:par>
                      </p:childTnLst>
                    </p:cTn>
                  </p:par>
                  <p:par>
                    <p:cTn id="66" fill="hold">
                      <p:stCondLst>
                        <p:cond delay="indefinite"/>
                      </p:stCondLst>
                      <p:childTnLst>
                        <p:par>
                          <p:cTn id="67" fill="hold">
                            <p:stCondLst>
                              <p:cond delay="0"/>
                            </p:stCondLst>
                            <p:childTnLst>
                              <p:par>
                                <p:cTn id="68" presetID="34"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from="(-#ppt_w/2)" to="(#ppt_x)" calcmode="lin" valueType="num">
                                      <p:cBhvr>
                                        <p:cTn id="70" dur="600" fill="hold">
                                          <p:stCondLst>
                                            <p:cond delay="0"/>
                                          </p:stCondLst>
                                        </p:cTn>
                                        <p:tgtEl>
                                          <p:spTgt spid="12"/>
                                        </p:tgtEl>
                                        <p:attrNameLst>
                                          <p:attrName>ppt_x</p:attrName>
                                        </p:attrNameLst>
                                      </p:cBhvr>
                                    </p:anim>
                                    <p:anim from="0" to="-1.0" calcmode="lin" valueType="num">
                                      <p:cBhvr>
                                        <p:cTn id="71" dur="200" decel="50000" autoRev="1" fill="hold">
                                          <p:stCondLst>
                                            <p:cond delay="600"/>
                                          </p:stCondLst>
                                        </p:cTn>
                                        <p:tgtEl>
                                          <p:spTgt spid="12"/>
                                        </p:tgtEl>
                                        <p:attrNameLst>
                                          <p:attrName>xshear</p:attrName>
                                        </p:attrNameLst>
                                      </p:cBhvr>
                                    </p:anim>
                                    <p:animScale>
                                      <p:cBhvr>
                                        <p:cTn id="72" dur="200" decel="100000" autoRev="1" fill="hold">
                                          <p:stCondLst>
                                            <p:cond delay="600"/>
                                          </p:stCondLst>
                                        </p:cTn>
                                        <p:tgtEl>
                                          <p:spTgt spid="12"/>
                                        </p:tgtEl>
                                      </p:cBhvr>
                                      <p:from x="100000" y="100000"/>
                                      <p:to x="80000" y="100000"/>
                                    </p:animScale>
                                    <p:anim by="(#ppt_h/3+#ppt_w*0.1)" calcmode="lin" valueType="num">
                                      <p:cBhvr additive="sum">
                                        <p:cTn id="73" dur="200" decel="100000" autoRev="1" fill="hold">
                                          <p:stCondLst>
                                            <p:cond delay="600"/>
                                          </p:stCondLst>
                                        </p:cTn>
                                        <p:tgtEl>
                                          <p:spTgt spid="12"/>
                                        </p:tgtEl>
                                        <p:attrNameLst>
                                          <p:attrName>ppt_x</p:attrName>
                                        </p:attrNameLst>
                                      </p:cBhvr>
                                    </p:anim>
                                  </p:childTnLst>
                                </p:cTn>
                              </p:par>
                            </p:childTnLst>
                          </p:cTn>
                        </p:par>
                      </p:childTnLst>
                    </p:cTn>
                  </p:par>
                  <p:par>
                    <p:cTn id="74" fill="hold">
                      <p:stCondLst>
                        <p:cond delay="indefinite"/>
                      </p:stCondLst>
                      <p:childTnLst>
                        <p:par>
                          <p:cTn id="75" fill="hold">
                            <p:stCondLst>
                              <p:cond delay="0"/>
                            </p:stCondLst>
                            <p:childTnLst>
                              <p:par>
                                <p:cTn id="76" presetID="34" presetClass="entr" presetSubtype="0" fill="hold" grpId="0" nodeType="clickEffect">
                                  <p:stCondLst>
                                    <p:cond delay="0"/>
                                  </p:stCondLst>
                                  <p:childTnLst>
                                    <p:set>
                                      <p:cBhvr>
                                        <p:cTn id="77" dur="1" fill="hold">
                                          <p:stCondLst>
                                            <p:cond delay="0"/>
                                          </p:stCondLst>
                                        </p:cTn>
                                        <p:tgtEl>
                                          <p:spTgt spid="11"/>
                                        </p:tgtEl>
                                        <p:attrNameLst>
                                          <p:attrName>style.visibility</p:attrName>
                                        </p:attrNameLst>
                                      </p:cBhvr>
                                      <p:to>
                                        <p:strVal val="visible"/>
                                      </p:to>
                                    </p:set>
                                    <p:anim from="(-#ppt_w/2)" to="(#ppt_x)" calcmode="lin" valueType="num">
                                      <p:cBhvr>
                                        <p:cTn id="78" dur="600" fill="hold">
                                          <p:stCondLst>
                                            <p:cond delay="0"/>
                                          </p:stCondLst>
                                        </p:cTn>
                                        <p:tgtEl>
                                          <p:spTgt spid="11"/>
                                        </p:tgtEl>
                                        <p:attrNameLst>
                                          <p:attrName>ppt_x</p:attrName>
                                        </p:attrNameLst>
                                      </p:cBhvr>
                                    </p:anim>
                                    <p:anim from="0" to="-1.0" calcmode="lin" valueType="num">
                                      <p:cBhvr>
                                        <p:cTn id="79" dur="200" decel="50000" autoRev="1" fill="hold">
                                          <p:stCondLst>
                                            <p:cond delay="600"/>
                                          </p:stCondLst>
                                        </p:cTn>
                                        <p:tgtEl>
                                          <p:spTgt spid="11"/>
                                        </p:tgtEl>
                                        <p:attrNameLst>
                                          <p:attrName>xshear</p:attrName>
                                        </p:attrNameLst>
                                      </p:cBhvr>
                                    </p:anim>
                                    <p:animScale>
                                      <p:cBhvr>
                                        <p:cTn id="80" dur="200" decel="100000" autoRev="1" fill="hold">
                                          <p:stCondLst>
                                            <p:cond delay="600"/>
                                          </p:stCondLst>
                                        </p:cTn>
                                        <p:tgtEl>
                                          <p:spTgt spid="11"/>
                                        </p:tgtEl>
                                      </p:cBhvr>
                                      <p:from x="100000" y="100000"/>
                                      <p:to x="80000" y="100000"/>
                                    </p:animScale>
                                    <p:anim by="(#ppt_h/3+#ppt_w*0.1)" calcmode="lin" valueType="num">
                                      <p:cBhvr additive="sum">
                                        <p:cTn id="81" dur="200" decel="100000" autoRev="1" fill="hold">
                                          <p:stCondLst>
                                            <p:cond delay="600"/>
                                          </p:stCondLst>
                                        </p:cTn>
                                        <p:tgtEl>
                                          <p:spTgt spid="11"/>
                                        </p:tgtEl>
                                        <p:attrNameLst>
                                          <p:attrName>ppt_x</p:attrName>
                                        </p:attrNameLst>
                                      </p:cBhvr>
                                    </p:anim>
                                  </p:childTnLst>
                                </p:cTn>
                              </p:par>
                            </p:childTnLst>
                          </p:cTn>
                        </p:par>
                      </p:childTnLst>
                    </p:cTn>
                  </p:par>
                  <p:par>
                    <p:cTn id="82" fill="hold">
                      <p:stCondLst>
                        <p:cond delay="indefinite"/>
                      </p:stCondLst>
                      <p:childTnLst>
                        <p:par>
                          <p:cTn id="83" fill="hold">
                            <p:stCondLst>
                              <p:cond delay="0"/>
                            </p:stCondLst>
                            <p:childTnLst>
                              <p:par>
                                <p:cTn id="84" presetID="34" presetClass="entr" presetSubtype="0" fill="hold" grpId="0" nodeType="clickEffect">
                                  <p:stCondLst>
                                    <p:cond delay="0"/>
                                  </p:stCondLst>
                                  <p:childTnLst>
                                    <p:set>
                                      <p:cBhvr>
                                        <p:cTn id="85" dur="1" fill="hold">
                                          <p:stCondLst>
                                            <p:cond delay="0"/>
                                          </p:stCondLst>
                                        </p:cTn>
                                        <p:tgtEl>
                                          <p:spTgt spid="16"/>
                                        </p:tgtEl>
                                        <p:attrNameLst>
                                          <p:attrName>style.visibility</p:attrName>
                                        </p:attrNameLst>
                                      </p:cBhvr>
                                      <p:to>
                                        <p:strVal val="visible"/>
                                      </p:to>
                                    </p:set>
                                    <p:anim from="(-#ppt_w/2)" to="(#ppt_x)" calcmode="lin" valueType="num">
                                      <p:cBhvr>
                                        <p:cTn id="86" dur="600" fill="hold">
                                          <p:stCondLst>
                                            <p:cond delay="0"/>
                                          </p:stCondLst>
                                        </p:cTn>
                                        <p:tgtEl>
                                          <p:spTgt spid="16"/>
                                        </p:tgtEl>
                                        <p:attrNameLst>
                                          <p:attrName>ppt_x</p:attrName>
                                        </p:attrNameLst>
                                      </p:cBhvr>
                                    </p:anim>
                                    <p:anim from="0" to="-1.0" calcmode="lin" valueType="num">
                                      <p:cBhvr>
                                        <p:cTn id="87" dur="200" decel="50000" autoRev="1" fill="hold">
                                          <p:stCondLst>
                                            <p:cond delay="600"/>
                                          </p:stCondLst>
                                        </p:cTn>
                                        <p:tgtEl>
                                          <p:spTgt spid="16"/>
                                        </p:tgtEl>
                                        <p:attrNameLst>
                                          <p:attrName>xshear</p:attrName>
                                        </p:attrNameLst>
                                      </p:cBhvr>
                                    </p:anim>
                                    <p:animScale>
                                      <p:cBhvr>
                                        <p:cTn id="88" dur="200" decel="100000" autoRev="1" fill="hold">
                                          <p:stCondLst>
                                            <p:cond delay="600"/>
                                          </p:stCondLst>
                                        </p:cTn>
                                        <p:tgtEl>
                                          <p:spTgt spid="16"/>
                                        </p:tgtEl>
                                      </p:cBhvr>
                                      <p:from x="100000" y="100000"/>
                                      <p:to x="80000" y="100000"/>
                                    </p:animScale>
                                    <p:anim by="(#ppt_h/3+#ppt_w*0.1)" calcmode="lin" valueType="num">
                                      <p:cBhvr additive="sum">
                                        <p:cTn id="89" dur="200" decel="100000" autoRev="1" fill="hold">
                                          <p:stCondLst>
                                            <p:cond delay="600"/>
                                          </p:stCondLst>
                                        </p:cTn>
                                        <p:tgtEl>
                                          <p:spTgt spid="16"/>
                                        </p:tgtEl>
                                        <p:attrNameLst>
                                          <p:attrName>ppt_x</p:attrName>
                                        </p:attrNameLst>
                                      </p:cBhvr>
                                    </p:anim>
                                  </p:childTnLst>
                                </p:cTn>
                              </p:par>
                            </p:childTnLst>
                          </p:cTn>
                        </p:par>
                      </p:childTnLst>
                    </p:cTn>
                  </p:par>
                  <p:par>
                    <p:cTn id="90" fill="hold">
                      <p:stCondLst>
                        <p:cond delay="indefinite"/>
                      </p:stCondLst>
                      <p:childTnLst>
                        <p:par>
                          <p:cTn id="91" fill="hold">
                            <p:stCondLst>
                              <p:cond delay="0"/>
                            </p:stCondLst>
                            <p:childTnLst>
                              <p:par>
                                <p:cTn id="92" presetID="34" presetClass="entr" presetSubtype="0" fill="hold" grpId="0" nodeType="clickEffect">
                                  <p:stCondLst>
                                    <p:cond delay="0"/>
                                  </p:stCondLst>
                                  <p:childTnLst>
                                    <p:set>
                                      <p:cBhvr>
                                        <p:cTn id="93" dur="1" fill="hold">
                                          <p:stCondLst>
                                            <p:cond delay="0"/>
                                          </p:stCondLst>
                                        </p:cTn>
                                        <p:tgtEl>
                                          <p:spTgt spid="17"/>
                                        </p:tgtEl>
                                        <p:attrNameLst>
                                          <p:attrName>style.visibility</p:attrName>
                                        </p:attrNameLst>
                                      </p:cBhvr>
                                      <p:to>
                                        <p:strVal val="visible"/>
                                      </p:to>
                                    </p:set>
                                    <p:anim from="(-#ppt_w/2)" to="(#ppt_x)" calcmode="lin" valueType="num">
                                      <p:cBhvr>
                                        <p:cTn id="94" dur="600" fill="hold">
                                          <p:stCondLst>
                                            <p:cond delay="0"/>
                                          </p:stCondLst>
                                        </p:cTn>
                                        <p:tgtEl>
                                          <p:spTgt spid="17"/>
                                        </p:tgtEl>
                                        <p:attrNameLst>
                                          <p:attrName>ppt_x</p:attrName>
                                        </p:attrNameLst>
                                      </p:cBhvr>
                                    </p:anim>
                                    <p:anim from="0" to="-1.0" calcmode="lin" valueType="num">
                                      <p:cBhvr>
                                        <p:cTn id="95" dur="200" decel="50000" autoRev="1" fill="hold">
                                          <p:stCondLst>
                                            <p:cond delay="600"/>
                                          </p:stCondLst>
                                        </p:cTn>
                                        <p:tgtEl>
                                          <p:spTgt spid="17"/>
                                        </p:tgtEl>
                                        <p:attrNameLst>
                                          <p:attrName>xshear</p:attrName>
                                        </p:attrNameLst>
                                      </p:cBhvr>
                                    </p:anim>
                                    <p:animScale>
                                      <p:cBhvr>
                                        <p:cTn id="96" dur="200" decel="100000" autoRev="1" fill="hold">
                                          <p:stCondLst>
                                            <p:cond delay="600"/>
                                          </p:stCondLst>
                                        </p:cTn>
                                        <p:tgtEl>
                                          <p:spTgt spid="17"/>
                                        </p:tgtEl>
                                      </p:cBhvr>
                                      <p:from x="100000" y="100000"/>
                                      <p:to x="80000" y="100000"/>
                                    </p:animScale>
                                    <p:anim by="(#ppt_h/3+#ppt_w*0.1)" calcmode="lin" valueType="num">
                                      <p:cBhvr additive="sum">
                                        <p:cTn id="97" dur="200" decel="100000" autoRev="1" fill="hold">
                                          <p:stCondLst>
                                            <p:cond delay="600"/>
                                          </p:stCondLst>
                                        </p:cTn>
                                        <p:tgtEl>
                                          <p:spTgt spid="17"/>
                                        </p:tgtEl>
                                        <p:attrNameLst>
                                          <p:attrName>ppt_x</p:attrName>
                                        </p:attrNameLst>
                                      </p:cBhvr>
                                    </p:anim>
                                  </p:childTnLst>
                                </p:cTn>
                              </p:par>
                            </p:childTnLst>
                          </p:cTn>
                        </p:par>
                      </p:childTnLst>
                    </p:cTn>
                  </p:par>
                  <p:par>
                    <p:cTn id="98" fill="hold">
                      <p:stCondLst>
                        <p:cond delay="indefinite"/>
                      </p:stCondLst>
                      <p:childTnLst>
                        <p:par>
                          <p:cTn id="99" fill="hold">
                            <p:stCondLst>
                              <p:cond delay="0"/>
                            </p:stCondLst>
                            <p:childTnLst>
                              <p:par>
                                <p:cTn id="100" presetID="34"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from="(-#ppt_w/2)" to="(#ppt_x)" calcmode="lin" valueType="num">
                                      <p:cBhvr>
                                        <p:cTn id="102" dur="600" fill="hold">
                                          <p:stCondLst>
                                            <p:cond delay="0"/>
                                          </p:stCondLst>
                                        </p:cTn>
                                        <p:tgtEl>
                                          <p:spTgt spid="18"/>
                                        </p:tgtEl>
                                        <p:attrNameLst>
                                          <p:attrName>ppt_x</p:attrName>
                                        </p:attrNameLst>
                                      </p:cBhvr>
                                    </p:anim>
                                    <p:anim from="0" to="-1.0" calcmode="lin" valueType="num">
                                      <p:cBhvr>
                                        <p:cTn id="103" dur="200" decel="50000" autoRev="1" fill="hold">
                                          <p:stCondLst>
                                            <p:cond delay="600"/>
                                          </p:stCondLst>
                                        </p:cTn>
                                        <p:tgtEl>
                                          <p:spTgt spid="18"/>
                                        </p:tgtEl>
                                        <p:attrNameLst>
                                          <p:attrName>xshear</p:attrName>
                                        </p:attrNameLst>
                                      </p:cBhvr>
                                    </p:anim>
                                    <p:animScale>
                                      <p:cBhvr>
                                        <p:cTn id="104" dur="200" decel="100000" autoRev="1" fill="hold">
                                          <p:stCondLst>
                                            <p:cond delay="600"/>
                                          </p:stCondLst>
                                        </p:cTn>
                                        <p:tgtEl>
                                          <p:spTgt spid="18"/>
                                        </p:tgtEl>
                                      </p:cBhvr>
                                      <p:from x="100000" y="100000"/>
                                      <p:to x="80000" y="100000"/>
                                    </p:animScale>
                                    <p:anim by="(#ppt_h/3+#ppt_w*0.1)" calcmode="lin" valueType="num">
                                      <p:cBhvr additive="sum">
                                        <p:cTn id="105" dur="200" decel="100000" autoRev="1" fill="hold">
                                          <p:stCondLst>
                                            <p:cond delay="600"/>
                                          </p:stCondLst>
                                        </p:cTn>
                                        <p:tgtEl>
                                          <p:spTgt spid="18"/>
                                        </p:tgtEl>
                                        <p:attrNameLst>
                                          <p:attrName>ppt_x</p:attrName>
                                        </p:attrNameLst>
                                      </p:cBhvr>
                                    </p:anim>
                                  </p:childTnLst>
                                </p:cTn>
                              </p:par>
                            </p:childTnLst>
                          </p:cTn>
                        </p:par>
                      </p:childTnLst>
                    </p:cTn>
                  </p:par>
                  <p:par>
                    <p:cTn id="106" fill="hold">
                      <p:stCondLst>
                        <p:cond delay="indefinite"/>
                      </p:stCondLst>
                      <p:childTnLst>
                        <p:par>
                          <p:cTn id="107" fill="hold">
                            <p:stCondLst>
                              <p:cond delay="0"/>
                            </p:stCondLst>
                            <p:childTnLst>
                              <p:par>
                                <p:cTn id="108" presetID="13" presetClass="entr" presetSubtype="16" fill="hold" grpId="0" nodeType="clickEffect">
                                  <p:stCondLst>
                                    <p:cond delay="0"/>
                                  </p:stCondLst>
                                  <p:childTnLst>
                                    <p:set>
                                      <p:cBhvr>
                                        <p:cTn id="109" dur="1" fill="hold">
                                          <p:stCondLst>
                                            <p:cond delay="0"/>
                                          </p:stCondLst>
                                        </p:cTn>
                                        <p:tgtEl>
                                          <p:spTgt spid="4"/>
                                        </p:tgtEl>
                                        <p:attrNameLst>
                                          <p:attrName>style.visibility</p:attrName>
                                        </p:attrNameLst>
                                      </p:cBhvr>
                                      <p:to>
                                        <p:strVal val="visible"/>
                                      </p:to>
                                    </p:set>
                                    <p:animEffect transition="in" filter="plus(in)">
                                      <p:cBhvr>
                                        <p:cTn id="1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P spid="9" grpId="0"/>
      <p:bldP spid="10" grpId="1"/>
      <p:bldP spid="11" grpId="0"/>
      <p:bldP spid="12" grpId="0"/>
      <p:bldP spid="13" grpId="0"/>
      <p:bldP spid="14" grpId="0"/>
      <p:bldP spid="15" grpId="0"/>
      <p:bldP spid="16" grpId="0"/>
      <p:bldP spid="17" grpId="0"/>
      <p:bldP spid="18" grpId="0"/>
    </p:bldLst>
  </p:timing>
</p:sld>
</file>

<file path=ppt/theme/theme1.xml><?xml version="1.0" encoding="utf-8"?>
<a:theme xmlns:a="http://schemas.openxmlformats.org/drawingml/2006/main" name="سمة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سمة12</Template>
  <TotalTime>245</TotalTime>
  <Words>441</Words>
  <Application>Microsoft Office PowerPoint</Application>
  <PresentationFormat>عرض على الشاشة (3:4)‏</PresentationFormat>
  <Paragraphs>102</Paragraphs>
  <Slides>7</Slides>
  <Notes>7</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سمة12</vt:lpstr>
      <vt:lpstr>الشريحة 1</vt:lpstr>
      <vt:lpstr>الشريحة 2</vt:lpstr>
      <vt:lpstr>الشريحة 3</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msfr</dc:creator>
  <cp:lastModifiedBy>msfr</cp:lastModifiedBy>
  <cp:revision>37</cp:revision>
  <dcterms:created xsi:type="dcterms:W3CDTF">2008-05-18T19:37:49Z</dcterms:created>
  <dcterms:modified xsi:type="dcterms:W3CDTF">2008-06-03T22:18:09Z</dcterms:modified>
</cp:coreProperties>
</file>