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8"/>
  </p:notesMasterIdLst>
  <p:sldIdLst>
    <p:sldId id="260" r:id="rId2"/>
    <p:sldId id="261" r:id="rId3"/>
    <p:sldId id="262" r:id="rId4"/>
    <p:sldId id="263" r:id="rId5"/>
    <p:sldId id="264" r:id="rId6"/>
    <p:sldId id="265"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8"/>
  <c:chart>
    <c:autoTitleDeleted val="1"/>
    <c:plotArea>
      <c:layout/>
      <c:barChart>
        <c:barDir val="col"/>
        <c:grouping val="clustered"/>
        <c:ser>
          <c:idx val="0"/>
          <c:order val="0"/>
          <c:tx>
            <c:strRef>
              <c:f>ورقة1!$B$1</c:f>
              <c:strCache>
                <c:ptCount val="1"/>
                <c:pt idx="0">
                  <c:v>تقدير الطلاب</c:v>
                </c:pt>
              </c:strCache>
            </c:strRef>
          </c:tx>
          <c:cat>
            <c:strRef>
              <c:f>ورقة1!$A$2:$A$6</c:f>
              <c:strCache>
                <c:ptCount val="5"/>
                <c:pt idx="0">
                  <c:v>ممتاز</c:v>
                </c:pt>
                <c:pt idx="1">
                  <c:v>جيد جدا</c:v>
                </c:pt>
                <c:pt idx="2">
                  <c:v>جيد</c:v>
                </c:pt>
                <c:pt idx="3">
                  <c:v>مقبول</c:v>
                </c:pt>
                <c:pt idx="4">
                  <c:v>راسب</c:v>
                </c:pt>
              </c:strCache>
            </c:strRef>
          </c:cat>
          <c:val>
            <c:numRef>
              <c:f>ورقة1!$B$2:$B$6</c:f>
              <c:numCache>
                <c:formatCode>General</c:formatCode>
                <c:ptCount val="5"/>
                <c:pt idx="0">
                  <c:v>5</c:v>
                </c:pt>
                <c:pt idx="1">
                  <c:v>8</c:v>
                </c:pt>
                <c:pt idx="2">
                  <c:v>16</c:v>
                </c:pt>
                <c:pt idx="3">
                  <c:v>5</c:v>
                </c:pt>
                <c:pt idx="4">
                  <c:v>6</c:v>
                </c:pt>
              </c:numCache>
            </c:numRef>
          </c:val>
        </c:ser>
        <c:gapWidth val="75"/>
        <c:overlap val="-25"/>
        <c:axId val="48872448"/>
        <c:axId val="49997312"/>
      </c:barChart>
      <c:catAx>
        <c:axId val="48872448"/>
        <c:scaling>
          <c:orientation val="minMax"/>
        </c:scaling>
        <c:axPos val="b"/>
        <c:majorTickMark val="none"/>
        <c:tickLblPos val="nextTo"/>
        <c:crossAx val="49997312"/>
        <c:crosses val="autoZero"/>
        <c:auto val="1"/>
        <c:lblAlgn val="ctr"/>
        <c:lblOffset val="100"/>
      </c:catAx>
      <c:valAx>
        <c:axId val="49997312"/>
        <c:scaling>
          <c:orientation val="minMax"/>
        </c:scaling>
        <c:axPos val="l"/>
        <c:majorGridlines/>
        <c:numFmt formatCode="General" sourceLinked="1"/>
        <c:majorTickMark val="none"/>
        <c:tickLblPos val="nextTo"/>
        <c:spPr>
          <a:ln w="9525">
            <a:noFill/>
          </a:ln>
        </c:spPr>
        <c:crossAx val="48872448"/>
        <c:crosses val="autoZero"/>
        <c:crossBetween val="between"/>
      </c:valAx>
    </c:plotArea>
    <c:legend>
      <c:legendPos val="b"/>
      <c:layout/>
    </c:legend>
    <c:plotVisOnly val="1"/>
  </c:chart>
  <c:txPr>
    <a:bodyPr/>
    <a:lstStyle/>
    <a:p>
      <a:pPr>
        <a:defRPr sz="1800"/>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28"/>
  <c:chart>
    <c:autoTitleDeleted val="1"/>
    <c:plotArea>
      <c:layout>
        <c:manualLayout>
          <c:layoutTarget val="inner"/>
          <c:xMode val="edge"/>
          <c:yMode val="edge"/>
          <c:x val="0.10816110940022611"/>
          <c:y val="3.3107053597738634E-2"/>
          <c:w val="0.86339464524016163"/>
          <c:h val="0.80598774521085248"/>
        </c:manualLayout>
      </c:layout>
      <c:barChart>
        <c:barDir val="col"/>
        <c:grouping val="clustered"/>
        <c:ser>
          <c:idx val="0"/>
          <c:order val="0"/>
          <c:tx>
            <c:strRef>
              <c:f>ورقة1!$B$1</c:f>
              <c:strCache>
                <c:ptCount val="1"/>
                <c:pt idx="0">
                  <c:v>تقدير الطلاب</c:v>
                </c:pt>
              </c:strCache>
            </c:strRef>
          </c:tx>
          <c:cat>
            <c:strRef>
              <c:f>ورقة1!$A$2:$A$6</c:f>
              <c:strCache>
                <c:ptCount val="5"/>
                <c:pt idx="0">
                  <c:v>ممتاز</c:v>
                </c:pt>
                <c:pt idx="1">
                  <c:v>جيد جدا</c:v>
                </c:pt>
                <c:pt idx="2">
                  <c:v>جيد</c:v>
                </c:pt>
                <c:pt idx="3">
                  <c:v>مقبول</c:v>
                </c:pt>
                <c:pt idx="4">
                  <c:v>راسب</c:v>
                </c:pt>
              </c:strCache>
            </c:strRef>
          </c:cat>
          <c:val>
            <c:numRef>
              <c:f>ورقة1!$B$2:$B$6</c:f>
              <c:numCache>
                <c:formatCode>General</c:formatCode>
                <c:ptCount val="5"/>
                <c:pt idx="0">
                  <c:v>5</c:v>
                </c:pt>
                <c:pt idx="1">
                  <c:v>8</c:v>
                </c:pt>
                <c:pt idx="2">
                  <c:v>16</c:v>
                </c:pt>
                <c:pt idx="3">
                  <c:v>5</c:v>
                </c:pt>
                <c:pt idx="4">
                  <c:v>6</c:v>
                </c:pt>
              </c:numCache>
            </c:numRef>
          </c:val>
        </c:ser>
        <c:gapWidth val="0"/>
        <c:axId val="50326528"/>
        <c:axId val="49558272"/>
      </c:barChart>
      <c:catAx>
        <c:axId val="50326528"/>
        <c:scaling>
          <c:orientation val="minMax"/>
        </c:scaling>
        <c:axPos val="b"/>
        <c:majorTickMark val="none"/>
        <c:tickLblPos val="nextTo"/>
        <c:crossAx val="49558272"/>
        <c:crosses val="autoZero"/>
        <c:auto val="1"/>
        <c:lblAlgn val="ctr"/>
        <c:lblOffset val="100"/>
      </c:catAx>
      <c:valAx>
        <c:axId val="49558272"/>
        <c:scaling>
          <c:orientation val="minMax"/>
        </c:scaling>
        <c:axPos val="l"/>
        <c:numFmt formatCode="General" sourceLinked="1"/>
        <c:tickLblPos val="nextTo"/>
        <c:crossAx val="50326528"/>
        <c:crosses val="autoZero"/>
        <c:crossBetween val="between"/>
      </c:valAx>
    </c:plotArea>
    <c:plotVisOnly val="1"/>
  </c:chart>
  <c:txPr>
    <a:bodyPr/>
    <a:lstStyle/>
    <a:p>
      <a:pPr>
        <a:defRPr sz="1800"/>
      </a:pPr>
      <a:endParaRPr lang="ar-S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style val="28"/>
  <c:chart>
    <c:autoTitleDeleted val="1"/>
    <c:plotArea>
      <c:layout>
        <c:manualLayout>
          <c:layoutTarget val="inner"/>
          <c:xMode val="edge"/>
          <c:yMode val="edge"/>
          <c:x val="0.10014292113441027"/>
          <c:y val="4.7669000374877347E-2"/>
          <c:w val="0.86074624149612355"/>
          <c:h val="0.80721369169513524"/>
        </c:manualLayout>
      </c:layout>
      <c:barChart>
        <c:barDir val="col"/>
        <c:grouping val="clustered"/>
        <c:ser>
          <c:idx val="0"/>
          <c:order val="0"/>
          <c:tx>
            <c:strRef>
              <c:f>ورقة1!$B$1</c:f>
              <c:strCache>
                <c:ptCount val="1"/>
                <c:pt idx="0">
                  <c:v>التكرار</c:v>
                </c:pt>
              </c:strCache>
            </c:strRef>
          </c:tx>
          <c:cat>
            <c:strRef>
              <c:f>ورقة1!$A$2:$A$12</c:f>
              <c:strCache>
                <c:ptCount val="2"/>
                <c:pt idx="0">
                  <c:v> </c:v>
                </c:pt>
                <c:pt idx="1">
                  <c:v> </c:v>
                </c:pt>
              </c:strCache>
            </c:strRef>
          </c:cat>
          <c:val>
            <c:numRef>
              <c:f>ورقة1!$B$2:$B$12</c:f>
              <c:numCache>
                <c:formatCode>General</c:formatCode>
                <c:ptCount val="11"/>
                <c:pt idx="0">
                  <c:v>0</c:v>
                </c:pt>
                <c:pt idx="1">
                  <c:v>8</c:v>
                </c:pt>
                <c:pt idx="2">
                  <c:v>12</c:v>
                </c:pt>
                <c:pt idx="3">
                  <c:v>14</c:v>
                </c:pt>
                <c:pt idx="4">
                  <c:v>24</c:v>
                </c:pt>
                <c:pt idx="5">
                  <c:v>8</c:v>
                </c:pt>
                <c:pt idx="6">
                  <c:v>8</c:v>
                </c:pt>
                <c:pt idx="7">
                  <c:v>6</c:v>
                </c:pt>
              </c:numCache>
            </c:numRef>
          </c:val>
        </c:ser>
        <c:gapWidth val="0"/>
        <c:axId val="52281728"/>
        <c:axId val="52283264"/>
      </c:barChart>
      <c:catAx>
        <c:axId val="52281728"/>
        <c:scaling>
          <c:orientation val="minMax"/>
        </c:scaling>
        <c:axPos val="b"/>
        <c:numFmt formatCode="General" sourceLinked="1"/>
        <c:majorTickMark val="none"/>
        <c:tickLblPos val="nextTo"/>
        <c:crossAx val="52283264"/>
        <c:crosses val="autoZero"/>
        <c:auto val="1"/>
        <c:lblAlgn val="ctr"/>
        <c:lblOffset val="100"/>
      </c:catAx>
      <c:valAx>
        <c:axId val="52283264"/>
        <c:scaling>
          <c:orientation val="minMax"/>
        </c:scaling>
        <c:axPos val="l"/>
        <c:numFmt formatCode="General" sourceLinked="1"/>
        <c:tickLblPos val="nextTo"/>
        <c:crossAx val="52281728"/>
        <c:crosses val="autoZero"/>
        <c:crossBetween val="between"/>
      </c:valAx>
    </c:plotArea>
    <c:plotVisOnly val="1"/>
  </c:chart>
  <c:txPr>
    <a:bodyPr/>
    <a:lstStyle/>
    <a:p>
      <a:pPr>
        <a:defRPr sz="1800"/>
      </a:pPr>
      <a:endParaRPr lang="ar-SA"/>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9DC7152-CAB4-4823-83B3-9557FB0D5999}" type="datetimeFigureOut">
              <a:rPr lang="ar-SA" smtClean="0"/>
              <a:pPr/>
              <a:t>30/05/29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2DDEE45-E283-4C60-8EF8-2F3AD25DA4E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6B9959A-67BF-4CF4-BD85-4A2F9E3189FB}"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2DDEE45-E283-4C60-8EF8-2F3AD25DA4E1}"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CD6D634-121C-4988-9167-DC4A1BF5433F}"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CD6D634-121C-4988-9167-DC4A1BF5433F}" type="datetimeFigureOut">
              <a:rPr lang="ar-SA" smtClean="0"/>
              <a:pPr/>
              <a:t>30/05/29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CD6D634-121C-4988-9167-DC4A1BF5433F}" type="datetimeFigureOut">
              <a:rPr lang="ar-SA" smtClean="0"/>
              <a:pPr/>
              <a:t>30/05/29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D6D634-121C-4988-9167-DC4A1BF5433F}" type="datetimeFigureOut">
              <a:rPr lang="ar-SA" smtClean="0"/>
              <a:pPr/>
              <a:t>30/05/29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D6D634-121C-4988-9167-DC4A1BF5433F}"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D6D634-121C-4988-9167-DC4A1BF5433F}"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1028948-284E-4F78-B530-C2A2B7B17EB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D6D634-121C-4988-9167-DC4A1BF5433F}" type="datetimeFigureOut">
              <a:rPr lang="ar-SA" smtClean="0"/>
              <a:pPr/>
              <a:t>30/05/29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028948-284E-4F78-B530-C2A2B7B17EB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357554" y="285728"/>
            <a:ext cx="3477234"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400" dirty="0" smtClean="0"/>
              <a:t>التمثيل البياني للجداول التكرارية :</a:t>
            </a:r>
            <a:endParaRPr lang="ar-SA" sz="2400" dirty="0"/>
          </a:p>
        </p:txBody>
      </p:sp>
      <p:sp>
        <p:nvSpPr>
          <p:cNvPr id="3" name="مستطيل 2"/>
          <p:cNvSpPr/>
          <p:nvPr/>
        </p:nvSpPr>
        <p:spPr>
          <a:xfrm>
            <a:off x="500034" y="785794"/>
            <a:ext cx="7929618" cy="1200329"/>
          </a:xfrm>
          <a:prstGeom prst="rect">
            <a:avLst/>
          </a:prstGeom>
          <a:blipFill>
            <a:blip r:embed="rId3"/>
            <a:tile tx="0" ty="0" sx="100000" sy="100000" flip="none" algn="tl"/>
          </a:blipFill>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400" b="1" dirty="0" smtClean="0"/>
              <a:t>من أهم طرق عرض البيانات  وتمثيلها هي :</a:t>
            </a:r>
          </a:p>
          <a:p>
            <a:r>
              <a:rPr lang="ar-SA" sz="2400" b="1" dirty="0" smtClean="0"/>
              <a:t>1 - الأعمدة البيانية.       2-  المدرَّج التكراري.         3 - المضلع التكراري.                         4- المنحني التكراري.     5- المنحنيات المتجمعة.       6- القطاعات الدائرية .</a:t>
            </a:r>
            <a:endParaRPr lang="ar-SA" sz="2400" b="1" dirty="0"/>
          </a:p>
        </p:txBody>
      </p:sp>
      <p:sp>
        <p:nvSpPr>
          <p:cNvPr id="4" name="مستطيل 3"/>
          <p:cNvSpPr/>
          <p:nvPr/>
        </p:nvSpPr>
        <p:spPr>
          <a:xfrm>
            <a:off x="6000760" y="2071678"/>
            <a:ext cx="2869696" cy="52322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800" b="1" dirty="0" smtClean="0"/>
              <a:t>أولاً : الأعمدة البيانية :</a:t>
            </a:r>
            <a:endParaRPr lang="ar-SA" sz="2800" dirty="0"/>
          </a:p>
        </p:txBody>
      </p:sp>
      <p:sp>
        <p:nvSpPr>
          <p:cNvPr id="5" name="مستطيل 4"/>
          <p:cNvSpPr/>
          <p:nvPr/>
        </p:nvSpPr>
        <p:spPr>
          <a:xfrm>
            <a:off x="428596" y="2643182"/>
            <a:ext cx="8501122"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تستخدم عادة في تمثيل البيانات الوصفية  </a:t>
            </a:r>
            <a:r>
              <a:rPr lang="ar-SA" sz="2000" b="1" dirty="0" err="1" smtClean="0"/>
              <a:t>و</a:t>
            </a:r>
            <a:r>
              <a:rPr lang="ar-SA" sz="2000" b="1" dirty="0" smtClean="0"/>
              <a:t> يتم تمثيل البيانات بالأعمدة البانية عن طريق رسم محورين احدهما أفقي  (عادة نكتب عليه الوصف) )  </a:t>
            </a:r>
            <a:r>
              <a:rPr lang="ar-SA" sz="2000" b="1" dirty="0" err="1" smtClean="0"/>
              <a:t>و</a:t>
            </a:r>
            <a:r>
              <a:rPr lang="ar-SA" sz="2000" b="1" dirty="0" smtClean="0"/>
              <a:t> الأخر عمودي  (عادة نكتب عليه التكرار ) في</a:t>
            </a:r>
            <a:endParaRPr lang="ar-SA" sz="2000" dirty="0"/>
          </a:p>
        </p:txBody>
      </p:sp>
      <p:pic>
        <p:nvPicPr>
          <p:cNvPr id="6" name="Picture 2"/>
          <p:cNvPicPr>
            <a:picLocks noChangeAspect="1" noChangeArrowheads="1"/>
          </p:cNvPicPr>
          <p:nvPr/>
        </p:nvPicPr>
        <p:blipFill>
          <a:blip r:embed="rId4"/>
          <a:stretch>
            <a:fillRect/>
          </a:stretch>
        </p:blipFill>
        <p:spPr bwMode="auto">
          <a:xfrm>
            <a:off x="6000760" y="3857628"/>
            <a:ext cx="2928926" cy="2063280"/>
          </a:xfrm>
          <a:prstGeom prst="rect">
            <a:avLst/>
          </a:prstGeom>
          <a:noFill/>
          <a:ln w="9525">
            <a:noFill/>
            <a:miter lim="800000"/>
            <a:headEnd/>
            <a:tailEnd/>
          </a:ln>
          <a:effectLst/>
        </p:spPr>
      </p:pic>
      <p:cxnSp>
        <p:nvCxnSpPr>
          <p:cNvPr id="9" name="رابط كسهم مستقيم 8"/>
          <p:cNvCxnSpPr/>
          <p:nvPr/>
        </p:nvCxnSpPr>
        <p:spPr>
          <a:xfrm>
            <a:off x="857224" y="6500834"/>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رابط كسهم مستقيم 10"/>
          <p:cNvCxnSpPr/>
          <p:nvPr/>
        </p:nvCxnSpPr>
        <p:spPr>
          <a:xfrm rot="5400000" flipH="1" flipV="1">
            <a:off x="-429851" y="5215347"/>
            <a:ext cx="2573356" cy="7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رابط مستقيم 12"/>
          <p:cNvCxnSpPr/>
          <p:nvPr/>
        </p:nvCxnSpPr>
        <p:spPr>
          <a:xfrm>
            <a:off x="857224" y="6213494"/>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16" name="رابط مستقيم 15"/>
          <p:cNvCxnSpPr/>
          <p:nvPr/>
        </p:nvCxnSpPr>
        <p:spPr>
          <a:xfrm>
            <a:off x="857224" y="5927742"/>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17" name="رابط مستقيم 16"/>
          <p:cNvCxnSpPr/>
          <p:nvPr/>
        </p:nvCxnSpPr>
        <p:spPr>
          <a:xfrm>
            <a:off x="857224" y="5641990"/>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18" name="رابط مستقيم 17"/>
          <p:cNvCxnSpPr/>
          <p:nvPr/>
        </p:nvCxnSpPr>
        <p:spPr>
          <a:xfrm>
            <a:off x="857224" y="5356238"/>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19" name="رابط مستقيم 18"/>
          <p:cNvCxnSpPr/>
          <p:nvPr/>
        </p:nvCxnSpPr>
        <p:spPr>
          <a:xfrm>
            <a:off x="857224" y="5070486"/>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20" name="رابط مستقيم 19"/>
          <p:cNvCxnSpPr/>
          <p:nvPr/>
        </p:nvCxnSpPr>
        <p:spPr>
          <a:xfrm>
            <a:off x="857224" y="4784734"/>
            <a:ext cx="142876" cy="1588"/>
          </a:xfrm>
          <a:prstGeom prst="line">
            <a:avLst/>
          </a:prstGeom>
        </p:spPr>
        <p:style>
          <a:lnRef idx="2">
            <a:schemeClr val="dk1"/>
          </a:lnRef>
          <a:fillRef idx="0">
            <a:schemeClr val="dk1"/>
          </a:fillRef>
          <a:effectRef idx="1">
            <a:schemeClr val="dk1"/>
          </a:effectRef>
          <a:fontRef idx="minor">
            <a:schemeClr val="tx1"/>
          </a:fontRef>
        </p:style>
      </p:cxnSp>
      <p:sp>
        <p:nvSpPr>
          <p:cNvPr id="22" name="مستطيل 21"/>
          <p:cNvSpPr/>
          <p:nvPr/>
        </p:nvSpPr>
        <p:spPr>
          <a:xfrm>
            <a:off x="3360064" y="3357562"/>
            <a:ext cx="5593198"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dirty="0" smtClean="0"/>
              <a:t>مثال : مثل </a:t>
            </a:r>
            <a:r>
              <a:rPr lang="ar-SA" sz="2000" b="1" dirty="0" err="1" smtClean="0"/>
              <a:t>بالاعمدة</a:t>
            </a:r>
            <a:r>
              <a:rPr lang="ar-SA" sz="2000" b="1" dirty="0" smtClean="0"/>
              <a:t> البيانية  البيانات في الجدول التكراري التالي :</a:t>
            </a:r>
            <a:endParaRPr lang="ar-SA" sz="2000" b="1" dirty="0"/>
          </a:p>
        </p:txBody>
      </p:sp>
      <p:cxnSp>
        <p:nvCxnSpPr>
          <p:cNvPr id="24" name="رابط مستقيم 23"/>
          <p:cNvCxnSpPr/>
          <p:nvPr/>
        </p:nvCxnSpPr>
        <p:spPr>
          <a:xfrm rot="5400000">
            <a:off x="1535885" y="6465115"/>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5" name="رابط مستقيم 24"/>
          <p:cNvCxnSpPr/>
          <p:nvPr/>
        </p:nvCxnSpPr>
        <p:spPr>
          <a:xfrm rot="5400000">
            <a:off x="1963718"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6" name="رابط مستقيم 25"/>
          <p:cNvCxnSpPr/>
          <p:nvPr/>
        </p:nvCxnSpPr>
        <p:spPr>
          <a:xfrm rot="5400000">
            <a:off x="2392347"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7" name="رابط مستقيم 26"/>
          <p:cNvCxnSpPr/>
          <p:nvPr/>
        </p:nvCxnSpPr>
        <p:spPr>
          <a:xfrm rot="5400000">
            <a:off x="2820975"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8" name="رابط مستقيم 27"/>
          <p:cNvCxnSpPr/>
          <p:nvPr/>
        </p:nvCxnSpPr>
        <p:spPr>
          <a:xfrm rot="5400000">
            <a:off x="3249603"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9" name="رابط مستقيم 28"/>
          <p:cNvCxnSpPr/>
          <p:nvPr/>
        </p:nvCxnSpPr>
        <p:spPr>
          <a:xfrm rot="5400000">
            <a:off x="3679819"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0" name="رابط مستقيم 29"/>
          <p:cNvCxnSpPr/>
          <p:nvPr/>
        </p:nvCxnSpPr>
        <p:spPr>
          <a:xfrm rot="5400000">
            <a:off x="4108447"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2" name="رابط مستقيم 31"/>
          <p:cNvCxnSpPr/>
          <p:nvPr/>
        </p:nvCxnSpPr>
        <p:spPr>
          <a:xfrm rot="5400000">
            <a:off x="1179489" y="6464321"/>
            <a:ext cx="71438" cy="1588"/>
          </a:xfrm>
          <a:prstGeom prst="line">
            <a:avLst/>
          </a:prstGeom>
        </p:spPr>
        <p:style>
          <a:lnRef idx="2">
            <a:schemeClr val="dk1"/>
          </a:lnRef>
          <a:fillRef idx="0">
            <a:schemeClr val="dk1"/>
          </a:fillRef>
          <a:effectRef idx="1">
            <a:schemeClr val="dk1"/>
          </a:effectRef>
          <a:fontRef idx="minor">
            <a:schemeClr val="tx1"/>
          </a:fontRef>
        </p:style>
      </p:cxnSp>
      <p:sp>
        <p:nvSpPr>
          <p:cNvPr id="33" name="مربع نص 32"/>
          <p:cNvSpPr txBox="1"/>
          <p:nvPr/>
        </p:nvSpPr>
        <p:spPr>
          <a:xfrm>
            <a:off x="928662" y="6500834"/>
            <a:ext cx="714380" cy="369332"/>
          </a:xfrm>
          <a:prstGeom prst="rect">
            <a:avLst/>
          </a:prstGeom>
          <a:noFill/>
        </p:spPr>
        <p:txBody>
          <a:bodyPr wrap="square" rtlCol="1">
            <a:spAutoFit/>
          </a:bodyPr>
          <a:lstStyle/>
          <a:p>
            <a:r>
              <a:rPr lang="ar-SA" dirty="0" smtClean="0"/>
              <a:t>ممتاز</a:t>
            </a:r>
            <a:endParaRPr lang="ar-SA" dirty="0"/>
          </a:p>
        </p:txBody>
      </p:sp>
      <p:sp>
        <p:nvSpPr>
          <p:cNvPr id="34" name="مربع نص 33"/>
          <p:cNvSpPr txBox="1"/>
          <p:nvPr/>
        </p:nvSpPr>
        <p:spPr>
          <a:xfrm>
            <a:off x="1714480" y="6500834"/>
            <a:ext cx="857256" cy="369332"/>
          </a:xfrm>
          <a:prstGeom prst="rect">
            <a:avLst/>
          </a:prstGeom>
          <a:noFill/>
        </p:spPr>
        <p:txBody>
          <a:bodyPr wrap="square" rtlCol="1">
            <a:spAutoFit/>
          </a:bodyPr>
          <a:lstStyle/>
          <a:p>
            <a:r>
              <a:rPr lang="ar-SA" dirty="0" smtClean="0"/>
              <a:t>جيد جدا</a:t>
            </a:r>
            <a:endParaRPr lang="ar-SA" dirty="0"/>
          </a:p>
        </p:txBody>
      </p:sp>
      <p:sp>
        <p:nvSpPr>
          <p:cNvPr id="35" name="مربع نص 34"/>
          <p:cNvSpPr txBox="1"/>
          <p:nvPr/>
        </p:nvSpPr>
        <p:spPr>
          <a:xfrm>
            <a:off x="2571736" y="6500834"/>
            <a:ext cx="776294" cy="366690"/>
          </a:xfrm>
          <a:prstGeom prst="rect">
            <a:avLst/>
          </a:prstGeom>
          <a:noFill/>
        </p:spPr>
        <p:txBody>
          <a:bodyPr wrap="square" rtlCol="1">
            <a:spAutoFit/>
          </a:bodyPr>
          <a:lstStyle/>
          <a:p>
            <a:r>
              <a:rPr lang="ar-SA" dirty="0" smtClean="0"/>
              <a:t>جيد</a:t>
            </a:r>
            <a:endParaRPr lang="ar-SA" dirty="0"/>
          </a:p>
        </p:txBody>
      </p:sp>
      <p:sp>
        <p:nvSpPr>
          <p:cNvPr id="36" name="مربع نص 35"/>
          <p:cNvSpPr txBox="1"/>
          <p:nvPr/>
        </p:nvSpPr>
        <p:spPr>
          <a:xfrm>
            <a:off x="3500430" y="6488692"/>
            <a:ext cx="714380" cy="369332"/>
          </a:xfrm>
          <a:prstGeom prst="rect">
            <a:avLst/>
          </a:prstGeom>
          <a:noFill/>
        </p:spPr>
        <p:txBody>
          <a:bodyPr wrap="square" rtlCol="1">
            <a:spAutoFit/>
          </a:bodyPr>
          <a:lstStyle/>
          <a:p>
            <a:r>
              <a:rPr lang="ar-SA" dirty="0" smtClean="0"/>
              <a:t>مقبول</a:t>
            </a:r>
            <a:endParaRPr lang="ar-SA" dirty="0"/>
          </a:p>
        </p:txBody>
      </p:sp>
      <p:sp>
        <p:nvSpPr>
          <p:cNvPr id="37" name="مربع نص 36"/>
          <p:cNvSpPr txBox="1"/>
          <p:nvPr/>
        </p:nvSpPr>
        <p:spPr>
          <a:xfrm>
            <a:off x="4500562" y="6488668"/>
            <a:ext cx="714380" cy="369332"/>
          </a:xfrm>
          <a:prstGeom prst="rect">
            <a:avLst/>
          </a:prstGeom>
          <a:noFill/>
        </p:spPr>
        <p:txBody>
          <a:bodyPr wrap="square" rtlCol="1">
            <a:spAutoFit/>
          </a:bodyPr>
          <a:lstStyle/>
          <a:p>
            <a:r>
              <a:rPr lang="ar-SA" dirty="0" smtClean="0"/>
              <a:t>راسب</a:t>
            </a:r>
            <a:endParaRPr lang="ar-SA" dirty="0"/>
          </a:p>
        </p:txBody>
      </p:sp>
      <p:cxnSp>
        <p:nvCxnSpPr>
          <p:cNvPr id="38" name="رابط مستقيم 37"/>
          <p:cNvCxnSpPr/>
          <p:nvPr/>
        </p:nvCxnSpPr>
        <p:spPr>
          <a:xfrm rot="5400000">
            <a:off x="4535487" y="6464321"/>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9" name="رابط مستقيم 38"/>
          <p:cNvCxnSpPr/>
          <p:nvPr/>
        </p:nvCxnSpPr>
        <p:spPr>
          <a:xfrm rot="5400000">
            <a:off x="4965703" y="6464321"/>
            <a:ext cx="71438" cy="1588"/>
          </a:xfrm>
          <a:prstGeom prst="line">
            <a:avLst/>
          </a:prstGeom>
        </p:spPr>
        <p:style>
          <a:lnRef idx="2">
            <a:schemeClr val="dk1"/>
          </a:lnRef>
          <a:fillRef idx="0">
            <a:schemeClr val="dk1"/>
          </a:fillRef>
          <a:effectRef idx="1">
            <a:schemeClr val="dk1"/>
          </a:effectRef>
          <a:fontRef idx="minor">
            <a:schemeClr val="tx1"/>
          </a:fontRef>
        </p:style>
      </p:cxnSp>
      <p:sp>
        <p:nvSpPr>
          <p:cNvPr id="40" name="مربع نص 39"/>
          <p:cNvSpPr txBox="1"/>
          <p:nvPr/>
        </p:nvSpPr>
        <p:spPr>
          <a:xfrm>
            <a:off x="142844" y="6072206"/>
            <a:ext cx="571504" cy="369332"/>
          </a:xfrm>
          <a:prstGeom prst="rect">
            <a:avLst/>
          </a:prstGeom>
          <a:noFill/>
        </p:spPr>
        <p:txBody>
          <a:bodyPr wrap="square" rtlCol="1">
            <a:spAutoFit/>
          </a:bodyPr>
          <a:lstStyle/>
          <a:p>
            <a:r>
              <a:rPr lang="ar-SA" dirty="0" smtClean="0"/>
              <a:t>2</a:t>
            </a:r>
            <a:endParaRPr lang="ar-SA" dirty="0"/>
          </a:p>
        </p:txBody>
      </p:sp>
      <p:sp>
        <p:nvSpPr>
          <p:cNvPr id="42" name="مربع نص 41"/>
          <p:cNvSpPr txBox="1"/>
          <p:nvPr/>
        </p:nvSpPr>
        <p:spPr>
          <a:xfrm>
            <a:off x="142844" y="5715016"/>
            <a:ext cx="571504" cy="369332"/>
          </a:xfrm>
          <a:prstGeom prst="rect">
            <a:avLst/>
          </a:prstGeom>
          <a:noFill/>
        </p:spPr>
        <p:txBody>
          <a:bodyPr wrap="square" rtlCol="1">
            <a:spAutoFit/>
          </a:bodyPr>
          <a:lstStyle/>
          <a:p>
            <a:r>
              <a:rPr lang="ar-SA" dirty="0" smtClean="0"/>
              <a:t>4</a:t>
            </a:r>
            <a:endParaRPr lang="ar-SA" dirty="0"/>
          </a:p>
        </p:txBody>
      </p:sp>
      <p:sp>
        <p:nvSpPr>
          <p:cNvPr id="43" name="مربع نص 42"/>
          <p:cNvSpPr txBox="1"/>
          <p:nvPr/>
        </p:nvSpPr>
        <p:spPr>
          <a:xfrm>
            <a:off x="142844" y="5417122"/>
            <a:ext cx="571504" cy="369332"/>
          </a:xfrm>
          <a:prstGeom prst="rect">
            <a:avLst/>
          </a:prstGeom>
          <a:noFill/>
        </p:spPr>
        <p:txBody>
          <a:bodyPr wrap="square" rtlCol="1">
            <a:spAutoFit/>
          </a:bodyPr>
          <a:lstStyle/>
          <a:p>
            <a:r>
              <a:rPr lang="ar-SA" dirty="0" smtClean="0"/>
              <a:t>6</a:t>
            </a:r>
            <a:endParaRPr lang="ar-SA" dirty="0"/>
          </a:p>
        </p:txBody>
      </p:sp>
      <p:sp>
        <p:nvSpPr>
          <p:cNvPr id="44" name="مربع نص 43"/>
          <p:cNvSpPr txBox="1"/>
          <p:nvPr/>
        </p:nvSpPr>
        <p:spPr>
          <a:xfrm>
            <a:off x="142844" y="5131370"/>
            <a:ext cx="571504" cy="369332"/>
          </a:xfrm>
          <a:prstGeom prst="rect">
            <a:avLst/>
          </a:prstGeom>
          <a:noFill/>
        </p:spPr>
        <p:txBody>
          <a:bodyPr wrap="square" rtlCol="1">
            <a:spAutoFit/>
          </a:bodyPr>
          <a:lstStyle/>
          <a:p>
            <a:r>
              <a:rPr lang="ar-SA" dirty="0" smtClean="0"/>
              <a:t>8</a:t>
            </a:r>
            <a:endParaRPr lang="ar-SA" dirty="0"/>
          </a:p>
        </p:txBody>
      </p:sp>
      <p:sp>
        <p:nvSpPr>
          <p:cNvPr id="45" name="مربع نص 44"/>
          <p:cNvSpPr txBox="1"/>
          <p:nvPr/>
        </p:nvSpPr>
        <p:spPr>
          <a:xfrm>
            <a:off x="214282" y="4845618"/>
            <a:ext cx="571504" cy="369332"/>
          </a:xfrm>
          <a:prstGeom prst="rect">
            <a:avLst/>
          </a:prstGeom>
          <a:noFill/>
        </p:spPr>
        <p:txBody>
          <a:bodyPr wrap="square" rtlCol="1">
            <a:spAutoFit/>
          </a:bodyPr>
          <a:lstStyle/>
          <a:p>
            <a:r>
              <a:rPr lang="ar-SA" dirty="0" smtClean="0"/>
              <a:t>10</a:t>
            </a:r>
            <a:endParaRPr lang="ar-SA" dirty="0"/>
          </a:p>
        </p:txBody>
      </p:sp>
      <p:sp>
        <p:nvSpPr>
          <p:cNvPr id="46" name="مربع نص 45"/>
          <p:cNvSpPr txBox="1"/>
          <p:nvPr/>
        </p:nvSpPr>
        <p:spPr>
          <a:xfrm>
            <a:off x="214282" y="4559866"/>
            <a:ext cx="571504" cy="369332"/>
          </a:xfrm>
          <a:prstGeom prst="rect">
            <a:avLst/>
          </a:prstGeom>
          <a:noFill/>
        </p:spPr>
        <p:txBody>
          <a:bodyPr wrap="square" rtlCol="1">
            <a:spAutoFit/>
          </a:bodyPr>
          <a:lstStyle/>
          <a:p>
            <a:r>
              <a:rPr lang="ar-SA" dirty="0" smtClean="0"/>
              <a:t>12</a:t>
            </a:r>
            <a:endParaRPr lang="ar-SA" dirty="0"/>
          </a:p>
        </p:txBody>
      </p:sp>
      <p:cxnSp>
        <p:nvCxnSpPr>
          <p:cNvPr id="48" name="رابط مستقيم 47"/>
          <p:cNvCxnSpPr/>
          <p:nvPr/>
        </p:nvCxnSpPr>
        <p:spPr>
          <a:xfrm>
            <a:off x="857224" y="4498982"/>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49" name="رابط مستقيم 48"/>
          <p:cNvCxnSpPr/>
          <p:nvPr/>
        </p:nvCxnSpPr>
        <p:spPr>
          <a:xfrm>
            <a:off x="857224" y="4213230"/>
            <a:ext cx="142876" cy="1588"/>
          </a:xfrm>
          <a:prstGeom prst="line">
            <a:avLst/>
          </a:prstGeom>
        </p:spPr>
        <p:style>
          <a:lnRef idx="2">
            <a:schemeClr val="dk1"/>
          </a:lnRef>
          <a:fillRef idx="0">
            <a:schemeClr val="dk1"/>
          </a:fillRef>
          <a:effectRef idx="1">
            <a:schemeClr val="dk1"/>
          </a:effectRef>
          <a:fontRef idx="minor">
            <a:schemeClr val="tx1"/>
          </a:fontRef>
        </p:style>
      </p:cxnSp>
      <p:sp>
        <p:nvSpPr>
          <p:cNvPr id="51" name="مستطيل 50"/>
          <p:cNvSpPr/>
          <p:nvPr/>
        </p:nvSpPr>
        <p:spPr>
          <a:xfrm>
            <a:off x="357158" y="4274114"/>
            <a:ext cx="428322" cy="369332"/>
          </a:xfrm>
          <a:prstGeom prst="rect">
            <a:avLst/>
          </a:prstGeom>
        </p:spPr>
        <p:txBody>
          <a:bodyPr wrap="none">
            <a:spAutoFit/>
          </a:bodyPr>
          <a:lstStyle/>
          <a:p>
            <a:r>
              <a:rPr lang="ar-SA" dirty="0" smtClean="0"/>
              <a:t>14</a:t>
            </a:r>
            <a:endParaRPr lang="ar-SA" dirty="0"/>
          </a:p>
        </p:txBody>
      </p:sp>
      <p:sp>
        <p:nvSpPr>
          <p:cNvPr id="52" name="مستطيل 51"/>
          <p:cNvSpPr/>
          <p:nvPr/>
        </p:nvSpPr>
        <p:spPr>
          <a:xfrm>
            <a:off x="357464" y="4000504"/>
            <a:ext cx="428322" cy="369332"/>
          </a:xfrm>
          <a:prstGeom prst="rect">
            <a:avLst/>
          </a:prstGeom>
        </p:spPr>
        <p:txBody>
          <a:bodyPr wrap="none">
            <a:spAutoFit/>
          </a:bodyPr>
          <a:lstStyle/>
          <a:p>
            <a:r>
              <a:rPr lang="ar-SA" dirty="0" smtClean="0"/>
              <a:t>16</a:t>
            </a:r>
            <a:endParaRPr lang="ar-SA" dirty="0"/>
          </a:p>
        </p:txBody>
      </p:sp>
      <p:sp>
        <p:nvSpPr>
          <p:cNvPr id="53" name="مستطيل 52"/>
          <p:cNvSpPr/>
          <p:nvPr/>
        </p:nvSpPr>
        <p:spPr>
          <a:xfrm>
            <a:off x="1214414" y="5786454"/>
            <a:ext cx="428628" cy="71438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4" name="مستطيل 53"/>
          <p:cNvSpPr/>
          <p:nvPr/>
        </p:nvSpPr>
        <p:spPr>
          <a:xfrm>
            <a:off x="2000232" y="5357826"/>
            <a:ext cx="428628" cy="114300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5" name="مستطيل 54"/>
          <p:cNvSpPr/>
          <p:nvPr/>
        </p:nvSpPr>
        <p:spPr>
          <a:xfrm>
            <a:off x="2857488" y="4214818"/>
            <a:ext cx="500066" cy="228601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6" name="مستطيل 55"/>
          <p:cNvSpPr/>
          <p:nvPr/>
        </p:nvSpPr>
        <p:spPr>
          <a:xfrm>
            <a:off x="3714744" y="5786454"/>
            <a:ext cx="428628" cy="71438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9" name="مستطيل 58"/>
          <p:cNvSpPr/>
          <p:nvPr/>
        </p:nvSpPr>
        <p:spPr>
          <a:xfrm>
            <a:off x="4572000" y="5643578"/>
            <a:ext cx="428628" cy="85725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0" name="مربع نص 59"/>
          <p:cNvSpPr txBox="1"/>
          <p:nvPr/>
        </p:nvSpPr>
        <p:spPr>
          <a:xfrm>
            <a:off x="5786446" y="6286520"/>
            <a:ext cx="714380" cy="369332"/>
          </a:xfrm>
          <a:prstGeom prst="rect">
            <a:avLst/>
          </a:prstGeom>
          <a:noFill/>
        </p:spPr>
        <p:txBody>
          <a:bodyPr wrap="square" rtlCol="1">
            <a:spAutoFit/>
          </a:bodyPr>
          <a:lstStyle/>
          <a:p>
            <a:r>
              <a:rPr lang="ar-SA" b="1" dirty="0" smtClean="0">
                <a:solidFill>
                  <a:srgbClr val="FF0000"/>
                </a:solidFill>
              </a:rPr>
              <a:t>التقدير</a:t>
            </a:r>
            <a:endParaRPr lang="ar-SA" b="1" dirty="0">
              <a:solidFill>
                <a:srgbClr val="FF0000"/>
              </a:solidFill>
            </a:endParaRPr>
          </a:p>
        </p:txBody>
      </p:sp>
      <p:sp>
        <p:nvSpPr>
          <p:cNvPr id="61" name="مربع نص 60"/>
          <p:cNvSpPr txBox="1"/>
          <p:nvPr/>
        </p:nvSpPr>
        <p:spPr>
          <a:xfrm>
            <a:off x="214282" y="3571876"/>
            <a:ext cx="1214446" cy="369332"/>
          </a:xfrm>
          <a:prstGeom prst="rect">
            <a:avLst/>
          </a:prstGeom>
          <a:noFill/>
        </p:spPr>
        <p:txBody>
          <a:bodyPr wrap="square" rtlCol="1">
            <a:spAutoFit/>
          </a:bodyPr>
          <a:lstStyle/>
          <a:p>
            <a:r>
              <a:rPr lang="ar-SA" b="1" dirty="0" smtClean="0">
                <a:solidFill>
                  <a:srgbClr val="FF0000"/>
                </a:solidFill>
              </a:rPr>
              <a:t>عدد الطلاب</a:t>
            </a:r>
            <a:endParaRPr lang="ar-S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3"/>
                                        </p:tgtEl>
                                        <p:attrNameLst>
                                          <p:attrName>style.visibility</p:attrName>
                                        </p:attrNameLst>
                                      </p:cBhvr>
                                      <p:to>
                                        <p:strVal val="visible"/>
                                      </p:to>
                                    </p:set>
                                    <p:anim calcmode="discrete" valueType="clr">
                                      <p:cBhvr override="childStyle">
                                        <p:cTn id="12"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gtEl>
                                        <p:attrNameLst>
                                          <p:attrName>fillcolor</p:attrName>
                                        </p:attrNameLst>
                                      </p:cBhvr>
                                      <p:tavLst>
                                        <p:tav tm="0">
                                          <p:val>
                                            <p:clrVal>
                                              <a:schemeClr val="accent2"/>
                                            </p:clrVal>
                                          </p:val>
                                        </p:tav>
                                        <p:tav tm="50000">
                                          <p:val>
                                            <p:clrVal>
                                              <a:schemeClr val="hlink"/>
                                            </p:clrVal>
                                          </p:val>
                                        </p:tav>
                                      </p:tavLst>
                                    </p:anim>
                                    <p:set>
                                      <p:cBhvr>
                                        <p:cTn id="14" dur="80"/>
                                        <p:tgtEl>
                                          <p:spTgt spid="3"/>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0" fill="hold"/>
                                        <p:tgtEl>
                                          <p:spTgt spid="4"/>
                                        </p:tgtEl>
                                        <p:attrNameLst>
                                          <p:attrName>ppt_w</p:attrName>
                                        </p:attrNameLst>
                                      </p:cBhvr>
                                      <p:tavLst>
                                        <p:tav tm="0" fmla="#ppt_w*sin(2.5*pi*$)">
                                          <p:val>
                                            <p:fltVal val="0"/>
                                          </p:val>
                                        </p:tav>
                                        <p:tav tm="100000">
                                          <p:val>
                                            <p:fltVal val="1"/>
                                          </p:val>
                                        </p:tav>
                                      </p:tavLst>
                                    </p:anim>
                                    <p:anim calcmode="lin" valueType="num">
                                      <p:cBhvr>
                                        <p:cTn id="20"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ircle(in)">
                                      <p:cBhvr>
                                        <p:cTn id="25" dur="2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diamond(in)">
                                      <p:cBhvr>
                                        <p:cTn id="30" dur="20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ircle(in)">
                                      <p:cBhvr>
                                        <p:cTn id="35" dur="2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80">
                                          <p:stCondLst>
                                            <p:cond delay="0"/>
                                          </p:stCondLst>
                                        </p:cTn>
                                        <p:tgtEl>
                                          <p:spTgt spid="9"/>
                                        </p:tgtEl>
                                      </p:cBhvr>
                                    </p:animEffect>
                                    <p:anim calcmode="lin" valueType="num">
                                      <p:cBhvr>
                                        <p:cTn id="4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6" dur="26">
                                          <p:stCondLst>
                                            <p:cond delay="650"/>
                                          </p:stCondLst>
                                        </p:cTn>
                                        <p:tgtEl>
                                          <p:spTgt spid="9"/>
                                        </p:tgtEl>
                                      </p:cBhvr>
                                      <p:to x="100000" y="60000"/>
                                    </p:animScale>
                                    <p:animScale>
                                      <p:cBhvr>
                                        <p:cTn id="47" dur="166" decel="50000">
                                          <p:stCondLst>
                                            <p:cond delay="676"/>
                                          </p:stCondLst>
                                        </p:cTn>
                                        <p:tgtEl>
                                          <p:spTgt spid="9"/>
                                        </p:tgtEl>
                                      </p:cBhvr>
                                      <p:to x="100000" y="100000"/>
                                    </p:animScale>
                                    <p:animScale>
                                      <p:cBhvr>
                                        <p:cTn id="48" dur="26">
                                          <p:stCondLst>
                                            <p:cond delay="1312"/>
                                          </p:stCondLst>
                                        </p:cTn>
                                        <p:tgtEl>
                                          <p:spTgt spid="9"/>
                                        </p:tgtEl>
                                      </p:cBhvr>
                                      <p:to x="100000" y="80000"/>
                                    </p:animScale>
                                    <p:animScale>
                                      <p:cBhvr>
                                        <p:cTn id="49" dur="166" decel="50000">
                                          <p:stCondLst>
                                            <p:cond delay="1338"/>
                                          </p:stCondLst>
                                        </p:cTn>
                                        <p:tgtEl>
                                          <p:spTgt spid="9"/>
                                        </p:tgtEl>
                                      </p:cBhvr>
                                      <p:to x="100000" y="100000"/>
                                    </p:animScale>
                                    <p:animScale>
                                      <p:cBhvr>
                                        <p:cTn id="50" dur="26">
                                          <p:stCondLst>
                                            <p:cond delay="1642"/>
                                          </p:stCondLst>
                                        </p:cTn>
                                        <p:tgtEl>
                                          <p:spTgt spid="9"/>
                                        </p:tgtEl>
                                      </p:cBhvr>
                                      <p:to x="100000" y="90000"/>
                                    </p:animScale>
                                    <p:animScale>
                                      <p:cBhvr>
                                        <p:cTn id="51" dur="166" decel="50000">
                                          <p:stCondLst>
                                            <p:cond delay="1668"/>
                                          </p:stCondLst>
                                        </p:cTn>
                                        <p:tgtEl>
                                          <p:spTgt spid="9"/>
                                        </p:tgtEl>
                                      </p:cBhvr>
                                      <p:to x="100000" y="100000"/>
                                    </p:animScale>
                                    <p:animScale>
                                      <p:cBhvr>
                                        <p:cTn id="52" dur="26">
                                          <p:stCondLst>
                                            <p:cond delay="1808"/>
                                          </p:stCondLst>
                                        </p:cTn>
                                        <p:tgtEl>
                                          <p:spTgt spid="9"/>
                                        </p:tgtEl>
                                      </p:cBhvr>
                                      <p:to x="100000" y="95000"/>
                                    </p:animScale>
                                    <p:animScale>
                                      <p:cBhvr>
                                        <p:cTn id="53" dur="166" decel="50000">
                                          <p:stCondLst>
                                            <p:cond delay="1834"/>
                                          </p:stCondLst>
                                        </p:cTn>
                                        <p:tgtEl>
                                          <p:spTgt spid="9"/>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6" presetClass="entr" presetSubtype="0"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80">
                                          <p:stCondLst>
                                            <p:cond delay="0"/>
                                          </p:stCondLst>
                                        </p:cTn>
                                        <p:tgtEl>
                                          <p:spTgt spid="11"/>
                                        </p:tgtEl>
                                      </p:cBhvr>
                                    </p:animEffect>
                                    <p:anim calcmode="lin" valueType="num">
                                      <p:cBhvr>
                                        <p:cTn id="5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4" dur="26">
                                          <p:stCondLst>
                                            <p:cond delay="650"/>
                                          </p:stCondLst>
                                        </p:cTn>
                                        <p:tgtEl>
                                          <p:spTgt spid="11"/>
                                        </p:tgtEl>
                                      </p:cBhvr>
                                      <p:to x="100000" y="60000"/>
                                    </p:animScale>
                                    <p:animScale>
                                      <p:cBhvr>
                                        <p:cTn id="65" dur="166" decel="50000">
                                          <p:stCondLst>
                                            <p:cond delay="676"/>
                                          </p:stCondLst>
                                        </p:cTn>
                                        <p:tgtEl>
                                          <p:spTgt spid="11"/>
                                        </p:tgtEl>
                                      </p:cBhvr>
                                      <p:to x="100000" y="100000"/>
                                    </p:animScale>
                                    <p:animScale>
                                      <p:cBhvr>
                                        <p:cTn id="66" dur="26">
                                          <p:stCondLst>
                                            <p:cond delay="1312"/>
                                          </p:stCondLst>
                                        </p:cTn>
                                        <p:tgtEl>
                                          <p:spTgt spid="11"/>
                                        </p:tgtEl>
                                      </p:cBhvr>
                                      <p:to x="100000" y="80000"/>
                                    </p:animScale>
                                    <p:animScale>
                                      <p:cBhvr>
                                        <p:cTn id="67" dur="166" decel="50000">
                                          <p:stCondLst>
                                            <p:cond delay="1338"/>
                                          </p:stCondLst>
                                        </p:cTn>
                                        <p:tgtEl>
                                          <p:spTgt spid="11"/>
                                        </p:tgtEl>
                                      </p:cBhvr>
                                      <p:to x="100000" y="100000"/>
                                    </p:animScale>
                                    <p:animScale>
                                      <p:cBhvr>
                                        <p:cTn id="68" dur="26">
                                          <p:stCondLst>
                                            <p:cond delay="1642"/>
                                          </p:stCondLst>
                                        </p:cTn>
                                        <p:tgtEl>
                                          <p:spTgt spid="11"/>
                                        </p:tgtEl>
                                      </p:cBhvr>
                                      <p:to x="100000" y="90000"/>
                                    </p:animScale>
                                    <p:animScale>
                                      <p:cBhvr>
                                        <p:cTn id="69" dur="166" decel="50000">
                                          <p:stCondLst>
                                            <p:cond delay="1668"/>
                                          </p:stCondLst>
                                        </p:cTn>
                                        <p:tgtEl>
                                          <p:spTgt spid="11"/>
                                        </p:tgtEl>
                                      </p:cBhvr>
                                      <p:to x="100000" y="100000"/>
                                    </p:animScale>
                                    <p:animScale>
                                      <p:cBhvr>
                                        <p:cTn id="70" dur="26">
                                          <p:stCondLst>
                                            <p:cond delay="1808"/>
                                          </p:stCondLst>
                                        </p:cTn>
                                        <p:tgtEl>
                                          <p:spTgt spid="11"/>
                                        </p:tgtEl>
                                      </p:cBhvr>
                                      <p:to x="100000" y="95000"/>
                                    </p:animScale>
                                    <p:animScale>
                                      <p:cBhvr>
                                        <p:cTn id="71" dur="166" decel="50000">
                                          <p:stCondLst>
                                            <p:cond delay="1834"/>
                                          </p:stCondLst>
                                        </p:cTn>
                                        <p:tgtEl>
                                          <p:spTgt spid="11"/>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19" presetClass="entr" presetSubtype="10" fill="hold" grpId="0" nodeType="clickEffect">
                                  <p:stCondLst>
                                    <p:cond delay="0"/>
                                  </p:stCondLst>
                                  <p:childTnLst>
                                    <p:set>
                                      <p:cBhvr>
                                        <p:cTn id="75" dur="1" fill="hold">
                                          <p:stCondLst>
                                            <p:cond delay="0"/>
                                          </p:stCondLst>
                                        </p:cTn>
                                        <p:tgtEl>
                                          <p:spTgt spid="60"/>
                                        </p:tgtEl>
                                        <p:attrNameLst>
                                          <p:attrName>style.visibility</p:attrName>
                                        </p:attrNameLst>
                                      </p:cBhvr>
                                      <p:to>
                                        <p:strVal val="visible"/>
                                      </p:to>
                                    </p:set>
                                    <p:anim calcmode="lin" valueType="num">
                                      <p:cBhvr>
                                        <p:cTn id="76" dur="5000" fill="hold"/>
                                        <p:tgtEl>
                                          <p:spTgt spid="60"/>
                                        </p:tgtEl>
                                        <p:attrNameLst>
                                          <p:attrName>ppt_w</p:attrName>
                                        </p:attrNameLst>
                                      </p:cBhvr>
                                      <p:tavLst>
                                        <p:tav tm="0" fmla="#ppt_w*sin(2.5*pi*$)">
                                          <p:val>
                                            <p:fltVal val="0"/>
                                          </p:val>
                                        </p:tav>
                                        <p:tav tm="100000">
                                          <p:val>
                                            <p:fltVal val="1"/>
                                          </p:val>
                                        </p:tav>
                                      </p:tavLst>
                                    </p:anim>
                                    <p:anim calcmode="lin" valueType="num">
                                      <p:cBhvr>
                                        <p:cTn id="77" dur="5000" fill="hold"/>
                                        <p:tgtEl>
                                          <p:spTgt spid="60"/>
                                        </p:tgtEl>
                                        <p:attrNameLst>
                                          <p:attrName>ppt_h</p:attrName>
                                        </p:attrNameLst>
                                      </p:cBhvr>
                                      <p:tavLst>
                                        <p:tav tm="0">
                                          <p:val>
                                            <p:strVal val="#ppt_h"/>
                                          </p:val>
                                        </p:tav>
                                        <p:tav tm="100000">
                                          <p:val>
                                            <p:strVal val="#ppt_h"/>
                                          </p:val>
                                        </p:tav>
                                      </p:tavLst>
                                    </p:anim>
                                  </p:childTnLst>
                                </p:cTn>
                              </p:par>
                            </p:childTnLst>
                          </p:cTn>
                        </p:par>
                      </p:childTnLst>
                    </p:cTn>
                  </p:par>
                  <p:par>
                    <p:cTn id="78" fill="hold">
                      <p:stCondLst>
                        <p:cond delay="indefinite"/>
                      </p:stCondLst>
                      <p:childTnLst>
                        <p:par>
                          <p:cTn id="79" fill="hold">
                            <p:stCondLst>
                              <p:cond delay="0"/>
                            </p:stCondLst>
                            <p:childTnLst>
                              <p:par>
                                <p:cTn id="80" presetID="48" presetClass="entr" presetSubtype="0" accel="50000"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1000" fill="hold"/>
                                        <p:tgtEl>
                                          <p:spTgt spid="3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3" dur="1000" fill="hold"/>
                                        <p:tgtEl>
                                          <p:spTgt spid="33"/>
                                        </p:tgtEl>
                                        <p:attrNameLst>
                                          <p:attrName>ppt_x</p:attrName>
                                        </p:attrNameLst>
                                      </p:cBhvr>
                                      <p:tavLst>
                                        <p:tav tm="0">
                                          <p:val>
                                            <p:fltVal val="-1"/>
                                          </p:val>
                                        </p:tav>
                                        <p:tav tm="50000">
                                          <p:val>
                                            <p:fltVal val="0.95"/>
                                          </p:val>
                                        </p:tav>
                                        <p:tav tm="100000">
                                          <p:val>
                                            <p:strVal val="#ppt_x"/>
                                          </p:val>
                                        </p:tav>
                                      </p:tavLst>
                                    </p:anim>
                                    <p:anim calcmode="lin" valueType="num">
                                      <p:cBhvr>
                                        <p:cTn id="84" dur="1000" fill="hold"/>
                                        <p:tgtEl>
                                          <p:spTgt spid="33"/>
                                        </p:tgtEl>
                                        <p:attrNameLst>
                                          <p:attrName>ppt_y</p:attrName>
                                        </p:attrNameLst>
                                      </p:cBhvr>
                                      <p:tavLst>
                                        <p:tav tm="0">
                                          <p:val>
                                            <p:strVal val="#ppt_y"/>
                                          </p:val>
                                        </p:tav>
                                        <p:tav tm="100000">
                                          <p:val>
                                            <p:strVal val="#ppt_y"/>
                                          </p:val>
                                        </p:tav>
                                      </p:tavLst>
                                    </p:anim>
                                    <p:animEffect transition="in" filter="fade">
                                      <p:cBhvr>
                                        <p:cTn id="85" dur="1000"/>
                                        <p:tgtEl>
                                          <p:spTgt spid="33"/>
                                        </p:tgtEl>
                                      </p:cBhvr>
                                    </p:animEffect>
                                  </p:childTnLst>
                                </p:cTn>
                              </p:par>
                            </p:childTnLst>
                          </p:cTn>
                        </p:par>
                      </p:childTnLst>
                    </p:cTn>
                  </p:par>
                  <p:par>
                    <p:cTn id="86" fill="hold">
                      <p:stCondLst>
                        <p:cond delay="indefinite"/>
                      </p:stCondLst>
                      <p:childTnLst>
                        <p:par>
                          <p:cTn id="87" fill="hold">
                            <p:stCondLst>
                              <p:cond delay="0"/>
                            </p:stCondLst>
                            <p:childTnLst>
                              <p:par>
                                <p:cTn id="88" presetID="48" presetClass="entr" presetSubtype="0" accel="50000" fill="hold" grpId="0" nodeType="click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p:cTn id="90" dur="1000" fill="hold"/>
                                        <p:tgtEl>
                                          <p:spTgt spid="3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1" dur="1000" fill="hold"/>
                                        <p:tgtEl>
                                          <p:spTgt spid="34"/>
                                        </p:tgtEl>
                                        <p:attrNameLst>
                                          <p:attrName>ppt_x</p:attrName>
                                        </p:attrNameLst>
                                      </p:cBhvr>
                                      <p:tavLst>
                                        <p:tav tm="0">
                                          <p:val>
                                            <p:fltVal val="-1"/>
                                          </p:val>
                                        </p:tav>
                                        <p:tav tm="50000">
                                          <p:val>
                                            <p:fltVal val="0.95"/>
                                          </p:val>
                                        </p:tav>
                                        <p:tav tm="100000">
                                          <p:val>
                                            <p:strVal val="#ppt_x"/>
                                          </p:val>
                                        </p:tav>
                                      </p:tavLst>
                                    </p:anim>
                                    <p:anim calcmode="lin" valueType="num">
                                      <p:cBhvr>
                                        <p:cTn id="92" dur="1000" fill="hold"/>
                                        <p:tgtEl>
                                          <p:spTgt spid="34"/>
                                        </p:tgtEl>
                                        <p:attrNameLst>
                                          <p:attrName>ppt_y</p:attrName>
                                        </p:attrNameLst>
                                      </p:cBhvr>
                                      <p:tavLst>
                                        <p:tav tm="0">
                                          <p:val>
                                            <p:strVal val="#ppt_y"/>
                                          </p:val>
                                        </p:tav>
                                        <p:tav tm="100000">
                                          <p:val>
                                            <p:strVal val="#ppt_y"/>
                                          </p:val>
                                        </p:tav>
                                      </p:tavLst>
                                    </p:anim>
                                    <p:animEffect transition="in" filter="fade">
                                      <p:cBhvr>
                                        <p:cTn id="93" dur="1000"/>
                                        <p:tgtEl>
                                          <p:spTgt spid="34"/>
                                        </p:tgtEl>
                                      </p:cBhvr>
                                    </p:animEffect>
                                  </p:childTnLst>
                                </p:cTn>
                              </p:par>
                            </p:childTnLst>
                          </p:cTn>
                        </p:par>
                      </p:childTnLst>
                    </p:cTn>
                  </p:par>
                  <p:par>
                    <p:cTn id="94" fill="hold">
                      <p:stCondLst>
                        <p:cond delay="indefinite"/>
                      </p:stCondLst>
                      <p:childTnLst>
                        <p:par>
                          <p:cTn id="95" fill="hold">
                            <p:stCondLst>
                              <p:cond delay="0"/>
                            </p:stCondLst>
                            <p:childTnLst>
                              <p:par>
                                <p:cTn id="96" presetID="48" presetClass="entr" presetSubtype="0" accel="50000" fill="hold" grpId="0" nodeType="clickEffect">
                                  <p:stCondLst>
                                    <p:cond delay="0"/>
                                  </p:stCondLst>
                                  <p:childTnLst>
                                    <p:set>
                                      <p:cBhvr>
                                        <p:cTn id="97" dur="1" fill="hold">
                                          <p:stCondLst>
                                            <p:cond delay="0"/>
                                          </p:stCondLst>
                                        </p:cTn>
                                        <p:tgtEl>
                                          <p:spTgt spid="35"/>
                                        </p:tgtEl>
                                        <p:attrNameLst>
                                          <p:attrName>style.visibility</p:attrName>
                                        </p:attrNameLst>
                                      </p:cBhvr>
                                      <p:to>
                                        <p:strVal val="visible"/>
                                      </p:to>
                                    </p:set>
                                    <p:anim calcmode="lin" valueType="num">
                                      <p:cBhvr>
                                        <p:cTn id="98" dur="1000" fill="hold"/>
                                        <p:tgtEl>
                                          <p:spTgt spid="3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9" dur="1000" fill="hold"/>
                                        <p:tgtEl>
                                          <p:spTgt spid="35"/>
                                        </p:tgtEl>
                                        <p:attrNameLst>
                                          <p:attrName>ppt_x</p:attrName>
                                        </p:attrNameLst>
                                      </p:cBhvr>
                                      <p:tavLst>
                                        <p:tav tm="0">
                                          <p:val>
                                            <p:fltVal val="-1"/>
                                          </p:val>
                                        </p:tav>
                                        <p:tav tm="50000">
                                          <p:val>
                                            <p:fltVal val="0.95"/>
                                          </p:val>
                                        </p:tav>
                                        <p:tav tm="100000">
                                          <p:val>
                                            <p:strVal val="#ppt_x"/>
                                          </p:val>
                                        </p:tav>
                                      </p:tavLst>
                                    </p:anim>
                                    <p:anim calcmode="lin" valueType="num">
                                      <p:cBhvr>
                                        <p:cTn id="100" dur="1000" fill="hold"/>
                                        <p:tgtEl>
                                          <p:spTgt spid="35"/>
                                        </p:tgtEl>
                                        <p:attrNameLst>
                                          <p:attrName>ppt_y</p:attrName>
                                        </p:attrNameLst>
                                      </p:cBhvr>
                                      <p:tavLst>
                                        <p:tav tm="0">
                                          <p:val>
                                            <p:strVal val="#ppt_y"/>
                                          </p:val>
                                        </p:tav>
                                        <p:tav tm="100000">
                                          <p:val>
                                            <p:strVal val="#ppt_y"/>
                                          </p:val>
                                        </p:tav>
                                      </p:tavLst>
                                    </p:anim>
                                    <p:animEffect transition="in" filter="fade">
                                      <p:cBhvr>
                                        <p:cTn id="101" dur="1000"/>
                                        <p:tgtEl>
                                          <p:spTgt spid="35"/>
                                        </p:tgtEl>
                                      </p:cBhvr>
                                    </p:animEffect>
                                  </p:childTnLst>
                                </p:cTn>
                              </p:par>
                            </p:childTnLst>
                          </p:cTn>
                        </p:par>
                      </p:childTnLst>
                    </p:cTn>
                  </p:par>
                  <p:par>
                    <p:cTn id="102" fill="hold">
                      <p:stCondLst>
                        <p:cond delay="indefinite"/>
                      </p:stCondLst>
                      <p:childTnLst>
                        <p:par>
                          <p:cTn id="103" fill="hold">
                            <p:stCondLst>
                              <p:cond delay="0"/>
                            </p:stCondLst>
                            <p:childTnLst>
                              <p:par>
                                <p:cTn id="104" presetID="48" presetClass="entr" presetSubtype="0" accel="50000" fill="hold" grpId="0" nodeType="click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p:cTn id="106" dur="1000" fill="hold"/>
                                        <p:tgtEl>
                                          <p:spTgt spid="3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07" dur="1000" fill="hold"/>
                                        <p:tgtEl>
                                          <p:spTgt spid="36"/>
                                        </p:tgtEl>
                                        <p:attrNameLst>
                                          <p:attrName>ppt_x</p:attrName>
                                        </p:attrNameLst>
                                      </p:cBhvr>
                                      <p:tavLst>
                                        <p:tav tm="0">
                                          <p:val>
                                            <p:fltVal val="-1"/>
                                          </p:val>
                                        </p:tav>
                                        <p:tav tm="50000">
                                          <p:val>
                                            <p:fltVal val="0.95"/>
                                          </p:val>
                                        </p:tav>
                                        <p:tav tm="100000">
                                          <p:val>
                                            <p:strVal val="#ppt_x"/>
                                          </p:val>
                                        </p:tav>
                                      </p:tavLst>
                                    </p:anim>
                                    <p:anim calcmode="lin" valueType="num">
                                      <p:cBhvr>
                                        <p:cTn id="108" dur="1000" fill="hold"/>
                                        <p:tgtEl>
                                          <p:spTgt spid="36"/>
                                        </p:tgtEl>
                                        <p:attrNameLst>
                                          <p:attrName>ppt_y</p:attrName>
                                        </p:attrNameLst>
                                      </p:cBhvr>
                                      <p:tavLst>
                                        <p:tav tm="0">
                                          <p:val>
                                            <p:strVal val="#ppt_y"/>
                                          </p:val>
                                        </p:tav>
                                        <p:tav tm="100000">
                                          <p:val>
                                            <p:strVal val="#ppt_y"/>
                                          </p:val>
                                        </p:tav>
                                      </p:tavLst>
                                    </p:anim>
                                    <p:animEffect transition="in" filter="fade">
                                      <p:cBhvr>
                                        <p:cTn id="109" dur="1000"/>
                                        <p:tgtEl>
                                          <p:spTgt spid="36"/>
                                        </p:tgtEl>
                                      </p:cBhvr>
                                    </p:animEffect>
                                  </p:childTnLst>
                                </p:cTn>
                              </p:par>
                            </p:childTnLst>
                          </p:cTn>
                        </p:par>
                      </p:childTnLst>
                    </p:cTn>
                  </p:par>
                  <p:par>
                    <p:cTn id="110" fill="hold">
                      <p:stCondLst>
                        <p:cond delay="indefinite"/>
                      </p:stCondLst>
                      <p:childTnLst>
                        <p:par>
                          <p:cTn id="111" fill="hold">
                            <p:stCondLst>
                              <p:cond delay="0"/>
                            </p:stCondLst>
                            <p:childTnLst>
                              <p:par>
                                <p:cTn id="112" presetID="48" presetClass="entr" presetSubtype="0" accel="50000" fill="hold" grpId="0" nodeType="clickEffect">
                                  <p:stCondLst>
                                    <p:cond delay="0"/>
                                  </p:stCondLst>
                                  <p:childTnLst>
                                    <p:set>
                                      <p:cBhvr>
                                        <p:cTn id="113" dur="1" fill="hold">
                                          <p:stCondLst>
                                            <p:cond delay="0"/>
                                          </p:stCondLst>
                                        </p:cTn>
                                        <p:tgtEl>
                                          <p:spTgt spid="37"/>
                                        </p:tgtEl>
                                        <p:attrNameLst>
                                          <p:attrName>style.visibility</p:attrName>
                                        </p:attrNameLst>
                                      </p:cBhvr>
                                      <p:to>
                                        <p:strVal val="visible"/>
                                      </p:to>
                                    </p:set>
                                    <p:anim calcmode="lin" valueType="num">
                                      <p:cBhvr>
                                        <p:cTn id="114" dur="1000" fill="hold"/>
                                        <p:tgtEl>
                                          <p:spTgt spid="3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15" dur="1000" fill="hold"/>
                                        <p:tgtEl>
                                          <p:spTgt spid="37"/>
                                        </p:tgtEl>
                                        <p:attrNameLst>
                                          <p:attrName>ppt_x</p:attrName>
                                        </p:attrNameLst>
                                      </p:cBhvr>
                                      <p:tavLst>
                                        <p:tav tm="0">
                                          <p:val>
                                            <p:fltVal val="-1"/>
                                          </p:val>
                                        </p:tav>
                                        <p:tav tm="50000">
                                          <p:val>
                                            <p:fltVal val="0.95"/>
                                          </p:val>
                                        </p:tav>
                                        <p:tav tm="100000">
                                          <p:val>
                                            <p:strVal val="#ppt_x"/>
                                          </p:val>
                                        </p:tav>
                                      </p:tavLst>
                                    </p:anim>
                                    <p:anim calcmode="lin" valueType="num">
                                      <p:cBhvr>
                                        <p:cTn id="116" dur="1000" fill="hold"/>
                                        <p:tgtEl>
                                          <p:spTgt spid="37"/>
                                        </p:tgtEl>
                                        <p:attrNameLst>
                                          <p:attrName>ppt_y</p:attrName>
                                        </p:attrNameLst>
                                      </p:cBhvr>
                                      <p:tavLst>
                                        <p:tav tm="0">
                                          <p:val>
                                            <p:strVal val="#ppt_y"/>
                                          </p:val>
                                        </p:tav>
                                        <p:tav tm="100000">
                                          <p:val>
                                            <p:strVal val="#ppt_y"/>
                                          </p:val>
                                        </p:tav>
                                      </p:tavLst>
                                    </p:anim>
                                    <p:animEffect transition="in" filter="fade">
                                      <p:cBhvr>
                                        <p:cTn id="117" dur="1000"/>
                                        <p:tgtEl>
                                          <p:spTgt spid="37"/>
                                        </p:tgtEl>
                                      </p:cBhvr>
                                    </p:animEffect>
                                  </p:childTnLst>
                                </p:cTn>
                              </p:par>
                            </p:childTnLst>
                          </p:cTn>
                        </p:par>
                      </p:childTnLst>
                    </p:cTn>
                  </p:par>
                  <p:par>
                    <p:cTn id="118" fill="hold">
                      <p:stCondLst>
                        <p:cond delay="indefinite"/>
                      </p:stCondLst>
                      <p:childTnLst>
                        <p:par>
                          <p:cTn id="119" fill="hold">
                            <p:stCondLst>
                              <p:cond delay="0"/>
                            </p:stCondLst>
                            <p:childTnLst>
                              <p:par>
                                <p:cTn id="120" presetID="19" presetClass="entr" presetSubtype="10" fill="hold" grpId="0" nodeType="clickEffect">
                                  <p:stCondLst>
                                    <p:cond delay="0"/>
                                  </p:stCondLst>
                                  <p:childTnLst>
                                    <p:set>
                                      <p:cBhvr>
                                        <p:cTn id="121" dur="1" fill="hold">
                                          <p:stCondLst>
                                            <p:cond delay="0"/>
                                          </p:stCondLst>
                                        </p:cTn>
                                        <p:tgtEl>
                                          <p:spTgt spid="61"/>
                                        </p:tgtEl>
                                        <p:attrNameLst>
                                          <p:attrName>style.visibility</p:attrName>
                                        </p:attrNameLst>
                                      </p:cBhvr>
                                      <p:to>
                                        <p:strVal val="visible"/>
                                      </p:to>
                                    </p:set>
                                    <p:anim calcmode="lin" valueType="num">
                                      <p:cBhvr>
                                        <p:cTn id="122" dur="5000" fill="hold"/>
                                        <p:tgtEl>
                                          <p:spTgt spid="61"/>
                                        </p:tgtEl>
                                        <p:attrNameLst>
                                          <p:attrName>ppt_w</p:attrName>
                                        </p:attrNameLst>
                                      </p:cBhvr>
                                      <p:tavLst>
                                        <p:tav tm="0" fmla="#ppt_w*sin(2.5*pi*$)">
                                          <p:val>
                                            <p:fltVal val="0"/>
                                          </p:val>
                                        </p:tav>
                                        <p:tav tm="100000">
                                          <p:val>
                                            <p:fltVal val="1"/>
                                          </p:val>
                                        </p:tav>
                                      </p:tavLst>
                                    </p:anim>
                                    <p:anim calcmode="lin" valueType="num">
                                      <p:cBhvr>
                                        <p:cTn id="123" dur="5000" fill="hold"/>
                                        <p:tgtEl>
                                          <p:spTgt spid="61"/>
                                        </p:tgtEl>
                                        <p:attrNameLst>
                                          <p:attrName>ppt_h</p:attrName>
                                        </p:attrNameLst>
                                      </p:cBhvr>
                                      <p:tavLst>
                                        <p:tav tm="0">
                                          <p:val>
                                            <p:strVal val="#ppt_h"/>
                                          </p:val>
                                        </p:tav>
                                        <p:tav tm="100000">
                                          <p:val>
                                            <p:strVal val="#ppt_h"/>
                                          </p:val>
                                        </p:tav>
                                      </p:tavLst>
                                    </p:anim>
                                  </p:childTnLst>
                                </p:cTn>
                              </p:par>
                            </p:childTnLst>
                          </p:cTn>
                        </p:par>
                      </p:childTnLst>
                    </p:cTn>
                  </p:par>
                  <p:par>
                    <p:cTn id="124" fill="hold">
                      <p:stCondLst>
                        <p:cond delay="indefinite"/>
                      </p:stCondLst>
                      <p:childTnLst>
                        <p:par>
                          <p:cTn id="125" fill="hold">
                            <p:stCondLst>
                              <p:cond delay="0"/>
                            </p:stCondLst>
                            <p:childTnLst>
                              <p:par>
                                <p:cTn id="126" presetID="34" presetClass="entr" presetSubtype="0" fill="hold" grpId="0" nodeType="clickEffect">
                                  <p:stCondLst>
                                    <p:cond delay="0"/>
                                  </p:stCondLst>
                                  <p:childTnLst>
                                    <p:set>
                                      <p:cBhvr>
                                        <p:cTn id="127" dur="1" fill="hold">
                                          <p:stCondLst>
                                            <p:cond delay="0"/>
                                          </p:stCondLst>
                                        </p:cTn>
                                        <p:tgtEl>
                                          <p:spTgt spid="40"/>
                                        </p:tgtEl>
                                        <p:attrNameLst>
                                          <p:attrName>style.visibility</p:attrName>
                                        </p:attrNameLst>
                                      </p:cBhvr>
                                      <p:to>
                                        <p:strVal val="visible"/>
                                      </p:to>
                                    </p:set>
                                    <p:anim from="(-#ppt_w/2)" to="(#ppt_x)" calcmode="lin" valueType="num">
                                      <p:cBhvr>
                                        <p:cTn id="128" dur="600" fill="hold">
                                          <p:stCondLst>
                                            <p:cond delay="0"/>
                                          </p:stCondLst>
                                        </p:cTn>
                                        <p:tgtEl>
                                          <p:spTgt spid="40"/>
                                        </p:tgtEl>
                                        <p:attrNameLst>
                                          <p:attrName>ppt_x</p:attrName>
                                        </p:attrNameLst>
                                      </p:cBhvr>
                                    </p:anim>
                                    <p:anim from="0" to="-1.0" calcmode="lin" valueType="num">
                                      <p:cBhvr>
                                        <p:cTn id="129" dur="200" decel="50000" autoRev="1" fill="hold">
                                          <p:stCondLst>
                                            <p:cond delay="600"/>
                                          </p:stCondLst>
                                        </p:cTn>
                                        <p:tgtEl>
                                          <p:spTgt spid="40"/>
                                        </p:tgtEl>
                                        <p:attrNameLst>
                                          <p:attrName>xshear</p:attrName>
                                        </p:attrNameLst>
                                      </p:cBhvr>
                                    </p:anim>
                                    <p:animScale>
                                      <p:cBhvr>
                                        <p:cTn id="130" dur="200" decel="100000" autoRev="1" fill="hold">
                                          <p:stCondLst>
                                            <p:cond delay="600"/>
                                          </p:stCondLst>
                                        </p:cTn>
                                        <p:tgtEl>
                                          <p:spTgt spid="40"/>
                                        </p:tgtEl>
                                      </p:cBhvr>
                                      <p:from x="100000" y="100000"/>
                                      <p:to x="80000" y="100000"/>
                                    </p:animScale>
                                    <p:anim by="(#ppt_h/3+#ppt_w*0.1)" calcmode="lin" valueType="num">
                                      <p:cBhvr additive="sum">
                                        <p:cTn id="131" dur="200" decel="100000" autoRev="1" fill="hold">
                                          <p:stCondLst>
                                            <p:cond delay="600"/>
                                          </p:stCondLst>
                                        </p:cTn>
                                        <p:tgtEl>
                                          <p:spTgt spid="40"/>
                                        </p:tgtEl>
                                        <p:attrNameLst>
                                          <p:attrName>ppt_x</p:attrName>
                                        </p:attrNameLst>
                                      </p:cBhvr>
                                    </p:anim>
                                  </p:childTnLst>
                                </p:cTn>
                              </p:par>
                            </p:childTnLst>
                          </p:cTn>
                        </p:par>
                      </p:childTnLst>
                    </p:cTn>
                  </p:par>
                  <p:par>
                    <p:cTn id="132" fill="hold">
                      <p:stCondLst>
                        <p:cond delay="indefinite"/>
                      </p:stCondLst>
                      <p:childTnLst>
                        <p:par>
                          <p:cTn id="133" fill="hold">
                            <p:stCondLst>
                              <p:cond delay="0"/>
                            </p:stCondLst>
                            <p:childTnLst>
                              <p:par>
                                <p:cTn id="134" presetID="34" presetClass="entr" presetSubtype="0" fill="hold" grpId="0" nodeType="clickEffect">
                                  <p:stCondLst>
                                    <p:cond delay="0"/>
                                  </p:stCondLst>
                                  <p:childTnLst>
                                    <p:set>
                                      <p:cBhvr>
                                        <p:cTn id="135" dur="1" fill="hold">
                                          <p:stCondLst>
                                            <p:cond delay="0"/>
                                          </p:stCondLst>
                                        </p:cTn>
                                        <p:tgtEl>
                                          <p:spTgt spid="42"/>
                                        </p:tgtEl>
                                        <p:attrNameLst>
                                          <p:attrName>style.visibility</p:attrName>
                                        </p:attrNameLst>
                                      </p:cBhvr>
                                      <p:to>
                                        <p:strVal val="visible"/>
                                      </p:to>
                                    </p:set>
                                    <p:anim from="(-#ppt_w/2)" to="(#ppt_x)" calcmode="lin" valueType="num">
                                      <p:cBhvr>
                                        <p:cTn id="136" dur="600" fill="hold">
                                          <p:stCondLst>
                                            <p:cond delay="0"/>
                                          </p:stCondLst>
                                        </p:cTn>
                                        <p:tgtEl>
                                          <p:spTgt spid="42"/>
                                        </p:tgtEl>
                                        <p:attrNameLst>
                                          <p:attrName>ppt_x</p:attrName>
                                        </p:attrNameLst>
                                      </p:cBhvr>
                                    </p:anim>
                                    <p:anim from="0" to="-1.0" calcmode="lin" valueType="num">
                                      <p:cBhvr>
                                        <p:cTn id="137" dur="200" decel="50000" autoRev="1" fill="hold">
                                          <p:stCondLst>
                                            <p:cond delay="600"/>
                                          </p:stCondLst>
                                        </p:cTn>
                                        <p:tgtEl>
                                          <p:spTgt spid="42"/>
                                        </p:tgtEl>
                                        <p:attrNameLst>
                                          <p:attrName>xshear</p:attrName>
                                        </p:attrNameLst>
                                      </p:cBhvr>
                                    </p:anim>
                                    <p:animScale>
                                      <p:cBhvr>
                                        <p:cTn id="138" dur="200" decel="100000" autoRev="1" fill="hold">
                                          <p:stCondLst>
                                            <p:cond delay="600"/>
                                          </p:stCondLst>
                                        </p:cTn>
                                        <p:tgtEl>
                                          <p:spTgt spid="42"/>
                                        </p:tgtEl>
                                      </p:cBhvr>
                                      <p:from x="100000" y="100000"/>
                                      <p:to x="80000" y="100000"/>
                                    </p:animScale>
                                    <p:anim by="(#ppt_h/3+#ppt_w*0.1)" calcmode="lin" valueType="num">
                                      <p:cBhvr additive="sum">
                                        <p:cTn id="139" dur="200" decel="100000" autoRev="1" fill="hold">
                                          <p:stCondLst>
                                            <p:cond delay="600"/>
                                          </p:stCondLst>
                                        </p:cTn>
                                        <p:tgtEl>
                                          <p:spTgt spid="42"/>
                                        </p:tgtEl>
                                        <p:attrNameLst>
                                          <p:attrName>ppt_x</p:attrName>
                                        </p:attrNameLst>
                                      </p:cBhvr>
                                    </p:anim>
                                  </p:childTnLst>
                                </p:cTn>
                              </p:par>
                            </p:childTnLst>
                          </p:cTn>
                        </p:par>
                      </p:childTnLst>
                    </p:cTn>
                  </p:par>
                  <p:par>
                    <p:cTn id="140" fill="hold">
                      <p:stCondLst>
                        <p:cond delay="indefinite"/>
                      </p:stCondLst>
                      <p:childTnLst>
                        <p:par>
                          <p:cTn id="141" fill="hold">
                            <p:stCondLst>
                              <p:cond delay="0"/>
                            </p:stCondLst>
                            <p:childTnLst>
                              <p:par>
                                <p:cTn id="142" presetID="34" presetClass="entr" presetSubtype="0" fill="hold" grpId="0" nodeType="clickEffect">
                                  <p:stCondLst>
                                    <p:cond delay="0"/>
                                  </p:stCondLst>
                                  <p:childTnLst>
                                    <p:set>
                                      <p:cBhvr>
                                        <p:cTn id="143" dur="1" fill="hold">
                                          <p:stCondLst>
                                            <p:cond delay="0"/>
                                          </p:stCondLst>
                                        </p:cTn>
                                        <p:tgtEl>
                                          <p:spTgt spid="43"/>
                                        </p:tgtEl>
                                        <p:attrNameLst>
                                          <p:attrName>style.visibility</p:attrName>
                                        </p:attrNameLst>
                                      </p:cBhvr>
                                      <p:to>
                                        <p:strVal val="visible"/>
                                      </p:to>
                                    </p:set>
                                    <p:anim from="(-#ppt_w/2)" to="(#ppt_x)" calcmode="lin" valueType="num">
                                      <p:cBhvr>
                                        <p:cTn id="144" dur="600" fill="hold">
                                          <p:stCondLst>
                                            <p:cond delay="0"/>
                                          </p:stCondLst>
                                        </p:cTn>
                                        <p:tgtEl>
                                          <p:spTgt spid="43"/>
                                        </p:tgtEl>
                                        <p:attrNameLst>
                                          <p:attrName>ppt_x</p:attrName>
                                        </p:attrNameLst>
                                      </p:cBhvr>
                                    </p:anim>
                                    <p:anim from="0" to="-1.0" calcmode="lin" valueType="num">
                                      <p:cBhvr>
                                        <p:cTn id="145" dur="200" decel="50000" autoRev="1" fill="hold">
                                          <p:stCondLst>
                                            <p:cond delay="600"/>
                                          </p:stCondLst>
                                        </p:cTn>
                                        <p:tgtEl>
                                          <p:spTgt spid="43"/>
                                        </p:tgtEl>
                                        <p:attrNameLst>
                                          <p:attrName>xshear</p:attrName>
                                        </p:attrNameLst>
                                      </p:cBhvr>
                                    </p:anim>
                                    <p:animScale>
                                      <p:cBhvr>
                                        <p:cTn id="146" dur="200" decel="100000" autoRev="1" fill="hold">
                                          <p:stCondLst>
                                            <p:cond delay="600"/>
                                          </p:stCondLst>
                                        </p:cTn>
                                        <p:tgtEl>
                                          <p:spTgt spid="43"/>
                                        </p:tgtEl>
                                      </p:cBhvr>
                                      <p:from x="100000" y="100000"/>
                                      <p:to x="80000" y="100000"/>
                                    </p:animScale>
                                    <p:anim by="(#ppt_h/3+#ppt_w*0.1)" calcmode="lin" valueType="num">
                                      <p:cBhvr additive="sum">
                                        <p:cTn id="147" dur="200" decel="100000" autoRev="1" fill="hold">
                                          <p:stCondLst>
                                            <p:cond delay="600"/>
                                          </p:stCondLst>
                                        </p:cTn>
                                        <p:tgtEl>
                                          <p:spTgt spid="43"/>
                                        </p:tgtEl>
                                        <p:attrNameLst>
                                          <p:attrName>ppt_x</p:attrName>
                                        </p:attrNameLst>
                                      </p:cBhvr>
                                    </p:anim>
                                  </p:childTnLst>
                                </p:cTn>
                              </p:par>
                            </p:childTnLst>
                          </p:cTn>
                        </p:par>
                      </p:childTnLst>
                    </p:cTn>
                  </p:par>
                  <p:par>
                    <p:cTn id="148" fill="hold">
                      <p:stCondLst>
                        <p:cond delay="indefinite"/>
                      </p:stCondLst>
                      <p:childTnLst>
                        <p:par>
                          <p:cTn id="149" fill="hold">
                            <p:stCondLst>
                              <p:cond delay="0"/>
                            </p:stCondLst>
                            <p:childTnLst>
                              <p:par>
                                <p:cTn id="150" presetID="34" presetClass="entr" presetSubtype="0" fill="hold" grpId="0" nodeType="clickEffect">
                                  <p:stCondLst>
                                    <p:cond delay="0"/>
                                  </p:stCondLst>
                                  <p:childTnLst>
                                    <p:set>
                                      <p:cBhvr>
                                        <p:cTn id="151" dur="1" fill="hold">
                                          <p:stCondLst>
                                            <p:cond delay="0"/>
                                          </p:stCondLst>
                                        </p:cTn>
                                        <p:tgtEl>
                                          <p:spTgt spid="44"/>
                                        </p:tgtEl>
                                        <p:attrNameLst>
                                          <p:attrName>style.visibility</p:attrName>
                                        </p:attrNameLst>
                                      </p:cBhvr>
                                      <p:to>
                                        <p:strVal val="visible"/>
                                      </p:to>
                                    </p:set>
                                    <p:anim from="(-#ppt_w/2)" to="(#ppt_x)" calcmode="lin" valueType="num">
                                      <p:cBhvr>
                                        <p:cTn id="152" dur="600" fill="hold">
                                          <p:stCondLst>
                                            <p:cond delay="0"/>
                                          </p:stCondLst>
                                        </p:cTn>
                                        <p:tgtEl>
                                          <p:spTgt spid="44"/>
                                        </p:tgtEl>
                                        <p:attrNameLst>
                                          <p:attrName>ppt_x</p:attrName>
                                        </p:attrNameLst>
                                      </p:cBhvr>
                                    </p:anim>
                                    <p:anim from="0" to="-1.0" calcmode="lin" valueType="num">
                                      <p:cBhvr>
                                        <p:cTn id="153" dur="200" decel="50000" autoRev="1" fill="hold">
                                          <p:stCondLst>
                                            <p:cond delay="600"/>
                                          </p:stCondLst>
                                        </p:cTn>
                                        <p:tgtEl>
                                          <p:spTgt spid="44"/>
                                        </p:tgtEl>
                                        <p:attrNameLst>
                                          <p:attrName>xshear</p:attrName>
                                        </p:attrNameLst>
                                      </p:cBhvr>
                                    </p:anim>
                                    <p:animScale>
                                      <p:cBhvr>
                                        <p:cTn id="154" dur="200" decel="100000" autoRev="1" fill="hold">
                                          <p:stCondLst>
                                            <p:cond delay="600"/>
                                          </p:stCondLst>
                                        </p:cTn>
                                        <p:tgtEl>
                                          <p:spTgt spid="44"/>
                                        </p:tgtEl>
                                      </p:cBhvr>
                                      <p:from x="100000" y="100000"/>
                                      <p:to x="80000" y="100000"/>
                                    </p:animScale>
                                    <p:anim by="(#ppt_h/3+#ppt_w*0.1)" calcmode="lin" valueType="num">
                                      <p:cBhvr additive="sum">
                                        <p:cTn id="155" dur="200" decel="100000" autoRev="1" fill="hold">
                                          <p:stCondLst>
                                            <p:cond delay="600"/>
                                          </p:stCondLst>
                                        </p:cTn>
                                        <p:tgtEl>
                                          <p:spTgt spid="44"/>
                                        </p:tgtEl>
                                        <p:attrNameLst>
                                          <p:attrName>ppt_x</p:attrName>
                                        </p:attrNameLst>
                                      </p:cBhvr>
                                    </p:anim>
                                  </p:childTnLst>
                                </p:cTn>
                              </p:par>
                            </p:childTnLst>
                          </p:cTn>
                        </p:par>
                      </p:childTnLst>
                    </p:cTn>
                  </p:par>
                  <p:par>
                    <p:cTn id="156" fill="hold">
                      <p:stCondLst>
                        <p:cond delay="indefinite"/>
                      </p:stCondLst>
                      <p:childTnLst>
                        <p:par>
                          <p:cTn id="157" fill="hold">
                            <p:stCondLst>
                              <p:cond delay="0"/>
                            </p:stCondLst>
                            <p:childTnLst>
                              <p:par>
                                <p:cTn id="158" presetID="34" presetClass="entr" presetSubtype="0" fill="hold" grpId="0" nodeType="clickEffect">
                                  <p:stCondLst>
                                    <p:cond delay="0"/>
                                  </p:stCondLst>
                                  <p:childTnLst>
                                    <p:set>
                                      <p:cBhvr>
                                        <p:cTn id="159" dur="1" fill="hold">
                                          <p:stCondLst>
                                            <p:cond delay="0"/>
                                          </p:stCondLst>
                                        </p:cTn>
                                        <p:tgtEl>
                                          <p:spTgt spid="45"/>
                                        </p:tgtEl>
                                        <p:attrNameLst>
                                          <p:attrName>style.visibility</p:attrName>
                                        </p:attrNameLst>
                                      </p:cBhvr>
                                      <p:to>
                                        <p:strVal val="visible"/>
                                      </p:to>
                                    </p:set>
                                    <p:anim from="(-#ppt_w/2)" to="(#ppt_x)" calcmode="lin" valueType="num">
                                      <p:cBhvr>
                                        <p:cTn id="160" dur="600" fill="hold">
                                          <p:stCondLst>
                                            <p:cond delay="0"/>
                                          </p:stCondLst>
                                        </p:cTn>
                                        <p:tgtEl>
                                          <p:spTgt spid="45"/>
                                        </p:tgtEl>
                                        <p:attrNameLst>
                                          <p:attrName>ppt_x</p:attrName>
                                        </p:attrNameLst>
                                      </p:cBhvr>
                                    </p:anim>
                                    <p:anim from="0" to="-1.0" calcmode="lin" valueType="num">
                                      <p:cBhvr>
                                        <p:cTn id="161" dur="200" decel="50000" autoRev="1" fill="hold">
                                          <p:stCondLst>
                                            <p:cond delay="600"/>
                                          </p:stCondLst>
                                        </p:cTn>
                                        <p:tgtEl>
                                          <p:spTgt spid="45"/>
                                        </p:tgtEl>
                                        <p:attrNameLst>
                                          <p:attrName>xshear</p:attrName>
                                        </p:attrNameLst>
                                      </p:cBhvr>
                                    </p:anim>
                                    <p:animScale>
                                      <p:cBhvr>
                                        <p:cTn id="162" dur="200" decel="100000" autoRev="1" fill="hold">
                                          <p:stCondLst>
                                            <p:cond delay="600"/>
                                          </p:stCondLst>
                                        </p:cTn>
                                        <p:tgtEl>
                                          <p:spTgt spid="45"/>
                                        </p:tgtEl>
                                      </p:cBhvr>
                                      <p:from x="100000" y="100000"/>
                                      <p:to x="80000" y="100000"/>
                                    </p:animScale>
                                    <p:anim by="(#ppt_h/3+#ppt_w*0.1)" calcmode="lin" valueType="num">
                                      <p:cBhvr additive="sum">
                                        <p:cTn id="163" dur="200" decel="100000" autoRev="1" fill="hold">
                                          <p:stCondLst>
                                            <p:cond delay="600"/>
                                          </p:stCondLst>
                                        </p:cTn>
                                        <p:tgtEl>
                                          <p:spTgt spid="45"/>
                                        </p:tgtEl>
                                        <p:attrNameLst>
                                          <p:attrName>ppt_x</p:attrName>
                                        </p:attrNameLst>
                                      </p:cBhvr>
                                    </p:anim>
                                  </p:childTnLst>
                                </p:cTn>
                              </p:par>
                            </p:childTnLst>
                          </p:cTn>
                        </p:par>
                      </p:childTnLst>
                    </p:cTn>
                  </p:par>
                  <p:par>
                    <p:cTn id="164" fill="hold">
                      <p:stCondLst>
                        <p:cond delay="indefinite"/>
                      </p:stCondLst>
                      <p:childTnLst>
                        <p:par>
                          <p:cTn id="165" fill="hold">
                            <p:stCondLst>
                              <p:cond delay="0"/>
                            </p:stCondLst>
                            <p:childTnLst>
                              <p:par>
                                <p:cTn id="166" presetID="34" presetClass="entr" presetSubtype="0" fill="hold" grpId="0" nodeType="clickEffect">
                                  <p:stCondLst>
                                    <p:cond delay="0"/>
                                  </p:stCondLst>
                                  <p:childTnLst>
                                    <p:set>
                                      <p:cBhvr>
                                        <p:cTn id="167" dur="1" fill="hold">
                                          <p:stCondLst>
                                            <p:cond delay="0"/>
                                          </p:stCondLst>
                                        </p:cTn>
                                        <p:tgtEl>
                                          <p:spTgt spid="46"/>
                                        </p:tgtEl>
                                        <p:attrNameLst>
                                          <p:attrName>style.visibility</p:attrName>
                                        </p:attrNameLst>
                                      </p:cBhvr>
                                      <p:to>
                                        <p:strVal val="visible"/>
                                      </p:to>
                                    </p:set>
                                    <p:anim from="(-#ppt_w/2)" to="(#ppt_x)" calcmode="lin" valueType="num">
                                      <p:cBhvr>
                                        <p:cTn id="168" dur="600" fill="hold">
                                          <p:stCondLst>
                                            <p:cond delay="0"/>
                                          </p:stCondLst>
                                        </p:cTn>
                                        <p:tgtEl>
                                          <p:spTgt spid="46"/>
                                        </p:tgtEl>
                                        <p:attrNameLst>
                                          <p:attrName>ppt_x</p:attrName>
                                        </p:attrNameLst>
                                      </p:cBhvr>
                                    </p:anim>
                                    <p:anim from="0" to="-1.0" calcmode="lin" valueType="num">
                                      <p:cBhvr>
                                        <p:cTn id="169" dur="200" decel="50000" autoRev="1" fill="hold">
                                          <p:stCondLst>
                                            <p:cond delay="600"/>
                                          </p:stCondLst>
                                        </p:cTn>
                                        <p:tgtEl>
                                          <p:spTgt spid="46"/>
                                        </p:tgtEl>
                                        <p:attrNameLst>
                                          <p:attrName>xshear</p:attrName>
                                        </p:attrNameLst>
                                      </p:cBhvr>
                                    </p:anim>
                                    <p:animScale>
                                      <p:cBhvr>
                                        <p:cTn id="170" dur="200" decel="100000" autoRev="1" fill="hold">
                                          <p:stCondLst>
                                            <p:cond delay="600"/>
                                          </p:stCondLst>
                                        </p:cTn>
                                        <p:tgtEl>
                                          <p:spTgt spid="46"/>
                                        </p:tgtEl>
                                      </p:cBhvr>
                                      <p:from x="100000" y="100000"/>
                                      <p:to x="80000" y="100000"/>
                                    </p:animScale>
                                    <p:anim by="(#ppt_h/3+#ppt_w*0.1)" calcmode="lin" valueType="num">
                                      <p:cBhvr additive="sum">
                                        <p:cTn id="171" dur="200" decel="100000" autoRev="1" fill="hold">
                                          <p:stCondLst>
                                            <p:cond delay="600"/>
                                          </p:stCondLst>
                                        </p:cTn>
                                        <p:tgtEl>
                                          <p:spTgt spid="46"/>
                                        </p:tgtEl>
                                        <p:attrNameLst>
                                          <p:attrName>ppt_x</p:attrName>
                                        </p:attrNameLst>
                                      </p:cBhvr>
                                    </p:anim>
                                  </p:childTnLst>
                                </p:cTn>
                              </p:par>
                            </p:childTnLst>
                          </p:cTn>
                        </p:par>
                      </p:childTnLst>
                    </p:cTn>
                  </p:par>
                  <p:par>
                    <p:cTn id="172" fill="hold">
                      <p:stCondLst>
                        <p:cond delay="indefinite"/>
                      </p:stCondLst>
                      <p:childTnLst>
                        <p:par>
                          <p:cTn id="173" fill="hold">
                            <p:stCondLst>
                              <p:cond delay="0"/>
                            </p:stCondLst>
                            <p:childTnLst>
                              <p:par>
                                <p:cTn id="174" presetID="34" presetClass="entr" presetSubtype="0" fill="hold" grpId="0" nodeType="clickEffect">
                                  <p:stCondLst>
                                    <p:cond delay="0"/>
                                  </p:stCondLst>
                                  <p:childTnLst>
                                    <p:set>
                                      <p:cBhvr>
                                        <p:cTn id="175" dur="1" fill="hold">
                                          <p:stCondLst>
                                            <p:cond delay="0"/>
                                          </p:stCondLst>
                                        </p:cTn>
                                        <p:tgtEl>
                                          <p:spTgt spid="51"/>
                                        </p:tgtEl>
                                        <p:attrNameLst>
                                          <p:attrName>style.visibility</p:attrName>
                                        </p:attrNameLst>
                                      </p:cBhvr>
                                      <p:to>
                                        <p:strVal val="visible"/>
                                      </p:to>
                                    </p:set>
                                    <p:anim from="(-#ppt_w/2)" to="(#ppt_x)" calcmode="lin" valueType="num">
                                      <p:cBhvr>
                                        <p:cTn id="176" dur="600" fill="hold">
                                          <p:stCondLst>
                                            <p:cond delay="0"/>
                                          </p:stCondLst>
                                        </p:cTn>
                                        <p:tgtEl>
                                          <p:spTgt spid="51"/>
                                        </p:tgtEl>
                                        <p:attrNameLst>
                                          <p:attrName>ppt_x</p:attrName>
                                        </p:attrNameLst>
                                      </p:cBhvr>
                                    </p:anim>
                                    <p:anim from="0" to="-1.0" calcmode="lin" valueType="num">
                                      <p:cBhvr>
                                        <p:cTn id="177" dur="200" decel="50000" autoRev="1" fill="hold">
                                          <p:stCondLst>
                                            <p:cond delay="600"/>
                                          </p:stCondLst>
                                        </p:cTn>
                                        <p:tgtEl>
                                          <p:spTgt spid="51"/>
                                        </p:tgtEl>
                                        <p:attrNameLst>
                                          <p:attrName>xshear</p:attrName>
                                        </p:attrNameLst>
                                      </p:cBhvr>
                                    </p:anim>
                                    <p:animScale>
                                      <p:cBhvr>
                                        <p:cTn id="178" dur="200" decel="100000" autoRev="1" fill="hold">
                                          <p:stCondLst>
                                            <p:cond delay="600"/>
                                          </p:stCondLst>
                                        </p:cTn>
                                        <p:tgtEl>
                                          <p:spTgt spid="51"/>
                                        </p:tgtEl>
                                      </p:cBhvr>
                                      <p:from x="100000" y="100000"/>
                                      <p:to x="80000" y="100000"/>
                                    </p:animScale>
                                    <p:anim by="(#ppt_h/3+#ppt_w*0.1)" calcmode="lin" valueType="num">
                                      <p:cBhvr additive="sum">
                                        <p:cTn id="179" dur="200" decel="100000" autoRev="1" fill="hold">
                                          <p:stCondLst>
                                            <p:cond delay="600"/>
                                          </p:stCondLst>
                                        </p:cTn>
                                        <p:tgtEl>
                                          <p:spTgt spid="51"/>
                                        </p:tgtEl>
                                        <p:attrNameLst>
                                          <p:attrName>ppt_x</p:attrName>
                                        </p:attrNameLst>
                                      </p:cBhvr>
                                    </p:anim>
                                  </p:childTnLst>
                                </p:cTn>
                              </p:par>
                            </p:childTnLst>
                          </p:cTn>
                        </p:par>
                      </p:childTnLst>
                    </p:cTn>
                  </p:par>
                  <p:par>
                    <p:cTn id="180" fill="hold">
                      <p:stCondLst>
                        <p:cond delay="indefinite"/>
                      </p:stCondLst>
                      <p:childTnLst>
                        <p:par>
                          <p:cTn id="181" fill="hold">
                            <p:stCondLst>
                              <p:cond delay="0"/>
                            </p:stCondLst>
                            <p:childTnLst>
                              <p:par>
                                <p:cTn id="182" presetID="34" presetClass="entr" presetSubtype="0" fill="hold" grpId="0" nodeType="clickEffect">
                                  <p:stCondLst>
                                    <p:cond delay="0"/>
                                  </p:stCondLst>
                                  <p:childTnLst>
                                    <p:set>
                                      <p:cBhvr>
                                        <p:cTn id="183" dur="1" fill="hold">
                                          <p:stCondLst>
                                            <p:cond delay="0"/>
                                          </p:stCondLst>
                                        </p:cTn>
                                        <p:tgtEl>
                                          <p:spTgt spid="52"/>
                                        </p:tgtEl>
                                        <p:attrNameLst>
                                          <p:attrName>style.visibility</p:attrName>
                                        </p:attrNameLst>
                                      </p:cBhvr>
                                      <p:to>
                                        <p:strVal val="visible"/>
                                      </p:to>
                                    </p:set>
                                    <p:anim from="(-#ppt_w/2)" to="(#ppt_x)" calcmode="lin" valueType="num">
                                      <p:cBhvr>
                                        <p:cTn id="184" dur="600" fill="hold">
                                          <p:stCondLst>
                                            <p:cond delay="0"/>
                                          </p:stCondLst>
                                        </p:cTn>
                                        <p:tgtEl>
                                          <p:spTgt spid="52"/>
                                        </p:tgtEl>
                                        <p:attrNameLst>
                                          <p:attrName>ppt_x</p:attrName>
                                        </p:attrNameLst>
                                      </p:cBhvr>
                                    </p:anim>
                                    <p:anim from="0" to="-1.0" calcmode="lin" valueType="num">
                                      <p:cBhvr>
                                        <p:cTn id="185" dur="200" decel="50000" autoRev="1" fill="hold">
                                          <p:stCondLst>
                                            <p:cond delay="600"/>
                                          </p:stCondLst>
                                        </p:cTn>
                                        <p:tgtEl>
                                          <p:spTgt spid="52"/>
                                        </p:tgtEl>
                                        <p:attrNameLst>
                                          <p:attrName>xshear</p:attrName>
                                        </p:attrNameLst>
                                      </p:cBhvr>
                                    </p:anim>
                                    <p:animScale>
                                      <p:cBhvr>
                                        <p:cTn id="186" dur="200" decel="100000" autoRev="1" fill="hold">
                                          <p:stCondLst>
                                            <p:cond delay="600"/>
                                          </p:stCondLst>
                                        </p:cTn>
                                        <p:tgtEl>
                                          <p:spTgt spid="52"/>
                                        </p:tgtEl>
                                      </p:cBhvr>
                                      <p:from x="100000" y="100000"/>
                                      <p:to x="80000" y="100000"/>
                                    </p:animScale>
                                    <p:anim by="(#ppt_h/3+#ppt_w*0.1)" calcmode="lin" valueType="num">
                                      <p:cBhvr additive="sum">
                                        <p:cTn id="187" dur="200" decel="100000" autoRev="1" fill="hold">
                                          <p:stCondLst>
                                            <p:cond delay="600"/>
                                          </p:stCondLst>
                                        </p:cTn>
                                        <p:tgtEl>
                                          <p:spTgt spid="52"/>
                                        </p:tgtEl>
                                        <p:attrNameLst>
                                          <p:attrName>ppt_x</p:attrName>
                                        </p:attrNameLst>
                                      </p:cBhvr>
                                    </p:anim>
                                  </p:childTnLst>
                                </p:cTn>
                              </p:par>
                            </p:childTnLst>
                          </p:cTn>
                        </p:par>
                      </p:childTnLst>
                    </p:cTn>
                  </p:par>
                  <p:par>
                    <p:cTn id="188" fill="hold">
                      <p:stCondLst>
                        <p:cond delay="indefinite"/>
                      </p:stCondLst>
                      <p:childTnLst>
                        <p:par>
                          <p:cTn id="189" fill="hold">
                            <p:stCondLst>
                              <p:cond delay="0"/>
                            </p:stCondLst>
                            <p:childTnLst>
                              <p:par>
                                <p:cTn id="190" presetID="22" presetClass="entr" presetSubtype="4" fill="hold" grpId="0" nodeType="clickEffect">
                                  <p:stCondLst>
                                    <p:cond delay="0"/>
                                  </p:stCondLst>
                                  <p:childTnLst>
                                    <p:set>
                                      <p:cBhvr>
                                        <p:cTn id="191" dur="1" fill="hold">
                                          <p:stCondLst>
                                            <p:cond delay="0"/>
                                          </p:stCondLst>
                                        </p:cTn>
                                        <p:tgtEl>
                                          <p:spTgt spid="53"/>
                                        </p:tgtEl>
                                        <p:attrNameLst>
                                          <p:attrName>style.visibility</p:attrName>
                                        </p:attrNameLst>
                                      </p:cBhvr>
                                      <p:to>
                                        <p:strVal val="visible"/>
                                      </p:to>
                                    </p:set>
                                    <p:animEffect transition="in" filter="wipe(down)">
                                      <p:cBhvr>
                                        <p:cTn id="192" dur="500"/>
                                        <p:tgtEl>
                                          <p:spTgt spid="53"/>
                                        </p:tgtEl>
                                      </p:cBhvr>
                                    </p:animEffect>
                                  </p:childTnLst>
                                </p:cTn>
                              </p:par>
                            </p:childTnLst>
                          </p:cTn>
                        </p:par>
                      </p:childTnLst>
                    </p:cTn>
                  </p:par>
                  <p:par>
                    <p:cTn id="193" fill="hold">
                      <p:stCondLst>
                        <p:cond delay="indefinite"/>
                      </p:stCondLst>
                      <p:childTnLst>
                        <p:par>
                          <p:cTn id="194" fill="hold">
                            <p:stCondLst>
                              <p:cond delay="0"/>
                            </p:stCondLst>
                            <p:childTnLst>
                              <p:par>
                                <p:cTn id="195" presetID="22" presetClass="entr" presetSubtype="4" fill="hold" grpId="0" nodeType="clickEffect">
                                  <p:stCondLst>
                                    <p:cond delay="0"/>
                                  </p:stCondLst>
                                  <p:childTnLst>
                                    <p:set>
                                      <p:cBhvr>
                                        <p:cTn id="196" dur="1" fill="hold">
                                          <p:stCondLst>
                                            <p:cond delay="0"/>
                                          </p:stCondLst>
                                        </p:cTn>
                                        <p:tgtEl>
                                          <p:spTgt spid="54"/>
                                        </p:tgtEl>
                                        <p:attrNameLst>
                                          <p:attrName>style.visibility</p:attrName>
                                        </p:attrNameLst>
                                      </p:cBhvr>
                                      <p:to>
                                        <p:strVal val="visible"/>
                                      </p:to>
                                    </p:set>
                                    <p:animEffect transition="in" filter="wipe(down)">
                                      <p:cBhvr>
                                        <p:cTn id="197" dur="500"/>
                                        <p:tgtEl>
                                          <p:spTgt spid="54"/>
                                        </p:tgtEl>
                                      </p:cBhvr>
                                    </p:animEffect>
                                  </p:childTnLst>
                                </p:cTn>
                              </p:par>
                            </p:childTnLst>
                          </p:cTn>
                        </p:par>
                      </p:childTnLst>
                    </p:cTn>
                  </p:par>
                  <p:par>
                    <p:cTn id="198" fill="hold">
                      <p:stCondLst>
                        <p:cond delay="indefinite"/>
                      </p:stCondLst>
                      <p:childTnLst>
                        <p:par>
                          <p:cTn id="199" fill="hold">
                            <p:stCondLst>
                              <p:cond delay="0"/>
                            </p:stCondLst>
                            <p:childTnLst>
                              <p:par>
                                <p:cTn id="200" presetID="22" presetClass="entr" presetSubtype="4" fill="hold" grpId="0" nodeType="clickEffect">
                                  <p:stCondLst>
                                    <p:cond delay="0"/>
                                  </p:stCondLst>
                                  <p:childTnLst>
                                    <p:set>
                                      <p:cBhvr>
                                        <p:cTn id="201" dur="1" fill="hold">
                                          <p:stCondLst>
                                            <p:cond delay="0"/>
                                          </p:stCondLst>
                                        </p:cTn>
                                        <p:tgtEl>
                                          <p:spTgt spid="55"/>
                                        </p:tgtEl>
                                        <p:attrNameLst>
                                          <p:attrName>style.visibility</p:attrName>
                                        </p:attrNameLst>
                                      </p:cBhvr>
                                      <p:to>
                                        <p:strVal val="visible"/>
                                      </p:to>
                                    </p:set>
                                    <p:animEffect transition="in" filter="wipe(down)">
                                      <p:cBhvr>
                                        <p:cTn id="202" dur="500"/>
                                        <p:tgtEl>
                                          <p:spTgt spid="55"/>
                                        </p:tgtEl>
                                      </p:cBhvr>
                                    </p:animEffect>
                                  </p:childTnLst>
                                </p:cTn>
                              </p:par>
                            </p:childTnLst>
                          </p:cTn>
                        </p:par>
                      </p:childTnLst>
                    </p:cTn>
                  </p:par>
                  <p:par>
                    <p:cTn id="203" fill="hold">
                      <p:stCondLst>
                        <p:cond delay="indefinite"/>
                      </p:stCondLst>
                      <p:childTnLst>
                        <p:par>
                          <p:cTn id="204" fill="hold">
                            <p:stCondLst>
                              <p:cond delay="0"/>
                            </p:stCondLst>
                            <p:childTnLst>
                              <p:par>
                                <p:cTn id="205" presetID="22" presetClass="entr" presetSubtype="4" fill="hold" grpId="0" nodeType="clickEffect">
                                  <p:stCondLst>
                                    <p:cond delay="0"/>
                                  </p:stCondLst>
                                  <p:childTnLst>
                                    <p:set>
                                      <p:cBhvr>
                                        <p:cTn id="206" dur="1" fill="hold">
                                          <p:stCondLst>
                                            <p:cond delay="0"/>
                                          </p:stCondLst>
                                        </p:cTn>
                                        <p:tgtEl>
                                          <p:spTgt spid="56"/>
                                        </p:tgtEl>
                                        <p:attrNameLst>
                                          <p:attrName>style.visibility</p:attrName>
                                        </p:attrNameLst>
                                      </p:cBhvr>
                                      <p:to>
                                        <p:strVal val="visible"/>
                                      </p:to>
                                    </p:set>
                                    <p:animEffect transition="in" filter="wipe(down)">
                                      <p:cBhvr>
                                        <p:cTn id="207" dur="500"/>
                                        <p:tgtEl>
                                          <p:spTgt spid="56"/>
                                        </p:tgtEl>
                                      </p:cBhvr>
                                    </p:animEffect>
                                  </p:childTnLst>
                                </p:cTn>
                              </p:par>
                            </p:childTnLst>
                          </p:cTn>
                        </p:par>
                      </p:childTnLst>
                    </p:cTn>
                  </p:par>
                  <p:par>
                    <p:cTn id="208" fill="hold">
                      <p:stCondLst>
                        <p:cond delay="indefinite"/>
                      </p:stCondLst>
                      <p:childTnLst>
                        <p:par>
                          <p:cTn id="209" fill="hold">
                            <p:stCondLst>
                              <p:cond delay="0"/>
                            </p:stCondLst>
                            <p:childTnLst>
                              <p:par>
                                <p:cTn id="210" presetID="22" presetClass="entr" presetSubtype="4" fill="hold" grpId="0" nodeType="clickEffect">
                                  <p:stCondLst>
                                    <p:cond delay="0"/>
                                  </p:stCondLst>
                                  <p:childTnLst>
                                    <p:set>
                                      <p:cBhvr>
                                        <p:cTn id="211" dur="1" fill="hold">
                                          <p:stCondLst>
                                            <p:cond delay="0"/>
                                          </p:stCondLst>
                                        </p:cTn>
                                        <p:tgtEl>
                                          <p:spTgt spid="59"/>
                                        </p:tgtEl>
                                        <p:attrNameLst>
                                          <p:attrName>style.visibility</p:attrName>
                                        </p:attrNameLst>
                                      </p:cBhvr>
                                      <p:to>
                                        <p:strVal val="visible"/>
                                      </p:to>
                                    </p:set>
                                    <p:animEffect transition="in" filter="wipe(down)">
                                      <p:cBhvr>
                                        <p:cTn id="21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2" grpId="0" animBg="1"/>
      <p:bldP spid="33" grpId="0"/>
      <p:bldP spid="34" grpId="0"/>
      <p:bldP spid="35" grpId="0"/>
      <p:bldP spid="36" grpId="0"/>
      <p:bldP spid="37" grpId="0"/>
      <p:bldP spid="40" grpId="0"/>
      <p:bldP spid="42" grpId="0"/>
      <p:bldP spid="43" grpId="0"/>
      <p:bldP spid="44" grpId="0"/>
      <p:bldP spid="45" grpId="0"/>
      <p:bldP spid="46" grpId="0"/>
      <p:bldP spid="51" grpId="0"/>
      <p:bldP spid="52" grpId="0"/>
      <p:bldP spid="53" grpId="0" animBg="1"/>
      <p:bldP spid="54" grpId="0" animBg="1"/>
      <p:bldP spid="55" grpId="0" animBg="1"/>
      <p:bldP spid="56" grpId="0" animBg="1"/>
      <p:bldP spid="59" grpId="0" animBg="1"/>
      <p:bldP spid="60"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3"/>
          <p:cNvGraphicFramePr>
            <a:graphicFrameLocks/>
          </p:cNvGraphicFramePr>
          <p:nvPr/>
        </p:nvGraphicFramePr>
        <p:xfrm>
          <a:off x="500034" y="2071678"/>
          <a:ext cx="7715272" cy="450059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500826" y="285728"/>
            <a:ext cx="2255746" cy="40011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000" b="1" dirty="0" smtClean="0"/>
              <a:t>ثانياً : المدرَّج التكراري :</a:t>
            </a:r>
            <a:endParaRPr lang="ar-SA" sz="2000" dirty="0"/>
          </a:p>
        </p:txBody>
      </p:sp>
      <p:sp>
        <p:nvSpPr>
          <p:cNvPr id="3" name="مستطيل 2"/>
          <p:cNvSpPr/>
          <p:nvPr/>
        </p:nvSpPr>
        <p:spPr>
          <a:xfrm>
            <a:off x="428596" y="857232"/>
            <a:ext cx="8429684"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b="1" dirty="0" smtClean="0"/>
              <a:t>يُرسم المدرَّج التكراري، كما في حالة الأعمدة البيانية، وهو عبارة عن مستطيلات رأسية متلاصقة قاعدة كل منها عبارة عن طول الفئة المناظرة لذلك المستطيل وارتفاع كل منها يساوي تكرار تلك الفئة</a:t>
            </a:r>
            <a:endParaRPr lang="ar-SA" sz="2000" b="1" dirty="0"/>
          </a:p>
        </p:txBody>
      </p:sp>
      <p:sp>
        <p:nvSpPr>
          <p:cNvPr id="4" name="مستطيل 3"/>
          <p:cNvSpPr/>
          <p:nvPr/>
        </p:nvSpPr>
        <p:spPr>
          <a:xfrm>
            <a:off x="3158091" y="1785926"/>
            <a:ext cx="5795176"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000" b="1" dirty="0" smtClean="0"/>
              <a:t>مثال1 : مثل بالمدرج التكراري البيانات في الجدول التكراري التالي :</a:t>
            </a:r>
            <a:endParaRPr lang="ar-SA" sz="2000" b="1" dirty="0"/>
          </a:p>
        </p:txBody>
      </p:sp>
      <p:pic>
        <p:nvPicPr>
          <p:cNvPr id="5" name="Picture 2"/>
          <p:cNvPicPr>
            <a:picLocks noChangeAspect="1" noChangeArrowheads="1"/>
          </p:cNvPicPr>
          <p:nvPr/>
        </p:nvPicPr>
        <p:blipFill>
          <a:blip r:embed="rId3"/>
          <a:stretch>
            <a:fillRect/>
          </a:stretch>
        </p:blipFill>
        <p:spPr bwMode="auto">
          <a:xfrm>
            <a:off x="5786446" y="2428868"/>
            <a:ext cx="2928926" cy="2063280"/>
          </a:xfrm>
          <a:prstGeom prst="rect">
            <a:avLst/>
          </a:prstGeom>
          <a:noFill/>
          <a:ln w="9525">
            <a:noFill/>
            <a:miter lim="800000"/>
            <a:headEnd/>
            <a:tailEnd/>
          </a:ln>
          <a:effectLst/>
        </p:spPr>
      </p:pic>
      <p:graphicFrame>
        <p:nvGraphicFramePr>
          <p:cNvPr id="8" name="عنصر نائب للمحتوى 3"/>
          <p:cNvGraphicFramePr>
            <a:graphicFrameLocks/>
          </p:cNvGraphicFramePr>
          <p:nvPr/>
        </p:nvGraphicFramePr>
        <p:xfrm>
          <a:off x="214282" y="2285992"/>
          <a:ext cx="5357850" cy="4214842"/>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رابط كسهم مستقيم 9"/>
          <p:cNvCxnSpPr/>
          <p:nvPr/>
        </p:nvCxnSpPr>
        <p:spPr>
          <a:xfrm>
            <a:off x="785786" y="5786454"/>
            <a:ext cx="500066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رابط كسهم مستقيم 13"/>
          <p:cNvCxnSpPr/>
          <p:nvPr/>
        </p:nvCxnSpPr>
        <p:spPr>
          <a:xfrm rot="5400000" flipH="1" flipV="1">
            <a:off x="-1035883" y="4036223"/>
            <a:ext cx="364333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مربع نص 15"/>
          <p:cNvSpPr txBox="1"/>
          <p:nvPr/>
        </p:nvSpPr>
        <p:spPr>
          <a:xfrm>
            <a:off x="214282" y="1857364"/>
            <a:ext cx="1214446" cy="369332"/>
          </a:xfrm>
          <a:prstGeom prst="rect">
            <a:avLst/>
          </a:prstGeom>
          <a:noFill/>
        </p:spPr>
        <p:txBody>
          <a:bodyPr wrap="square" rtlCol="1">
            <a:spAutoFit/>
          </a:bodyPr>
          <a:lstStyle/>
          <a:p>
            <a:r>
              <a:rPr lang="ar-SA" b="1" dirty="0" smtClean="0">
                <a:solidFill>
                  <a:srgbClr val="FF0000"/>
                </a:solidFill>
              </a:rPr>
              <a:t>عدد الطلاب</a:t>
            </a:r>
            <a:endParaRPr lang="ar-SA" b="1" dirty="0">
              <a:solidFill>
                <a:srgbClr val="FF0000"/>
              </a:solidFill>
            </a:endParaRPr>
          </a:p>
        </p:txBody>
      </p:sp>
      <p:sp>
        <p:nvSpPr>
          <p:cNvPr id="17" name="مربع نص 16"/>
          <p:cNvSpPr txBox="1"/>
          <p:nvPr/>
        </p:nvSpPr>
        <p:spPr>
          <a:xfrm>
            <a:off x="5857884" y="5715016"/>
            <a:ext cx="714380" cy="369332"/>
          </a:xfrm>
          <a:prstGeom prst="rect">
            <a:avLst/>
          </a:prstGeom>
          <a:noFill/>
        </p:spPr>
        <p:txBody>
          <a:bodyPr wrap="square" rtlCol="1">
            <a:spAutoFit/>
          </a:bodyPr>
          <a:lstStyle/>
          <a:p>
            <a:r>
              <a:rPr lang="ar-SA" b="1" dirty="0" smtClean="0">
                <a:solidFill>
                  <a:srgbClr val="FF0000"/>
                </a:solidFill>
              </a:rPr>
              <a:t>التقدير</a:t>
            </a:r>
            <a:endParaRPr lang="ar-S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80">
                                          <p:stCondLst>
                                            <p:cond delay="0"/>
                                          </p:stCondLst>
                                        </p:cTn>
                                        <p:tgtEl>
                                          <p:spTgt spid="10"/>
                                        </p:tgtEl>
                                      </p:cBhvr>
                                    </p:animEffect>
                                    <p:anim calcmode="lin" valueType="num">
                                      <p:cBhvr>
                                        <p:cTn id="2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3" dur="26">
                                          <p:stCondLst>
                                            <p:cond delay="650"/>
                                          </p:stCondLst>
                                        </p:cTn>
                                        <p:tgtEl>
                                          <p:spTgt spid="10"/>
                                        </p:tgtEl>
                                      </p:cBhvr>
                                      <p:to x="100000" y="60000"/>
                                    </p:animScale>
                                    <p:animScale>
                                      <p:cBhvr>
                                        <p:cTn id="34" dur="166" decel="50000">
                                          <p:stCondLst>
                                            <p:cond delay="676"/>
                                          </p:stCondLst>
                                        </p:cTn>
                                        <p:tgtEl>
                                          <p:spTgt spid="10"/>
                                        </p:tgtEl>
                                      </p:cBhvr>
                                      <p:to x="100000" y="100000"/>
                                    </p:animScale>
                                    <p:animScale>
                                      <p:cBhvr>
                                        <p:cTn id="35" dur="26">
                                          <p:stCondLst>
                                            <p:cond delay="1312"/>
                                          </p:stCondLst>
                                        </p:cTn>
                                        <p:tgtEl>
                                          <p:spTgt spid="10"/>
                                        </p:tgtEl>
                                      </p:cBhvr>
                                      <p:to x="100000" y="80000"/>
                                    </p:animScale>
                                    <p:animScale>
                                      <p:cBhvr>
                                        <p:cTn id="36" dur="166" decel="50000">
                                          <p:stCondLst>
                                            <p:cond delay="1338"/>
                                          </p:stCondLst>
                                        </p:cTn>
                                        <p:tgtEl>
                                          <p:spTgt spid="10"/>
                                        </p:tgtEl>
                                      </p:cBhvr>
                                      <p:to x="100000" y="100000"/>
                                    </p:animScale>
                                    <p:animScale>
                                      <p:cBhvr>
                                        <p:cTn id="37" dur="26">
                                          <p:stCondLst>
                                            <p:cond delay="1642"/>
                                          </p:stCondLst>
                                        </p:cTn>
                                        <p:tgtEl>
                                          <p:spTgt spid="10"/>
                                        </p:tgtEl>
                                      </p:cBhvr>
                                      <p:to x="100000" y="90000"/>
                                    </p:animScale>
                                    <p:animScale>
                                      <p:cBhvr>
                                        <p:cTn id="38" dur="166" decel="50000">
                                          <p:stCondLst>
                                            <p:cond delay="1668"/>
                                          </p:stCondLst>
                                        </p:cTn>
                                        <p:tgtEl>
                                          <p:spTgt spid="10"/>
                                        </p:tgtEl>
                                      </p:cBhvr>
                                      <p:to x="100000" y="100000"/>
                                    </p:animScale>
                                    <p:animScale>
                                      <p:cBhvr>
                                        <p:cTn id="39" dur="26">
                                          <p:stCondLst>
                                            <p:cond delay="1808"/>
                                          </p:stCondLst>
                                        </p:cTn>
                                        <p:tgtEl>
                                          <p:spTgt spid="10"/>
                                        </p:tgtEl>
                                      </p:cBhvr>
                                      <p:to x="100000" y="95000"/>
                                    </p:animScale>
                                    <p:animScale>
                                      <p:cBhvr>
                                        <p:cTn id="40" dur="166" decel="50000">
                                          <p:stCondLst>
                                            <p:cond delay="1834"/>
                                          </p:stCondLst>
                                        </p:cTn>
                                        <p:tgtEl>
                                          <p:spTgt spid="10"/>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48" presetClass="entr" presetSubtype="0" accel="5000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1000" fill="hold"/>
                                        <p:tgtEl>
                                          <p:spTgt spid="1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6" dur="1000" fill="hold"/>
                                        <p:tgtEl>
                                          <p:spTgt spid="14"/>
                                        </p:tgtEl>
                                        <p:attrNameLst>
                                          <p:attrName>ppt_x</p:attrName>
                                        </p:attrNameLst>
                                      </p:cBhvr>
                                      <p:tavLst>
                                        <p:tav tm="0">
                                          <p:val>
                                            <p:fltVal val="-1"/>
                                          </p:val>
                                        </p:tav>
                                        <p:tav tm="50000">
                                          <p:val>
                                            <p:fltVal val="0.95"/>
                                          </p:val>
                                        </p:tav>
                                        <p:tav tm="100000">
                                          <p:val>
                                            <p:strVal val="#ppt_x"/>
                                          </p:val>
                                        </p:tav>
                                      </p:tavLst>
                                    </p:anim>
                                    <p:anim calcmode="lin" valueType="num">
                                      <p:cBhvr>
                                        <p:cTn id="47" dur="1000" fill="hold"/>
                                        <p:tgtEl>
                                          <p:spTgt spid="14"/>
                                        </p:tgtEl>
                                        <p:attrNameLst>
                                          <p:attrName>ppt_y</p:attrName>
                                        </p:attrNameLst>
                                      </p:cBhvr>
                                      <p:tavLst>
                                        <p:tav tm="0">
                                          <p:val>
                                            <p:strVal val="#ppt_y"/>
                                          </p:val>
                                        </p:tav>
                                        <p:tav tm="100000">
                                          <p:val>
                                            <p:strVal val="#ppt_y"/>
                                          </p:val>
                                        </p:tav>
                                      </p:tavLst>
                                    </p:anim>
                                    <p:animEffect transition="in" filter="fade">
                                      <p:cBhvr>
                                        <p:cTn id="48" dur="10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34"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 from="(-#ppt_w/2)" to="(#ppt_x)" calcmode="lin" valueType="num">
                                      <p:cBhvr>
                                        <p:cTn id="53" dur="600" fill="hold">
                                          <p:stCondLst>
                                            <p:cond delay="0"/>
                                          </p:stCondLst>
                                        </p:cTn>
                                        <p:tgtEl>
                                          <p:spTgt spid="17"/>
                                        </p:tgtEl>
                                        <p:attrNameLst>
                                          <p:attrName>ppt_x</p:attrName>
                                        </p:attrNameLst>
                                      </p:cBhvr>
                                    </p:anim>
                                    <p:anim from="0" to="-1.0" calcmode="lin" valueType="num">
                                      <p:cBhvr>
                                        <p:cTn id="54" dur="200" decel="50000" autoRev="1" fill="hold">
                                          <p:stCondLst>
                                            <p:cond delay="600"/>
                                          </p:stCondLst>
                                        </p:cTn>
                                        <p:tgtEl>
                                          <p:spTgt spid="17"/>
                                        </p:tgtEl>
                                        <p:attrNameLst>
                                          <p:attrName>xshear</p:attrName>
                                        </p:attrNameLst>
                                      </p:cBhvr>
                                    </p:anim>
                                    <p:animScale>
                                      <p:cBhvr>
                                        <p:cTn id="55" dur="200" decel="100000" autoRev="1" fill="hold">
                                          <p:stCondLst>
                                            <p:cond delay="600"/>
                                          </p:stCondLst>
                                        </p:cTn>
                                        <p:tgtEl>
                                          <p:spTgt spid="17"/>
                                        </p:tgtEl>
                                      </p:cBhvr>
                                      <p:from x="100000" y="100000"/>
                                      <p:to x="80000" y="100000"/>
                                    </p:animScale>
                                    <p:anim by="(#ppt_h/3+#ppt_w*0.1)" calcmode="lin" valueType="num">
                                      <p:cBhvr additive="sum">
                                        <p:cTn id="56" dur="200" decel="100000" autoRev="1" fill="hold">
                                          <p:stCondLst>
                                            <p:cond delay="600"/>
                                          </p:stCondLst>
                                        </p:cTn>
                                        <p:tgtEl>
                                          <p:spTgt spid="17"/>
                                        </p:tgtEl>
                                        <p:attrNameLst>
                                          <p:attrName>ppt_x</p:attrName>
                                        </p:attrNameLst>
                                      </p:cBhvr>
                                    </p:anim>
                                  </p:childTnLst>
                                </p:cTn>
                              </p:par>
                            </p:childTnLst>
                          </p:cTn>
                        </p:par>
                      </p:childTnLst>
                    </p:cTn>
                  </p:par>
                  <p:par>
                    <p:cTn id="57" fill="hold">
                      <p:stCondLst>
                        <p:cond delay="indefinite"/>
                      </p:stCondLst>
                      <p:childTnLst>
                        <p:par>
                          <p:cTn id="58" fill="hold">
                            <p:stCondLst>
                              <p:cond delay="0"/>
                            </p:stCondLst>
                            <p:childTnLst>
                              <p:par>
                                <p:cTn id="59" presetID="34" presetClass="entr" presetSubtype="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from="(-#ppt_w/2)" to="(#ppt_x)" calcmode="lin" valueType="num">
                                      <p:cBhvr>
                                        <p:cTn id="61" dur="600" fill="hold">
                                          <p:stCondLst>
                                            <p:cond delay="0"/>
                                          </p:stCondLst>
                                        </p:cTn>
                                        <p:tgtEl>
                                          <p:spTgt spid="16"/>
                                        </p:tgtEl>
                                        <p:attrNameLst>
                                          <p:attrName>ppt_x</p:attrName>
                                        </p:attrNameLst>
                                      </p:cBhvr>
                                    </p:anim>
                                    <p:anim from="0" to="-1.0" calcmode="lin" valueType="num">
                                      <p:cBhvr>
                                        <p:cTn id="62" dur="200" decel="50000" autoRev="1" fill="hold">
                                          <p:stCondLst>
                                            <p:cond delay="600"/>
                                          </p:stCondLst>
                                        </p:cTn>
                                        <p:tgtEl>
                                          <p:spTgt spid="16"/>
                                        </p:tgtEl>
                                        <p:attrNameLst>
                                          <p:attrName>xshear</p:attrName>
                                        </p:attrNameLst>
                                      </p:cBhvr>
                                    </p:anim>
                                    <p:animScale>
                                      <p:cBhvr>
                                        <p:cTn id="63" dur="200" decel="100000" autoRev="1" fill="hold">
                                          <p:stCondLst>
                                            <p:cond delay="600"/>
                                          </p:stCondLst>
                                        </p:cTn>
                                        <p:tgtEl>
                                          <p:spTgt spid="16"/>
                                        </p:tgtEl>
                                      </p:cBhvr>
                                      <p:from x="100000" y="100000"/>
                                      <p:to x="80000" y="100000"/>
                                    </p:animScale>
                                    <p:anim by="(#ppt_h/3+#ppt_w*0.1)" calcmode="lin" valueType="num">
                                      <p:cBhvr additive="sum">
                                        <p:cTn id="64" dur="200" decel="100000" autoRev="1" fill="hold">
                                          <p:stCondLst>
                                            <p:cond delay="600"/>
                                          </p:stCondLst>
                                        </p:cTn>
                                        <p:tgtEl>
                                          <p:spTgt spid="16"/>
                                        </p:tgtEl>
                                        <p:attrNameLst>
                                          <p:attrName>ppt_x</p:attrName>
                                        </p:attrNameLst>
                                      </p:cBhvr>
                                    </p:anim>
                                  </p:childTnLst>
                                </p:cTn>
                              </p:par>
                            </p:childTnLst>
                          </p:cTn>
                        </p:par>
                      </p:childTnLst>
                    </p:cTn>
                  </p:par>
                  <p:par>
                    <p:cTn id="65" fill="hold">
                      <p:stCondLst>
                        <p:cond delay="indefinite"/>
                      </p:stCondLst>
                      <p:childTnLst>
                        <p:par>
                          <p:cTn id="66" fill="hold">
                            <p:stCondLst>
                              <p:cond delay="0"/>
                            </p:stCondLst>
                            <p:childTnLst>
                              <p:par>
                                <p:cTn id="67" presetID="13" presetClass="entr" presetSubtype="16" fill="hold" grpId="0" nodeType="click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plus(in)">
                                      <p:cBhvr>
                                        <p:cTn id="6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Graphic spid="8" grpId="0">
        <p:bldAsOne/>
      </p:bldGraphic>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14810" y="428604"/>
            <a:ext cx="4572000" cy="646331"/>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ar-SA" b="1" u="sng" dirty="0" smtClean="0">
                <a:solidFill>
                  <a:srgbClr val="FF0000"/>
                </a:solidFill>
              </a:rPr>
              <a:t>مثال2 </a:t>
            </a:r>
            <a:r>
              <a:rPr lang="ar-SA" b="1" dirty="0" smtClean="0"/>
              <a:t>: مثل بالمدرج التكراري البيانات في الجدول التكراري التالي :</a:t>
            </a:r>
            <a:endParaRPr lang="ar-SA" b="1" dirty="0"/>
          </a:p>
        </p:txBody>
      </p:sp>
      <p:pic>
        <p:nvPicPr>
          <p:cNvPr id="3" name="chart"/>
          <p:cNvPicPr>
            <a:picLocks noChangeAspect="1"/>
          </p:cNvPicPr>
          <p:nvPr/>
        </p:nvPicPr>
        <p:blipFill>
          <a:blip r:embed="rId3"/>
          <a:stretch>
            <a:fillRect/>
          </a:stretch>
        </p:blipFill>
        <p:spPr>
          <a:xfrm>
            <a:off x="5929322" y="1214422"/>
            <a:ext cx="2544869" cy="2643206"/>
          </a:xfrm>
          <a:prstGeom prst="rect">
            <a:avLst/>
          </a:prstGeom>
        </p:spPr>
      </p:pic>
      <p:graphicFrame>
        <p:nvGraphicFramePr>
          <p:cNvPr id="4" name="مخطط 3"/>
          <p:cNvGraphicFramePr/>
          <p:nvPr/>
        </p:nvGraphicFramePr>
        <p:xfrm>
          <a:off x="785786" y="714356"/>
          <a:ext cx="7143800" cy="5857916"/>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رابط كسهم مستقيم 5"/>
          <p:cNvCxnSpPr/>
          <p:nvPr/>
        </p:nvCxnSpPr>
        <p:spPr>
          <a:xfrm>
            <a:off x="1500166" y="5715016"/>
            <a:ext cx="650085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رابط كسهم مستقيم 7"/>
          <p:cNvCxnSpPr/>
          <p:nvPr/>
        </p:nvCxnSpPr>
        <p:spPr>
          <a:xfrm rot="5400000" flipH="1" flipV="1">
            <a:off x="-1000164" y="3214686"/>
            <a:ext cx="500066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مربع نص 8"/>
          <p:cNvSpPr txBox="1"/>
          <p:nvPr/>
        </p:nvSpPr>
        <p:spPr>
          <a:xfrm>
            <a:off x="8001024" y="5500702"/>
            <a:ext cx="785818" cy="369332"/>
          </a:xfrm>
          <a:prstGeom prst="rect">
            <a:avLst/>
          </a:prstGeom>
          <a:noFill/>
        </p:spPr>
        <p:txBody>
          <a:bodyPr wrap="square" rtlCol="1">
            <a:spAutoFit/>
          </a:bodyPr>
          <a:lstStyle/>
          <a:p>
            <a:r>
              <a:rPr lang="ar-SA" b="1" dirty="0" smtClean="0"/>
              <a:t>الفئات</a:t>
            </a:r>
            <a:endParaRPr lang="ar-SA" b="1" dirty="0"/>
          </a:p>
        </p:txBody>
      </p:sp>
      <p:sp>
        <p:nvSpPr>
          <p:cNvPr id="10" name="مربع نص 9"/>
          <p:cNvSpPr txBox="1"/>
          <p:nvPr/>
        </p:nvSpPr>
        <p:spPr>
          <a:xfrm>
            <a:off x="1071538" y="285728"/>
            <a:ext cx="785818" cy="369332"/>
          </a:xfrm>
          <a:prstGeom prst="rect">
            <a:avLst/>
          </a:prstGeom>
          <a:noFill/>
        </p:spPr>
        <p:txBody>
          <a:bodyPr wrap="square" rtlCol="1">
            <a:spAutoFit/>
          </a:bodyPr>
          <a:lstStyle/>
          <a:p>
            <a:r>
              <a:rPr lang="ar-SA" b="1" dirty="0" smtClean="0"/>
              <a:t>التكرار</a:t>
            </a:r>
            <a:endParaRPr lang="ar-SA" b="1" dirty="0"/>
          </a:p>
        </p:txBody>
      </p:sp>
      <p:sp>
        <p:nvSpPr>
          <p:cNvPr id="11" name="مربع نص 10"/>
          <p:cNvSpPr txBox="1"/>
          <p:nvPr/>
        </p:nvSpPr>
        <p:spPr>
          <a:xfrm>
            <a:off x="3714744" y="5715016"/>
            <a:ext cx="785818" cy="369332"/>
          </a:xfrm>
          <a:prstGeom prst="rect">
            <a:avLst/>
          </a:prstGeom>
          <a:noFill/>
        </p:spPr>
        <p:txBody>
          <a:bodyPr wrap="square" rtlCol="1">
            <a:spAutoFit/>
          </a:bodyPr>
          <a:lstStyle/>
          <a:p>
            <a:r>
              <a:rPr lang="ar-SA" b="1" dirty="0" smtClean="0"/>
              <a:t>90</a:t>
            </a:r>
            <a:endParaRPr lang="ar-SA" b="1" dirty="0"/>
          </a:p>
        </p:txBody>
      </p:sp>
      <p:sp>
        <p:nvSpPr>
          <p:cNvPr id="12" name="مربع نص 11"/>
          <p:cNvSpPr txBox="1"/>
          <p:nvPr/>
        </p:nvSpPr>
        <p:spPr>
          <a:xfrm>
            <a:off x="3143240" y="5715016"/>
            <a:ext cx="785818" cy="369332"/>
          </a:xfrm>
          <a:prstGeom prst="rect">
            <a:avLst/>
          </a:prstGeom>
          <a:noFill/>
        </p:spPr>
        <p:txBody>
          <a:bodyPr wrap="square" rtlCol="1">
            <a:spAutoFit/>
          </a:bodyPr>
          <a:lstStyle/>
          <a:p>
            <a:r>
              <a:rPr lang="ar-SA" b="1" dirty="0" smtClean="0"/>
              <a:t>80</a:t>
            </a:r>
            <a:endParaRPr lang="ar-SA" b="1" dirty="0"/>
          </a:p>
        </p:txBody>
      </p:sp>
      <p:sp>
        <p:nvSpPr>
          <p:cNvPr id="13" name="مربع نص 12"/>
          <p:cNvSpPr txBox="1"/>
          <p:nvPr/>
        </p:nvSpPr>
        <p:spPr>
          <a:xfrm>
            <a:off x="2571736" y="5715016"/>
            <a:ext cx="785818" cy="369332"/>
          </a:xfrm>
          <a:prstGeom prst="rect">
            <a:avLst/>
          </a:prstGeom>
          <a:noFill/>
        </p:spPr>
        <p:txBody>
          <a:bodyPr wrap="square" rtlCol="1">
            <a:spAutoFit/>
          </a:bodyPr>
          <a:lstStyle/>
          <a:p>
            <a:r>
              <a:rPr lang="ar-SA" b="1" dirty="0" smtClean="0"/>
              <a:t>70</a:t>
            </a:r>
            <a:endParaRPr lang="ar-SA" b="1" dirty="0"/>
          </a:p>
        </p:txBody>
      </p:sp>
      <p:sp>
        <p:nvSpPr>
          <p:cNvPr id="14" name="مربع نص 13"/>
          <p:cNvSpPr txBox="1"/>
          <p:nvPr/>
        </p:nvSpPr>
        <p:spPr>
          <a:xfrm>
            <a:off x="2071670" y="5702874"/>
            <a:ext cx="785818" cy="369332"/>
          </a:xfrm>
          <a:prstGeom prst="rect">
            <a:avLst/>
          </a:prstGeom>
          <a:noFill/>
        </p:spPr>
        <p:txBody>
          <a:bodyPr wrap="square" rtlCol="1">
            <a:spAutoFit/>
          </a:bodyPr>
          <a:lstStyle/>
          <a:p>
            <a:r>
              <a:rPr lang="ar-SA" b="1" dirty="0" smtClean="0"/>
              <a:t>60</a:t>
            </a:r>
            <a:endParaRPr lang="ar-SA" b="1" dirty="0"/>
          </a:p>
        </p:txBody>
      </p:sp>
      <p:sp>
        <p:nvSpPr>
          <p:cNvPr id="15" name="مربع نص 14"/>
          <p:cNvSpPr txBox="1"/>
          <p:nvPr/>
        </p:nvSpPr>
        <p:spPr>
          <a:xfrm>
            <a:off x="1500166" y="5715016"/>
            <a:ext cx="785818" cy="369332"/>
          </a:xfrm>
          <a:prstGeom prst="rect">
            <a:avLst/>
          </a:prstGeom>
          <a:noFill/>
        </p:spPr>
        <p:txBody>
          <a:bodyPr wrap="square" rtlCol="1">
            <a:spAutoFit/>
          </a:bodyPr>
          <a:lstStyle/>
          <a:p>
            <a:r>
              <a:rPr lang="ar-SA" b="1" dirty="0" smtClean="0"/>
              <a:t>50</a:t>
            </a:r>
            <a:endParaRPr lang="ar-SA" b="1" dirty="0"/>
          </a:p>
        </p:txBody>
      </p:sp>
      <p:sp>
        <p:nvSpPr>
          <p:cNvPr id="16" name="مربع نص 15"/>
          <p:cNvSpPr txBox="1"/>
          <p:nvPr/>
        </p:nvSpPr>
        <p:spPr>
          <a:xfrm>
            <a:off x="4357686" y="5715016"/>
            <a:ext cx="785818" cy="369332"/>
          </a:xfrm>
          <a:prstGeom prst="rect">
            <a:avLst/>
          </a:prstGeom>
          <a:noFill/>
        </p:spPr>
        <p:txBody>
          <a:bodyPr wrap="square" rtlCol="1">
            <a:spAutoFit/>
          </a:bodyPr>
          <a:lstStyle/>
          <a:p>
            <a:r>
              <a:rPr lang="ar-SA" b="1" dirty="0" smtClean="0"/>
              <a:t>100</a:t>
            </a:r>
            <a:endParaRPr lang="ar-SA" b="1" dirty="0"/>
          </a:p>
        </p:txBody>
      </p:sp>
      <p:sp>
        <p:nvSpPr>
          <p:cNvPr id="17" name="مربع نص 16"/>
          <p:cNvSpPr txBox="1"/>
          <p:nvPr/>
        </p:nvSpPr>
        <p:spPr>
          <a:xfrm>
            <a:off x="5000628" y="5715016"/>
            <a:ext cx="785818" cy="369332"/>
          </a:xfrm>
          <a:prstGeom prst="rect">
            <a:avLst/>
          </a:prstGeom>
          <a:noFill/>
        </p:spPr>
        <p:txBody>
          <a:bodyPr wrap="square" rtlCol="1">
            <a:spAutoFit/>
          </a:bodyPr>
          <a:lstStyle/>
          <a:p>
            <a:r>
              <a:rPr lang="ar-SA" b="1" dirty="0" smtClean="0"/>
              <a:t>110</a:t>
            </a:r>
            <a:endParaRPr lang="ar-SA" b="1" dirty="0"/>
          </a:p>
        </p:txBody>
      </p:sp>
      <p:sp>
        <p:nvSpPr>
          <p:cNvPr id="18" name="مربع نص 17"/>
          <p:cNvSpPr txBox="1"/>
          <p:nvPr/>
        </p:nvSpPr>
        <p:spPr>
          <a:xfrm>
            <a:off x="5553084" y="5702874"/>
            <a:ext cx="804866" cy="369332"/>
          </a:xfrm>
          <a:prstGeom prst="rect">
            <a:avLst/>
          </a:prstGeom>
          <a:noFill/>
        </p:spPr>
        <p:txBody>
          <a:bodyPr wrap="square" rtlCol="1">
            <a:spAutoFit/>
          </a:bodyPr>
          <a:lstStyle/>
          <a:p>
            <a:r>
              <a:rPr lang="ar-SA" b="1" dirty="0" smtClean="0"/>
              <a:t>120</a:t>
            </a:r>
            <a:endParaRPr lang="ar-SA" b="1" dirty="0"/>
          </a:p>
        </p:txBody>
      </p:sp>
      <p:cxnSp>
        <p:nvCxnSpPr>
          <p:cNvPr id="19" name="رابط مستقيم 18"/>
          <p:cNvCxnSpPr/>
          <p:nvPr/>
        </p:nvCxnSpPr>
        <p:spPr>
          <a:xfrm rot="5400000" flipH="1" flipV="1">
            <a:off x="2035156"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0" name="رابط مستقيم 19"/>
          <p:cNvCxnSpPr/>
          <p:nvPr/>
        </p:nvCxnSpPr>
        <p:spPr>
          <a:xfrm rot="5400000" flipH="1" flipV="1">
            <a:off x="2606661"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1" name="رابط مستقيم 20"/>
          <p:cNvCxnSpPr/>
          <p:nvPr/>
        </p:nvCxnSpPr>
        <p:spPr>
          <a:xfrm rot="5400000" flipH="1" flipV="1">
            <a:off x="3108315"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2" name="رابط مستقيم 21"/>
          <p:cNvCxnSpPr/>
          <p:nvPr/>
        </p:nvCxnSpPr>
        <p:spPr>
          <a:xfrm rot="5400000" flipH="1" flipV="1">
            <a:off x="3679819"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3" name="رابط مستقيم 22"/>
          <p:cNvCxnSpPr/>
          <p:nvPr/>
        </p:nvCxnSpPr>
        <p:spPr>
          <a:xfrm rot="5400000" flipH="1" flipV="1">
            <a:off x="4251323"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4" name="رابط مستقيم 23"/>
          <p:cNvCxnSpPr/>
          <p:nvPr/>
        </p:nvCxnSpPr>
        <p:spPr>
          <a:xfrm rot="5400000" flipH="1" flipV="1">
            <a:off x="4821239"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5" name="رابط مستقيم 24"/>
          <p:cNvCxnSpPr/>
          <p:nvPr/>
        </p:nvCxnSpPr>
        <p:spPr>
          <a:xfrm rot="5400000" flipH="1" flipV="1">
            <a:off x="5392743" y="567850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26" name="رابط مستقيم 25"/>
          <p:cNvCxnSpPr/>
          <p:nvPr/>
        </p:nvCxnSpPr>
        <p:spPr>
          <a:xfrm rot="5400000" flipH="1" flipV="1">
            <a:off x="5892809" y="5678503"/>
            <a:ext cx="71438"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4"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from="(-#ppt_w/2)" to="(#ppt_x)" calcmode="lin" valueType="num">
                                      <p:cBhvr>
                                        <p:cTn id="17" dur="600" fill="hold">
                                          <p:stCondLst>
                                            <p:cond delay="0"/>
                                          </p:stCondLst>
                                        </p:cTn>
                                        <p:tgtEl>
                                          <p:spTgt spid="6"/>
                                        </p:tgtEl>
                                        <p:attrNameLst>
                                          <p:attrName>ppt_x</p:attrName>
                                        </p:attrNameLst>
                                      </p:cBhvr>
                                    </p:anim>
                                    <p:anim from="0" to="-1.0" calcmode="lin" valueType="num">
                                      <p:cBhvr>
                                        <p:cTn id="18" dur="200" decel="50000" autoRev="1" fill="hold">
                                          <p:stCondLst>
                                            <p:cond delay="600"/>
                                          </p:stCondLst>
                                        </p:cTn>
                                        <p:tgtEl>
                                          <p:spTgt spid="6"/>
                                        </p:tgtEl>
                                        <p:attrNameLst>
                                          <p:attrName>xshear</p:attrName>
                                        </p:attrNameLst>
                                      </p:cBhvr>
                                    </p:anim>
                                    <p:animScale>
                                      <p:cBhvr>
                                        <p:cTn id="19" dur="200" decel="100000" autoRev="1" fill="hold">
                                          <p:stCondLst>
                                            <p:cond delay="600"/>
                                          </p:stCondLst>
                                        </p:cTn>
                                        <p:tgtEl>
                                          <p:spTgt spid="6"/>
                                        </p:tgtEl>
                                      </p:cBhvr>
                                      <p:from x="100000" y="100000"/>
                                      <p:to x="80000" y="100000"/>
                                    </p:animScale>
                                    <p:anim by="(#ppt_h/3+#ppt_w*0.1)" calcmode="lin" valueType="num">
                                      <p:cBhvr additive="sum">
                                        <p:cTn id="20" dur="200" decel="100000" autoRev="1" fill="hold">
                                          <p:stCondLst>
                                            <p:cond delay="600"/>
                                          </p:stCondLst>
                                        </p:cTn>
                                        <p:tgtEl>
                                          <p:spTgt spid="6"/>
                                        </p:tgtEl>
                                        <p:attrNameLst>
                                          <p:attrName>ppt_x</p:attrName>
                                        </p:attrNameLst>
                                      </p:cBhvr>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4"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from="(-#ppt_w/2)" to="(#ppt_x)" calcmode="lin" valueType="num">
                                      <p:cBhvr>
                                        <p:cTn id="30" dur="600" fill="hold">
                                          <p:stCondLst>
                                            <p:cond delay="0"/>
                                          </p:stCondLst>
                                        </p:cTn>
                                        <p:tgtEl>
                                          <p:spTgt spid="9"/>
                                        </p:tgtEl>
                                        <p:attrNameLst>
                                          <p:attrName>ppt_x</p:attrName>
                                        </p:attrNameLst>
                                      </p:cBhvr>
                                    </p:anim>
                                    <p:anim from="0" to="-1.0" calcmode="lin" valueType="num">
                                      <p:cBhvr>
                                        <p:cTn id="31" dur="200" decel="50000" autoRev="1" fill="hold">
                                          <p:stCondLst>
                                            <p:cond delay="600"/>
                                          </p:stCondLst>
                                        </p:cTn>
                                        <p:tgtEl>
                                          <p:spTgt spid="9"/>
                                        </p:tgtEl>
                                        <p:attrNameLst>
                                          <p:attrName>xshear</p:attrName>
                                        </p:attrNameLst>
                                      </p:cBhvr>
                                    </p:anim>
                                    <p:animScale>
                                      <p:cBhvr>
                                        <p:cTn id="32" dur="200" decel="100000" autoRev="1" fill="hold">
                                          <p:stCondLst>
                                            <p:cond delay="600"/>
                                          </p:stCondLst>
                                        </p:cTn>
                                        <p:tgtEl>
                                          <p:spTgt spid="9"/>
                                        </p:tgtEl>
                                      </p:cBhvr>
                                      <p:from x="100000" y="100000"/>
                                      <p:to x="80000" y="100000"/>
                                    </p:animScale>
                                    <p:anim by="(#ppt_h/3+#ppt_w*0.1)" calcmode="lin" valueType="num">
                                      <p:cBhvr additive="sum">
                                        <p:cTn id="33" dur="200" decel="100000" autoRev="1" fill="hold">
                                          <p:stCondLst>
                                            <p:cond delay="600"/>
                                          </p:stCondLst>
                                        </p:cTn>
                                        <p:tgtEl>
                                          <p:spTgt spid="9"/>
                                        </p:tgtEl>
                                        <p:attrNameLst>
                                          <p:attrName>ppt_x</p:attrName>
                                        </p:attrNameLst>
                                      </p:cBhvr>
                                    </p:anim>
                                  </p:childTnLst>
                                </p:cTn>
                              </p:par>
                            </p:childTnLst>
                          </p:cTn>
                        </p:par>
                      </p:childTnLst>
                    </p:cTn>
                  </p:par>
                  <p:par>
                    <p:cTn id="34" fill="hold">
                      <p:stCondLst>
                        <p:cond delay="indefinite"/>
                      </p:stCondLst>
                      <p:childTnLst>
                        <p:par>
                          <p:cTn id="35" fill="hold">
                            <p:stCondLst>
                              <p:cond delay="0"/>
                            </p:stCondLst>
                            <p:childTnLst>
                              <p:par>
                                <p:cTn id="36" presetID="34"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 from="(-#ppt_w/2)" to="(#ppt_x)" calcmode="lin" valueType="num">
                                      <p:cBhvr>
                                        <p:cTn id="38" dur="600" fill="hold">
                                          <p:stCondLst>
                                            <p:cond delay="0"/>
                                          </p:stCondLst>
                                        </p:cTn>
                                        <p:tgtEl>
                                          <p:spTgt spid="10"/>
                                        </p:tgtEl>
                                        <p:attrNameLst>
                                          <p:attrName>ppt_x</p:attrName>
                                        </p:attrNameLst>
                                      </p:cBhvr>
                                    </p:anim>
                                    <p:anim from="0" to="-1.0" calcmode="lin" valueType="num">
                                      <p:cBhvr>
                                        <p:cTn id="39" dur="200" decel="50000" autoRev="1" fill="hold">
                                          <p:stCondLst>
                                            <p:cond delay="600"/>
                                          </p:stCondLst>
                                        </p:cTn>
                                        <p:tgtEl>
                                          <p:spTgt spid="10"/>
                                        </p:tgtEl>
                                        <p:attrNameLst>
                                          <p:attrName>xshear</p:attrName>
                                        </p:attrNameLst>
                                      </p:cBhvr>
                                    </p:anim>
                                    <p:animScale>
                                      <p:cBhvr>
                                        <p:cTn id="40" dur="200" decel="100000" autoRev="1" fill="hold">
                                          <p:stCondLst>
                                            <p:cond delay="600"/>
                                          </p:stCondLst>
                                        </p:cTn>
                                        <p:tgtEl>
                                          <p:spTgt spid="10"/>
                                        </p:tgtEl>
                                      </p:cBhvr>
                                      <p:from x="100000" y="100000"/>
                                      <p:to x="80000" y="100000"/>
                                    </p:animScale>
                                    <p:anim by="(#ppt_h/3+#ppt_w*0.1)" calcmode="lin" valueType="num">
                                      <p:cBhvr additive="sum">
                                        <p:cTn id="41" dur="200" decel="100000" autoRev="1" fill="hold">
                                          <p:stCondLst>
                                            <p:cond delay="600"/>
                                          </p:stCondLst>
                                        </p:cTn>
                                        <p:tgtEl>
                                          <p:spTgt spid="10"/>
                                        </p:tgtEl>
                                        <p:attrNameLst>
                                          <p:attrName>ppt_x</p:attrName>
                                        </p:attrNameLst>
                                      </p:cBhvr>
                                    </p:anim>
                                  </p:childTnLst>
                                </p:cTn>
                              </p:par>
                            </p:childTnLst>
                          </p:cTn>
                        </p:par>
                      </p:childTnLst>
                    </p:cTn>
                  </p:par>
                  <p:par>
                    <p:cTn id="42" fill="hold">
                      <p:stCondLst>
                        <p:cond delay="indefinite"/>
                      </p:stCondLst>
                      <p:childTnLst>
                        <p:par>
                          <p:cTn id="43" fill="hold">
                            <p:stCondLst>
                              <p:cond delay="0"/>
                            </p:stCondLst>
                            <p:childTnLst>
                              <p:par>
                                <p:cTn id="44" presetID="34"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 from="(-#ppt_w/2)" to="(#ppt_x)" calcmode="lin" valueType="num">
                                      <p:cBhvr>
                                        <p:cTn id="46" dur="600" fill="hold">
                                          <p:stCondLst>
                                            <p:cond delay="0"/>
                                          </p:stCondLst>
                                        </p:cTn>
                                        <p:tgtEl>
                                          <p:spTgt spid="15"/>
                                        </p:tgtEl>
                                        <p:attrNameLst>
                                          <p:attrName>ppt_x</p:attrName>
                                        </p:attrNameLst>
                                      </p:cBhvr>
                                    </p:anim>
                                    <p:anim from="0" to="-1.0" calcmode="lin" valueType="num">
                                      <p:cBhvr>
                                        <p:cTn id="47" dur="200" decel="50000" autoRev="1" fill="hold">
                                          <p:stCondLst>
                                            <p:cond delay="600"/>
                                          </p:stCondLst>
                                        </p:cTn>
                                        <p:tgtEl>
                                          <p:spTgt spid="15"/>
                                        </p:tgtEl>
                                        <p:attrNameLst>
                                          <p:attrName>xshear</p:attrName>
                                        </p:attrNameLst>
                                      </p:cBhvr>
                                    </p:anim>
                                    <p:animScale>
                                      <p:cBhvr>
                                        <p:cTn id="48" dur="200" decel="100000" autoRev="1" fill="hold">
                                          <p:stCondLst>
                                            <p:cond delay="600"/>
                                          </p:stCondLst>
                                        </p:cTn>
                                        <p:tgtEl>
                                          <p:spTgt spid="15"/>
                                        </p:tgtEl>
                                      </p:cBhvr>
                                      <p:from x="100000" y="100000"/>
                                      <p:to x="80000" y="100000"/>
                                    </p:animScale>
                                    <p:anim by="(#ppt_h/3+#ppt_w*0.1)" calcmode="lin" valueType="num">
                                      <p:cBhvr additive="sum">
                                        <p:cTn id="49" dur="200" decel="100000" autoRev="1" fill="hold">
                                          <p:stCondLst>
                                            <p:cond delay="600"/>
                                          </p:stCondLst>
                                        </p:cTn>
                                        <p:tgtEl>
                                          <p:spTgt spid="15"/>
                                        </p:tgtEl>
                                        <p:attrNameLst>
                                          <p:attrName>ppt_x</p:attrName>
                                        </p:attrNameLst>
                                      </p:cBhvr>
                                    </p:anim>
                                  </p:childTnLst>
                                </p:cTn>
                              </p:par>
                            </p:childTnLst>
                          </p:cTn>
                        </p:par>
                      </p:childTnLst>
                    </p:cTn>
                  </p:par>
                  <p:par>
                    <p:cTn id="50" fill="hold">
                      <p:stCondLst>
                        <p:cond delay="indefinite"/>
                      </p:stCondLst>
                      <p:childTnLst>
                        <p:par>
                          <p:cTn id="51" fill="hold">
                            <p:stCondLst>
                              <p:cond delay="0"/>
                            </p:stCondLst>
                            <p:childTnLst>
                              <p:par>
                                <p:cTn id="52" presetID="34" presetClass="entr" presetSubtype="0"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 from="(-#ppt_w/2)" to="(#ppt_x)" calcmode="lin" valueType="num">
                                      <p:cBhvr>
                                        <p:cTn id="54" dur="600" fill="hold">
                                          <p:stCondLst>
                                            <p:cond delay="0"/>
                                          </p:stCondLst>
                                        </p:cTn>
                                        <p:tgtEl>
                                          <p:spTgt spid="14"/>
                                        </p:tgtEl>
                                        <p:attrNameLst>
                                          <p:attrName>ppt_x</p:attrName>
                                        </p:attrNameLst>
                                      </p:cBhvr>
                                    </p:anim>
                                    <p:anim from="0" to="-1.0" calcmode="lin" valueType="num">
                                      <p:cBhvr>
                                        <p:cTn id="55" dur="200" decel="50000" autoRev="1" fill="hold">
                                          <p:stCondLst>
                                            <p:cond delay="600"/>
                                          </p:stCondLst>
                                        </p:cTn>
                                        <p:tgtEl>
                                          <p:spTgt spid="14"/>
                                        </p:tgtEl>
                                        <p:attrNameLst>
                                          <p:attrName>xshear</p:attrName>
                                        </p:attrNameLst>
                                      </p:cBhvr>
                                    </p:anim>
                                    <p:animScale>
                                      <p:cBhvr>
                                        <p:cTn id="56" dur="200" decel="100000" autoRev="1" fill="hold">
                                          <p:stCondLst>
                                            <p:cond delay="600"/>
                                          </p:stCondLst>
                                        </p:cTn>
                                        <p:tgtEl>
                                          <p:spTgt spid="14"/>
                                        </p:tgtEl>
                                      </p:cBhvr>
                                      <p:from x="100000" y="100000"/>
                                      <p:to x="80000" y="100000"/>
                                    </p:animScale>
                                    <p:anim by="(#ppt_h/3+#ppt_w*0.1)" calcmode="lin" valueType="num">
                                      <p:cBhvr additive="sum">
                                        <p:cTn id="57" dur="200" decel="100000" autoRev="1" fill="hold">
                                          <p:stCondLst>
                                            <p:cond delay="600"/>
                                          </p:stCondLst>
                                        </p:cTn>
                                        <p:tgtEl>
                                          <p:spTgt spid="14"/>
                                        </p:tgtEl>
                                        <p:attrNameLst>
                                          <p:attrName>ppt_x</p:attrName>
                                        </p:attrNameLst>
                                      </p:cBhvr>
                                    </p:anim>
                                  </p:childTnLst>
                                </p:cTn>
                              </p:par>
                            </p:childTnLst>
                          </p:cTn>
                        </p:par>
                      </p:childTnLst>
                    </p:cTn>
                  </p:par>
                  <p:par>
                    <p:cTn id="58" fill="hold">
                      <p:stCondLst>
                        <p:cond delay="indefinite"/>
                      </p:stCondLst>
                      <p:childTnLst>
                        <p:par>
                          <p:cTn id="59" fill="hold">
                            <p:stCondLst>
                              <p:cond delay="0"/>
                            </p:stCondLst>
                            <p:childTnLst>
                              <p:par>
                                <p:cTn id="60" presetID="34" presetClass="entr" presetSubtype="0"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 from="(-#ppt_w/2)" to="(#ppt_x)" calcmode="lin" valueType="num">
                                      <p:cBhvr>
                                        <p:cTn id="62" dur="600" fill="hold">
                                          <p:stCondLst>
                                            <p:cond delay="0"/>
                                          </p:stCondLst>
                                        </p:cTn>
                                        <p:tgtEl>
                                          <p:spTgt spid="13"/>
                                        </p:tgtEl>
                                        <p:attrNameLst>
                                          <p:attrName>ppt_x</p:attrName>
                                        </p:attrNameLst>
                                      </p:cBhvr>
                                    </p:anim>
                                    <p:anim from="0" to="-1.0" calcmode="lin" valueType="num">
                                      <p:cBhvr>
                                        <p:cTn id="63" dur="200" decel="50000" autoRev="1" fill="hold">
                                          <p:stCondLst>
                                            <p:cond delay="600"/>
                                          </p:stCondLst>
                                        </p:cTn>
                                        <p:tgtEl>
                                          <p:spTgt spid="13"/>
                                        </p:tgtEl>
                                        <p:attrNameLst>
                                          <p:attrName>xshear</p:attrName>
                                        </p:attrNameLst>
                                      </p:cBhvr>
                                    </p:anim>
                                    <p:animScale>
                                      <p:cBhvr>
                                        <p:cTn id="64" dur="200" decel="100000" autoRev="1" fill="hold">
                                          <p:stCondLst>
                                            <p:cond delay="600"/>
                                          </p:stCondLst>
                                        </p:cTn>
                                        <p:tgtEl>
                                          <p:spTgt spid="13"/>
                                        </p:tgtEl>
                                      </p:cBhvr>
                                      <p:from x="100000" y="100000"/>
                                      <p:to x="80000" y="100000"/>
                                    </p:animScale>
                                    <p:anim by="(#ppt_h/3+#ppt_w*0.1)" calcmode="lin" valueType="num">
                                      <p:cBhvr additive="sum">
                                        <p:cTn id="65" dur="200" decel="100000" autoRev="1" fill="hold">
                                          <p:stCondLst>
                                            <p:cond delay="600"/>
                                          </p:stCondLst>
                                        </p:cTn>
                                        <p:tgtEl>
                                          <p:spTgt spid="13"/>
                                        </p:tgtEl>
                                        <p:attrNameLst>
                                          <p:attrName>ppt_x</p:attrName>
                                        </p:attrNameLst>
                                      </p:cBhvr>
                                    </p:anim>
                                  </p:childTnLst>
                                </p:cTn>
                              </p:par>
                            </p:childTnLst>
                          </p:cTn>
                        </p:par>
                      </p:childTnLst>
                    </p:cTn>
                  </p:par>
                  <p:par>
                    <p:cTn id="66" fill="hold">
                      <p:stCondLst>
                        <p:cond delay="indefinite"/>
                      </p:stCondLst>
                      <p:childTnLst>
                        <p:par>
                          <p:cTn id="67" fill="hold">
                            <p:stCondLst>
                              <p:cond delay="0"/>
                            </p:stCondLst>
                            <p:childTnLst>
                              <p:par>
                                <p:cTn id="68" presetID="34"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from="(-#ppt_w/2)" to="(#ppt_x)" calcmode="lin" valueType="num">
                                      <p:cBhvr>
                                        <p:cTn id="70" dur="600" fill="hold">
                                          <p:stCondLst>
                                            <p:cond delay="0"/>
                                          </p:stCondLst>
                                        </p:cTn>
                                        <p:tgtEl>
                                          <p:spTgt spid="12"/>
                                        </p:tgtEl>
                                        <p:attrNameLst>
                                          <p:attrName>ppt_x</p:attrName>
                                        </p:attrNameLst>
                                      </p:cBhvr>
                                    </p:anim>
                                    <p:anim from="0" to="-1.0" calcmode="lin" valueType="num">
                                      <p:cBhvr>
                                        <p:cTn id="71" dur="200" decel="50000" autoRev="1" fill="hold">
                                          <p:stCondLst>
                                            <p:cond delay="600"/>
                                          </p:stCondLst>
                                        </p:cTn>
                                        <p:tgtEl>
                                          <p:spTgt spid="12"/>
                                        </p:tgtEl>
                                        <p:attrNameLst>
                                          <p:attrName>xshear</p:attrName>
                                        </p:attrNameLst>
                                      </p:cBhvr>
                                    </p:anim>
                                    <p:animScale>
                                      <p:cBhvr>
                                        <p:cTn id="72" dur="200" decel="100000" autoRev="1" fill="hold">
                                          <p:stCondLst>
                                            <p:cond delay="600"/>
                                          </p:stCondLst>
                                        </p:cTn>
                                        <p:tgtEl>
                                          <p:spTgt spid="12"/>
                                        </p:tgtEl>
                                      </p:cBhvr>
                                      <p:from x="100000" y="100000"/>
                                      <p:to x="80000" y="100000"/>
                                    </p:animScale>
                                    <p:anim by="(#ppt_h/3+#ppt_w*0.1)" calcmode="lin" valueType="num">
                                      <p:cBhvr additive="sum">
                                        <p:cTn id="73" dur="200" decel="100000" autoRev="1" fill="hold">
                                          <p:stCondLst>
                                            <p:cond delay="600"/>
                                          </p:stCondLst>
                                        </p:cTn>
                                        <p:tgtEl>
                                          <p:spTgt spid="12"/>
                                        </p:tgtEl>
                                        <p:attrNameLst>
                                          <p:attrName>ppt_x</p:attrName>
                                        </p:attrNameLst>
                                      </p:cBhvr>
                                    </p:anim>
                                  </p:childTnLst>
                                </p:cTn>
                              </p:par>
                            </p:childTnLst>
                          </p:cTn>
                        </p:par>
                      </p:childTnLst>
                    </p:cTn>
                  </p:par>
                  <p:par>
                    <p:cTn id="74" fill="hold">
                      <p:stCondLst>
                        <p:cond delay="indefinite"/>
                      </p:stCondLst>
                      <p:childTnLst>
                        <p:par>
                          <p:cTn id="75" fill="hold">
                            <p:stCondLst>
                              <p:cond delay="0"/>
                            </p:stCondLst>
                            <p:childTnLst>
                              <p:par>
                                <p:cTn id="76" presetID="34" presetClass="entr" presetSubtype="0" fill="hold" grpId="0" nodeType="clickEffect">
                                  <p:stCondLst>
                                    <p:cond delay="0"/>
                                  </p:stCondLst>
                                  <p:childTnLst>
                                    <p:set>
                                      <p:cBhvr>
                                        <p:cTn id="77" dur="1" fill="hold">
                                          <p:stCondLst>
                                            <p:cond delay="0"/>
                                          </p:stCondLst>
                                        </p:cTn>
                                        <p:tgtEl>
                                          <p:spTgt spid="11"/>
                                        </p:tgtEl>
                                        <p:attrNameLst>
                                          <p:attrName>style.visibility</p:attrName>
                                        </p:attrNameLst>
                                      </p:cBhvr>
                                      <p:to>
                                        <p:strVal val="visible"/>
                                      </p:to>
                                    </p:set>
                                    <p:anim from="(-#ppt_w/2)" to="(#ppt_x)" calcmode="lin" valueType="num">
                                      <p:cBhvr>
                                        <p:cTn id="78" dur="600" fill="hold">
                                          <p:stCondLst>
                                            <p:cond delay="0"/>
                                          </p:stCondLst>
                                        </p:cTn>
                                        <p:tgtEl>
                                          <p:spTgt spid="11"/>
                                        </p:tgtEl>
                                        <p:attrNameLst>
                                          <p:attrName>ppt_x</p:attrName>
                                        </p:attrNameLst>
                                      </p:cBhvr>
                                    </p:anim>
                                    <p:anim from="0" to="-1.0" calcmode="lin" valueType="num">
                                      <p:cBhvr>
                                        <p:cTn id="79" dur="200" decel="50000" autoRev="1" fill="hold">
                                          <p:stCondLst>
                                            <p:cond delay="600"/>
                                          </p:stCondLst>
                                        </p:cTn>
                                        <p:tgtEl>
                                          <p:spTgt spid="11"/>
                                        </p:tgtEl>
                                        <p:attrNameLst>
                                          <p:attrName>xshear</p:attrName>
                                        </p:attrNameLst>
                                      </p:cBhvr>
                                    </p:anim>
                                    <p:animScale>
                                      <p:cBhvr>
                                        <p:cTn id="80" dur="200" decel="100000" autoRev="1" fill="hold">
                                          <p:stCondLst>
                                            <p:cond delay="600"/>
                                          </p:stCondLst>
                                        </p:cTn>
                                        <p:tgtEl>
                                          <p:spTgt spid="11"/>
                                        </p:tgtEl>
                                      </p:cBhvr>
                                      <p:from x="100000" y="100000"/>
                                      <p:to x="80000" y="100000"/>
                                    </p:animScale>
                                    <p:anim by="(#ppt_h/3+#ppt_w*0.1)" calcmode="lin" valueType="num">
                                      <p:cBhvr additive="sum">
                                        <p:cTn id="81" dur="200" decel="100000" autoRev="1" fill="hold">
                                          <p:stCondLst>
                                            <p:cond delay="600"/>
                                          </p:stCondLst>
                                        </p:cTn>
                                        <p:tgtEl>
                                          <p:spTgt spid="11"/>
                                        </p:tgtEl>
                                        <p:attrNameLst>
                                          <p:attrName>ppt_x</p:attrName>
                                        </p:attrNameLst>
                                      </p:cBhvr>
                                    </p:anim>
                                  </p:childTnLst>
                                </p:cTn>
                              </p:par>
                            </p:childTnLst>
                          </p:cTn>
                        </p:par>
                      </p:childTnLst>
                    </p:cTn>
                  </p:par>
                  <p:par>
                    <p:cTn id="82" fill="hold">
                      <p:stCondLst>
                        <p:cond delay="indefinite"/>
                      </p:stCondLst>
                      <p:childTnLst>
                        <p:par>
                          <p:cTn id="83" fill="hold">
                            <p:stCondLst>
                              <p:cond delay="0"/>
                            </p:stCondLst>
                            <p:childTnLst>
                              <p:par>
                                <p:cTn id="84" presetID="34" presetClass="entr" presetSubtype="0" fill="hold" grpId="0" nodeType="clickEffect">
                                  <p:stCondLst>
                                    <p:cond delay="0"/>
                                  </p:stCondLst>
                                  <p:childTnLst>
                                    <p:set>
                                      <p:cBhvr>
                                        <p:cTn id="85" dur="1" fill="hold">
                                          <p:stCondLst>
                                            <p:cond delay="0"/>
                                          </p:stCondLst>
                                        </p:cTn>
                                        <p:tgtEl>
                                          <p:spTgt spid="16"/>
                                        </p:tgtEl>
                                        <p:attrNameLst>
                                          <p:attrName>style.visibility</p:attrName>
                                        </p:attrNameLst>
                                      </p:cBhvr>
                                      <p:to>
                                        <p:strVal val="visible"/>
                                      </p:to>
                                    </p:set>
                                    <p:anim from="(-#ppt_w/2)" to="(#ppt_x)" calcmode="lin" valueType="num">
                                      <p:cBhvr>
                                        <p:cTn id="86" dur="600" fill="hold">
                                          <p:stCondLst>
                                            <p:cond delay="0"/>
                                          </p:stCondLst>
                                        </p:cTn>
                                        <p:tgtEl>
                                          <p:spTgt spid="16"/>
                                        </p:tgtEl>
                                        <p:attrNameLst>
                                          <p:attrName>ppt_x</p:attrName>
                                        </p:attrNameLst>
                                      </p:cBhvr>
                                    </p:anim>
                                    <p:anim from="0" to="-1.0" calcmode="lin" valueType="num">
                                      <p:cBhvr>
                                        <p:cTn id="87" dur="200" decel="50000" autoRev="1" fill="hold">
                                          <p:stCondLst>
                                            <p:cond delay="600"/>
                                          </p:stCondLst>
                                        </p:cTn>
                                        <p:tgtEl>
                                          <p:spTgt spid="16"/>
                                        </p:tgtEl>
                                        <p:attrNameLst>
                                          <p:attrName>xshear</p:attrName>
                                        </p:attrNameLst>
                                      </p:cBhvr>
                                    </p:anim>
                                    <p:animScale>
                                      <p:cBhvr>
                                        <p:cTn id="88" dur="200" decel="100000" autoRev="1" fill="hold">
                                          <p:stCondLst>
                                            <p:cond delay="600"/>
                                          </p:stCondLst>
                                        </p:cTn>
                                        <p:tgtEl>
                                          <p:spTgt spid="16"/>
                                        </p:tgtEl>
                                      </p:cBhvr>
                                      <p:from x="100000" y="100000"/>
                                      <p:to x="80000" y="100000"/>
                                    </p:animScale>
                                    <p:anim by="(#ppt_h/3+#ppt_w*0.1)" calcmode="lin" valueType="num">
                                      <p:cBhvr additive="sum">
                                        <p:cTn id="89" dur="200" decel="100000" autoRev="1" fill="hold">
                                          <p:stCondLst>
                                            <p:cond delay="600"/>
                                          </p:stCondLst>
                                        </p:cTn>
                                        <p:tgtEl>
                                          <p:spTgt spid="16"/>
                                        </p:tgtEl>
                                        <p:attrNameLst>
                                          <p:attrName>ppt_x</p:attrName>
                                        </p:attrNameLst>
                                      </p:cBhvr>
                                    </p:anim>
                                  </p:childTnLst>
                                </p:cTn>
                              </p:par>
                            </p:childTnLst>
                          </p:cTn>
                        </p:par>
                      </p:childTnLst>
                    </p:cTn>
                  </p:par>
                  <p:par>
                    <p:cTn id="90" fill="hold">
                      <p:stCondLst>
                        <p:cond delay="indefinite"/>
                      </p:stCondLst>
                      <p:childTnLst>
                        <p:par>
                          <p:cTn id="91" fill="hold">
                            <p:stCondLst>
                              <p:cond delay="0"/>
                            </p:stCondLst>
                            <p:childTnLst>
                              <p:par>
                                <p:cTn id="92" presetID="34" presetClass="entr" presetSubtype="0" fill="hold" grpId="0" nodeType="clickEffect">
                                  <p:stCondLst>
                                    <p:cond delay="0"/>
                                  </p:stCondLst>
                                  <p:childTnLst>
                                    <p:set>
                                      <p:cBhvr>
                                        <p:cTn id="93" dur="1" fill="hold">
                                          <p:stCondLst>
                                            <p:cond delay="0"/>
                                          </p:stCondLst>
                                        </p:cTn>
                                        <p:tgtEl>
                                          <p:spTgt spid="17"/>
                                        </p:tgtEl>
                                        <p:attrNameLst>
                                          <p:attrName>style.visibility</p:attrName>
                                        </p:attrNameLst>
                                      </p:cBhvr>
                                      <p:to>
                                        <p:strVal val="visible"/>
                                      </p:to>
                                    </p:set>
                                    <p:anim from="(-#ppt_w/2)" to="(#ppt_x)" calcmode="lin" valueType="num">
                                      <p:cBhvr>
                                        <p:cTn id="94" dur="600" fill="hold">
                                          <p:stCondLst>
                                            <p:cond delay="0"/>
                                          </p:stCondLst>
                                        </p:cTn>
                                        <p:tgtEl>
                                          <p:spTgt spid="17"/>
                                        </p:tgtEl>
                                        <p:attrNameLst>
                                          <p:attrName>ppt_x</p:attrName>
                                        </p:attrNameLst>
                                      </p:cBhvr>
                                    </p:anim>
                                    <p:anim from="0" to="-1.0" calcmode="lin" valueType="num">
                                      <p:cBhvr>
                                        <p:cTn id="95" dur="200" decel="50000" autoRev="1" fill="hold">
                                          <p:stCondLst>
                                            <p:cond delay="600"/>
                                          </p:stCondLst>
                                        </p:cTn>
                                        <p:tgtEl>
                                          <p:spTgt spid="17"/>
                                        </p:tgtEl>
                                        <p:attrNameLst>
                                          <p:attrName>xshear</p:attrName>
                                        </p:attrNameLst>
                                      </p:cBhvr>
                                    </p:anim>
                                    <p:animScale>
                                      <p:cBhvr>
                                        <p:cTn id="96" dur="200" decel="100000" autoRev="1" fill="hold">
                                          <p:stCondLst>
                                            <p:cond delay="600"/>
                                          </p:stCondLst>
                                        </p:cTn>
                                        <p:tgtEl>
                                          <p:spTgt spid="17"/>
                                        </p:tgtEl>
                                      </p:cBhvr>
                                      <p:from x="100000" y="100000"/>
                                      <p:to x="80000" y="100000"/>
                                    </p:animScale>
                                    <p:anim by="(#ppt_h/3+#ppt_w*0.1)" calcmode="lin" valueType="num">
                                      <p:cBhvr additive="sum">
                                        <p:cTn id="97" dur="200" decel="100000" autoRev="1" fill="hold">
                                          <p:stCondLst>
                                            <p:cond delay="600"/>
                                          </p:stCondLst>
                                        </p:cTn>
                                        <p:tgtEl>
                                          <p:spTgt spid="17"/>
                                        </p:tgtEl>
                                        <p:attrNameLst>
                                          <p:attrName>ppt_x</p:attrName>
                                        </p:attrNameLst>
                                      </p:cBhvr>
                                    </p:anim>
                                  </p:childTnLst>
                                </p:cTn>
                              </p:par>
                            </p:childTnLst>
                          </p:cTn>
                        </p:par>
                      </p:childTnLst>
                    </p:cTn>
                  </p:par>
                  <p:par>
                    <p:cTn id="98" fill="hold">
                      <p:stCondLst>
                        <p:cond delay="indefinite"/>
                      </p:stCondLst>
                      <p:childTnLst>
                        <p:par>
                          <p:cTn id="99" fill="hold">
                            <p:stCondLst>
                              <p:cond delay="0"/>
                            </p:stCondLst>
                            <p:childTnLst>
                              <p:par>
                                <p:cTn id="100" presetID="34"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from="(-#ppt_w/2)" to="(#ppt_x)" calcmode="lin" valueType="num">
                                      <p:cBhvr>
                                        <p:cTn id="102" dur="600" fill="hold">
                                          <p:stCondLst>
                                            <p:cond delay="0"/>
                                          </p:stCondLst>
                                        </p:cTn>
                                        <p:tgtEl>
                                          <p:spTgt spid="18"/>
                                        </p:tgtEl>
                                        <p:attrNameLst>
                                          <p:attrName>ppt_x</p:attrName>
                                        </p:attrNameLst>
                                      </p:cBhvr>
                                    </p:anim>
                                    <p:anim from="0" to="-1.0" calcmode="lin" valueType="num">
                                      <p:cBhvr>
                                        <p:cTn id="103" dur="200" decel="50000" autoRev="1" fill="hold">
                                          <p:stCondLst>
                                            <p:cond delay="600"/>
                                          </p:stCondLst>
                                        </p:cTn>
                                        <p:tgtEl>
                                          <p:spTgt spid="18"/>
                                        </p:tgtEl>
                                        <p:attrNameLst>
                                          <p:attrName>xshear</p:attrName>
                                        </p:attrNameLst>
                                      </p:cBhvr>
                                    </p:anim>
                                    <p:animScale>
                                      <p:cBhvr>
                                        <p:cTn id="104" dur="200" decel="100000" autoRev="1" fill="hold">
                                          <p:stCondLst>
                                            <p:cond delay="600"/>
                                          </p:stCondLst>
                                        </p:cTn>
                                        <p:tgtEl>
                                          <p:spTgt spid="18"/>
                                        </p:tgtEl>
                                      </p:cBhvr>
                                      <p:from x="100000" y="100000"/>
                                      <p:to x="80000" y="100000"/>
                                    </p:animScale>
                                    <p:anim by="(#ppt_h/3+#ppt_w*0.1)" calcmode="lin" valueType="num">
                                      <p:cBhvr additive="sum">
                                        <p:cTn id="105" dur="200" decel="100000" autoRev="1" fill="hold">
                                          <p:stCondLst>
                                            <p:cond delay="600"/>
                                          </p:stCondLst>
                                        </p:cTn>
                                        <p:tgtEl>
                                          <p:spTgt spid="18"/>
                                        </p:tgtEl>
                                        <p:attrNameLst>
                                          <p:attrName>ppt_x</p:attrName>
                                        </p:attrNameLst>
                                      </p:cBhvr>
                                    </p:anim>
                                  </p:childTnLst>
                                </p:cTn>
                              </p:par>
                            </p:childTnLst>
                          </p:cTn>
                        </p:par>
                      </p:childTnLst>
                    </p:cTn>
                  </p:par>
                  <p:par>
                    <p:cTn id="106" fill="hold">
                      <p:stCondLst>
                        <p:cond delay="indefinite"/>
                      </p:stCondLst>
                      <p:childTnLst>
                        <p:par>
                          <p:cTn id="107" fill="hold">
                            <p:stCondLst>
                              <p:cond delay="0"/>
                            </p:stCondLst>
                            <p:childTnLst>
                              <p:par>
                                <p:cTn id="108" presetID="13" presetClass="entr" presetSubtype="16" fill="hold" grpId="0" nodeType="clickEffect">
                                  <p:stCondLst>
                                    <p:cond delay="0"/>
                                  </p:stCondLst>
                                  <p:childTnLst>
                                    <p:set>
                                      <p:cBhvr>
                                        <p:cTn id="109" dur="1" fill="hold">
                                          <p:stCondLst>
                                            <p:cond delay="0"/>
                                          </p:stCondLst>
                                        </p:cTn>
                                        <p:tgtEl>
                                          <p:spTgt spid="4"/>
                                        </p:tgtEl>
                                        <p:attrNameLst>
                                          <p:attrName>style.visibility</p:attrName>
                                        </p:attrNameLst>
                                      </p:cBhvr>
                                      <p:to>
                                        <p:strVal val="visible"/>
                                      </p:to>
                                    </p:set>
                                    <p:animEffect transition="in" filter="plus(in)">
                                      <p:cBhvr>
                                        <p:cTn id="1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AsOne/>
      </p:bldGraphic>
      <p:bldP spid="9" grpId="0"/>
      <p:bldP spid="10" grpId="0"/>
      <p:bldP spid="11" grpId="0"/>
      <p:bldP spid="12" grpId="0"/>
      <p:bldP spid="13" grpId="0"/>
      <p:bldP spid="14" grpId="0"/>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72198" y="142852"/>
            <a:ext cx="2699778" cy="46166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400" b="1" dirty="0"/>
              <a:t>ثالثاً : المضلع التكراري :</a:t>
            </a:r>
            <a:endParaRPr lang="ar-SA" sz="2400" dirty="0"/>
          </a:p>
        </p:txBody>
      </p:sp>
      <p:sp>
        <p:nvSpPr>
          <p:cNvPr id="3" name="مستطيل 2"/>
          <p:cNvSpPr/>
          <p:nvPr/>
        </p:nvSpPr>
        <p:spPr>
          <a:xfrm>
            <a:off x="357190" y="714356"/>
            <a:ext cx="835821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dirty="0"/>
              <a:t>يُرسم المضلع التكراري كما في الحالتين السابقتين من التمثيل البياني، على </a:t>
            </a:r>
            <a:r>
              <a:rPr lang="ar-SA" dirty="0" smtClean="0"/>
              <a:t>أن نُحدِّد </a:t>
            </a:r>
            <a:r>
              <a:rPr lang="ar-SA" dirty="0"/>
              <a:t>على المحور الأفقي مراكز الفئات ، حيث إنَّ :</a:t>
            </a:r>
          </a:p>
        </p:txBody>
      </p:sp>
      <p:pic>
        <p:nvPicPr>
          <p:cNvPr id="1026" name="Picture 2"/>
          <p:cNvPicPr>
            <a:picLocks noChangeAspect="1" noChangeArrowheads="1"/>
          </p:cNvPicPr>
          <p:nvPr/>
        </p:nvPicPr>
        <p:blipFill>
          <a:blip r:embed="rId3"/>
          <a:srcRect/>
          <a:stretch>
            <a:fillRect/>
          </a:stretch>
        </p:blipFill>
        <p:spPr bwMode="auto">
          <a:xfrm>
            <a:off x="4143372" y="1428736"/>
            <a:ext cx="4638680" cy="928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357158" y="2428868"/>
            <a:ext cx="842968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dirty="0"/>
              <a:t>تُمثِّل كل فئة من فئات الأجر بنقطة </a:t>
            </a:r>
            <a:r>
              <a:rPr lang="ar-SA" dirty="0" err="1"/>
              <a:t>إحداثيها</a:t>
            </a:r>
            <a:r>
              <a:rPr lang="ar-SA" dirty="0"/>
              <a:t> السيني </a:t>
            </a:r>
            <a:r>
              <a:rPr lang="ar-SA" dirty="0" smtClean="0"/>
              <a:t>(الأفقي) </a:t>
            </a:r>
            <a:r>
              <a:rPr lang="ar-SA" dirty="0"/>
              <a:t>مركز </a:t>
            </a:r>
            <a:r>
              <a:rPr lang="ar-SA" dirty="0" smtClean="0"/>
              <a:t>الفئة </a:t>
            </a:r>
            <a:r>
              <a:rPr lang="ar-SA" dirty="0" err="1" smtClean="0"/>
              <a:t>وإحداثيها</a:t>
            </a:r>
            <a:r>
              <a:rPr lang="ar-SA" dirty="0" smtClean="0"/>
              <a:t> </a:t>
            </a:r>
            <a:r>
              <a:rPr lang="ar-SA" dirty="0"/>
              <a:t>الصادي </a:t>
            </a:r>
            <a:r>
              <a:rPr lang="ar-SA" dirty="0" smtClean="0"/>
              <a:t>(الرأسي) </a:t>
            </a:r>
            <a:r>
              <a:rPr lang="ar-SA" dirty="0"/>
              <a:t>التكرار المناظر لتلك الفئة. ثم نوصل هذه </a:t>
            </a:r>
            <a:r>
              <a:rPr lang="ar-SA" dirty="0" smtClean="0"/>
              <a:t>النقاط بقطعٍ </a:t>
            </a:r>
            <a:r>
              <a:rPr lang="ar-SA" dirty="0"/>
              <a:t>مستقيمة فنحصل على المضلع التكراري.</a:t>
            </a:r>
          </a:p>
        </p:txBody>
      </p:sp>
      <p:pic>
        <p:nvPicPr>
          <p:cNvPr id="7" name="chart"/>
          <p:cNvPicPr>
            <a:picLocks noChangeAspect="1"/>
          </p:cNvPicPr>
          <p:nvPr/>
        </p:nvPicPr>
        <p:blipFill>
          <a:blip r:embed="rId4"/>
          <a:stretch>
            <a:fillRect/>
          </a:stretch>
        </p:blipFill>
        <p:spPr>
          <a:xfrm>
            <a:off x="500034" y="3214686"/>
            <a:ext cx="2544869" cy="3286124"/>
          </a:xfrm>
          <a:prstGeom prst="rect">
            <a:avLst/>
          </a:prstGeom>
        </p:spPr>
      </p:pic>
      <p:sp>
        <p:nvSpPr>
          <p:cNvPr id="8" name="مستطيل 7"/>
          <p:cNvSpPr/>
          <p:nvPr/>
        </p:nvSpPr>
        <p:spPr>
          <a:xfrm>
            <a:off x="3270302" y="3143248"/>
            <a:ext cx="5682966" cy="40011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ar-SA" sz="2000" b="1" dirty="0" smtClean="0"/>
              <a:t>مثال : مثل بالمضلع التكراري البيانات في الجدول التكراري التالي :</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8" presetClass="entr" presetSubtype="0" accel="5000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1000" fill="hold"/>
                                        <p:tgtEl>
                                          <p:spTgt spid="102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1026"/>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1026"/>
                                        </p:tgtEl>
                                        <p:attrNameLst>
                                          <p:attrName>ppt_y</p:attrName>
                                        </p:attrNameLst>
                                      </p:cBhvr>
                                      <p:tavLst>
                                        <p:tav tm="0">
                                          <p:val>
                                            <p:strVal val="#ppt_y"/>
                                          </p:val>
                                        </p:tav>
                                        <p:tav tm="100000">
                                          <p:val>
                                            <p:strVal val="#ppt_y"/>
                                          </p:val>
                                        </p:tav>
                                      </p:tavLst>
                                    </p:anim>
                                    <p:animEffect transition="in" filter="fade">
                                      <p:cBhvr>
                                        <p:cTn id="20" dur="1000"/>
                                        <p:tgtEl>
                                          <p:spTgt spid="1026"/>
                                        </p:tgtEl>
                                      </p:cBhvr>
                                    </p:animEffect>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plus(in)">
                                      <p:cBhvr>
                                        <p:cTn id="25" dur="2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3" presetClass="entr" presetSubtype="16"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plus(in)">
                                      <p:cBhvr>
                                        <p:cTn id="3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3619536" y="247966"/>
          <a:ext cx="4381488" cy="2966720"/>
        </p:xfrm>
        <a:graphic>
          <a:graphicData uri="http://schemas.openxmlformats.org/drawingml/2006/table">
            <a:tbl>
              <a:tblPr rtl="1" firstRow="1" bandRow="1">
                <a:tableStyleId>{7DF18680-E054-41AD-8BC1-D1AEF772440D}</a:tableStyleId>
              </a:tblPr>
              <a:tblGrid>
                <a:gridCol w="1460496"/>
                <a:gridCol w="1460496"/>
                <a:gridCol w="1460496"/>
              </a:tblGrid>
              <a:tr h="370840">
                <a:tc>
                  <a:txBody>
                    <a:bodyPr/>
                    <a:lstStyle/>
                    <a:p>
                      <a:pPr algn="ctr" rtl="1"/>
                      <a:r>
                        <a:rPr lang="ar-SA" b="1" dirty="0" smtClean="0">
                          <a:solidFill>
                            <a:schemeClr val="tx1"/>
                          </a:solidFill>
                        </a:rPr>
                        <a:t>الفئات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التكرار</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مراكز</a:t>
                      </a:r>
                      <a:r>
                        <a:rPr lang="ar-SA" b="1" baseline="0" dirty="0" smtClean="0">
                          <a:solidFill>
                            <a:schemeClr val="tx1"/>
                          </a:solidFill>
                        </a:rPr>
                        <a:t> الفئات</a:t>
                      </a:r>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50</a:t>
                      </a:r>
                      <a:r>
                        <a:rPr lang="ar-SA" b="1" baseline="0" dirty="0" smtClean="0">
                          <a:solidFill>
                            <a:schemeClr val="tx1"/>
                          </a:solidFill>
                        </a:rPr>
                        <a:t>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60</a:t>
                      </a:r>
                      <a:r>
                        <a:rPr lang="ar-SA" b="1" baseline="0" dirty="0" smtClean="0">
                          <a:solidFill>
                            <a:schemeClr val="tx1"/>
                          </a:solidFill>
                        </a:rPr>
                        <a:t>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12</a:t>
                      </a:r>
                      <a:endParaRPr lang="ar-SA" b="1" dirty="0">
                        <a:solidFill>
                          <a:schemeClr val="tx1"/>
                        </a:solidFill>
                      </a:endParaRPr>
                    </a:p>
                  </a:txBody>
                  <a:tcPr>
                    <a:cell3D prstMaterial="dkEdge">
                      <a:bevel prst="convex"/>
                      <a:lightRig rig="flood" dir="t"/>
                    </a:cell3D>
                  </a:tcPr>
                </a:tc>
                <a:tc>
                  <a:txBody>
                    <a:bodyPr/>
                    <a:lstStyle/>
                    <a:p>
                      <a:pPr algn="ctr" rtl="1"/>
                      <a:endParaRPr lang="ar-SA" b="1">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70 -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14</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80 -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24</a:t>
                      </a:r>
                      <a:endParaRPr lang="ar-SA" b="1" dirty="0">
                        <a:solidFill>
                          <a:schemeClr val="tx1"/>
                        </a:solidFill>
                      </a:endParaRPr>
                    </a:p>
                  </a:txBody>
                  <a:tcPr>
                    <a:cell3D prstMaterial="dkEdge">
                      <a:bevel prst="convex"/>
                      <a:lightRig rig="flood" dir="t"/>
                    </a:cell3D>
                  </a:tcPr>
                </a:tc>
                <a:tc>
                  <a:txBody>
                    <a:bodyPr/>
                    <a:lstStyle/>
                    <a:p>
                      <a:pPr algn="ctr" rtl="1"/>
                      <a:endParaRPr lang="ar-SA" b="1">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90 -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100 -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8</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r h="370840">
                <a:tc>
                  <a:txBody>
                    <a:bodyPr/>
                    <a:lstStyle/>
                    <a:p>
                      <a:pPr algn="ctr" rtl="1"/>
                      <a:r>
                        <a:rPr lang="ar-SA" b="1" dirty="0" smtClean="0">
                          <a:solidFill>
                            <a:schemeClr val="tx1"/>
                          </a:solidFill>
                        </a:rPr>
                        <a:t>110 -</a:t>
                      </a:r>
                      <a:endParaRPr lang="ar-SA" b="1" dirty="0">
                        <a:solidFill>
                          <a:schemeClr val="tx1"/>
                        </a:solidFill>
                      </a:endParaRPr>
                    </a:p>
                  </a:txBody>
                  <a:tcPr>
                    <a:cell3D prstMaterial="dkEdge">
                      <a:bevel prst="convex"/>
                      <a:lightRig rig="flood" dir="t"/>
                    </a:cell3D>
                  </a:tcPr>
                </a:tc>
                <a:tc>
                  <a:txBody>
                    <a:bodyPr/>
                    <a:lstStyle/>
                    <a:p>
                      <a:pPr algn="ctr" rtl="1"/>
                      <a:r>
                        <a:rPr lang="ar-SA" b="1" dirty="0" smtClean="0">
                          <a:solidFill>
                            <a:schemeClr val="tx1"/>
                          </a:solidFill>
                        </a:rPr>
                        <a:t>6</a:t>
                      </a:r>
                      <a:endParaRPr lang="ar-SA" b="1" dirty="0">
                        <a:solidFill>
                          <a:schemeClr val="tx1"/>
                        </a:solidFill>
                      </a:endParaRPr>
                    </a:p>
                  </a:txBody>
                  <a:tcPr>
                    <a:cell3D prstMaterial="dkEdge">
                      <a:bevel prst="convex"/>
                      <a:lightRig rig="flood" dir="t"/>
                    </a:cell3D>
                  </a:tcPr>
                </a:tc>
                <a:tc>
                  <a:txBody>
                    <a:bodyPr/>
                    <a:lstStyle/>
                    <a:p>
                      <a:pPr algn="ctr" rtl="1"/>
                      <a:endParaRPr lang="ar-SA" b="1" dirty="0">
                        <a:solidFill>
                          <a:schemeClr val="tx1"/>
                        </a:solidFill>
                      </a:endParaRPr>
                    </a:p>
                  </a:txBody>
                  <a:tcPr>
                    <a:cell3D prstMaterial="dkEdge">
                      <a:bevel prst="convex"/>
                      <a:lightRig rig="flood" dir="t"/>
                    </a:cell3D>
                  </a:tcPr>
                </a:tc>
              </a:tr>
            </a:tbl>
          </a:graphicData>
        </a:graphic>
      </p:graphicFrame>
      <p:sp>
        <p:nvSpPr>
          <p:cNvPr id="4" name="مستطيل 3"/>
          <p:cNvSpPr/>
          <p:nvPr/>
        </p:nvSpPr>
        <p:spPr>
          <a:xfrm>
            <a:off x="8203934" y="357166"/>
            <a:ext cx="86866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sp3d extrusionH="57150">
              <a:bevelT w="38100" h="38100" prst="convex"/>
            </a:sp3d>
          </a:bodyP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الحل :</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مربع نص 4"/>
          <p:cNvSpPr txBox="1"/>
          <p:nvPr/>
        </p:nvSpPr>
        <p:spPr>
          <a:xfrm>
            <a:off x="4000496" y="599998"/>
            <a:ext cx="571504" cy="400110"/>
          </a:xfrm>
          <a:prstGeom prst="rect">
            <a:avLst/>
          </a:prstGeom>
          <a:noFill/>
        </p:spPr>
        <p:txBody>
          <a:bodyPr wrap="square" rtlCol="1">
            <a:spAutoFit/>
          </a:bodyPr>
          <a:lstStyle/>
          <a:p>
            <a:r>
              <a:rPr lang="ar-SA" sz="2000" b="1" dirty="0" smtClean="0"/>
              <a:t>55</a:t>
            </a:r>
            <a:endParaRPr lang="ar-SA" sz="2000" b="1" dirty="0"/>
          </a:p>
        </p:txBody>
      </p:sp>
      <p:sp>
        <p:nvSpPr>
          <p:cNvPr id="6" name="مربع نص 5"/>
          <p:cNvSpPr txBox="1"/>
          <p:nvPr/>
        </p:nvSpPr>
        <p:spPr>
          <a:xfrm>
            <a:off x="4000496" y="1000108"/>
            <a:ext cx="571504" cy="400110"/>
          </a:xfrm>
          <a:prstGeom prst="rect">
            <a:avLst/>
          </a:prstGeom>
          <a:noFill/>
        </p:spPr>
        <p:txBody>
          <a:bodyPr wrap="square" rtlCol="1">
            <a:spAutoFit/>
          </a:bodyPr>
          <a:lstStyle/>
          <a:p>
            <a:r>
              <a:rPr lang="ar-SA" sz="2000" b="1" dirty="0" smtClean="0"/>
              <a:t>65</a:t>
            </a:r>
            <a:endParaRPr lang="ar-SA" sz="2000" b="1" dirty="0"/>
          </a:p>
        </p:txBody>
      </p:sp>
      <p:sp>
        <p:nvSpPr>
          <p:cNvPr id="7" name="مربع نص 6"/>
          <p:cNvSpPr txBox="1"/>
          <p:nvPr/>
        </p:nvSpPr>
        <p:spPr>
          <a:xfrm>
            <a:off x="4000496" y="1385816"/>
            <a:ext cx="571504" cy="400110"/>
          </a:xfrm>
          <a:prstGeom prst="rect">
            <a:avLst/>
          </a:prstGeom>
          <a:noFill/>
        </p:spPr>
        <p:txBody>
          <a:bodyPr wrap="square" rtlCol="1">
            <a:spAutoFit/>
          </a:bodyPr>
          <a:lstStyle/>
          <a:p>
            <a:r>
              <a:rPr lang="ar-SA" sz="2000" b="1" dirty="0" smtClean="0"/>
              <a:t>75</a:t>
            </a:r>
            <a:endParaRPr lang="ar-SA" sz="2000" b="1" dirty="0"/>
          </a:p>
        </p:txBody>
      </p:sp>
      <p:sp>
        <p:nvSpPr>
          <p:cNvPr id="8" name="مربع نص 7"/>
          <p:cNvSpPr txBox="1"/>
          <p:nvPr/>
        </p:nvSpPr>
        <p:spPr>
          <a:xfrm>
            <a:off x="4000496" y="1743006"/>
            <a:ext cx="571504" cy="400110"/>
          </a:xfrm>
          <a:prstGeom prst="rect">
            <a:avLst/>
          </a:prstGeom>
          <a:noFill/>
        </p:spPr>
        <p:txBody>
          <a:bodyPr wrap="square" rtlCol="1">
            <a:spAutoFit/>
          </a:bodyPr>
          <a:lstStyle/>
          <a:p>
            <a:r>
              <a:rPr lang="ar-SA" sz="2000" b="1" dirty="0" smtClean="0"/>
              <a:t>85</a:t>
            </a:r>
            <a:endParaRPr lang="ar-SA" sz="2000" b="1" dirty="0"/>
          </a:p>
        </p:txBody>
      </p:sp>
      <p:sp>
        <p:nvSpPr>
          <p:cNvPr id="9" name="مربع نص 8"/>
          <p:cNvSpPr txBox="1"/>
          <p:nvPr/>
        </p:nvSpPr>
        <p:spPr>
          <a:xfrm>
            <a:off x="4000496" y="2100196"/>
            <a:ext cx="571504" cy="400110"/>
          </a:xfrm>
          <a:prstGeom prst="rect">
            <a:avLst/>
          </a:prstGeom>
          <a:noFill/>
        </p:spPr>
        <p:txBody>
          <a:bodyPr wrap="square" rtlCol="1">
            <a:spAutoFit/>
          </a:bodyPr>
          <a:lstStyle/>
          <a:p>
            <a:r>
              <a:rPr lang="ar-SA" sz="2000" b="1" dirty="0" smtClean="0"/>
              <a:t>95</a:t>
            </a:r>
            <a:endParaRPr lang="ar-SA" sz="2000" b="1" dirty="0"/>
          </a:p>
        </p:txBody>
      </p:sp>
      <p:sp>
        <p:nvSpPr>
          <p:cNvPr id="10" name="مربع نص 9"/>
          <p:cNvSpPr txBox="1"/>
          <p:nvPr/>
        </p:nvSpPr>
        <p:spPr>
          <a:xfrm>
            <a:off x="3857620" y="2428868"/>
            <a:ext cx="785818" cy="400110"/>
          </a:xfrm>
          <a:prstGeom prst="rect">
            <a:avLst/>
          </a:prstGeom>
          <a:noFill/>
        </p:spPr>
        <p:txBody>
          <a:bodyPr wrap="square" rtlCol="1">
            <a:spAutoFit/>
          </a:bodyPr>
          <a:lstStyle/>
          <a:p>
            <a:r>
              <a:rPr lang="ar-SA" sz="2000" b="1" dirty="0" smtClean="0"/>
              <a:t>105</a:t>
            </a:r>
            <a:endParaRPr lang="ar-SA" sz="2000" b="1" dirty="0"/>
          </a:p>
        </p:txBody>
      </p:sp>
      <p:sp>
        <p:nvSpPr>
          <p:cNvPr id="11" name="مربع نص 10"/>
          <p:cNvSpPr txBox="1"/>
          <p:nvPr/>
        </p:nvSpPr>
        <p:spPr>
          <a:xfrm>
            <a:off x="3786182" y="2814576"/>
            <a:ext cx="857256" cy="400110"/>
          </a:xfrm>
          <a:prstGeom prst="rect">
            <a:avLst/>
          </a:prstGeom>
          <a:noFill/>
        </p:spPr>
        <p:txBody>
          <a:bodyPr wrap="square" rtlCol="1">
            <a:spAutoFit/>
          </a:bodyPr>
          <a:lstStyle/>
          <a:p>
            <a:r>
              <a:rPr lang="ar-SA" sz="2000" b="1" dirty="0" smtClean="0"/>
              <a:t>115</a:t>
            </a:r>
            <a:endParaRPr lang="ar-SA" sz="2000" b="1" dirty="0"/>
          </a:p>
        </p:txBody>
      </p:sp>
      <p:pic>
        <p:nvPicPr>
          <p:cNvPr id="1026" name="Picture 2"/>
          <p:cNvPicPr>
            <a:picLocks noChangeAspect="1" noChangeArrowheads="1"/>
          </p:cNvPicPr>
          <p:nvPr/>
        </p:nvPicPr>
        <p:blipFill>
          <a:blip r:embed="rId3"/>
          <a:srcRect/>
          <a:stretch>
            <a:fillRect/>
          </a:stretch>
        </p:blipFill>
        <p:spPr bwMode="auto">
          <a:xfrm>
            <a:off x="71406" y="47604"/>
            <a:ext cx="3071834" cy="952504"/>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32" y="1000108"/>
            <a:ext cx="3000396" cy="1000132"/>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214282" y="2285992"/>
            <a:ext cx="2928958" cy="714380"/>
          </a:xfrm>
          <a:prstGeom prst="rect">
            <a:avLst/>
          </a:prstGeom>
          <a:noFill/>
          <a:ln w="9525">
            <a:noFill/>
            <a:miter lim="800000"/>
            <a:headEnd/>
            <a:tailEnd/>
          </a:ln>
          <a:effectLst/>
        </p:spPr>
      </p:pic>
      <p:cxnSp>
        <p:nvCxnSpPr>
          <p:cNvPr id="17" name="رابط كسهم مستقيم 16"/>
          <p:cNvCxnSpPr/>
          <p:nvPr/>
        </p:nvCxnSpPr>
        <p:spPr>
          <a:xfrm>
            <a:off x="2000232" y="6215082"/>
            <a:ext cx="47149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رابط كسهم مستقيم 18"/>
          <p:cNvCxnSpPr/>
          <p:nvPr/>
        </p:nvCxnSpPr>
        <p:spPr>
          <a:xfrm rot="5400000" flipH="1" flipV="1">
            <a:off x="107522" y="4678768"/>
            <a:ext cx="3071834" cy="7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شكل حر 28"/>
          <p:cNvSpPr/>
          <p:nvPr/>
        </p:nvSpPr>
        <p:spPr>
          <a:xfrm>
            <a:off x="1669774" y="6135757"/>
            <a:ext cx="360933" cy="303668"/>
          </a:xfrm>
          <a:custGeom>
            <a:avLst/>
            <a:gdLst>
              <a:gd name="connsiteX0" fmla="*/ 0 w 360933"/>
              <a:gd name="connsiteY0" fmla="*/ 66260 h 303668"/>
              <a:gd name="connsiteX1" fmla="*/ 106017 w 360933"/>
              <a:gd name="connsiteY1" fmla="*/ 79513 h 303668"/>
              <a:gd name="connsiteX2" fmla="*/ 159026 w 360933"/>
              <a:gd name="connsiteY2" fmla="*/ 66260 h 303668"/>
              <a:gd name="connsiteX3" fmla="*/ 172278 w 360933"/>
              <a:gd name="connsiteY3" fmla="*/ 106017 h 303668"/>
              <a:gd name="connsiteX4" fmla="*/ 185530 w 360933"/>
              <a:gd name="connsiteY4" fmla="*/ 291547 h 303668"/>
              <a:gd name="connsiteX5" fmla="*/ 212035 w 360933"/>
              <a:gd name="connsiteY5" fmla="*/ 265043 h 303668"/>
              <a:gd name="connsiteX6" fmla="*/ 225287 w 360933"/>
              <a:gd name="connsiteY6" fmla="*/ 225286 h 303668"/>
              <a:gd name="connsiteX7" fmla="*/ 265043 w 360933"/>
              <a:gd name="connsiteY7" fmla="*/ 79513 h 303668"/>
              <a:gd name="connsiteX8" fmla="*/ 278296 w 360933"/>
              <a:gd name="connsiteY8" fmla="*/ 39756 h 303668"/>
              <a:gd name="connsiteX9" fmla="*/ 291548 w 360933"/>
              <a:gd name="connsiteY9" fmla="*/ 0 h 303668"/>
              <a:gd name="connsiteX10" fmla="*/ 331304 w 360933"/>
              <a:gd name="connsiteY10" fmla="*/ 79513 h 303668"/>
              <a:gd name="connsiteX11" fmla="*/ 357809 w 360933"/>
              <a:gd name="connsiteY11" fmla="*/ 119269 h 303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933" h="303668">
                <a:moveTo>
                  <a:pt x="0" y="66260"/>
                </a:moveTo>
                <a:cubicBezTo>
                  <a:pt x="35339" y="70678"/>
                  <a:pt x="70403" y="79513"/>
                  <a:pt x="106017" y="79513"/>
                </a:cubicBezTo>
                <a:cubicBezTo>
                  <a:pt x="124231" y="79513"/>
                  <a:pt x="142115" y="59496"/>
                  <a:pt x="159026" y="66260"/>
                </a:cubicBezTo>
                <a:cubicBezTo>
                  <a:pt x="171996" y="71448"/>
                  <a:pt x="167861" y="92765"/>
                  <a:pt x="172278" y="106017"/>
                </a:cubicBezTo>
                <a:cubicBezTo>
                  <a:pt x="176695" y="167860"/>
                  <a:pt x="170492" y="231397"/>
                  <a:pt x="185530" y="291547"/>
                </a:cubicBezTo>
                <a:cubicBezTo>
                  <a:pt x="188560" y="303668"/>
                  <a:pt x="205607" y="275757"/>
                  <a:pt x="212035" y="265043"/>
                </a:cubicBezTo>
                <a:cubicBezTo>
                  <a:pt x="219222" y="253065"/>
                  <a:pt x="221899" y="238838"/>
                  <a:pt x="225287" y="225286"/>
                </a:cubicBezTo>
                <a:cubicBezTo>
                  <a:pt x="262746" y="75450"/>
                  <a:pt x="208187" y="250078"/>
                  <a:pt x="265043" y="79513"/>
                </a:cubicBezTo>
                <a:lnTo>
                  <a:pt x="278296" y="39756"/>
                </a:lnTo>
                <a:lnTo>
                  <a:pt x="291548" y="0"/>
                </a:lnTo>
                <a:cubicBezTo>
                  <a:pt x="305544" y="41989"/>
                  <a:pt x="301946" y="42815"/>
                  <a:pt x="331304" y="79513"/>
                </a:cubicBezTo>
                <a:cubicBezTo>
                  <a:pt x="360933" y="116549"/>
                  <a:pt x="357809" y="90904"/>
                  <a:pt x="357809" y="119269"/>
                </a:cubicBezTo>
              </a:path>
            </a:pathLst>
          </a:cu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cxnSp>
        <p:nvCxnSpPr>
          <p:cNvPr id="35" name="رابط مستقيم 34"/>
          <p:cNvCxnSpPr/>
          <p:nvPr/>
        </p:nvCxnSpPr>
        <p:spPr>
          <a:xfrm>
            <a:off x="1643042" y="57864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38" name="رابط مستقيم 37"/>
          <p:cNvCxnSpPr/>
          <p:nvPr/>
        </p:nvCxnSpPr>
        <p:spPr>
          <a:xfrm>
            <a:off x="1643042" y="5356238"/>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1" name="رابط مستقيم 40"/>
          <p:cNvCxnSpPr/>
          <p:nvPr/>
        </p:nvCxnSpPr>
        <p:spPr>
          <a:xfrm>
            <a:off x="1643042" y="4927610"/>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4" name="رابط مستقيم 43"/>
          <p:cNvCxnSpPr/>
          <p:nvPr/>
        </p:nvCxnSpPr>
        <p:spPr>
          <a:xfrm>
            <a:off x="1643042" y="4498982"/>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45" name="رابط مستقيم 44"/>
          <p:cNvCxnSpPr/>
          <p:nvPr/>
        </p:nvCxnSpPr>
        <p:spPr>
          <a:xfrm>
            <a:off x="1643042" y="4070354"/>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7" name="رابط مستقيم 56"/>
          <p:cNvCxnSpPr/>
          <p:nvPr/>
        </p:nvCxnSpPr>
        <p:spPr>
          <a:xfrm rot="5400000">
            <a:off x="2536017"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59" name="رابط مستقيم 58"/>
          <p:cNvCxnSpPr/>
          <p:nvPr/>
        </p:nvCxnSpPr>
        <p:spPr>
          <a:xfrm rot="5400000">
            <a:off x="3178165"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2" name="رابط مستقيم 61"/>
          <p:cNvCxnSpPr/>
          <p:nvPr/>
        </p:nvCxnSpPr>
        <p:spPr>
          <a:xfrm rot="5400000" flipH="1" flipV="1">
            <a:off x="3749669" y="6179363"/>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3" name="رابط مستقيم 62"/>
          <p:cNvCxnSpPr/>
          <p:nvPr/>
        </p:nvCxnSpPr>
        <p:spPr>
          <a:xfrm rot="5400000" flipH="1" flipV="1">
            <a:off x="432117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4" name="رابط مستقيم 63"/>
          <p:cNvCxnSpPr/>
          <p:nvPr/>
        </p:nvCxnSpPr>
        <p:spPr>
          <a:xfrm rot="5400000" flipH="1" flipV="1">
            <a:off x="4892677"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5" name="رابط مستقيم 64"/>
          <p:cNvCxnSpPr/>
          <p:nvPr/>
        </p:nvCxnSpPr>
        <p:spPr>
          <a:xfrm rot="5400000" flipH="1" flipV="1">
            <a:off x="5392743" y="6178569"/>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66" name="رابط مستقيم 65"/>
          <p:cNvCxnSpPr/>
          <p:nvPr/>
        </p:nvCxnSpPr>
        <p:spPr>
          <a:xfrm rot="5400000" flipH="1" flipV="1">
            <a:off x="5892809" y="6178569"/>
            <a:ext cx="71438" cy="1588"/>
          </a:xfrm>
          <a:prstGeom prst="line">
            <a:avLst/>
          </a:prstGeom>
        </p:spPr>
        <p:style>
          <a:lnRef idx="2">
            <a:schemeClr val="dk1"/>
          </a:lnRef>
          <a:fillRef idx="0">
            <a:schemeClr val="dk1"/>
          </a:fillRef>
          <a:effectRef idx="1">
            <a:schemeClr val="dk1"/>
          </a:effectRef>
          <a:fontRef idx="minor">
            <a:schemeClr val="tx1"/>
          </a:fontRef>
        </p:style>
      </p:cxnSp>
      <p:sp>
        <p:nvSpPr>
          <p:cNvPr id="67" name="مربع نص 66"/>
          <p:cNvSpPr txBox="1"/>
          <p:nvPr/>
        </p:nvSpPr>
        <p:spPr>
          <a:xfrm>
            <a:off x="2214546" y="6215082"/>
            <a:ext cx="571504" cy="400110"/>
          </a:xfrm>
          <a:prstGeom prst="rect">
            <a:avLst/>
          </a:prstGeom>
          <a:noFill/>
        </p:spPr>
        <p:txBody>
          <a:bodyPr wrap="square" rtlCol="1">
            <a:spAutoFit/>
          </a:bodyPr>
          <a:lstStyle/>
          <a:p>
            <a:r>
              <a:rPr lang="ar-SA" sz="2000" b="1" dirty="0" smtClean="0"/>
              <a:t>55</a:t>
            </a:r>
            <a:endParaRPr lang="ar-SA" sz="2000" b="1" dirty="0"/>
          </a:p>
        </p:txBody>
      </p:sp>
      <p:sp>
        <p:nvSpPr>
          <p:cNvPr id="68" name="مربع نص 67"/>
          <p:cNvSpPr txBox="1"/>
          <p:nvPr/>
        </p:nvSpPr>
        <p:spPr>
          <a:xfrm>
            <a:off x="2857488" y="6215082"/>
            <a:ext cx="571504" cy="400110"/>
          </a:xfrm>
          <a:prstGeom prst="rect">
            <a:avLst/>
          </a:prstGeom>
          <a:noFill/>
        </p:spPr>
        <p:txBody>
          <a:bodyPr wrap="square" rtlCol="1">
            <a:spAutoFit/>
          </a:bodyPr>
          <a:lstStyle/>
          <a:p>
            <a:r>
              <a:rPr lang="ar-SA" sz="2000" b="1" dirty="0" smtClean="0"/>
              <a:t>65</a:t>
            </a:r>
            <a:endParaRPr lang="ar-SA" sz="2000" b="1" dirty="0"/>
          </a:p>
        </p:txBody>
      </p:sp>
      <p:sp>
        <p:nvSpPr>
          <p:cNvPr id="69" name="مربع نص 68"/>
          <p:cNvSpPr txBox="1"/>
          <p:nvPr/>
        </p:nvSpPr>
        <p:spPr>
          <a:xfrm>
            <a:off x="3428992" y="6215082"/>
            <a:ext cx="571504" cy="400110"/>
          </a:xfrm>
          <a:prstGeom prst="rect">
            <a:avLst/>
          </a:prstGeom>
          <a:noFill/>
        </p:spPr>
        <p:txBody>
          <a:bodyPr wrap="square" rtlCol="1">
            <a:spAutoFit/>
          </a:bodyPr>
          <a:lstStyle/>
          <a:p>
            <a:r>
              <a:rPr lang="ar-SA" sz="2000" b="1" dirty="0" smtClean="0"/>
              <a:t>75</a:t>
            </a:r>
            <a:endParaRPr lang="ar-SA" sz="2000" b="1" dirty="0"/>
          </a:p>
        </p:txBody>
      </p:sp>
      <p:sp>
        <p:nvSpPr>
          <p:cNvPr id="70" name="مربع نص 69"/>
          <p:cNvSpPr txBox="1"/>
          <p:nvPr/>
        </p:nvSpPr>
        <p:spPr>
          <a:xfrm>
            <a:off x="4071934" y="6215082"/>
            <a:ext cx="571504" cy="400110"/>
          </a:xfrm>
          <a:prstGeom prst="rect">
            <a:avLst/>
          </a:prstGeom>
          <a:noFill/>
        </p:spPr>
        <p:txBody>
          <a:bodyPr wrap="square" rtlCol="1">
            <a:spAutoFit/>
          </a:bodyPr>
          <a:lstStyle/>
          <a:p>
            <a:r>
              <a:rPr lang="ar-SA" sz="2000" b="1" dirty="0" smtClean="0"/>
              <a:t>85</a:t>
            </a:r>
            <a:endParaRPr lang="ar-SA" sz="2000" b="1" dirty="0"/>
          </a:p>
        </p:txBody>
      </p:sp>
      <p:sp>
        <p:nvSpPr>
          <p:cNvPr id="71" name="مربع نص 70"/>
          <p:cNvSpPr txBox="1"/>
          <p:nvPr/>
        </p:nvSpPr>
        <p:spPr>
          <a:xfrm>
            <a:off x="4572000" y="6215082"/>
            <a:ext cx="571504" cy="400110"/>
          </a:xfrm>
          <a:prstGeom prst="rect">
            <a:avLst/>
          </a:prstGeom>
          <a:noFill/>
        </p:spPr>
        <p:txBody>
          <a:bodyPr wrap="square" rtlCol="1">
            <a:spAutoFit/>
          </a:bodyPr>
          <a:lstStyle/>
          <a:p>
            <a:r>
              <a:rPr lang="ar-SA" sz="2000" b="1" dirty="0" smtClean="0"/>
              <a:t>95</a:t>
            </a:r>
            <a:endParaRPr lang="ar-SA" sz="2000" b="1" dirty="0"/>
          </a:p>
        </p:txBody>
      </p:sp>
      <p:sp>
        <p:nvSpPr>
          <p:cNvPr id="72" name="مربع نص 71"/>
          <p:cNvSpPr txBox="1"/>
          <p:nvPr/>
        </p:nvSpPr>
        <p:spPr>
          <a:xfrm>
            <a:off x="5072066" y="6215082"/>
            <a:ext cx="642942" cy="400110"/>
          </a:xfrm>
          <a:prstGeom prst="rect">
            <a:avLst/>
          </a:prstGeom>
          <a:noFill/>
        </p:spPr>
        <p:txBody>
          <a:bodyPr wrap="square" rtlCol="1">
            <a:spAutoFit/>
          </a:bodyPr>
          <a:lstStyle/>
          <a:p>
            <a:r>
              <a:rPr lang="ar-SA" sz="2000" b="1" dirty="0" smtClean="0"/>
              <a:t>105</a:t>
            </a:r>
            <a:endParaRPr lang="ar-SA" sz="2000" b="1" dirty="0"/>
          </a:p>
        </p:txBody>
      </p:sp>
      <p:sp>
        <p:nvSpPr>
          <p:cNvPr id="73" name="مربع نص 72"/>
          <p:cNvSpPr txBox="1"/>
          <p:nvPr/>
        </p:nvSpPr>
        <p:spPr>
          <a:xfrm>
            <a:off x="5715008" y="6215082"/>
            <a:ext cx="642942" cy="400110"/>
          </a:xfrm>
          <a:prstGeom prst="rect">
            <a:avLst/>
          </a:prstGeom>
          <a:noFill/>
        </p:spPr>
        <p:txBody>
          <a:bodyPr wrap="square" rtlCol="1">
            <a:spAutoFit/>
          </a:bodyPr>
          <a:lstStyle/>
          <a:p>
            <a:r>
              <a:rPr lang="ar-SA" sz="2000" b="1" dirty="0" smtClean="0"/>
              <a:t>115</a:t>
            </a:r>
            <a:endParaRPr lang="ar-SA" sz="2000" b="1" dirty="0"/>
          </a:p>
        </p:txBody>
      </p:sp>
      <p:sp>
        <p:nvSpPr>
          <p:cNvPr id="74" name="مربع نص 73"/>
          <p:cNvSpPr txBox="1"/>
          <p:nvPr/>
        </p:nvSpPr>
        <p:spPr>
          <a:xfrm>
            <a:off x="1000100" y="5572140"/>
            <a:ext cx="571504" cy="400110"/>
          </a:xfrm>
          <a:prstGeom prst="rect">
            <a:avLst/>
          </a:prstGeom>
          <a:noFill/>
        </p:spPr>
        <p:txBody>
          <a:bodyPr wrap="square" rtlCol="1">
            <a:spAutoFit/>
          </a:bodyPr>
          <a:lstStyle/>
          <a:p>
            <a:r>
              <a:rPr lang="ar-SA" sz="2000" b="1" dirty="0" smtClean="0"/>
              <a:t>4</a:t>
            </a:r>
            <a:endParaRPr lang="ar-SA" sz="2000" b="1" dirty="0"/>
          </a:p>
        </p:txBody>
      </p:sp>
      <p:sp>
        <p:nvSpPr>
          <p:cNvPr id="75" name="مربع نص 74"/>
          <p:cNvSpPr txBox="1"/>
          <p:nvPr/>
        </p:nvSpPr>
        <p:spPr>
          <a:xfrm>
            <a:off x="1000100" y="5143512"/>
            <a:ext cx="571504" cy="400110"/>
          </a:xfrm>
          <a:prstGeom prst="rect">
            <a:avLst/>
          </a:prstGeom>
          <a:noFill/>
        </p:spPr>
        <p:txBody>
          <a:bodyPr wrap="square" rtlCol="1">
            <a:spAutoFit/>
          </a:bodyPr>
          <a:lstStyle/>
          <a:p>
            <a:r>
              <a:rPr lang="ar-SA" sz="2000" b="1" dirty="0" smtClean="0"/>
              <a:t>8</a:t>
            </a:r>
            <a:endParaRPr lang="ar-SA" sz="2000" b="1" dirty="0"/>
          </a:p>
        </p:txBody>
      </p:sp>
      <p:sp>
        <p:nvSpPr>
          <p:cNvPr id="76" name="مربع نص 75"/>
          <p:cNvSpPr txBox="1"/>
          <p:nvPr/>
        </p:nvSpPr>
        <p:spPr>
          <a:xfrm>
            <a:off x="1071538" y="4743402"/>
            <a:ext cx="571504" cy="400110"/>
          </a:xfrm>
          <a:prstGeom prst="rect">
            <a:avLst/>
          </a:prstGeom>
          <a:noFill/>
        </p:spPr>
        <p:txBody>
          <a:bodyPr wrap="square" rtlCol="1">
            <a:spAutoFit/>
          </a:bodyPr>
          <a:lstStyle/>
          <a:p>
            <a:r>
              <a:rPr lang="ar-SA" sz="2000" b="1" dirty="0" smtClean="0"/>
              <a:t>12</a:t>
            </a:r>
            <a:endParaRPr lang="ar-SA" sz="2000" b="1" dirty="0"/>
          </a:p>
        </p:txBody>
      </p:sp>
      <p:sp>
        <p:nvSpPr>
          <p:cNvPr id="77" name="مربع نص 76"/>
          <p:cNvSpPr txBox="1"/>
          <p:nvPr/>
        </p:nvSpPr>
        <p:spPr>
          <a:xfrm>
            <a:off x="1071538" y="4314774"/>
            <a:ext cx="571504" cy="400110"/>
          </a:xfrm>
          <a:prstGeom prst="rect">
            <a:avLst/>
          </a:prstGeom>
          <a:noFill/>
        </p:spPr>
        <p:txBody>
          <a:bodyPr wrap="square" rtlCol="1">
            <a:spAutoFit/>
          </a:bodyPr>
          <a:lstStyle/>
          <a:p>
            <a:r>
              <a:rPr lang="ar-SA" sz="2000" b="1" dirty="0" smtClean="0"/>
              <a:t>16</a:t>
            </a:r>
            <a:endParaRPr lang="ar-SA" sz="2000" b="1" dirty="0"/>
          </a:p>
        </p:txBody>
      </p:sp>
      <p:sp>
        <p:nvSpPr>
          <p:cNvPr id="78" name="مربع نص 77"/>
          <p:cNvSpPr txBox="1"/>
          <p:nvPr/>
        </p:nvSpPr>
        <p:spPr>
          <a:xfrm>
            <a:off x="1071538" y="3886146"/>
            <a:ext cx="571504" cy="400110"/>
          </a:xfrm>
          <a:prstGeom prst="rect">
            <a:avLst/>
          </a:prstGeom>
          <a:noFill/>
        </p:spPr>
        <p:txBody>
          <a:bodyPr wrap="square" rtlCol="1">
            <a:spAutoFit/>
          </a:bodyPr>
          <a:lstStyle/>
          <a:p>
            <a:r>
              <a:rPr lang="ar-SA" sz="2000" b="1" dirty="0" smtClean="0"/>
              <a:t>20</a:t>
            </a:r>
            <a:endParaRPr lang="ar-SA" sz="2000" b="1" dirty="0"/>
          </a:p>
        </p:txBody>
      </p:sp>
      <p:sp>
        <p:nvSpPr>
          <p:cNvPr id="79" name="مربع نص 78"/>
          <p:cNvSpPr txBox="1"/>
          <p:nvPr/>
        </p:nvSpPr>
        <p:spPr>
          <a:xfrm>
            <a:off x="1071538" y="3429000"/>
            <a:ext cx="571504" cy="400110"/>
          </a:xfrm>
          <a:prstGeom prst="rect">
            <a:avLst/>
          </a:prstGeom>
          <a:noFill/>
        </p:spPr>
        <p:txBody>
          <a:bodyPr wrap="square" rtlCol="1">
            <a:spAutoFit/>
          </a:bodyPr>
          <a:lstStyle/>
          <a:p>
            <a:r>
              <a:rPr lang="ar-SA" sz="2000" b="1" dirty="0" smtClean="0"/>
              <a:t>24</a:t>
            </a:r>
            <a:endParaRPr lang="ar-SA" sz="2000" b="1" dirty="0"/>
          </a:p>
        </p:txBody>
      </p:sp>
      <p:cxnSp>
        <p:nvCxnSpPr>
          <p:cNvPr id="80" name="رابط مستقيم 79"/>
          <p:cNvCxnSpPr/>
          <p:nvPr/>
        </p:nvCxnSpPr>
        <p:spPr>
          <a:xfrm>
            <a:off x="1643042" y="3641726"/>
            <a:ext cx="71438" cy="1588"/>
          </a:xfrm>
          <a:prstGeom prst="line">
            <a:avLst/>
          </a:prstGeom>
        </p:spPr>
        <p:style>
          <a:lnRef idx="2">
            <a:schemeClr val="dk1"/>
          </a:lnRef>
          <a:fillRef idx="0">
            <a:schemeClr val="dk1"/>
          </a:fillRef>
          <a:effectRef idx="1">
            <a:schemeClr val="dk1"/>
          </a:effectRef>
          <a:fontRef idx="minor">
            <a:schemeClr val="tx1"/>
          </a:fontRef>
        </p:style>
      </p:cxnSp>
      <p:cxnSp>
        <p:nvCxnSpPr>
          <p:cNvPr id="82" name="رابط كسهم مستقيم 81"/>
          <p:cNvCxnSpPr/>
          <p:nvPr/>
        </p:nvCxnSpPr>
        <p:spPr>
          <a:xfrm rot="5400000" flipH="1" flipV="1">
            <a:off x="2571736"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8" name="رابط كسهم مستقيم 87"/>
          <p:cNvCxnSpPr/>
          <p:nvPr/>
        </p:nvCxnSpPr>
        <p:spPr>
          <a:xfrm rot="5400000" flipH="1" flipV="1">
            <a:off x="3213090" y="492919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89" name="رابط كسهم مستقيم 88"/>
          <p:cNvCxnSpPr/>
          <p:nvPr/>
        </p:nvCxnSpPr>
        <p:spPr>
          <a:xfrm rot="5400000" flipH="1" flipV="1">
            <a:off x="3784594" y="4714884"/>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0" name="رابط كسهم مستقيم 89"/>
          <p:cNvCxnSpPr/>
          <p:nvPr/>
        </p:nvCxnSpPr>
        <p:spPr>
          <a:xfrm rot="5400000" flipH="1" flipV="1">
            <a:off x="4357686" y="36417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2" name="رابط كسهم مستقيم 91"/>
          <p:cNvCxnSpPr/>
          <p:nvPr/>
        </p:nvCxnSpPr>
        <p:spPr>
          <a:xfrm rot="5400000" flipH="1" flipV="1">
            <a:off x="4929190" y="5356238"/>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3" name="رابط كسهم مستقيم 92"/>
          <p:cNvCxnSpPr/>
          <p:nvPr/>
        </p:nvCxnSpPr>
        <p:spPr>
          <a:xfrm rot="5400000" flipH="1" flipV="1">
            <a:off x="5427668" y="5357826"/>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cxnSp>
        <p:nvCxnSpPr>
          <p:cNvPr id="94" name="رابط كسهم مستقيم 93"/>
          <p:cNvCxnSpPr/>
          <p:nvPr/>
        </p:nvCxnSpPr>
        <p:spPr>
          <a:xfrm rot="5400000" flipH="1" flipV="1">
            <a:off x="5929322" y="5572140"/>
            <a:ext cx="1588" cy="1588"/>
          </a:xfrm>
          <a:prstGeom prst="straightConnector1">
            <a:avLst/>
          </a:prstGeom>
          <a:ln>
            <a:headEnd type="oval"/>
            <a:tailEnd type="oval"/>
          </a:ln>
        </p:spPr>
        <p:style>
          <a:lnRef idx="2">
            <a:schemeClr val="dk1"/>
          </a:lnRef>
          <a:fillRef idx="0">
            <a:schemeClr val="dk1"/>
          </a:fillRef>
          <a:effectRef idx="1">
            <a:schemeClr val="dk1"/>
          </a:effectRef>
          <a:fontRef idx="minor">
            <a:schemeClr val="tx1"/>
          </a:fontRef>
        </p:style>
      </p:cxnSp>
      <p:sp>
        <p:nvSpPr>
          <p:cNvPr id="95" name="مستطيل 94"/>
          <p:cNvSpPr/>
          <p:nvPr/>
        </p:nvSpPr>
        <p:spPr>
          <a:xfrm>
            <a:off x="6858016" y="6000768"/>
            <a:ext cx="1124026" cy="369332"/>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مراكز الفئات</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8" name="مستطيل 97"/>
          <p:cNvSpPr/>
          <p:nvPr/>
        </p:nvSpPr>
        <p:spPr>
          <a:xfrm>
            <a:off x="857224" y="2928934"/>
            <a:ext cx="683199" cy="369332"/>
          </a:xfrm>
          <a:prstGeom prst="rect">
            <a:avLst/>
          </a:prstGeom>
          <a:effectLst>
            <a:glow rad="101600">
              <a:schemeClr val="accent2">
                <a:satMod val="175000"/>
                <a:alpha val="40000"/>
              </a:schemeClr>
            </a:glow>
          </a:effec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التكرار</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53" name="رابط مستقيم 52"/>
          <p:cNvCxnSpPr/>
          <p:nvPr/>
        </p:nvCxnSpPr>
        <p:spPr>
          <a:xfrm flipV="1">
            <a:off x="2571736" y="4929198"/>
            <a:ext cx="642942" cy="428628"/>
          </a:xfrm>
          <a:prstGeom prst="line">
            <a:avLst/>
          </a:prstGeom>
        </p:spPr>
        <p:style>
          <a:lnRef idx="3">
            <a:schemeClr val="accent2"/>
          </a:lnRef>
          <a:fillRef idx="0">
            <a:schemeClr val="accent2"/>
          </a:fillRef>
          <a:effectRef idx="2">
            <a:schemeClr val="accent2"/>
          </a:effectRef>
          <a:fontRef idx="minor">
            <a:schemeClr val="tx1"/>
          </a:fontRef>
        </p:style>
      </p:cxnSp>
      <p:cxnSp>
        <p:nvCxnSpPr>
          <p:cNvPr id="55" name="رابط مستقيم 54"/>
          <p:cNvCxnSpPr/>
          <p:nvPr/>
        </p:nvCxnSpPr>
        <p:spPr>
          <a:xfrm flipV="1">
            <a:off x="3214678" y="4714884"/>
            <a:ext cx="571504" cy="214314"/>
          </a:xfrm>
          <a:prstGeom prst="line">
            <a:avLst/>
          </a:prstGeom>
        </p:spPr>
        <p:style>
          <a:lnRef idx="3">
            <a:schemeClr val="accent2"/>
          </a:lnRef>
          <a:fillRef idx="0">
            <a:schemeClr val="accent2"/>
          </a:fillRef>
          <a:effectRef idx="2">
            <a:schemeClr val="accent2"/>
          </a:effectRef>
          <a:fontRef idx="minor">
            <a:schemeClr val="tx1"/>
          </a:fontRef>
        </p:style>
      </p:cxnSp>
      <p:cxnSp>
        <p:nvCxnSpPr>
          <p:cNvPr id="58" name="رابط مستقيم 57"/>
          <p:cNvCxnSpPr/>
          <p:nvPr/>
        </p:nvCxnSpPr>
        <p:spPr>
          <a:xfrm rot="5400000" flipH="1" flipV="1">
            <a:off x="3536149" y="3893347"/>
            <a:ext cx="1071570" cy="571504"/>
          </a:xfrm>
          <a:prstGeom prst="line">
            <a:avLst/>
          </a:prstGeom>
        </p:spPr>
        <p:style>
          <a:lnRef idx="3">
            <a:schemeClr val="accent2"/>
          </a:lnRef>
          <a:fillRef idx="0">
            <a:schemeClr val="accent2"/>
          </a:fillRef>
          <a:effectRef idx="2">
            <a:schemeClr val="accent2"/>
          </a:effectRef>
          <a:fontRef idx="minor">
            <a:schemeClr val="tx1"/>
          </a:fontRef>
        </p:style>
      </p:cxnSp>
      <p:cxnSp>
        <p:nvCxnSpPr>
          <p:cNvPr id="61" name="رابط مستقيم 60"/>
          <p:cNvCxnSpPr/>
          <p:nvPr/>
        </p:nvCxnSpPr>
        <p:spPr>
          <a:xfrm rot="16200000" flipH="1">
            <a:off x="3786182" y="4214818"/>
            <a:ext cx="1714512" cy="571504"/>
          </a:xfrm>
          <a:prstGeom prst="line">
            <a:avLst/>
          </a:prstGeom>
        </p:spPr>
        <p:style>
          <a:lnRef idx="3">
            <a:schemeClr val="accent2"/>
          </a:lnRef>
          <a:fillRef idx="0">
            <a:schemeClr val="accent2"/>
          </a:fillRef>
          <a:effectRef idx="2">
            <a:schemeClr val="accent2"/>
          </a:effectRef>
          <a:fontRef idx="minor">
            <a:schemeClr val="tx1"/>
          </a:fontRef>
        </p:style>
      </p:cxnSp>
      <p:cxnSp>
        <p:nvCxnSpPr>
          <p:cNvPr id="83" name="رابط مستقيم 82"/>
          <p:cNvCxnSpPr/>
          <p:nvPr/>
        </p:nvCxnSpPr>
        <p:spPr>
          <a:xfrm>
            <a:off x="4929190" y="5357826"/>
            <a:ext cx="500066"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85" name="رابط مستقيم 84"/>
          <p:cNvCxnSpPr/>
          <p:nvPr/>
        </p:nvCxnSpPr>
        <p:spPr>
          <a:xfrm>
            <a:off x="5429256" y="5357826"/>
            <a:ext cx="500066" cy="214314"/>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plus(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circle(in)">
                                      <p:cBhvr>
                                        <p:cTn id="17" dur="2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circle(in)">
                                      <p:cBhvr>
                                        <p:cTn id="30" dur="2000"/>
                                        <p:tgtEl>
                                          <p:spTgt spid="1027"/>
                                        </p:tgtEl>
                                      </p:cBhvr>
                                    </p:animEffect>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from="(-#ppt_w/2)" to="(#ppt_x)" calcmode="lin" valueType="num">
                                      <p:cBhvr>
                                        <p:cTn id="35" dur="600" fill="hold">
                                          <p:stCondLst>
                                            <p:cond delay="0"/>
                                          </p:stCondLst>
                                        </p:cTn>
                                        <p:tgtEl>
                                          <p:spTgt spid="6"/>
                                        </p:tgtEl>
                                        <p:attrNameLst>
                                          <p:attrName>ppt_x</p:attrName>
                                        </p:attrNameLst>
                                      </p:cBhvr>
                                    </p:anim>
                                    <p:anim from="0" to="-1.0" calcmode="lin" valueType="num">
                                      <p:cBhvr>
                                        <p:cTn id="36" dur="200" decel="50000" autoRev="1" fill="hold">
                                          <p:stCondLst>
                                            <p:cond delay="600"/>
                                          </p:stCondLst>
                                        </p:cTn>
                                        <p:tgtEl>
                                          <p:spTgt spid="6"/>
                                        </p:tgtEl>
                                        <p:attrNameLst>
                                          <p:attrName>xshear</p:attrName>
                                        </p:attrNameLst>
                                      </p:cBhvr>
                                    </p:anim>
                                    <p:animScale>
                                      <p:cBhvr>
                                        <p:cTn id="37" dur="200" decel="100000" autoRev="1" fill="hold">
                                          <p:stCondLst>
                                            <p:cond delay="600"/>
                                          </p:stCondLst>
                                        </p:cTn>
                                        <p:tgtEl>
                                          <p:spTgt spid="6"/>
                                        </p:tgtEl>
                                      </p:cBhvr>
                                      <p:from x="100000" y="100000"/>
                                      <p:to x="80000" y="100000"/>
                                    </p:animScale>
                                    <p:anim by="(#ppt_h/3+#ppt_w*0.1)" calcmode="lin" valueType="num">
                                      <p:cBhvr additive="sum">
                                        <p:cTn id="38" dur="200" decel="100000" autoRev="1" fill="hold">
                                          <p:stCondLst>
                                            <p:cond delay="600"/>
                                          </p:stCondLst>
                                        </p:cTn>
                                        <p:tgtEl>
                                          <p:spTgt spid="6"/>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nodeType="clickEffect">
                                  <p:stCondLst>
                                    <p:cond delay="0"/>
                                  </p:stCondLst>
                                  <p:childTnLst>
                                    <p:set>
                                      <p:cBhvr>
                                        <p:cTn id="42" dur="1" fill="hold">
                                          <p:stCondLst>
                                            <p:cond delay="0"/>
                                          </p:stCondLst>
                                        </p:cTn>
                                        <p:tgtEl>
                                          <p:spTgt spid="1028"/>
                                        </p:tgtEl>
                                        <p:attrNameLst>
                                          <p:attrName>style.visibility</p:attrName>
                                        </p:attrNameLst>
                                      </p:cBhvr>
                                      <p:to>
                                        <p:strVal val="visible"/>
                                      </p:to>
                                    </p:set>
                                    <p:animEffect transition="in" filter="circle(in)">
                                      <p:cBhvr>
                                        <p:cTn id="43" dur="2000"/>
                                        <p:tgtEl>
                                          <p:spTgt spid="1028"/>
                                        </p:tgtEl>
                                      </p:cBhvr>
                                    </p:animEffect>
                                  </p:childTnLst>
                                </p:cTn>
                              </p:par>
                            </p:childTnLst>
                          </p:cTn>
                        </p:par>
                      </p:childTnLst>
                    </p:cTn>
                  </p:par>
                  <p:par>
                    <p:cTn id="44" fill="hold">
                      <p:stCondLst>
                        <p:cond delay="indefinite"/>
                      </p:stCondLst>
                      <p:childTnLst>
                        <p:par>
                          <p:cTn id="45" fill="hold">
                            <p:stCondLst>
                              <p:cond delay="0"/>
                            </p:stCondLst>
                            <p:childTnLst>
                              <p:par>
                                <p:cTn id="46" presetID="34" presetClass="entr" presetSubtype="0"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from="(-#ppt_w/2)" to="(#ppt_x)" calcmode="lin" valueType="num">
                                      <p:cBhvr>
                                        <p:cTn id="48" dur="600" fill="hold">
                                          <p:stCondLst>
                                            <p:cond delay="0"/>
                                          </p:stCondLst>
                                        </p:cTn>
                                        <p:tgtEl>
                                          <p:spTgt spid="7"/>
                                        </p:tgtEl>
                                        <p:attrNameLst>
                                          <p:attrName>ppt_x</p:attrName>
                                        </p:attrNameLst>
                                      </p:cBhvr>
                                    </p:anim>
                                    <p:anim from="0" to="-1.0" calcmode="lin" valueType="num">
                                      <p:cBhvr>
                                        <p:cTn id="49" dur="200" decel="50000" autoRev="1" fill="hold">
                                          <p:stCondLst>
                                            <p:cond delay="600"/>
                                          </p:stCondLst>
                                        </p:cTn>
                                        <p:tgtEl>
                                          <p:spTgt spid="7"/>
                                        </p:tgtEl>
                                        <p:attrNameLst>
                                          <p:attrName>xshear</p:attrName>
                                        </p:attrNameLst>
                                      </p:cBhvr>
                                    </p:anim>
                                    <p:animScale>
                                      <p:cBhvr>
                                        <p:cTn id="50" dur="200" decel="100000" autoRev="1" fill="hold">
                                          <p:stCondLst>
                                            <p:cond delay="600"/>
                                          </p:stCondLst>
                                        </p:cTn>
                                        <p:tgtEl>
                                          <p:spTgt spid="7"/>
                                        </p:tgtEl>
                                      </p:cBhvr>
                                      <p:from x="100000" y="100000"/>
                                      <p:to x="80000" y="100000"/>
                                    </p:animScale>
                                    <p:anim by="(#ppt_h/3+#ppt_w*0.1)" calcmode="lin" valueType="num">
                                      <p:cBhvr additive="sum">
                                        <p:cTn id="51" dur="200" decel="100000" autoRev="1" fill="hold">
                                          <p:stCondLst>
                                            <p:cond delay="600"/>
                                          </p:stCondLst>
                                        </p:cTn>
                                        <p:tgtEl>
                                          <p:spTgt spid="7"/>
                                        </p:tgtEl>
                                        <p:attrNameLst>
                                          <p:attrName>ppt_x</p:attrName>
                                        </p:attrNameLst>
                                      </p:cBhvr>
                                    </p:anim>
                                  </p:childTnLst>
                                </p:cTn>
                              </p:par>
                            </p:childTnLst>
                          </p:cTn>
                        </p:par>
                      </p:childTnLst>
                    </p:cTn>
                  </p:par>
                  <p:par>
                    <p:cTn id="52" fill="hold">
                      <p:stCondLst>
                        <p:cond delay="indefinite"/>
                      </p:stCondLst>
                      <p:childTnLst>
                        <p:par>
                          <p:cTn id="53" fill="hold">
                            <p:stCondLst>
                              <p:cond delay="0"/>
                            </p:stCondLst>
                            <p:childTnLst>
                              <p:par>
                                <p:cTn id="54" presetID="34"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from="(-#ppt_w/2)" to="(#ppt_x)" calcmode="lin" valueType="num">
                                      <p:cBhvr>
                                        <p:cTn id="56" dur="600" fill="hold">
                                          <p:stCondLst>
                                            <p:cond delay="0"/>
                                          </p:stCondLst>
                                        </p:cTn>
                                        <p:tgtEl>
                                          <p:spTgt spid="8"/>
                                        </p:tgtEl>
                                        <p:attrNameLst>
                                          <p:attrName>ppt_x</p:attrName>
                                        </p:attrNameLst>
                                      </p:cBhvr>
                                    </p:anim>
                                    <p:anim from="0" to="-1.0" calcmode="lin" valueType="num">
                                      <p:cBhvr>
                                        <p:cTn id="57" dur="200" decel="50000" autoRev="1" fill="hold">
                                          <p:stCondLst>
                                            <p:cond delay="600"/>
                                          </p:stCondLst>
                                        </p:cTn>
                                        <p:tgtEl>
                                          <p:spTgt spid="8"/>
                                        </p:tgtEl>
                                        <p:attrNameLst>
                                          <p:attrName>xshear</p:attrName>
                                        </p:attrNameLst>
                                      </p:cBhvr>
                                    </p:anim>
                                    <p:animScale>
                                      <p:cBhvr>
                                        <p:cTn id="58" dur="200" decel="100000" autoRev="1" fill="hold">
                                          <p:stCondLst>
                                            <p:cond delay="600"/>
                                          </p:stCondLst>
                                        </p:cTn>
                                        <p:tgtEl>
                                          <p:spTgt spid="8"/>
                                        </p:tgtEl>
                                      </p:cBhvr>
                                      <p:from x="100000" y="100000"/>
                                      <p:to x="80000" y="100000"/>
                                    </p:animScale>
                                    <p:anim by="(#ppt_h/3+#ppt_w*0.1)" calcmode="lin" valueType="num">
                                      <p:cBhvr additive="sum">
                                        <p:cTn id="59" dur="200" decel="100000" autoRev="1" fill="hold">
                                          <p:stCondLst>
                                            <p:cond delay="600"/>
                                          </p:stCondLst>
                                        </p:cTn>
                                        <p:tgtEl>
                                          <p:spTgt spid="8"/>
                                        </p:tgtEl>
                                        <p:attrNameLst>
                                          <p:attrName>ppt_x</p:attrName>
                                        </p:attrNameLst>
                                      </p:cBhvr>
                                    </p:anim>
                                  </p:childTnLst>
                                </p:cTn>
                              </p:par>
                            </p:childTnLst>
                          </p:cTn>
                        </p:par>
                      </p:childTnLst>
                    </p:cTn>
                  </p:par>
                  <p:par>
                    <p:cTn id="60" fill="hold">
                      <p:stCondLst>
                        <p:cond delay="indefinite"/>
                      </p:stCondLst>
                      <p:childTnLst>
                        <p:par>
                          <p:cTn id="61" fill="hold">
                            <p:stCondLst>
                              <p:cond delay="0"/>
                            </p:stCondLst>
                            <p:childTnLst>
                              <p:par>
                                <p:cTn id="62" presetID="34" presetClass="entr" presetSubtype="0" fill="hold" grpId="0" nodeType="clickEffect">
                                  <p:stCondLst>
                                    <p:cond delay="0"/>
                                  </p:stCondLst>
                                  <p:childTnLst>
                                    <p:set>
                                      <p:cBhvr>
                                        <p:cTn id="63" dur="1" fill="hold">
                                          <p:stCondLst>
                                            <p:cond delay="0"/>
                                          </p:stCondLst>
                                        </p:cTn>
                                        <p:tgtEl>
                                          <p:spTgt spid="9"/>
                                        </p:tgtEl>
                                        <p:attrNameLst>
                                          <p:attrName>style.visibility</p:attrName>
                                        </p:attrNameLst>
                                      </p:cBhvr>
                                      <p:to>
                                        <p:strVal val="visible"/>
                                      </p:to>
                                    </p:set>
                                    <p:anim from="(-#ppt_w/2)" to="(#ppt_x)" calcmode="lin" valueType="num">
                                      <p:cBhvr>
                                        <p:cTn id="64" dur="600" fill="hold">
                                          <p:stCondLst>
                                            <p:cond delay="0"/>
                                          </p:stCondLst>
                                        </p:cTn>
                                        <p:tgtEl>
                                          <p:spTgt spid="9"/>
                                        </p:tgtEl>
                                        <p:attrNameLst>
                                          <p:attrName>ppt_x</p:attrName>
                                        </p:attrNameLst>
                                      </p:cBhvr>
                                    </p:anim>
                                    <p:anim from="0" to="-1.0" calcmode="lin" valueType="num">
                                      <p:cBhvr>
                                        <p:cTn id="65" dur="200" decel="50000" autoRev="1" fill="hold">
                                          <p:stCondLst>
                                            <p:cond delay="600"/>
                                          </p:stCondLst>
                                        </p:cTn>
                                        <p:tgtEl>
                                          <p:spTgt spid="9"/>
                                        </p:tgtEl>
                                        <p:attrNameLst>
                                          <p:attrName>xshear</p:attrName>
                                        </p:attrNameLst>
                                      </p:cBhvr>
                                    </p:anim>
                                    <p:animScale>
                                      <p:cBhvr>
                                        <p:cTn id="66" dur="200" decel="100000" autoRev="1" fill="hold">
                                          <p:stCondLst>
                                            <p:cond delay="600"/>
                                          </p:stCondLst>
                                        </p:cTn>
                                        <p:tgtEl>
                                          <p:spTgt spid="9"/>
                                        </p:tgtEl>
                                      </p:cBhvr>
                                      <p:from x="100000" y="100000"/>
                                      <p:to x="80000" y="100000"/>
                                    </p:animScale>
                                    <p:anim by="(#ppt_h/3+#ppt_w*0.1)" calcmode="lin" valueType="num">
                                      <p:cBhvr additive="sum">
                                        <p:cTn id="67" dur="200" decel="100000" autoRev="1" fill="hold">
                                          <p:stCondLst>
                                            <p:cond delay="600"/>
                                          </p:stCondLst>
                                        </p:cTn>
                                        <p:tgtEl>
                                          <p:spTgt spid="9"/>
                                        </p:tgtEl>
                                        <p:attrNameLst>
                                          <p:attrName>ppt_x</p:attrName>
                                        </p:attrNameLst>
                                      </p:cBhvr>
                                    </p:anim>
                                  </p:childTnLst>
                                </p:cTn>
                              </p:par>
                            </p:childTnLst>
                          </p:cTn>
                        </p:par>
                      </p:childTnLst>
                    </p:cTn>
                  </p:par>
                  <p:par>
                    <p:cTn id="68" fill="hold">
                      <p:stCondLst>
                        <p:cond delay="indefinite"/>
                      </p:stCondLst>
                      <p:childTnLst>
                        <p:par>
                          <p:cTn id="69" fill="hold">
                            <p:stCondLst>
                              <p:cond delay="0"/>
                            </p:stCondLst>
                            <p:childTnLst>
                              <p:par>
                                <p:cTn id="70" presetID="34" presetClass="entr" presetSubtype="0"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 from="(-#ppt_w/2)" to="(#ppt_x)" calcmode="lin" valueType="num">
                                      <p:cBhvr>
                                        <p:cTn id="72" dur="600" fill="hold">
                                          <p:stCondLst>
                                            <p:cond delay="0"/>
                                          </p:stCondLst>
                                        </p:cTn>
                                        <p:tgtEl>
                                          <p:spTgt spid="10"/>
                                        </p:tgtEl>
                                        <p:attrNameLst>
                                          <p:attrName>ppt_x</p:attrName>
                                        </p:attrNameLst>
                                      </p:cBhvr>
                                    </p:anim>
                                    <p:anim from="0" to="-1.0" calcmode="lin" valueType="num">
                                      <p:cBhvr>
                                        <p:cTn id="73" dur="200" decel="50000" autoRev="1" fill="hold">
                                          <p:stCondLst>
                                            <p:cond delay="600"/>
                                          </p:stCondLst>
                                        </p:cTn>
                                        <p:tgtEl>
                                          <p:spTgt spid="10"/>
                                        </p:tgtEl>
                                        <p:attrNameLst>
                                          <p:attrName>xshear</p:attrName>
                                        </p:attrNameLst>
                                      </p:cBhvr>
                                    </p:anim>
                                    <p:animScale>
                                      <p:cBhvr>
                                        <p:cTn id="74" dur="200" decel="100000" autoRev="1" fill="hold">
                                          <p:stCondLst>
                                            <p:cond delay="600"/>
                                          </p:stCondLst>
                                        </p:cTn>
                                        <p:tgtEl>
                                          <p:spTgt spid="10"/>
                                        </p:tgtEl>
                                      </p:cBhvr>
                                      <p:from x="100000" y="100000"/>
                                      <p:to x="80000" y="100000"/>
                                    </p:animScale>
                                    <p:anim by="(#ppt_h/3+#ppt_w*0.1)" calcmode="lin" valueType="num">
                                      <p:cBhvr additive="sum">
                                        <p:cTn id="75" dur="200" decel="100000" autoRev="1" fill="hold">
                                          <p:stCondLst>
                                            <p:cond delay="600"/>
                                          </p:stCondLst>
                                        </p:cTn>
                                        <p:tgtEl>
                                          <p:spTgt spid="10"/>
                                        </p:tgtEl>
                                        <p:attrNameLst>
                                          <p:attrName>ppt_x</p:attrName>
                                        </p:attrNameLst>
                                      </p:cBhvr>
                                    </p:anim>
                                  </p:childTnLst>
                                </p:cTn>
                              </p:par>
                            </p:childTnLst>
                          </p:cTn>
                        </p:par>
                      </p:childTnLst>
                    </p:cTn>
                  </p:par>
                  <p:par>
                    <p:cTn id="76" fill="hold">
                      <p:stCondLst>
                        <p:cond delay="indefinite"/>
                      </p:stCondLst>
                      <p:childTnLst>
                        <p:par>
                          <p:cTn id="77" fill="hold">
                            <p:stCondLst>
                              <p:cond delay="0"/>
                            </p:stCondLst>
                            <p:childTnLst>
                              <p:par>
                                <p:cTn id="78" presetID="34" presetClass="entr" presetSubtype="0"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 from="(-#ppt_w/2)" to="(#ppt_x)" calcmode="lin" valueType="num">
                                      <p:cBhvr>
                                        <p:cTn id="80" dur="600" fill="hold">
                                          <p:stCondLst>
                                            <p:cond delay="0"/>
                                          </p:stCondLst>
                                        </p:cTn>
                                        <p:tgtEl>
                                          <p:spTgt spid="11"/>
                                        </p:tgtEl>
                                        <p:attrNameLst>
                                          <p:attrName>ppt_x</p:attrName>
                                        </p:attrNameLst>
                                      </p:cBhvr>
                                    </p:anim>
                                    <p:anim from="0" to="-1.0" calcmode="lin" valueType="num">
                                      <p:cBhvr>
                                        <p:cTn id="81" dur="200" decel="50000" autoRev="1" fill="hold">
                                          <p:stCondLst>
                                            <p:cond delay="600"/>
                                          </p:stCondLst>
                                        </p:cTn>
                                        <p:tgtEl>
                                          <p:spTgt spid="11"/>
                                        </p:tgtEl>
                                        <p:attrNameLst>
                                          <p:attrName>xshear</p:attrName>
                                        </p:attrNameLst>
                                      </p:cBhvr>
                                    </p:anim>
                                    <p:animScale>
                                      <p:cBhvr>
                                        <p:cTn id="82" dur="200" decel="100000" autoRev="1" fill="hold">
                                          <p:stCondLst>
                                            <p:cond delay="600"/>
                                          </p:stCondLst>
                                        </p:cTn>
                                        <p:tgtEl>
                                          <p:spTgt spid="11"/>
                                        </p:tgtEl>
                                      </p:cBhvr>
                                      <p:from x="100000" y="100000"/>
                                      <p:to x="80000" y="100000"/>
                                    </p:animScale>
                                    <p:anim by="(#ppt_h/3+#ppt_w*0.1)" calcmode="lin" valueType="num">
                                      <p:cBhvr additive="sum">
                                        <p:cTn id="83" dur="200" decel="100000" autoRev="1" fill="hold">
                                          <p:stCondLst>
                                            <p:cond delay="600"/>
                                          </p:stCondLst>
                                        </p:cTn>
                                        <p:tgtEl>
                                          <p:spTgt spid="11"/>
                                        </p:tgtEl>
                                        <p:attrNameLst>
                                          <p:attrName>ppt_x</p:attrName>
                                        </p:attrNameLst>
                                      </p:cBhvr>
                                    </p:anim>
                                  </p:childTnLst>
                                </p:cTn>
                              </p:par>
                            </p:childTnLst>
                          </p:cTn>
                        </p:par>
                      </p:childTnLst>
                    </p:cTn>
                  </p:par>
                  <p:par>
                    <p:cTn id="84" fill="hold">
                      <p:stCondLst>
                        <p:cond delay="indefinite"/>
                      </p:stCondLst>
                      <p:childTnLst>
                        <p:par>
                          <p:cTn id="85" fill="hold">
                            <p:stCondLst>
                              <p:cond delay="0"/>
                            </p:stCondLst>
                            <p:childTnLst>
                              <p:par>
                                <p:cTn id="86" presetID="34" presetClass="entr" presetSubtype="0" fill="hold" nodeType="clickEffect">
                                  <p:stCondLst>
                                    <p:cond delay="0"/>
                                  </p:stCondLst>
                                  <p:childTnLst>
                                    <p:set>
                                      <p:cBhvr>
                                        <p:cTn id="87" dur="1" fill="hold">
                                          <p:stCondLst>
                                            <p:cond delay="0"/>
                                          </p:stCondLst>
                                        </p:cTn>
                                        <p:tgtEl>
                                          <p:spTgt spid="17"/>
                                        </p:tgtEl>
                                        <p:attrNameLst>
                                          <p:attrName>style.visibility</p:attrName>
                                        </p:attrNameLst>
                                      </p:cBhvr>
                                      <p:to>
                                        <p:strVal val="visible"/>
                                      </p:to>
                                    </p:set>
                                    <p:anim from="(-#ppt_w/2)" to="(#ppt_x)" calcmode="lin" valueType="num">
                                      <p:cBhvr>
                                        <p:cTn id="88" dur="600" fill="hold">
                                          <p:stCondLst>
                                            <p:cond delay="0"/>
                                          </p:stCondLst>
                                        </p:cTn>
                                        <p:tgtEl>
                                          <p:spTgt spid="17"/>
                                        </p:tgtEl>
                                        <p:attrNameLst>
                                          <p:attrName>ppt_x</p:attrName>
                                        </p:attrNameLst>
                                      </p:cBhvr>
                                    </p:anim>
                                    <p:anim from="0" to="-1.0" calcmode="lin" valueType="num">
                                      <p:cBhvr>
                                        <p:cTn id="89" dur="200" decel="50000" autoRev="1" fill="hold">
                                          <p:stCondLst>
                                            <p:cond delay="600"/>
                                          </p:stCondLst>
                                        </p:cTn>
                                        <p:tgtEl>
                                          <p:spTgt spid="17"/>
                                        </p:tgtEl>
                                        <p:attrNameLst>
                                          <p:attrName>xshear</p:attrName>
                                        </p:attrNameLst>
                                      </p:cBhvr>
                                    </p:anim>
                                    <p:animScale>
                                      <p:cBhvr>
                                        <p:cTn id="90" dur="200" decel="100000" autoRev="1" fill="hold">
                                          <p:stCondLst>
                                            <p:cond delay="600"/>
                                          </p:stCondLst>
                                        </p:cTn>
                                        <p:tgtEl>
                                          <p:spTgt spid="17"/>
                                        </p:tgtEl>
                                      </p:cBhvr>
                                      <p:from x="100000" y="100000"/>
                                      <p:to x="80000" y="100000"/>
                                    </p:animScale>
                                    <p:anim by="(#ppt_h/3+#ppt_w*0.1)" calcmode="lin" valueType="num">
                                      <p:cBhvr additive="sum">
                                        <p:cTn id="91" dur="200" decel="100000" autoRev="1" fill="hold">
                                          <p:stCondLst>
                                            <p:cond delay="600"/>
                                          </p:stCondLst>
                                        </p:cTn>
                                        <p:tgtEl>
                                          <p:spTgt spid="17"/>
                                        </p:tgtEl>
                                        <p:attrNameLst>
                                          <p:attrName>ppt_x</p:attrName>
                                        </p:attrNameLst>
                                      </p:cBhvr>
                                    </p:anim>
                                  </p:childTnLst>
                                </p:cTn>
                              </p:par>
                            </p:childTnLst>
                          </p:cTn>
                        </p:par>
                      </p:childTnLst>
                    </p:cTn>
                  </p:par>
                  <p:par>
                    <p:cTn id="92" fill="hold">
                      <p:stCondLst>
                        <p:cond delay="indefinite"/>
                      </p:stCondLst>
                      <p:childTnLst>
                        <p:par>
                          <p:cTn id="93" fill="hold">
                            <p:stCondLst>
                              <p:cond delay="0"/>
                            </p:stCondLst>
                            <p:childTnLst>
                              <p:par>
                                <p:cTn id="94" presetID="34" presetClass="entr" presetSubtype="0" fill="hold" nodeType="clickEffect">
                                  <p:stCondLst>
                                    <p:cond delay="0"/>
                                  </p:stCondLst>
                                  <p:childTnLst>
                                    <p:set>
                                      <p:cBhvr>
                                        <p:cTn id="95" dur="1" fill="hold">
                                          <p:stCondLst>
                                            <p:cond delay="0"/>
                                          </p:stCondLst>
                                        </p:cTn>
                                        <p:tgtEl>
                                          <p:spTgt spid="19"/>
                                        </p:tgtEl>
                                        <p:attrNameLst>
                                          <p:attrName>style.visibility</p:attrName>
                                        </p:attrNameLst>
                                      </p:cBhvr>
                                      <p:to>
                                        <p:strVal val="visible"/>
                                      </p:to>
                                    </p:set>
                                    <p:anim from="(-#ppt_w/2)" to="(#ppt_x)" calcmode="lin" valueType="num">
                                      <p:cBhvr>
                                        <p:cTn id="96" dur="600" fill="hold">
                                          <p:stCondLst>
                                            <p:cond delay="0"/>
                                          </p:stCondLst>
                                        </p:cTn>
                                        <p:tgtEl>
                                          <p:spTgt spid="19"/>
                                        </p:tgtEl>
                                        <p:attrNameLst>
                                          <p:attrName>ppt_x</p:attrName>
                                        </p:attrNameLst>
                                      </p:cBhvr>
                                    </p:anim>
                                    <p:anim from="0" to="-1.0" calcmode="lin" valueType="num">
                                      <p:cBhvr>
                                        <p:cTn id="97" dur="200" decel="50000" autoRev="1" fill="hold">
                                          <p:stCondLst>
                                            <p:cond delay="600"/>
                                          </p:stCondLst>
                                        </p:cTn>
                                        <p:tgtEl>
                                          <p:spTgt spid="19"/>
                                        </p:tgtEl>
                                        <p:attrNameLst>
                                          <p:attrName>xshear</p:attrName>
                                        </p:attrNameLst>
                                      </p:cBhvr>
                                    </p:anim>
                                    <p:animScale>
                                      <p:cBhvr>
                                        <p:cTn id="98" dur="200" decel="100000" autoRev="1" fill="hold">
                                          <p:stCondLst>
                                            <p:cond delay="600"/>
                                          </p:stCondLst>
                                        </p:cTn>
                                        <p:tgtEl>
                                          <p:spTgt spid="19"/>
                                        </p:tgtEl>
                                      </p:cBhvr>
                                      <p:from x="100000" y="100000"/>
                                      <p:to x="80000" y="100000"/>
                                    </p:animScale>
                                    <p:anim by="(#ppt_h/3+#ppt_w*0.1)" calcmode="lin" valueType="num">
                                      <p:cBhvr additive="sum">
                                        <p:cTn id="99" dur="200" decel="100000" autoRev="1" fill="hold">
                                          <p:stCondLst>
                                            <p:cond delay="600"/>
                                          </p:stCondLst>
                                        </p:cTn>
                                        <p:tgtEl>
                                          <p:spTgt spid="19"/>
                                        </p:tgtEl>
                                        <p:attrNameLst>
                                          <p:attrName>ppt_x</p:attrName>
                                        </p:attrNameLst>
                                      </p:cBhvr>
                                    </p:anim>
                                  </p:childTnLst>
                                </p:cTn>
                              </p:par>
                            </p:childTnLst>
                          </p:cTn>
                        </p:par>
                      </p:childTnLst>
                    </p:cTn>
                  </p:par>
                  <p:par>
                    <p:cTn id="100" fill="hold">
                      <p:stCondLst>
                        <p:cond delay="indefinite"/>
                      </p:stCondLst>
                      <p:childTnLst>
                        <p:par>
                          <p:cTn id="101" fill="hold">
                            <p:stCondLst>
                              <p:cond delay="0"/>
                            </p:stCondLst>
                            <p:childTnLst>
                              <p:par>
                                <p:cTn id="102" presetID="19" presetClass="entr" presetSubtype="10" fill="hold" grpId="0" nodeType="clickEffect">
                                  <p:stCondLst>
                                    <p:cond delay="0"/>
                                  </p:stCondLst>
                                  <p:childTnLst>
                                    <p:set>
                                      <p:cBhvr>
                                        <p:cTn id="103" dur="1" fill="hold">
                                          <p:stCondLst>
                                            <p:cond delay="0"/>
                                          </p:stCondLst>
                                        </p:cTn>
                                        <p:tgtEl>
                                          <p:spTgt spid="29"/>
                                        </p:tgtEl>
                                        <p:attrNameLst>
                                          <p:attrName>style.visibility</p:attrName>
                                        </p:attrNameLst>
                                      </p:cBhvr>
                                      <p:to>
                                        <p:strVal val="visible"/>
                                      </p:to>
                                    </p:set>
                                    <p:anim calcmode="lin" valueType="num">
                                      <p:cBhvr>
                                        <p:cTn id="104" dur="5000" fill="hold"/>
                                        <p:tgtEl>
                                          <p:spTgt spid="29"/>
                                        </p:tgtEl>
                                        <p:attrNameLst>
                                          <p:attrName>ppt_w</p:attrName>
                                        </p:attrNameLst>
                                      </p:cBhvr>
                                      <p:tavLst>
                                        <p:tav tm="0" fmla="#ppt_w*sin(2.5*pi*$)">
                                          <p:val>
                                            <p:fltVal val="0"/>
                                          </p:val>
                                        </p:tav>
                                        <p:tav tm="100000">
                                          <p:val>
                                            <p:fltVal val="1"/>
                                          </p:val>
                                        </p:tav>
                                      </p:tavLst>
                                    </p:anim>
                                    <p:anim calcmode="lin" valueType="num">
                                      <p:cBhvr>
                                        <p:cTn id="105" dur="5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6" presetClass="entr" presetSubtype="16" fill="hold" grpId="0" nodeType="clickEffect">
                                  <p:stCondLst>
                                    <p:cond delay="0"/>
                                  </p:stCondLst>
                                  <p:childTnLst>
                                    <p:set>
                                      <p:cBhvr>
                                        <p:cTn id="109" dur="1" fill="hold">
                                          <p:stCondLst>
                                            <p:cond delay="0"/>
                                          </p:stCondLst>
                                        </p:cTn>
                                        <p:tgtEl>
                                          <p:spTgt spid="95"/>
                                        </p:tgtEl>
                                        <p:attrNameLst>
                                          <p:attrName>style.visibility</p:attrName>
                                        </p:attrNameLst>
                                      </p:cBhvr>
                                      <p:to>
                                        <p:strVal val="visible"/>
                                      </p:to>
                                    </p:set>
                                    <p:animEffect transition="in" filter="circle(in)">
                                      <p:cBhvr>
                                        <p:cTn id="110" dur="2000"/>
                                        <p:tgtEl>
                                          <p:spTgt spid="95"/>
                                        </p:tgtEl>
                                      </p:cBhvr>
                                    </p:animEffect>
                                  </p:childTnLst>
                                </p:cTn>
                              </p:par>
                            </p:childTnLst>
                          </p:cTn>
                        </p:par>
                      </p:childTnLst>
                    </p:cTn>
                  </p:par>
                  <p:par>
                    <p:cTn id="111" fill="hold">
                      <p:stCondLst>
                        <p:cond delay="indefinite"/>
                      </p:stCondLst>
                      <p:childTnLst>
                        <p:par>
                          <p:cTn id="112" fill="hold">
                            <p:stCondLst>
                              <p:cond delay="0"/>
                            </p:stCondLst>
                            <p:childTnLst>
                              <p:par>
                                <p:cTn id="113" presetID="6" presetClass="entr" presetSubtype="16" fill="hold" grpId="0" nodeType="clickEffect">
                                  <p:stCondLst>
                                    <p:cond delay="0"/>
                                  </p:stCondLst>
                                  <p:childTnLst>
                                    <p:set>
                                      <p:cBhvr>
                                        <p:cTn id="114" dur="1" fill="hold">
                                          <p:stCondLst>
                                            <p:cond delay="0"/>
                                          </p:stCondLst>
                                        </p:cTn>
                                        <p:tgtEl>
                                          <p:spTgt spid="98"/>
                                        </p:tgtEl>
                                        <p:attrNameLst>
                                          <p:attrName>style.visibility</p:attrName>
                                        </p:attrNameLst>
                                      </p:cBhvr>
                                      <p:to>
                                        <p:strVal val="visible"/>
                                      </p:to>
                                    </p:set>
                                    <p:animEffect transition="in" filter="circle(in)">
                                      <p:cBhvr>
                                        <p:cTn id="115" dur="2000"/>
                                        <p:tgtEl>
                                          <p:spTgt spid="98"/>
                                        </p:tgtEl>
                                      </p:cBhvr>
                                    </p:animEffect>
                                  </p:childTnLst>
                                </p:cTn>
                              </p:par>
                            </p:childTnLst>
                          </p:cTn>
                        </p:par>
                      </p:childTnLst>
                    </p:cTn>
                  </p:par>
                  <p:par>
                    <p:cTn id="116" fill="hold">
                      <p:stCondLst>
                        <p:cond delay="indefinite"/>
                      </p:stCondLst>
                      <p:childTnLst>
                        <p:par>
                          <p:cTn id="117" fill="hold">
                            <p:stCondLst>
                              <p:cond delay="0"/>
                            </p:stCondLst>
                            <p:childTnLst>
                              <p:par>
                                <p:cTn id="118" presetID="48" presetClass="entr" presetSubtype="0" accel="50000" fill="hold" grpId="0" nodeType="clickEffect">
                                  <p:stCondLst>
                                    <p:cond delay="0"/>
                                  </p:stCondLst>
                                  <p:childTnLst>
                                    <p:set>
                                      <p:cBhvr>
                                        <p:cTn id="119" dur="1" fill="hold">
                                          <p:stCondLst>
                                            <p:cond delay="0"/>
                                          </p:stCondLst>
                                        </p:cTn>
                                        <p:tgtEl>
                                          <p:spTgt spid="67"/>
                                        </p:tgtEl>
                                        <p:attrNameLst>
                                          <p:attrName>style.visibility</p:attrName>
                                        </p:attrNameLst>
                                      </p:cBhvr>
                                      <p:to>
                                        <p:strVal val="visible"/>
                                      </p:to>
                                    </p:set>
                                    <p:anim calcmode="lin" valueType="num">
                                      <p:cBhvr>
                                        <p:cTn id="120" dur="1000" fill="hold"/>
                                        <p:tgtEl>
                                          <p:spTgt spid="6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1" dur="1000" fill="hold"/>
                                        <p:tgtEl>
                                          <p:spTgt spid="67"/>
                                        </p:tgtEl>
                                        <p:attrNameLst>
                                          <p:attrName>ppt_x</p:attrName>
                                        </p:attrNameLst>
                                      </p:cBhvr>
                                      <p:tavLst>
                                        <p:tav tm="0">
                                          <p:val>
                                            <p:fltVal val="-1"/>
                                          </p:val>
                                        </p:tav>
                                        <p:tav tm="50000">
                                          <p:val>
                                            <p:fltVal val="0.95"/>
                                          </p:val>
                                        </p:tav>
                                        <p:tav tm="100000">
                                          <p:val>
                                            <p:strVal val="#ppt_x"/>
                                          </p:val>
                                        </p:tav>
                                      </p:tavLst>
                                    </p:anim>
                                    <p:anim calcmode="lin" valueType="num">
                                      <p:cBhvr>
                                        <p:cTn id="122" dur="1000" fill="hold"/>
                                        <p:tgtEl>
                                          <p:spTgt spid="67"/>
                                        </p:tgtEl>
                                        <p:attrNameLst>
                                          <p:attrName>ppt_y</p:attrName>
                                        </p:attrNameLst>
                                      </p:cBhvr>
                                      <p:tavLst>
                                        <p:tav tm="0">
                                          <p:val>
                                            <p:strVal val="#ppt_y"/>
                                          </p:val>
                                        </p:tav>
                                        <p:tav tm="100000">
                                          <p:val>
                                            <p:strVal val="#ppt_y"/>
                                          </p:val>
                                        </p:tav>
                                      </p:tavLst>
                                    </p:anim>
                                    <p:animEffect transition="in" filter="fade">
                                      <p:cBhvr>
                                        <p:cTn id="123" dur="1000"/>
                                        <p:tgtEl>
                                          <p:spTgt spid="67"/>
                                        </p:tgtEl>
                                      </p:cBhvr>
                                    </p:animEffect>
                                  </p:childTnLst>
                                </p:cTn>
                              </p:par>
                            </p:childTnLst>
                          </p:cTn>
                        </p:par>
                      </p:childTnLst>
                    </p:cTn>
                  </p:par>
                  <p:par>
                    <p:cTn id="124" fill="hold">
                      <p:stCondLst>
                        <p:cond delay="indefinite"/>
                      </p:stCondLst>
                      <p:childTnLst>
                        <p:par>
                          <p:cTn id="125" fill="hold">
                            <p:stCondLst>
                              <p:cond delay="0"/>
                            </p:stCondLst>
                            <p:childTnLst>
                              <p:par>
                                <p:cTn id="126" presetID="48" presetClass="entr" presetSubtype="0" accel="50000" fill="hold" grpId="0" nodeType="clickEffect">
                                  <p:stCondLst>
                                    <p:cond delay="0"/>
                                  </p:stCondLst>
                                  <p:childTnLst>
                                    <p:set>
                                      <p:cBhvr>
                                        <p:cTn id="127" dur="1" fill="hold">
                                          <p:stCondLst>
                                            <p:cond delay="0"/>
                                          </p:stCondLst>
                                        </p:cTn>
                                        <p:tgtEl>
                                          <p:spTgt spid="68"/>
                                        </p:tgtEl>
                                        <p:attrNameLst>
                                          <p:attrName>style.visibility</p:attrName>
                                        </p:attrNameLst>
                                      </p:cBhvr>
                                      <p:to>
                                        <p:strVal val="visible"/>
                                      </p:to>
                                    </p:set>
                                    <p:anim calcmode="lin" valueType="num">
                                      <p:cBhvr>
                                        <p:cTn id="128" dur="1000" fill="hold"/>
                                        <p:tgtEl>
                                          <p:spTgt spid="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9" dur="1000" fill="hold"/>
                                        <p:tgtEl>
                                          <p:spTgt spid="68"/>
                                        </p:tgtEl>
                                        <p:attrNameLst>
                                          <p:attrName>ppt_x</p:attrName>
                                        </p:attrNameLst>
                                      </p:cBhvr>
                                      <p:tavLst>
                                        <p:tav tm="0">
                                          <p:val>
                                            <p:fltVal val="-1"/>
                                          </p:val>
                                        </p:tav>
                                        <p:tav tm="50000">
                                          <p:val>
                                            <p:fltVal val="0.95"/>
                                          </p:val>
                                        </p:tav>
                                        <p:tav tm="100000">
                                          <p:val>
                                            <p:strVal val="#ppt_x"/>
                                          </p:val>
                                        </p:tav>
                                      </p:tavLst>
                                    </p:anim>
                                    <p:anim calcmode="lin" valueType="num">
                                      <p:cBhvr>
                                        <p:cTn id="130" dur="1000" fill="hold"/>
                                        <p:tgtEl>
                                          <p:spTgt spid="68"/>
                                        </p:tgtEl>
                                        <p:attrNameLst>
                                          <p:attrName>ppt_y</p:attrName>
                                        </p:attrNameLst>
                                      </p:cBhvr>
                                      <p:tavLst>
                                        <p:tav tm="0">
                                          <p:val>
                                            <p:strVal val="#ppt_y"/>
                                          </p:val>
                                        </p:tav>
                                        <p:tav tm="100000">
                                          <p:val>
                                            <p:strVal val="#ppt_y"/>
                                          </p:val>
                                        </p:tav>
                                      </p:tavLst>
                                    </p:anim>
                                    <p:animEffect transition="in" filter="fade">
                                      <p:cBhvr>
                                        <p:cTn id="131" dur="1000"/>
                                        <p:tgtEl>
                                          <p:spTgt spid="68"/>
                                        </p:tgtEl>
                                      </p:cBhvr>
                                    </p:animEffect>
                                  </p:childTnLst>
                                </p:cTn>
                              </p:par>
                            </p:childTnLst>
                          </p:cTn>
                        </p:par>
                      </p:childTnLst>
                    </p:cTn>
                  </p:par>
                  <p:par>
                    <p:cTn id="132" fill="hold">
                      <p:stCondLst>
                        <p:cond delay="indefinite"/>
                      </p:stCondLst>
                      <p:childTnLst>
                        <p:par>
                          <p:cTn id="133" fill="hold">
                            <p:stCondLst>
                              <p:cond delay="0"/>
                            </p:stCondLst>
                            <p:childTnLst>
                              <p:par>
                                <p:cTn id="134" presetID="48" presetClass="entr" presetSubtype="0" accel="50000" fill="hold" grpId="0" nodeType="clickEffect">
                                  <p:stCondLst>
                                    <p:cond delay="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1000" fill="hold"/>
                                        <p:tgtEl>
                                          <p:spTgt spid="6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7" dur="1000" fill="hold"/>
                                        <p:tgtEl>
                                          <p:spTgt spid="69"/>
                                        </p:tgtEl>
                                        <p:attrNameLst>
                                          <p:attrName>ppt_x</p:attrName>
                                        </p:attrNameLst>
                                      </p:cBhvr>
                                      <p:tavLst>
                                        <p:tav tm="0">
                                          <p:val>
                                            <p:fltVal val="-1"/>
                                          </p:val>
                                        </p:tav>
                                        <p:tav tm="50000">
                                          <p:val>
                                            <p:fltVal val="0.95"/>
                                          </p:val>
                                        </p:tav>
                                        <p:tav tm="100000">
                                          <p:val>
                                            <p:strVal val="#ppt_x"/>
                                          </p:val>
                                        </p:tav>
                                      </p:tavLst>
                                    </p:anim>
                                    <p:anim calcmode="lin" valueType="num">
                                      <p:cBhvr>
                                        <p:cTn id="138" dur="1000" fill="hold"/>
                                        <p:tgtEl>
                                          <p:spTgt spid="69"/>
                                        </p:tgtEl>
                                        <p:attrNameLst>
                                          <p:attrName>ppt_y</p:attrName>
                                        </p:attrNameLst>
                                      </p:cBhvr>
                                      <p:tavLst>
                                        <p:tav tm="0">
                                          <p:val>
                                            <p:strVal val="#ppt_y"/>
                                          </p:val>
                                        </p:tav>
                                        <p:tav tm="100000">
                                          <p:val>
                                            <p:strVal val="#ppt_y"/>
                                          </p:val>
                                        </p:tav>
                                      </p:tavLst>
                                    </p:anim>
                                    <p:animEffect transition="in" filter="fade">
                                      <p:cBhvr>
                                        <p:cTn id="139" dur="1000"/>
                                        <p:tgtEl>
                                          <p:spTgt spid="69"/>
                                        </p:tgtEl>
                                      </p:cBhvr>
                                    </p:animEffect>
                                  </p:childTnLst>
                                </p:cTn>
                              </p:par>
                            </p:childTnLst>
                          </p:cTn>
                        </p:par>
                      </p:childTnLst>
                    </p:cTn>
                  </p:par>
                  <p:par>
                    <p:cTn id="140" fill="hold">
                      <p:stCondLst>
                        <p:cond delay="indefinite"/>
                      </p:stCondLst>
                      <p:childTnLst>
                        <p:par>
                          <p:cTn id="141" fill="hold">
                            <p:stCondLst>
                              <p:cond delay="0"/>
                            </p:stCondLst>
                            <p:childTnLst>
                              <p:par>
                                <p:cTn id="142" presetID="48" presetClass="entr" presetSubtype="0" accel="50000" fill="hold" grpId="0" nodeType="clickEffect">
                                  <p:stCondLst>
                                    <p:cond delay="0"/>
                                  </p:stCondLst>
                                  <p:childTnLst>
                                    <p:set>
                                      <p:cBhvr>
                                        <p:cTn id="143" dur="1" fill="hold">
                                          <p:stCondLst>
                                            <p:cond delay="0"/>
                                          </p:stCondLst>
                                        </p:cTn>
                                        <p:tgtEl>
                                          <p:spTgt spid="70"/>
                                        </p:tgtEl>
                                        <p:attrNameLst>
                                          <p:attrName>style.visibility</p:attrName>
                                        </p:attrNameLst>
                                      </p:cBhvr>
                                      <p:to>
                                        <p:strVal val="visible"/>
                                      </p:to>
                                    </p:set>
                                    <p:anim calcmode="lin" valueType="num">
                                      <p:cBhvr>
                                        <p:cTn id="144" dur="1000" fill="hold"/>
                                        <p:tgtEl>
                                          <p:spTgt spid="7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5" dur="1000" fill="hold"/>
                                        <p:tgtEl>
                                          <p:spTgt spid="70"/>
                                        </p:tgtEl>
                                        <p:attrNameLst>
                                          <p:attrName>ppt_x</p:attrName>
                                        </p:attrNameLst>
                                      </p:cBhvr>
                                      <p:tavLst>
                                        <p:tav tm="0">
                                          <p:val>
                                            <p:fltVal val="-1"/>
                                          </p:val>
                                        </p:tav>
                                        <p:tav tm="50000">
                                          <p:val>
                                            <p:fltVal val="0.95"/>
                                          </p:val>
                                        </p:tav>
                                        <p:tav tm="100000">
                                          <p:val>
                                            <p:strVal val="#ppt_x"/>
                                          </p:val>
                                        </p:tav>
                                      </p:tavLst>
                                    </p:anim>
                                    <p:anim calcmode="lin" valueType="num">
                                      <p:cBhvr>
                                        <p:cTn id="146" dur="1000" fill="hold"/>
                                        <p:tgtEl>
                                          <p:spTgt spid="70"/>
                                        </p:tgtEl>
                                        <p:attrNameLst>
                                          <p:attrName>ppt_y</p:attrName>
                                        </p:attrNameLst>
                                      </p:cBhvr>
                                      <p:tavLst>
                                        <p:tav tm="0">
                                          <p:val>
                                            <p:strVal val="#ppt_y"/>
                                          </p:val>
                                        </p:tav>
                                        <p:tav tm="100000">
                                          <p:val>
                                            <p:strVal val="#ppt_y"/>
                                          </p:val>
                                        </p:tav>
                                      </p:tavLst>
                                    </p:anim>
                                    <p:animEffect transition="in" filter="fade">
                                      <p:cBhvr>
                                        <p:cTn id="147" dur="1000"/>
                                        <p:tgtEl>
                                          <p:spTgt spid="70"/>
                                        </p:tgtEl>
                                      </p:cBhvr>
                                    </p:animEffect>
                                  </p:childTnLst>
                                </p:cTn>
                              </p:par>
                            </p:childTnLst>
                          </p:cTn>
                        </p:par>
                      </p:childTnLst>
                    </p:cTn>
                  </p:par>
                  <p:par>
                    <p:cTn id="148" fill="hold">
                      <p:stCondLst>
                        <p:cond delay="indefinite"/>
                      </p:stCondLst>
                      <p:childTnLst>
                        <p:par>
                          <p:cTn id="149" fill="hold">
                            <p:stCondLst>
                              <p:cond delay="0"/>
                            </p:stCondLst>
                            <p:childTnLst>
                              <p:par>
                                <p:cTn id="150" presetID="48" presetClass="entr" presetSubtype="0" accel="50000" fill="hold" grpId="0" nodeType="clickEffect">
                                  <p:stCondLst>
                                    <p:cond delay="0"/>
                                  </p:stCondLst>
                                  <p:childTnLst>
                                    <p:set>
                                      <p:cBhvr>
                                        <p:cTn id="151" dur="1" fill="hold">
                                          <p:stCondLst>
                                            <p:cond delay="0"/>
                                          </p:stCondLst>
                                        </p:cTn>
                                        <p:tgtEl>
                                          <p:spTgt spid="71"/>
                                        </p:tgtEl>
                                        <p:attrNameLst>
                                          <p:attrName>style.visibility</p:attrName>
                                        </p:attrNameLst>
                                      </p:cBhvr>
                                      <p:to>
                                        <p:strVal val="visible"/>
                                      </p:to>
                                    </p:set>
                                    <p:anim calcmode="lin" valueType="num">
                                      <p:cBhvr>
                                        <p:cTn id="152" dur="1000" fill="hold"/>
                                        <p:tgtEl>
                                          <p:spTgt spid="7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3" dur="1000" fill="hold"/>
                                        <p:tgtEl>
                                          <p:spTgt spid="71"/>
                                        </p:tgtEl>
                                        <p:attrNameLst>
                                          <p:attrName>ppt_x</p:attrName>
                                        </p:attrNameLst>
                                      </p:cBhvr>
                                      <p:tavLst>
                                        <p:tav tm="0">
                                          <p:val>
                                            <p:fltVal val="-1"/>
                                          </p:val>
                                        </p:tav>
                                        <p:tav tm="50000">
                                          <p:val>
                                            <p:fltVal val="0.95"/>
                                          </p:val>
                                        </p:tav>
                                        <p:tav tm="100000">
                                          <p:val>
                                            <p:strVal val="#ppt_x"/>
                                          </p:val>
                                        </p:tav>
                                      </p:tavLst>
                                    </p:anim>
                                    <p:anim calcmode="lin" valueType="num">
                                      <p:cBhvr>
                                        <p:cTn id="154" dur="1000" fill="hold"/>
                                        <p:tgtEl>
                                          <p:spTgt spid="71"/>
                                        </p:tgtEl>
                                        <p:attrNameLst>
                                          <p:attrName>ppt_y</p:attrName>
                                        </p:attrNameLst>
                                      </p:cBhvr>
                                      <p:tavLst>
                                        <p:tav tm="0">
                                          <p:val>
                                            <p:strVal val="#ppt_y"/>
                                          </p:val>
                                        </p:tav>
                                        <p:tav tm="100000">
                                          <p:val>
                                            <p:strVal val="#ppt_y"/>
                                          </p:val>
                                        </p:tav>
                                      </p:tavLst>
                                    </p:anim>
                                    <p:animEffect transition="in" filter="fade">
                                      <p:cBhvr>
                                        <p:cTn id="155" dur="1000"/>
                                        <p:tgtEl>
                                          <p:spTgt spid="71"/>
                                        </p:tgtEl>
                                      </p:cBhvr>
                                    </p:animEffect>
                                  </p:childTnLst>
                                </p:cTn>
                              </p:par>
                            </p:childTnLst>
                          </p:cTn>
                        </p:par>
                      </p:childTnLst>
                    </p:cTn>
                  </p:par>
                  <p:par>
                    <p:cTn id="156" fill="hold">
                      <p:stCondLst>
                        <p:cond delay="indefinite"/>
                      </p:stCondLst>
                      <p:childTnLst>
                        <p:par>
                          <p:cTn id="157" fill="hold">
                            <p:stCondLst>
                              <p:cond delay="0"/>
                            </p:stCondLst>
                            <p:childTnLst>
                              <p:par>
                                <p:cTn id="158" presetID="48" presetClass="entr" presetSubtype="0" accel="50000" fill="hold" grpId="0" nodeType="clickEffect">
                                  <p:stCondLst>
                                    <p:cond delay="0"/>
                                  </p:stCondLst>
                                  <p:childTnLst>
                                    <p:set>
                                      <p:cBhvr>
                                        <p:cTn id="159" dur="1" fill="hold">
                                          <p:stCondLst>
                                            <p:cond delay="0"/>
                                          </p:stCondLst>
                                        </p:cTn>
                                        <p:tgtEl>
                                          <p:spTgt spid="72"/>
                                        </p:tgtEl>
                                        <p:attrNameLst>
                                          <p:attrName>style.visibility</p:attrName>
                                        </p:attrNameLst>
                                      </p:cBhvr>
                                      <p:to>
                                        <p:strVal val="visible"/>
                                      </p:to>
                                    </p:set>
                                    <p:anim calcmode="lin" valueType="num">
                                      <p:cBhvr>
                                        <p:cTn id="160" dur="1000" fill="hold"/>
                                        <p:tgtEl>
                                          <p:spTgt spid="7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1" dur="1000" fill="hold"/>
                                        <p:tgtEl>
                                          <p:spTgt spid="72"/>
                                        </p:tgtEl>
                                        <p:attrNameLst>
                                          <p:attrName>ppt_x</p:attrName>
                                        </p:attrNameLst>
                                      </p:cBhvr>
                                      <p:tavLst>
                                        <p:tav tm="0">
                                          <p:val>
                                            <p:fltVal val="-1"/>
                                          </p:val>
                                        </p:tav>
                                        <p:tav tm="50000">
                                          <p:val>
                                            <p:fltVal val="0.95"/>
                                          </p:val>
                                        </p:tav>
                                        <p:tav tm="100000">
                                          <p:val>
                                            <p:strVal val="#ppt_x"/>
                                          </p:val>
                                        </p:tav>
                                      </p:tavLst>
                                    </p:anim>
                                    <p:anim calcmode="lin" valueType="num">
                                      <p:cBhvr>
                                        <p:cTn id="162" dur="1000" fill="hold"/>
                                        <p:tgtEl>
                                          <p:spTgt spid="72"/>
                                        </p:tgtEl>
                                        <p:attrNameLst>
                                          <p:attrName>ppt_y</p:attrName>
                                        </p:attrNameLst>
                                      </p:cBhvr>
                                      <p:tavLst>
                                        <p:tav tm="0">
                                          <p:val>
                                            <p:strVal val="#ppt_y"/>
                                          </p:val>
                                        </p:tav>
                                        <p:tav tm="100000">
                                          <p:val>
                                            <p:strVal val="#ppt_y"/>
                                          </p:val>
                                        </p:tav>
                                      </p:tavLst>
                                    </p:anim>
                                    <p:animEffect transition="in" filter="fade">
                                      <p:cBhvr>
                                        <p:cTn id="163" dur="1000"/>
                                        <p:tgtEl>
                                          <p:spTgt spid="72"/>
                                        </p:tgtEl>
                                      </p:cBhvr>
                                    </p:animEffect>
                                  </p:childTnLst>
                                </p:cTn>
                              </p:par>
                            </p:childTnLst>
                          </p:cTn>
                        </p:par>
                      </p:childTnLst>
                    </p:cTn>
                  </p:par>
                  <p:par>
                    <p:cTn id="164" fill="hold">
                      <p:stCondLst>
                        <p:cond delay="indefinite"/>
                      </p:stCondLst>
                      <p:childTnLst>
                        <p:par>
                          <p:cTn id="165" fill="hold">
                            <p:stCondLst>
                              <p:cond delay="0"/>
                            </p:stCondLst>
                            <p:childTnLst>
                              <p:par>
                                <p:cTn id="166" presetID="48" presetClass="entr" presetSubtype="0" accel="50000" fill="hold" grpId="0" nodeType="clickEffect">
                                  <p:stCondLst>
                                    <p:cond delay="0"/>
                                  </p:stCondLst>
                                  <p:childTnLst>
                                    <p:set>
                                      <p:cBhvr>
                                        <p:cTn id="167" dur="1" fill="hold">
                                          <p:stCondLst>
                                            <p:cond delay="0"/>
                                          </p:stCondLst>
                                        </p:cTn>
                                        <p:tgtEl>
                                          <p:spTgt spid="73"/>
                                        </p:tgtEl>
                                        <p:attrNameLst>
                                          <p:attrName>style.visibility</p:attrName>
                                        </p:attrNameLst>
                                      </p:cBhvr>
                                      <p:to>
                                        <p:strVal val="visible"/>
                                      </p:to>
                                    </p:set>
                                    <p:anim calcmode="lin" valueType="num">
                                      <p:cBhvr>
                                        <p:cTn id="168" dur="1000" fill="hold"/>
                                        <p:tgtEl>
                                          <p:spTgt spid="7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9" dur="1000" fill="hold"/>
                                        <p:tgtEl>
                                          <p:spTgt spid="73"/>
                                        </p:tgtEl>
                                        <p:attrNameLst>
                                          <p:attrName>ppt_x</p:attrName>
                                        </p:attrNameLst>
                                      </p:cBhvr>
                                      <p:tavLst>
                                        <p:tav tm="0">
                                          <p:val>
                                            <p:fltVal val="-1"/>
                                          </p:val>
                                        </p:tav>
                                        <p:tav tm="50000">
                                          <p:val>
                                            <p:fltVal val="0.95"/>
                                          </p:val>
                                        </p:tav>
                                        <p:tav tm="100000">
                                          <p:val>
                                            <p:strVal val="#ppt_x"/>
                                          </p:val>
                                        </p:tav>
                                      </p:tavLst>
                                    </p:anim>
                                    <p:anim calcmode="lin" valueType="num">
                                      <p:cBhvr>
                                        <p:cTn id="170" dur="1000" fill="hold"/>
                                        <p:tgtEl>
                                          <p:spTgt spid="73"/>
                                        </p:tgtEl>
                                        <p:attrNameLst>
                                          <p:attrName>ppt_y</p:attrName>
                                        </p:attrNameLst>
                                      </p:cBhvr>
                                      <p:tavLst>
                                        <p:tav tm="0">
                                          <p:val>
                                            <p:strVal val="#ppt_y"/>
                                          </p:val>
                                        </p:tav>
                                        <p:tav tm="100000">
                                          <p:val>
                                            <p:strVal val="#ppt_y"/>
                                          </p:val>
                                        </p:tav>
                                      </p:tavLst>
                                    </p:anim>
                                    <p:animEffect transition="in" filter="fade">
                                      <p:cBhvr>
                                        <p:cTn id="171" dur="1000"/>
                                        <p:tgtEl>
                                          <p:spTgt spid="73"/>
                                        </p:tgtEl>
                                      </p:cBhvr>
                                    </p:animEffect>
                                  </p:childTnLst>
                                </p:cTn>
                              </p:par>
                            </p:childTnLst>
                          </p:cTn>
                        </p:par>
                      </p:childTnLst>
                    </p:cTn>
                  </p:par>
                  <p:par>
                    <p:cTn id="172" fill="hold">
                      <p:stCondLst>
                        <p:cond delay="indefinite"/>
                      </p:stCondLst>
                      <p:childTnLst>
                        <p:par>
                          <p:cTn id="173" fill="hold">
                            <p:stCondLst>
                              <p:cond delay="0"/>
                            </p:stCondLst>
                            <p:childTnLst>
                              <p:par>
                                <p:cTn id="174" presetID="34" presetClass="entr" presetSubtype="0" fill="hold" grpId="0" nodeType="clickEffect">
                                  <p:stCondLst>
                                    <p:cond delay="0"/>
                                  </p:stCondLst>
                                  <p:childTnLst>
                                    <p:set>
                                      <p:cBhvr>
                                        <p:cTn id="175" dur="1" fill="hold">
                                          <p:stCondLst>
                                            <p:cond delay="0"/>
                                          </p:stCondLst>
                                        </p:cTn>
                                        <p:tgtEl>
                                          <p:spTgt spid="74"/>
                                        </p:tgtEl>
                                        <p:attrNameLst>
                                          <p:attrName>style.visibility</p:attrName>
                                        </p:attrNameLst>
                                      </p:cBhvr>
                                      <p:to>
                                        <p:strVal val="visible"/>
                                      </p:to>
                                    </p:set>
                                    <p:anim from="(-#ppt_w/2)" to="(#ppt_x)" calcmode="lin" valueType="num">
                                      <p:cBhvr>
                                        <p:cTn id="176" dur="600" fill="hold">
                                          <p:stCondLst>
                                            <p:cond delay="0"/>
                                          </p:stCondLst>
                                        </p:cTn>
                                        <p:tgtEl>
                                          <p:spTgt spid="74"/>
                                        </p:tgtEl>
                                        <p:attrNameLst>
                                          <p:attrName>ppt_x</p:attrName>
                                        </p:attrNameLst>
                                      </p:cBhvr>
                                    </p:anim>
                                    <p:anim from="0" to="-1.0" calcmode="lin" valueType="num">
                                      <p:cBhvr>
                                        <p:cTn id="177" dur="200" decel="50000" autoRev="1" fill="hold">
                                          <p:stCondLst>
                                            <p:cond delay="600"/>
                                          </p:stCondLst>
                                        </p:cTn>
                                        <p:tgtEl>
                                          <p:spTgt spid="74"/>
                                        </p:tgtEl>
                                        <p:attrNameLst>
                                          <p:attrName>xshear</p:attrName>
                                        </p:attrNameLst>
                                      </p:cBhvr>
                                    </p:anim>
                                    <p:animScale>
                                      <p:cBhvr>
                                        <p:cTn id="178" dur="200" decel="100000" autoRev="1" fill="hold">
                                          <p:stCondLst>
                                            <p:cond delay="600"/>
                                          </p:stCondLst>
                                        </p:cTn>
                                        <p:tgtEl>
                                          <p:spTgt spid="74"/>
                                        </p:tgtEl>
                                      </p:cBhvr>
                                      <p:from x="100000" y="100000"/>
                                      <p:to x="80000" y="100000"/>
                                    </p:animScale>
                                    <p:anim by="(#ppt_h/3+#ppt_w*0.1)" calcmode="lin" valueType="num">
                                      <p:cBhvr additive="sum">
                                        <p:cTn id="179" dur="200" decel="100000" autoRev="1" fill="hold">
                                          <p:stCondLst>
                                            <p:cond delay="600"/>
                                          </p:stCondLst>
                                        </p:cTn>
                                        <p:tgtEl>
                                          <p:spTgt spid="74"/>
                                        </p:tgtEl>
                                        <p:attrNameLst>
                                          <p:attrName>ppt_x</p:attrName>
                                        </p:attrNameLst>
                                      </p:cBhvr>
                                    </p:anim>
                                  </p:childTnLst>
                                </p:cTn>
                              </p:par>
                            </p:childTnLst>
                          </p:cTn>
                        </p:par>
                      </p:childTnLst>
                    </p:cTn>
                  </p:par>
                  <p:par>
                    <p:cTn id="180" fill="hold">
                      <p:stCondLst>
                        <p:cond delay="indefinite"/>
                      </p:stCondLst>
                      <p:childTnLst>
                        <p:par>
                          <p:cTn id="181" fill="hold">
                            <p:stCondLst>
                              <p:cond delay="0"/>
                            </p:stCondLst>
                            <p:childTnLst>
                              <p:par>
                                <p:cTn id="182" presetID="34" presetClass="entr" presetSubtype="0" fill="hold" grpId="0" nodeType="clickEffect">
                                  <p:stCondLst>
                                    <p:cond delay="0"/>
                                  </p:stCondLst>
                                  <p:childTnLst>
                                    <p:set>
                                      <p:cBhvr>
                                        <p:cTn id="183" dur="1" fill="hold">
                                          <p:stCondLst>
                                            <p:cond delay="0"/>
                                          </p:stCondLst>
                                        </p:cTn>
                                        <p:tgtEl>
                                          <p:spTgt spid="75"/>
                                        </p:tgtEl>
                                        <p:attrNameLst>
                                          <p:attrName>style.visibility</p:attrName>
                                        </p:attrNameLst>
                                      </p:cBhvr>
                                      <p:to>
                                        <p:strVal val="visible"/>
                                      </p:to>
                                    </p:set>
                                    <p:anim from="(-#ppt_w/2)" to="(#ppt_x)" calcmode="lin" valueType="num">
                                      <p:cBhvr>
                                        <p:cTn id="184" dur="600" fill="hold">
                                          <p:stCondLst>
                                            <p:cond delay="0"/>
                                          </p:stCondLst>
                                        </p:cTn>
                                        <p:tgtEl>
                                          <p:spTgt spid="75"/>
                                        </p:tgtEl>
                                        <p:attrNameLst>
                                          <p:attrName>ppt_x</p:attrName>
                                        </p:attrNameLst>
                                      </p:cBhvr>
                                    </p:anim>
                                    <p:anim from="0" to="-1.0" calcmode="lin" valueType="num">
                                      <p:cBhvr>
                                        <p:cTn id="185" dur="200" decel="50000" autoRev="1" fill="hold">
                                          <p:stCondLst>
                                            <p:cond delay="600"/>
                                          </p:stCondLst>
                                        </p:cTn>
                                        <p:tgtEl>
                                          <p:spTgt spid="75"/>
                                        </p:tgtEl>
                                        <p:attrNameLst>
                                          <p:attrName>xshear</p:attrName>
                                        </p:attrNameLst>
                                      </p:cBhvr>
                                    </p:anim>
                                    <p:animScale>
                                      <p:cBhvr>
                                        <p:cTn id="186" dur="200" decel="100000" autoRev="1" fill="hold">
                                          <p:stCondLst>
                                            <p:cond delay="600"/>
                                          </p:stCondLst>
                                        </p:cTn>
                                        <p:tgtEl>
                                          <p:spTgt spid="75"/>
                                        </p:tgtEl>
                                      </p:cBhvr>
                                      <p:from x="100000" y="100000"/>
                                      <p:to x="80000" y="100000"/>
                                    </p:animScale>
                                    <p:anim by="(#ppt_h/3+#ppt_w*0.1)" calcmode="lin" valueType="num">
                                      <p:cBhvr additive="sum">
                                        <p:cTn id="187" dur="200" decel="100000" autoRev="1" fill="hold">
                                          <p:stCondLst>
                                            <p:cond delay="600"/>
                                          </p:stCondLst>
                                        </p:cTn>
                                        <p:tgtEl>
                                          <p:spTgt spid="75"/>
                                        </p:tgtEl>
                                        <p:attrNameLst>
                                          <p:attrName>ppt_x</p:attrName>
                                        </p:attrNameLst>
                                      </p:cBhvr>
                                    </p:anim>
                                  </p:childTnLst>
                                </p:cTn>
                              </p:par>
                            </p:childTnLst>
                          </p:cTn>
                        </p:par>
                      </p:childTnLst>
                    </p:cTn>
                  </p:par>
                  <p:par>
                    <p:cTn id="188" fill="hold">
                      <p:stCondLst>
                        <p:cond delay="indefinite"/>
                      </p:stCondLst>
                      <p:childTnLst>
                        <p:par>
                          <p:cTn id="189" fill="hold">
                            <p:stCondLst>
                              <p:cond delay="0"/>
                            </p:stCondLst>
                            <p:childTnLst>
                              <p:par>
                                <p:cTn id="190" presetID="34" presetClass="entr" presetSubtype="0" fill="hold" grpId="0" nodeType="clickEffect">
                                  <p:stCondLst>
                                    <p:cond delay="0"/>
                                  </p:stCondLst>
                                  <p:childTnLst>
                                    <p:set>
                                      <p:cBhvr>
                                        <p:cTn id="191" dur="1" fill="hold">
                                          <p:stCondLst>
                                            <p:cond delay="0"/>
                                          </p:stCondLst>
                                        </p:cTn>
                                        <p:tgtEl>
                                          <p:spTgt spid="76"/>
                                        </p:tgtEl>
                                        <p:attrNameLst>
                                          <p:attrName>style.visibility</p:attrName>
                                        </p:attrNameLst>
                                      </p:cBhvr>
                                      <p:to>
                                        <p:strVal val="visible"/>
                                      </p:to>
                                    </p:set>
                                    <p:anim from="(-#ppt_w/2)" to="(#ppt_x)" calcmode="lin" valueType="num">
                                      <p:cBhvr>
                                        <p:cTn id="192" dur="600" fill="hold">
                                          <p:stCondLst>
                                            <p:cond delay="0"/>
                                          </p:stCondLst>
                                        </p:cTn>
                                        <p:tgtEl>
                                          <p:spTgt spid="76"/>
                                        </p:tgtEl>
                                        <p:attrNameLst>
                                          <p:attrName>ppt_x</p:attrName>
                                        </p:attrNameLst>
                                      </p:cBhvr>
                                    </p:anim>
                                    <p:anim from="0" to="-1.0" calcmode="lin" valueType="num">
                                      <p:cBhvr>
                                        <p:cTn id="193" dur="200" decel="50000" autoRev="1" fill="hold">
                                          <p:stCondLst>
                                            <p:cond delay="600"/>
                                          </p:stCondLst>
                                        </p:cTn>
                                        <p:tgtEl>
                                          <p:spTgt spid="76"/>
                                        </p:tgtEl>
                                        <p:attrNameLst>
                                          <p:attrName>xshear</p:attrName>
                                        </p:attrNameLst>
                                      </p:cBhvr>
                                    </p:anim>
                                    <p:animScale>
                                      <p:cBhvr>
                                        <p:cTn id="194" dur="200" decel="100000" autoRev="1" fill="hold">
                                          <p:stCondLst>
                                            <p:cond delay="600"/>
                                          </p:stCondLst>
                                        </p:cTn>
                                        <p:tgtEl>
                                          <p:spTgt spid="76"/>
                                        </p:tgtEl>
                                      </p:cBhvr>
                                      <p:from x="100000" y="100000"/>
                                      <p:to x="80000" y="100000"/>
                                    </p:animScale>
                                    <p:anim by="(#ppt_h/3+#ppt_w*0.1)" calcmode="lin" valueType="num">
                                      <p:cBhvr additive="sum">
                                        <p:cTn id="195" dur="200" decel="100000" autoRev="1" fill="hold">
                                          <p:stCondLst>
                                            <p:cond delay="600"/>
                                          </p:stCondLst>
                                        </p:cTn>
                                        <p:tgtEl>
                                          <p:spTgt spid="76"/>
                                        </p:tgtEl>
                                        <p:attrNameLst>
                                          <p:attrName>ppt_x</p:attrName>
                                        </p:attrNameLst>
                                      </p:cBhvr>
                                    </p:anim>
                                  </p:childTnLst>
                                </p:cTn>
                              </p:par>
                            </p:childTnLst>
                          </p:cTn>
                        </p:par>
                      </p:childTnLst>
                    </p:cTn>
                  </p:par>
                  <p:par>
                    <p:cTn id="196" fill="hold">
                      <p:stCondLst>
                        <p:cond delay="indefinite"/>
                      </p:stCondLst>
                      <p:childTnLst>
                        <p:par>
                          <p:cTn id="197" fill="hold">
                            <p:stCondLst>
                              <p:cond delay="0"/>
                            </p:stCondLst>
                            <p:childTnLst>
                              <p:par>
                                <p:cTn id="198" presetID="34" presetClass="entr" presetSubtype="0" fill="hold" grpId="0" nodeType="clickEffect">
                                  <p:stCondLst>
                                    <p:cond delay="0"/>
                                  </p:stCondLst>
                                  <p:childTnLst>
                                    <p:set>
                                      <p:cBhvr>
                                        <p:cTn id="199" dur="1" fill="hold">
                                          <p:stCondLst>
                                            <p:cond delay="0"/>
                                          </p:stCondLst>
                                        </p:cTn>
                                        <p:tgtEl>
                                          <p:spTgt spid="77"/>
                                        </p:tgtEl>
                                        <p:attrNameLst>
                                          <p:attrName>style.visibility</p:attrName>
                                        </p:attrNameLst>
                                      </p:cBhvr>
                                      <p:to>
                                        <p:strVal val="visible"/>
                                      </p:to>
                                    </p:set>
                                    <p:anim from="(-#ppt_w/2)" to="(#ppt_x)" calcmode="lin" valueType="num">
                                      <p:cBhvr>
                                        <p:cTn id="200" dur="600" fill="hold">
                                          <p:stCondLst>
                                            <p:cond delay="0"/>
                                          </p:stCondLst>
                                        </p:cTn>
                                        <p:tgtEl>
                                          <p:spTgt spid="77"/>
                                        </p:tgtEl>
                                        <p:attrNameLst>
                                          <p:attrName>ppt_x</p:attrName>
                                        </p:attrNameLst>
                                      </p:cBhvr>
                                    </p:anim>
                                    <p:anim from="0" to="-1.0" calcmode="lin" valueType="num">
                                      <p:cBhvr>
                                        <p:cTn id="201" dur="200" decel="50000" autoRev="1" fill="hold">
                                          <p:stCondLst>
                                            <p:cond delay="600"/>
                                          </p:stCondLst>
                                        </p:cTn>
                                        <p:tgtEl>
                                          <p:spTgt spid="77"/>
                                        </p:tgtEl>
                                        <p:attrNameLst>
                                          <p:attrName>xshear</p:attrName>
                                        </p:attrNameLst>
                                      </p:cBhvr>
                                    </p:anim>
                                    <p:animScale>
                                      <p:cBhvr>
                                        <p:cTn id="202" dur="200" decel="100000" autoRev="1" fill="hold">
                                          <p:stCondLst>
                                            <p:cond delay="600"/>
                                          </p:stCondLst>
                                        </p:cTn>
                                        <p:tgtEl>
                                          <p:spTgt spid="77"/>
                                        </p:tgtEl>
                                      </p:cBhvr>
                                      <p:from x="100000" y="100000"/>
                                      <p:to x="80000" y="100000"/>
                                    </p:animScale>
                                    <p:anim by="(#ppt_h/3+#ppt_w*0.1)" calcmode="lin" valueType="num">
                                      <p:cBhvr additive="sum">
                                        <p:cTn id="203" dur="200" decel="100000" autoRev="1" fill="hold">
                                          <p:stCondLst>
                                            <p:cond delay="600"/>
                                          </p:stCondLst>
                                        </p:cTn>
                                        <p:tgtEl>
                                          <p:spTgt spid="77"/>
                                        </p:tgtEl>
                                        <p:attrNameLst>
                                          <p:attrName>ppt_x</p:attrName>
                                        </p:attrNameLst>
                                      </p:cBhvr>
                                    </p:anim>
                                  </p:childTnLst>
                                </p:cTn>
                              </p:par>
                            </p:childTnLst>
                          </p:cTn>
                        </p:par>
                      </p:childTnLst>
                    </p:cTn>
                  </p:par>
                  <p:par>
                    <p:cTn id="204" fill="hold">
                      <p:stCondLst>
                        <p:cond delay="indefinite"/>
                      </p:stCondLst>
                      <p:childTnLst>
                        <p:par>
                          <p:cTn id="205" fill="hold">
                            <p:stCondLst>
                              <p:cond delay="0"/>
                            </p:stCondLst>
                            <p:childTnLst>
                              <p:par>
                                <p:cTn id="206" presetID="34" presetClass="entr" presetSubtype="0" fill="hold" grpId="0" nodeType="clickEffect">
                                  <p:stCondLst>
                                    <p:cond delay="0"/>
                                  </p:stCondLst>
                                  <p:childTnLst>
                                    <p:set>
                                      <p:cBhvr>
                                        <p:cTn id="207" dur="1" fill="hold">
                                          <p:stCondLst>
                                            <p:cond delay="0"/>
                                          </p:stCondLst>
                                        </p:cTn>
                                        <p:tgtEl>
                                          <p:spTgt spid="78"/>
                                        </p:tgtEl>
                                        <p:attrNameLst>
                                          <p:attrName>style.visibility</p:attrName>
                                        </p:attrNameLst>
                                      </p:cBhvr>
                                      <p:to>
                                        <p:strVal val="visible"/>
                                      </p:to>
                                    </p:set>
                                    <p:anim from="(-#ppt_w/2)" to="(#ppt_x)" calcmode="lin" valueType="num">
                                      <p:cBhvr>
                                        <p:cTn id="208" dur="600" fill="hold">
                                          <p:stCondLst>
                                            <p:cond delay="0"/>
                                          </p:stCondLst>
                                        </p:cTn>
                                        <p:tgtEl>
                                          <p:spTgt spid="78"/>
                                        </p:tgtEl>
                                        <p:attrNameLst>
                                          <p:attrName>ppt_x</p:attrName>
                                        </p:attrNameLst>
                                      </p:cBhvr>
                                    </p:anim>
                                    <p:anim from="0" to="-1.0" calcmode="lin" valueType="num">
                                      <p:cBhvr>
                                        <p:cTn id="209" dur="200" decel="50000" autoRev="1" fill="hold">
                                          <p:stCondLst>
                                            <p:cond delay="600"/>
                                          </p:stCondLst>
                                        </p:cTn>
                                        <p:tgtEl>
                                          <p:spTgt spid="78"/>
                                        </p:tgtEl>
                                        <p:attrNameLst>
                                          <p:attrName>xshear</p:attrName>
                                        </p:attrNameLst>
                                      </p:cBhvr>
                                    </p:anim>
                                    <p:animScale>
                                      <p:cBhvr>
                                        <p:cTn id="210" dur="200" decel="100000" autoRev="1" fill="hold">
                                          <p:stCondLst>
                                            <p:cond delay="600"/>
                                          </p:stCondLst>
                                        </p:cTn>
                                        <p:tgtEl>
                                          <p:spTgt spid="78"/>
                                        </p:tgtEl>
                                      </p:cBhvr>
                                      <p:from x="100000" y="100000"/>
                                      <p:to x="80000" y="100000"/>
                                    </p:animScale>
                                    <p:anim by="(#ppt_h/3+#ppt_w*0.1)" calcmode="lin" valueType="num">
                                      <p:cBhvr additive="sum">
                                        <p:cTn id="211" dur="200" decel="100000" autoRev="1" fill="hold">
                                          <p:stCondLst>
                                            <p:cond delay="600"/>
                                          </p:stCondLst>
                                        </p:cTn>
                                        <p:tgtEl>
                                          <p:spTgt spid="78"/>
                                        </p:tgtEl>
                                        <p:attrNameLst>
                                          <p:attrName>ppt_x</p:attrName>
                                        </p:attrNameLst>
                                      </p:cBhvr>
                                    </p:anim>
                                  </p:childTnLst>
                                </p:cTn>
                              </p:par>
                            </p:childTnLst>
                          </p:cTn>
                        </p:par>
                      </p:childTnLst>
                    </p:cTn>
                  </p:par>
                  <p:par>
                    <p:cTn id="212" fill="hold">
                      <p:stCondLst>
                        <p:cond delay="indefinite"/>
                      </p:stCondLst>
                      <p:childTnLst>
                        <p:par>
                          <p:cTn id="213" fill="hold">
                            <p:stCondLst>
                              <p:cond delay="0"/>
                            </p:stCondLst>
                            <p:childTnLst>
                              <p:par>
                                <p:cTn id="214" presetID="34" presetClass="entr" presetSubtype="0" fill="hold" grpId="0" nodeType="clickEffect">
                                  <p:stCondLst>
                                    <p:cond delay="0"/>
                                  </p:stCondLst>
                                  <p:childTnLst>
                                    <p:set>
                                      <p:cBhvr>
                                        <p:cTn id="215" dur="1" fill="hold">
                                          <p:stCondLst>
                                            <p:cond delay="0"/>
                                          </p:stCondLst>
                                        </p:cTn>
                                        <p:tgtEl>
                                          <p:spTgt spid="79"/>
                                        </p:tgtEl>
                                        <p:attrNameLst>
                                          <p:attrName>style.visibility</p:attrName>
                                        </p:attrNameLst>
                                      </p:cBhvr>
                                      <p:to>
                                        <p:strVal val="visible"/>
                                      </p:to>
                                    </p:set>
                                    <p:anim from="(-#ppt_w/2)" to="(#ppt_x)" calcmode="lin" valueType="num">
                                      <p:cBhvr>
                                        <p:cTn id="216" dur="600" fill="hold">
                                          <p:stCondLst>
                                            <p:cond delay="0"/>
                                          </p:stCondLst>
                                        </p:cTn>
                                        <p:tgtEl>
                                          <p:spTgt spid="79"/>
                                        </p:tgtEl>
                                        <p:attrNameLst>
                                          <p:attrName>ppt_x</p:attrName>
                                        </p:attrNameLst>
                                      </p:cBhvr>
                                    </p:anim>
                                    <p:anim from="0" to="-1.0" calcmode="lin" valueType="num">
                                      <p:cBhvr>
                                        <p:cTn id="217" dur="200" decel="50000" autoRev="1" fill="hold">
                                          <p:stCondLst>
                                            <p:cond delay="600"/>
                                          </p:stCondLst>
                                        </p:cTn>
                                        <p:tgtEl>
                                          <p:spTgt spid="79"/>
                                        </p:tgtEl>
                                        <p:attrNameLst>
                                          <p:attrName>xshear</p:attrName>
                                        </p:attrNameLst>
                                      </p:cBhvr>
                                    </p:anim>
                                    <p:animScale>
                                      <p:cBhvr>
                                        <p:cTn id="218" dur="200" decel="100000" autoRev="1" fill="hold">
                                          <p:stCondLst>
                                            <p:cond delay="600"/>
                                          </p:stCondLst>
                                        </p:cTn>
                                        <p:tgtEl>
                                          <p:spTgt spid="79"/>
                                        </p:tgtEl>
                                      </p:cBhvr>
                                      <p:from x="100000" y="100000"/>
                                      <p:to x="80000" y="100000"/>
                                    </p:animScale>
                                    <p:anim by="(#ppt_h/3+#ppt_w*0.1)" calcmode="lin" valueType="num">
                                      <p:cBhvr additive="sum">
                                        <p:cTn id="219" dur="200" decel="100000" autoRev="1" fill="hold">
                                          <p:stCondLst>
                                            <p:cond delay="600"/>
                                          </p:stCondLst>
                                        </p:cTn>
                                        <p:tgtEl>
                                          <p:spTgt spid="79"/>
                                        </p:tgtEl>
                                        <p:attrNameLst>
                                          <p:attrName>ppt_x</p:attrName>
                                        </p:attrNameLst>
                                      </p:cBhvr>
                                    </p:anim>
                                  </p:childTnLst>
                                </p:cTn>
                              </p:par>
                            </p:childTnLst>
                          </p:cTn>
                        </p:par>
                      </p:childTnLst>
                    </p:cTn>
                  </p:par>
                  <p:par>
                    <p:cTn id="220" fill="hold">
                      <p:stCondLst>
                        <p:cond delay="indefinite"/>
                      </p:stCondLst>
                      <p:childTnLst>
                        <p:par>
                          <p:cTn id="221" fill="hold">
                            <p:stCondLst>
                              <p:cond delay="0"/>
                            </p:stCondLst>
                            <p:childTnLst>
                              <p:par>
                                <p:cTn id="222" presetID="6" presetClass="entr" presetSubtype="16" fill="hold" nodeType="clickEffect">
                                  <p:stCondLst>
                                    <p:cond delay="0"/>
                                  </p:stCondLst>
                                  <p:childTnLst>
                                    <p:set>
                                      <p:cBhvr>
                                        <p:cTn id="223" dur="1" fill="hold">
                                          <p:stCondLst>
                                            <p:cond delay="0"/>
                                          </p:stCondLst>
                                        </p:cTn>
                                        <p:tgtEl>
                                          <p:spTgt spid="82"/>
                                        </p:tgtEl>
                                        <p:attrNameLst>
                                          <p:attrName>style.visibility</p:attrName>
                                        </p:attrNameLst>
                                      </p:cBhvr>
                                      <p:to>
                                        <p:strVal val="visible"/>
                                      </p:to>
                                    </p:set>
                                    <p:animEffect transition="in" filter="circle(in)">
                                      <p:cBhvr>
                                        <p:cTn id="224" dur="2000"/>
                                        <p:tgtEl>
                                          <p:spTgt spid="82"/>
                                        </p:tgtEl>
                                      </p:cBhvr>
                                    </p:animEffect>
                                  </p:childTnLst>
                                </p:cTn>
                              </p:par>
                            </p:childTnLst>
                          </p:cTn>
                        </p:par>
                      </p:childTnLst>
                    </p:cTn>
                  </p:par>
                  <p:par>
                    <p:cTn id="225" fill="hold">
                      <p:stCondLst>
                        <p:cond delay="indefinite"/>
                      </p:stCondLst>
                      <p:childTnLst>
                        <p:par>
                          <p:cTn id="226" fill="hold">
                            <p:stCondLst>
                              <p:cond delay="0"/>
                            </p:stCondLst>
                            <p:childTnLst>
                              <p:par>
                                <p:cTn id="227" presetID="6" presetClass="entr" presetSubtype="16" fill="hold" nodeType="clickEffect">
                                  <p:stCondLst>
                                    <p:cond delay="0"/>
                                  </p:stCondLst>
                                  <p:childTnLst>
                                    <p:set>
                                      <p:cBhvr>
                                        <p:cTn id="228" dur="1" fill="hold">
                                          <p:stCondLst>
                                            <p:cond delay="0"/>
                                          </p:stCondLst>
                                        </p:cTn>
                                        <p:tgtEl>
                                          <p:spTgt spid="88"/>
                                        </p:tgtEl>
                                        <p:attrNameLst>
                                          <p:attrName>style.visibility</p:attrName>
                                        </p:attrNameLst>
                                      </p:cBhvr>
                                      <p:to>
                                        <p:strVal val="visible"/>
                                      </p:to>
                                    </p:set>
                                    <p:animEffect transition="in" filter="circle(in)">
                                      <p:cBhvr>
                                        <p:cTn id="229" dur="2000"/>
                                        <p:tgtEl>
                                          <p:spTgt spid="88"/>
                                        </p:tgtEl>
                                      </p:cBhvr>
                                    </p:animEffect>
                                  </p:childTnLst>
                                </p:cTn>
                              </p:par>
                            </p:childTnLst>
                          </p:cTn>
                        </p:par>
                      </p:childTnLst>
                    </p:cTn>
                  </p:par>
                  <p:par>
                    <p:cTn id="230" fill="hold">
                      <p:stCondLst>
                        <p:cond delay="indefinite"/>
                      </p:stCondLst>
                      <p:childTnLst>
                        <p:par>
                          <p:cTn id="231" fill="hold">
                            <p:stCondLst>
                              <p:cond delay="0"/>
                            </p:stCondLst>
                            <p:childTnLst>
                              <p:par>
                                <p:cTn id="232" presetID="6" presetClass="entr" presetSubtype="16" fill="hold" nodeType="clickEffect">
                                  <p:stCondLst>
                                    <p:cond delay="0"/>
                                  </p:stCondLst>
                                  <p:childTnLst>
                                    <p:set>
                                      <p:cBhvr>
                                        <p:cTn id="233" dur="1" fill="hold">
                                          <p:stCondLst>
                                            <p:cond delay="0"/>
                                          </p:stCondLst>
                                        </p:cTn>
                                        <p:tgtEl>
                                          <p:spTgt spid="89"/>
                                        </p:tgtEl>
                                        <p:attrNameLst>
                                          <p:attrName>style.visibility</p:attrName>
                                        </p:attrNameLst>
                                      </p:cBhvr>
                                      <p:to>
                                        <p:strVal val="visible"/>
                                      </p:to>
                                    </p:set>
                                    <p:animEffect transition="in" filter="circle(in)">
                                      <p:cBhvr>
                                        <p:cTn id="234" dur="2000"/>
                                        <p:tgtEl>
                                          <p:spTgt spid="89"/>
                                        </p:tgtEl>
                                      </p:cBhvr>
                                    </p:animEffect>
                                  </p:childTnLst>
                                </p:cTn>
                              </p:par>
                            </p:childTnLst>
                          </p:cTn>
                        </p:par>
                      </p:childTnLst>
                    </p:cTn>
                  </p:par>
                  <p:par>
                    <p:cTn id="235" fill="hold">
                      <p:stCondLst>
                        <p:cond delay="indefinite"/>
                      </p:stCondLst>
                      <p:childTnLst>
                        <p:par>
                          <p:cTn id="236" fill="hold">
                            <p:stCondLst>
                              <p:cond delay="0"/>
                            </p:stCondLst>
                            <p:childTnLst>
                              <p:par>
                                <p:cTn id="237" presetID="19" presetClass="entr" presetSubtype="10" fill="hold" nodeType="clickEffect">
                                  <p:stCondLst>
                                    <p:cond delay="0"/>
                                  </p:stCondLst>
                                  <p:childTnLst>
                                    <p:set>
                                      <p:cBhvr>
                                        <p:cTn id="238" dur="1" fill="hold">
                                          <p:stCondLst>
                                            <p:cond delay="0"/>
                                          </p:stCondLst>
                                        </p:cTn>
                                        <p:tgtEl>
                                          <p:spTgt spid="90"/>
                                        </p:tgtEl>
                                        <p:attrNameLst>
                                          <p:attrName>style.visibility</p:attrName>
                                        </p:attrNameLst>
                                      </p:cBhvr>
                                      <p:to>
                                        <p:strVal val="visible"/>
                                      </p:to>
                                    </p:set>
                                    <p:anim calcmode="lin" valueType="num">
                                      <p:cBhvr>
                                        <p:cTn id="239" dur="5000" fill="hold"/>
                                        <p:tgtEl>
                                          <p:spTgt spid="90"/>
                                        </p:tgtEl>
                                        <p:attrNameLst>
                                          <p:attrName>ppt_w</p:attrName>
                                        </p:attrNameLst>
                                      </p:cBhvr>
                                      <p:tavLst>
                                        <p:tav tm="0" fmla="#ppt_w*sin(2.5*pi*$)">
                                          <p:val>
                                            <p:fltVal val="0"/>
                                          </p:val>
                                        </p:tav>
                                        <p:tav tm="100000">
                                          <p:val>
                                            <p:fltVal val="1"/>
                                          </p:val>
                                        </p:tav>
                                      </p:tavLst>
                                    </p:anim>
                                    <p:anim calcmode="lin" valueType="num">
                                      <p:cBhvr>
                                        <p:cTn id="240" dur="5000" fill="hold"/>
                                        <p:tgtEl>
                                          <p:spTgt spid="90"/>
                                        </p:tgtEl>
                                        <p:attrNameLst>
                                          <p:attrName>ppt_h</p:attrName>
                                        </p:attrNameLst>
                                      </p:cBhvr>
                                      <p:tavLst>
                                        <p:tav tm="0">
                                          <p:val>
                                            <p:strVal val="#ppt_h"/>
                                          </p:val>
                                        </p:tav>
                                        <p:tav tm="100000">
                                          <p:val>
                                            <p:strVal val="#ppt_h"/>
                                          </p:val>
                                        </p:tav>
                                      </p:tavLst>
                                    </p:anim>
                                  </p:childTnLst>
                                </p:cTn>
                              </p:par>
                            </p:childTnLst>
                          </p:cTn>
                        </p:par>
                      </p:childTnLst>
                    </p:cTn>
                  </p:par>
                  <p:par>
                    <p:cTn id="241" fill="hold">
                      <p:stCondLst>
                        <p:cond delay="indefinite"/>
                      </p:stCondLst>
                      <p:childTnLst>
                        <p:par>
                          <p:cTn id="242" fill="hold">
                            <p:stCondLst>
                              <p:cond delay="0"/>
                            </p:stCondLst>
                            <p:childTnLst>
                              <p:par>
                                <p:cTn id="243" presetID="6" presetClass="entr" presetSubtype="16" fill="hold" nodeType="clickEffect">
                                  <p:stCondLst>
                                    <p:cond delay="0"/>
                                  </p:stCondLst>
                                  <p:childTnLst>
                                    <p:set>
                                      <p:cBhvr>
                                        <p:cTn id="244" dur="1" fill="hold">
                                          <p:stCondLst>
                                            <p:cond delay="0"/>
                                          </p:stCondLst>
                                        </p:cTn>
                                        <p:tgtEl>
                                          <p:spTgt spid="92"/>
                                        </p:tgtEl>
                                        <p:attrNameLst>
                                          <p:attrName>style.visibility</p:attrName>
                                        </p:attrNameLst>
                                      </p:cBhvr>
                                      <p:to>
                                        <p:strVal val="visible"/>
                                      </p:to>
                                    </p:set>
                                    <p:animEffect transition="in" filter="circle(in)">
                                      <p:cBhvr>
                                        <p:cTn id="245" dur="2000"/>
                                        <p:tgtEl>
                                          <p:spTgt spid="92"/>
                                        </p:tgtEl>
                                      </p:cBhvr>
                                    </p:animEffect>
                                  </p:childTnLst>
                                </p:cTn>
                              </p:par>
                            </p:childTnLst>
                          </p:cTn>
                        </p:par>
                      </p:childTnLst>
                    </p:cTn>
                  </p:par>
                  <p:par>
                    <p:cTn id="246" fill="hold">
                      <p:stCondLst>
                        <p:cond delay="indefinite"/>
                      </p:stCondLst>
                      <p:childTnLst>
                        <p:par>
                          <p:cTn id="247" fill="hold">
                            <p:stCondLst>
                              <p:cond delay="0"/>
                            </p:stCondLst>
                            <p:childTnLst>
                              <p:par>
                                <p:cTn id="248" presetID="13" presetClass="entr" presetSubtype="16" fill="hold" nodeType="clickEffect">
                                  <p:stCondLst>
                                    <p:cond delay="0"/>
                                  </p:stCondLst>
                                  <p:childTnLst>
                                    <p:set>
                                      <p:cBhvr>
                                        <p:cTn id="249" dur="1" fill="hold">
                                          <p:stCondLst>
                                            <p:cond delay="0"/>
                                          </p:stCondLst>
                                        </p:cTn>
                                        <p:tgtEl>
                                          <p:spTgt spid="93"/>
                                        </p:tgtEl>
                                        <p:attrNameLst>
                                          <p:attrName>style.visibility</p:attrName>
                                        </p:attrNameLst>
                                      </p:cBhvr>
                                      <p:to>
                                        <p:strVal val="visible"/>
                                      </p:to>
                                    </p:set>
                                    <p:animEffect transition="in" filter="plus(in)">
                                      <p:cBhvr>
                                        <p:cTn id="250" dur="2000"/>
                                        <p:tgtEl>
                                          <p:spTgt spid="93"/>
                                        </p:tgtEl>
                                      </p:cBhvr>
                                    </p:animEffect>
                                  </p:childTnLst>
                                </p:cTn>
                              </p:par>
                            </p:childTnLst>
                          </p:cTn>
                        </p:par>
                      </p:childTnLst>
                    </p:cTn>
                  </p:par>
                  <p:par>
                    <p:cTn id="251" fill="hold">
                      <p:stCondLst>
                        <p:cond delay="indefinite"/>
                      </p:stCondLst>
                      <p:childTnLst>
                        <p:par>
                          <p:cTn id="252" fill="hold">
                            <p:stCondLst>
                              <p:cond delay="0"/>
                            </p:stCondLst>
                            <p:childTnLst>
                              <p:par>
                                <p:cTn id="253" presetID="6" presetClass="entr" presetSubtype="16" fill="hold" nodeType="clickEffect">
                                  <p:stCondLst>
                                    <p:cond delay="0"/>
                                  </p:stCondLst>
                                  <p:childTnLst>
                                    <p:set>
                                      <p:cBhvr>
                                        <p:cTn id="254" dur="1" fill="hold">
                                          <p:stCondLst>
                                            <p:cond delay="0"/>
                                          </p:stCondLst>
                                        </p:cTn>
                                        <p:tgtEl>
                                          <p:spTgt spid="94"/>
                                        </p:tgtEl>
                                        <p:attrNameLst>
                                          <p:attrName>style.visibility</p:attrName>
                                        </p:attrNameLst>
                                      </p:cBhvr>
                                      <p:to>
                                        <p:strVal val="visible"/>
                                      </p:to>
                                    </p:set>
                                    <p:animEffect transition="in" filter="circle(in)">
                                      <p:cBhvr>
                                        <p:cTn id="255" dur="2000"/>
                                        <p:tgtEl>
                                          <p:spTgt spid="94"/>
                                        </p:tgtEl>
                                      </p:cBhvr>
                                    </p:animEffect>
                                  </p:childTnLst>
                                </p:cTn>
                              </p:par>
                            </p:childTnLst>
                          </p:cTn>
                        </p:par>
                      </p:childTnLst>
                    </p:cTn>
                  </p:par>
                  <p:par>
                    <p:cTn id="256" fill="hold">
                      <p:stCondLst>
                        <p:cond delay="indefinite"/>
                      </p:stCondLst>
                      <p:childTnLst>
                        <p:par>
                          <p:cTn id="257" fill="hold">
                            <p:stCondLst>
                              <p:cond delay="0"/>
                            </p:stCondLst>
                            <p:childTnLst>
                              <p:par>
                                <p:cTn id="258" presetID="22" presetClass="entr" presetSubtype="4" fill="hold" nodeType="clickEffect">
                                  <p:stCondLst>
                                    <p:cond delay="0"/>
                                  </p:stCondLst>
                                  <p:childTnLst>
                                    <p:set>
                                      <p:cBhvr>
                                        <p:cTn id="259" dur="1" fill="hold">
                                          <p:stCondLst>
                                            <p:cond delay="0"/>
                                          </p:stCondLst>
                                        </p:cTn>
                                        <p:tgtEl>
                                          <p:spTgt spid="53"/>
                                        </p:tgtEl>
                                        <p:attrNameLst>
                                          <p:attrName>style.visibility</p:attrName>
                                        </p:attrNameLst>
                                      </p:cBhvr>
                                      <p:to>
                                        <p:strVal val="visible"/>
                                      </p:to>
                                    </p:set>
                                    <p:animEffect transition="in" filter="wipe(down)">
                                      <p:cBhvr>
                                        <p:cTn id="260" dur="500"/>
                                        <p:tgtEl>
                                          <p:spTgt spid="53"/>
                                        </p:tgtEl>
                                      </p:cBhvr>
                                    </p:animEffect>
                                  </p:childTnLst>
                                </p:cTn>
                              </p:par>
                            </p:childTnLst>
                          </p:cTn>
                        </p:par>
                      </p:childTnLst>
                    </p:cTn>
                  </p:par>
                  <p:par>
                    <p:cTn id="261" fill="hold">
                      <p:stCondLst>
                        <p:cond delay="indefinite"/>
                      </p:stCondLst>
                      <p:childTnLst>
                        <p:par>
                          <p:cTn id="262" fill="hold">
                            <p:stCondLst>
                              <p:cond delay="0"/>
                            </p:stCondLst>
                            <p:childTnLst>
                              <p:par>
                                <p:cTn id="263" presetID="22" presetClass="entr" presetSubtype="4" fill="hold" nodeType="clickEffect">
                                  <p:stCondLst>
                                    <p:cond delay="0"/>
                                  </p:stCondLst>
                                  <p:childTnLst>
                                    <p:set>
                                      <p:cBhvr>
                                        <p:cTn id="264" dur="1" fill="hold">
                                          <p:stCondLst>
                                            <p:cond delay="0"/>
                                          </p:stCondLst>
                                        </p:cTn>
                                        <p:tgtEl>
                                          <p:spTgt spid="55"/>
                                        </p:tgtEl>
                                        <p:attrNameLst>
                                          <p:attrName>style.visibility</p:attrName>
                                        </p:attrNameLst>
                                      </p:cBhvr>
                                      <p:to>
                                        <p:strVal val="visible"/>
                                      </p:to>
                                    </p:set>
                                    <p:animEffect transition="in" filter="wipe(down)">
                                      <p:cBhvr>
                                        <p:cTn id="265" dur="500"/>
                                        <p:tgtEl>
                                          <p:spTgt spid="55"/>
                                        </p:tgtEl>
                                      </p:cBhvr>
                                    </p:animEffect>
                                  </p:childTnLst>
                                </p:cTn>
                              </p:par>
                            </p:childTnLst>
                          </p:cTn>
                        </p:par>
                      </p:childTnLst>
                    </p:cTn>
                  </p:par>
                  <p:par>
                    <p:cTn id="266" fill="hold">
                      <p:stCondLst>
                        <p:cond delay="indefinite"/>
                      </p:stCondLst>
                      <p:childTnLst>
                        <p:par>
                          <p:cTn id="267" fill="hold">
                            <p:stCondLst>
                              <p:cond delay="0"/>
                            </p:stCondLst>
                            <p:childTnLst>
                              <p:par>
                                <p:cTn id="268" presetID="22" presetClass="entr" presetSubtype="4" fill="hold" nodeType="clickEffect">
                                  <p:stCondLst>
                                    <p:cond delay="0"/>
                                  </p:stCondLst>
                                  <p:childTnLst>
                                    <p:set>
                                      <p:cBhvr>
                                        <p:cTn id="269" dur="1" fill="hold">
                                          <p:stCondLst>
                                            <p:cond delay="0"/>
                                          </p:stCondLst>
                                        </p:cTn>
                                        <p:tgtEl>
                                          <p:spTgt spid="58"/>
                                        </p:tgtEl>
                                        <p:attrNameLst>
                                          <p:attrName>style.visibility</p:attrName>
                                        </p:attrNameLst>
                                      </p:cBhvr>
                                      <p:to>
                                        <p:strVal val="visible"/>
                                      </p:to>
                                    </p:set>
                                    <p:animEffect transition="in" filter="wipe(down)">
                                      <p:cBhvr>
                                        <p:cTn id="270" dur="500"/>
                                        <p:tgtEl>
                                          <p:spTgt spid="58"/>
                                        </p:tgtEl>
                                      </p:cBhvr>
                                    </p:animEffect>
                                  </p:childTnLst>
                                </p:cTn>
                              </p:par>
                            </p:childTnLst>
                          </p:cTn>
                        </p:par>
                      </p:childTnLst>
                    </p:cTn>
                  </p:par>
                  <p:par>
                    <p:cTn id="271" fill="hold">
                      <p:stCondLst>
                        <p:cond delay="indefinite"/>
                      </p:stCondLst>
                      <p:childTnLst>
                        <p:par>
                          <p:cTn id="272" fill="hold">
                            <p:stCondLst>
                              <p:cond delay="0"/>
                            </p:stCondLst>
                            <p:childTnLst>
                              <p:par>
                                <p:cTn id="273" presetID="18" presetClass="entr" presetSubtype="12" fill="hold" nodeType="clickEffect">
                                  <p:stCondLst>
                                    <p:cond delay="0"/>
                                  </p:stCondLst>
                                  <p:childTnLst>
                                    <p:set>
                                      <p:cBhvr>
                                        <p:cTn id="274" dur="1" fill="hold">
                                          <p:stCondLst>
                                            <p:cond delay="0"/>
                                          </p:stCondLst>
                                        </p:cTn>
                                        <p:tgtEl>
                                          <p:spTgt spid="61"/>
                                        </p:tgtEl>
                                        <p:attrNameLst>
                                          <p:attrName>style.visibility</p:attrName>
                                        </p:attrNameLst>
                                      </p:cBhvr>
                                      <p:to>
                                        <p:strVal val="visible"/>
                                      </p:to>
                                    </p:set>
                                    <p:animEffect transition="in" filter="strips(downLeft)">
                                      <p:cBhvr>
                                        <p:cTn id="275" dur="500"/>
                                        <p:tgtEl>
                                          <p:spTgt spid="61"/>
                                        </p:tgtEl>
                                      </p:cBhvr>
                                    </p:animEffect>
                                  </p:childTnLst>
                                </p:cTn>
                              </p:par>
                            </p:childTnLst>
                          </p:cTn>
                        </p:par>
                      </p:childTnLst>
                    </p:cTn>
                  </p:par>
                  <p:par>
                    <p:cTn id="276" fill="hold">
                      <p:stCondLst>
                        <p:cond delay="indefinite"/>
                      </p:stCondLst>
                      <p:childTnLst>
                        <p:par>
                          <p:cTn id="277" fill="hold">
                            <p:stCondLst>
                              <p:cond delay="0"/>
                            </p:stCondLst>
                            <p:childTnLst>
                              <p:par>
                                <p:cTn id="278" presetID="5" presetClass="entr" presetSubtype="10" fill="hold" nodeType="clickEffect">
                                  <p:stCondLst>
                                    <p:cond delay="0"/>
                                  </p:stCondLst>
                                  <p:childTnLst>
                                    <p:set>
                                      <p:cBhvr>
                                        <p:cTn id="279" dur="1" fill="hold">
                                          <p:stCondLst>
                                            <p:cond delay="0"/>
                                          </p:stCondLst>
                                        </p:cTn>
                                        <p:tgtEl>
                                          <p:spTgt spid="83"/>
                                        </p:tgtEl>
                                        <p:attrNameLst>
                                          <p:attrName>style.visibility</p:attrName>
                                        </p:attrNameLst>
                                      </p:cBhvr>
                                      <p:to>
                                        <p:strVal val="visible"/>
                                      </p:to>
                                    </p:set>
                                    <p:animEffect transition="in" filter="checkerboard(across)">
                                      <p:cBhvr>
                                        <p:cTn id="280" dur="500"/>
                                        <p:tgtEl>
                                          <p:spTgt spid="83"/>
                                        </p:tgtEl>
                                      </p:cBhvr>
                                    </p:animEffect>
                                  </p:childTnLst>
                                </p:cTn>
                              </p:par>
                            </p:childTnLst>
                          </p:cTn>
                        </p:par>
                      </p:childTnLst>
                    </p:cTn>
                  </p:par>
                  <p:par>
                    <p:cTn id="281" fill="hold">
                      <p:stCondLst>
                        <p:cond delay="indefinite"/>
                      </p:stCondLst>
                      <p:childTnLst>
                        <p:par>
                          <p:cTn id="282" fill="hold">
                            <p:stCondLst>
                              <p:cond delay="0"/>
                            </p:stCondLst>
                            <p:childTnLst>
                              <p:par>
                                <p:cTn id="283" presetID="5" presetClass="entr" presetSubtype="10" fill="hold" nodeType="clickEffect">
                                  <p:stCondLst>
                                    <p:cond delay="0"/>
                                  </p:stCondLst>
                                  <p:childTnLst>
                                    <p:set>
                                      <p:cBhvr>
                                        <p:cTn id="284" dur="1" fill="hold">
                                          <p:stCondLst>
                                            <p:cond delay="0"/>
                                          </p:stCondLst>
                                        </p:cTn>
                                        <p:tgtEl>
                                          <p:spTgt spid="85"/>
                                        </p:tgtEl>
                                        <p:attrNameLst>
                                          <p:attrName>style.visibility</p:attrName>
                                        </p:attrNameLst>
                                      </p:cBhvr>
                                      <p:to>
                                        <p:strVal val="visible"/>
                                      </p:to>
                                    </p:set>
                                    <p:animEffect transition="in" filter="checkerboard(across)">
                                      <p:cBhvr>
                                        <p:cTn id="28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29"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95" grpId="0"/>
      <p:bldP spid="98" grpId="0"/>
    </p:bldLst>
  </p:timing>
</p:sld>
</file>

<file path=ppt/theme/theme1.xml><?xml version="1.0" encoding="utf-8"?>
<a:theme xmlns:a="http://schemas.openxmlformats.org/drawingml/2006/main" name="سمة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سمة12</Template>
  <TotalTime>124</TotalTime>
  <Words>310</Words>
  <Application>Microsoft Office PowerPoint</Application>
  <PresentationFormat>عرض على الشاشة (3:4)‏</PresentationFormat>
  <Paragraphs>87</Paragraphs>
  <Slides>6</Slides>
  <Notes>6</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سمة12</vt:lpstr>
      <vt:lpstr>الشريحة 1</vt:lpstr>
      <vt:lpstr>الشريحة 2</vt:lpstr>
      <vt:lpstr>الشريحة 3</vt:lpstr>
      <vt:lpstr>الشريحة 4</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msfr</dc:creator>
  <cp:lastModifiedBy>msfr</cp:lastModifiedBy>
  <cp:revision>16</cp:revision>
  <dcterms:created xsi:type="dcterms:W3CDTF">2008-05-19T06:37:42Z</dcterms:created>
  <dcterms:modified xsi:type="dcterms:W3CDTF">2008-06-03T22:18:36Z</dcterms:modified>
</cp:coreProperties>
</file>