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0"/>
  </p:notesMasterIdLst>
  <p:sldIdLst>
    <p:sldId id="273" r:id="rId2"/>
    <p:sldId id="274" r:id="rId3"/>
    <p:sldId id="264" r:id="rId4"/>
    <p:sldId id="265" r:id="rId5"/>
    <p:sldId id="269" r:id="rId6"/>
    <p:sldId id="268" r:id="rId7"/>
    <p:sldId id="270" r:id="rId8"/>
    <p:sldId id="271"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38B1855-1B75-4FBE-930C-398BA8C253C6}" styleName="نمط ذو سمات 2 - تميي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42"/>
  <c:chart>
    <c:title>
      <c:tx>
        <c:rich>
          <a:bodyPr/>
          <a:lstStyle/>
          <a:p>
            <a:pPr>
              <a:defRPr/>
            </a:pPr>
            <a:r>
              <a:rPr lang="ar-SA"/>
              <a:t>تقديرات الطلاب</a:t>
            </a:r>
          </a:p>
        </c:rich>
      </c:tx>
      <c:layout>
        <c:manualLayout>
          <c:xMode val="edge"/>
          <c:yMode val="edge"/>
          <c:x val="0.14636954533577221"/>
          <c:y val="4.3781662680991269E-2"/>
        </c:manualLayout>
      </c:layout>
    </c:title>
    <c:plotArea>
      <c:layout/>
      <c:pieChart>
        <c:varyColors val="1"/>
        <c:ser>
          <c:idx val="0"/>
          <c:order val="0"/>
          <c:tx>
            <c:strRef>
              <c:f>ورقة1!$B$1</c:f>
              <c:strCache>
                <c:ptCount val="1"/>
                <c:pt idx="0">
                  <c:v>عدد الطلاب</c:v>
                </c:pt>
              </c:strCache>
            </c:strRef>
          </c:tx>
          <c:cat>
            <c:strRef>
              <c:f>ورقة1!$A$2:$A$6</c:f>
              <c:strCache>
                <c:ptCount val="5"/>
                <c:pt idx="0">
                  <c:v>ممتاز</c:v>
                </c:pt>
                <c:pt idx="1">
                  <c:v>جيد جدا</c:v>
                </c:pt>
                <c:pt idx="2">
                  <c:v>جيد </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firstSliceAng val="0"/>
      </c:pieChart>
    </c:plotArea>
    <c:legend>
      <c:legendPos val="r"/>
      <c:layout/>
    </c:legend>
    <c:plotVisOnly val="1"/>
  </c:chart>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42"/>
  <c:chart>
    <c:title>
      <c:tx>
        <c:rich>
          <a:bodyPr/>
          <a:lstStyle/>
          <a:p>
            <a:pPr>
              <a:defRPr/>
            </a:pPr>
            <a:r>
              <a:rPr lang="ar-SA"/>
              <a:t>تقديرات الطلاب</a:t>
            </a:r>
          </a:p>
        </c:rich>
      </c:tx>
      <c:layout>
        <c:manualLayout>
          <c:xMode val="edge"/>
          <c:yMode val="edge"/>
          <c:x val="0.73439967462756472"/>
          <c:y val="2.9169848210173252E-2"/>
        </c:manualLayout>
      </c:layout>
    </c:title>
    <c:plotArea>
      <c:layout/>
      <c:pieChart>
        <c:varyColors val="1"/>
        <c:ser>
          <c:idx val="0"/>
          <c:order val="0"/>
          <c:tx>
            <c:strRef>
              <c:f>ورقة1!$B$1</c:f>
              <c:strCache>
                <c:ptCount val="1"/>
                <c:pt idx="0">
                  <c:v>عدد الطلاب</c:v>
                </c:pt>
              </c:strCache>
            </c:strRef>
          </c:tx>
          <c:cat>
            <c:strRef>
              <c:f>ورقة1!$A$2:$A$6</c:f>
              <c:strCache>
                <c:ptCount val="5"/>
                <c:pt idx="0">
                  <c:v>ممتاز</c:v>
                </c:pt>
                <c:pt idx="1">
                  <c:v>جيد جدا</c:v>
                </c:pt>
                <c:pt idx="2">
                  <c:v>جيد </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firstSliceAng val="0"/>
      </c:pieChart>
    </c:plotArea>
    <c:legend>
      <c:legendPos val="r"/>
      <c:layout/>
    </c:legend>
    <c:plotVisOnly val="1"/>
  </c:chart>
  <c:txPr>
    <a:bodyPr/>
    <a:lstStyle/>
    <a:p>
      <a:pPr>
        <a:defRPr sz="1800"/>
      </a:pPr>
      <a:endParaRPr lang="ar-SA"/>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9DC7152-CAB4-4823-83B3-9557FB0D5999}" type="datetimeFigureOut">
              <a:rPr lang="ar-SA" smtClean="0"/>
              <a:pPr/>
              <a:t>30/05/29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2DDEE45-E283-4C60-8EF8-2F3AD25DA4E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CD6D634-121C-4988-9167-DC4A1BF5433F}" type="datetimeFigureOut">
              <a:rPr lang="ar-SA" smtClean="0"/>
              <a:pPr/>
              <a:t>30/05/29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CD6D634-121C-4988-9167-DC4A1BF5433F}" type="datetimeFigureOut">
              <a:rPr lang="ar-SA" smtClean="0"/>
              <a:pPr/>
              <a:t>30/05/29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D6D634-121C-4988-9167-DC4A1BF5433F}" type="datetimeFigureOut">
              <a:rPr lang="ar-SA" smtClean="0"/>
              <a:pPr/>
              <a:t>30/05/29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028948-284E-4F78-B530-C2A2B7B17EB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72198" y="142852"/>
            <a:ext cx="2699778"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400" b="1" dirty="0"/>
              <a:t>ثالثاً : المضلع التكراري :</a:t>
            </a:r>
            <a:endParaRPr lang="ar-SA" sz="2400" dirty="0"/>
          </a:p>
        </p:txBody>
      </p:sp>
      <p:sp>
        <p:nvSpPr>
          <p:cNvPr id="3" name="مستطيل 2"/>
          <p:cNvSpPr/>
          <p:nvPr/>
        </p:nvSpPr>
        <p:spPr>
          <a:xfrm>
            <a:off x="357190" y="714356"/>
            <a:ext cx="83582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dirty="0"/>
              <a:t>يُرسم المضلع التكراري كما في الحالتين السابقتين من التمثيل البياني، على </a:t>
            </a:r>
            <a:r>
              <a:rPr lang="ar-SA" dirty="0" smtClean="0"/>
              <a:t>أن نُحدِّد </a:t>
            </a:r>
            <a:r>
              <a:rPr lang="ar-SA" dirty="0"/>
              <a:t>على المحور الأفقي مراكز الفئات ، حيث إنَّ :</a:t>
            </a:r>
          </a:p>
        </p:txBody>
      </p:sp>
      <p:pic>
        <p:nvPicPr>
          <p:cNvPr id="1026" name="Picture 2"/>
          <p:cNvPicPr>
            <a:picLocks noChangeAspect="1" noChangeArrowheads="1"/>
          </p:cNvPicPr>
          <p:nvPr/>
        </p:nvPicPr>
        <p:blipFill>
          <a:blip r:embed="rId3"/>
          <a:srcRect/>
          <a:stretch>
            <a:fillRect/>
          </a:stretch>
        </p:blipFill>
        <p:spPr bwMode="auto">
          <a:xfrm>
            <a:off x="4143372" y="1428736"/>
            <a:ext cx="4638680" cy="928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357158" y="2428868"/>
            <a:ext cx="842968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dirty="0"/>
              <a:t>تُمثِّل كل فئة من فئات الأجر بنقطة </a:t>
            </a:r>
            <a:r>
              <a:rPr lang="ar-SA" dirty="0" err="1"/>
              <a:t>إحداثيها</a:t>
            </a:r>
            <a:r>
              <a:rPr lang="ar-SA" dirty="0"/>
              <a:t> السيني </a:t>
            </a:r>
            <a:r>
              <a:rPr lang="ar-SA" dirty="0" smtClean="0"/>
              <a:t>(الأفقي) </a:t>
            </a:r>
            <a:r>
              <a:rPr lang="ar-SA" dirty="0"/>
              <a:t>مركز </a:t>
            </a:r>
            <a:r>
              <a:rPr lang="ar-SA" dirty="0" smtClean="0"/>
              <a:t>الفئة </a:t>
            </a:r>
            <a:r>
              <a:rPr lang="ar-SA" dirty="0" err="1" smtClean="0"/>
              <a:t>وإحداثيها</a:t>
            </a:r>
            <a:r>
              <a:rPr lang="ar-SA" dirty="0" smtClean="0"/>
              <a:t> </a:t>
            </a:r>
            <a:r>
              <a:rPr lang="ar-SA" dirty="0"/>
              <a:t>الصادي </a:t>
            </a:r>
            <a:r>
              <a:rPr lang="ar-SA" dirty="0" smtClean="0"/>
              <a:t>(الرأسي) </a:t>
            </a:r>
            <a:r>
              <a:rPr lang="ar-SA" dirty="0"/>
              <a:t>التكرار المناظر لتلك الفئة. ثم نوصل هذه </a:t>
            </a:r>
            <a:r>
              <a:rPr lang="ar-SA" dirty="0" smtClean="0"/>
              <a:t>النقاط بقطعٍ </a:t>
            </a:r>
            <a:r>
              <a:rPr lang="ar-SA" dirty="0"/>
              <a:t>مستقيمة فنحصل على المضلع التكراري.</a:t>
            </a:r>
          </a:p>
        </p:txBody>
      </p:sp>
      <p:pic>
        <p:nvPicPr>
          <p:cNvPr id="7" name="chart"/>
          <p:cNvPicPr>
            <a:picLocks noChangeAspect="1"/>
          </p:cNvPicPr>
          <p:nvPr/>
        </p:nvPicPr>
        <p:blipFill>
          <a:blip r:embed="rId4"/>
          <a:stretch>
            <a:fillRect/>
          </a:stretch>
        </p:blipFill>
        <p:spPr>
          <a:xfrm>
            <a:off x="500034" y="3214686"/>
            <a:ext cx="2544869" cy="3286124"/>
          </a:xfrm>
          <a:prstGeom prst="rect">
            <a:avLst/>
          </a:prstGeom>
        </p:spPr>
      </p:pic>
      <p:sp>
        <p:nvSpPr>
          <p:cNvPr id="8" name="مستطيل 7"/>
          <p:cNvSpPr/>
          <p:nvPr/>
        </p:nvSpPr>
        <p:spPr>
          <a:xfrm>
            <a:off x="3270302" y="3143248"/>
            <a:ext cx="5682966" cy="40011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000" b="1" dirty="0" smtClean="0"/>
              <a:t>مثال : مثل بالمضلع التكراري البيانات في الجدول التكراري التالي :</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1000" fill="hold"/>
                                        <p:tgtEl>
                                          <p:spTgt spid="102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1026"/>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1026"/>
                                        </p:tgtEl>
                                        <p:attrNameLst>
                                          <p:attrName>ppt_y</p:attrName>
                                        </p:attrNameLst>
                                      </p:cBhvr>
                                      <p:tavLst>
                                        <p:tav tm="0">
                                          <p:val>
                                            <p:strVal val="#ppt_y"/>
                                          </p:val>
                                        </p:tav>
                                        <p:tav tm="100000">
                                          <p:val>
                                            <p:strVal val="#ppt_y"/>
                                          </p:val>
                                        </p:tav>
                                      </p:tavLst>
                                    </p:anim>
                                    <p:animEffect transition="in" filter="fade">
                                      <p:cBhvr>
                                        <p:cTn id="20" dur="1000"/>
                                        <p:tgtEl>
                                          <p:spTgt spid="1026"/>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plus(in)">
                                      <p:cBhvr>
                                        <p:cTn id="25" dur="2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3" presetClass="entr" presetSubtype="16"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plus(in)">
                                      <p:cBhvr>
                                        <p:cTn id="30" dur="2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circle(in)">
                                      <p:cBhvr>
                                        <p:cTn id="3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3619536" y="247966"/>
          <a:ext cx="4381488" cy="2966720"/>
        </p:xfrm>
        <a:graphic>
          <a:graphicData uri="http://schemas.openxmlformats.org/drawingml/2006/table">
            <a:tbl>
              <a:tblPr rtl="1" firstRow="1" bandRow="1">
                <a:tableStyleId>{7DF18680-E054-41AD-8BC1-D1AEF772440D}</a:tableStyleId>
              </a:tblPr>
              <a:tblGrid>
                <a:gridCol w="1460496"/>
                <a:gridCol w="1460496"/>
                <a:gridCol w="1460496"/>
              </a:tblGrid>
              <a:tr h="370840">
                <a:tc>
                  <a:txBody>
                    <a:bodyPr/>
                    <a:lstStyle/>
                    <a:p>
                      <a:pPr algn="ctr" rtl="1"/>
                      <a:r>
                        <a:rPr lang="ar-SA" b="1" dirty="0" smtClean="0">
                          <a:solidFill>
                            <a:schemeClr val="tx1"/>
                          </a:solidFill>
                        </a:rPr>
                        <a:t>الفئات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التكرار</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مراكز</a:t>
                      </a:r>
                      <a:r>
                        <a:rPr lang="ar-SA" b="1" baseline="0" dirty="0" smtClean="0">
                          <a:solidFill>
                            <a:schemeClr val="tx1"/>
                          </a:solidFill>
                        </a:rPr>
                        <a:t> الفئات</a:t>
                      </a:r>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50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60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12</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70 -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14</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80 -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24</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90 -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100 -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110 -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6</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bl>
          </a:graphicData>
        </a:graphic>
      </p:graphicFrame>
      <p:sp>
        <p:nvSpPr>
          <p:cNvPr id="4" name="مستطيل 3"/>
          <p:cNvSpPr/>
          <p:nvPr/>
        </p:nvSpPr>
        <p:spPr>
          <a:xfrm>
            <a:off x="8203934" y="357166"/>
            <a:ext cx="86866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sp3d extrusionH="57150">
              <a:bevelT w="38100" h="38100" prst="convex"/>
            </a:sp3d>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الحل :</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مربع نص 4"/>
          <p:cNvSpPr txBox="1"/>
          <p:nvPr/>
        </p:nvSpPr>
        <p:spPr>
          <a:xfrm>
            <a:off x="4000496" y="599998"/>
            <a:ext cx="571504" cy="400110"/>
          </a:xfrm>
          <a:prstGeom prst="rect">
            <a:avLst/>
          </a:prstGeom>
          <a:noFill/>
        </p:spPr>
        <p:txBody>
          <a:bodyPr wrap="square" rtlCol="1">
            <a:spAutoFit/>
          </a:bodyPr>
          <a:lstStyle/>
          <a:p>
            <a:r>
              <a:rPr lang="ar-SA" sz="2000" b="1" dirty="0" smtClean="0"/>
              <a:t>55</a:t>
            </a:r>
            <a:endParaRPr lang="ar-SA" sz="2000" b="1" dirty="0"/>
          </a:p>
        </p:txBody>
      </p:sp>
      <p:sp>
        <p:nvSpPr>
          <p:cNvPr id="6" name="مربع نص 5"/>
          <p:cNvSpPr txBox="1"/>
          <p:nvPr/>
        </p:nvSpPr>
        <p:spPr>
          <a:xfrm>
            <a:off x="4000496" y="1000108"/>
            <a:ext cx="571504" cy="400110"/>
          </a:xfrm>
          <a:prstGeom prst="rect">
            <a:avLst/>
          </a:prstGeom>
          <a:noFill/>
        </p:spPr>
        <p:txBody>
          <a:bodyPr wrap="square" rtlCol="1">
            <a:spAutoFit/>
          </a:bodyPr>
          <a:lstStyle/>
          <a:p>
            <a:r>
              <a:rPr lang="ar-SA" sz="2000" b="1" dirty="0" smtClean="0"/>
              <a:t>65</a:t>
            </a:r>
            <a:endParaRPr lang="ar-SA" sz="2000" b="1" dirty="0"/>
          </a:p>
        </p:txBody>
      </p:sp>
      <p:sp>
        <p:nvSpPr>
          <p:cNvPr id="7" name="مربع نص 6"/>
          <p:cNvSpPr txBox="1"/>
          <p:nvPr/>
        </p:nvSpPr>
        <p:spPr>
          <a:xfrm>
            <a:off x="4000496" y="1385816"/>
            <a:ext cx="571504" cy="400110"/>
          </a:xfrm>
          <a:prstGeom prst="rect">
            <a:avLst/>
          </a:prstGeom>
          <a:noFill/>
        </p:spPr>
        <p:txBody>
          <a:bodyPr wrap="square" rtlCol="1">
            <a:spAutoFit/>
          </a:bodyPr>
          <a:lstStyle/>
          <a:p>
            <a:r>
              <a:rPr lang="ar-SA" sz="2000" b="1" dirty="0" smtClean="0"/>
              <a:t>75</a:t>
            </a:r>
            <a:endParaRPr lang="ar-SA" sz="2000" b="1" dirty="0"/>
          </a:p>
        </p:txBody>
      </p:sp>
      <p:sp>
        <p:nvSpPr>
          <p:cNvPr id="8" name="مربع نص 7"/>
          <p:cNvSpPr txBox="1"/>
          <p:nvPr/>
        </p:nvSpPr>
        <p:spPr>
          <a:xfrm>
            <a:off x="4000496" y="1743006"/>
            <a:ext cx="571504" cy="400110"/>
          </a:xfrm>
          <a:prstGeom prst="rect">
            <a:avLst/>
          </a:prstGeom>
          <a:noFill/>
        </p:spPr>
        <p:txBody>
          <a:bodyPr wrap="square" rtlCol="1">
            <a:spAutoFit/>
          </a:bodyPr>
          <a:lstStyle/>
          <a:p>
            <a:r>
              <a:rPr lang="ar-SA" sz="2000" b="1" dirty="0" smtClean="0"/>
              <a:t>85</a:t>
            </a:r>
            <a:endParaRPr lang="ar-SA" sz="2000" b="1" dirty="0"/>
          </a:p>
        </p:txBody>
      </p:sp>
      <p:sp>
        <p:nvSpPr>
          <p:cNvPr id="9" name="مربع نص 8"/>
          <p:cNvSpPr txBox="1"/>
          <p:nvPr/>
        </p:nvSpPr>
        <p:spPr>
          <a:xfrm>
            <a:off x="4000496" y="2100196"/>
            <a:ext cx="571504" cy="400110"/>
          </a:xfrm>
          <a:prstGeom prst="rect">
            <a:avLst/>
          </a:prstGeom>
          <a:noFill/>
        </p:spPr>
        <p:txBody>
          <a:bodyPr wrap="square" rtlCol="1">
            <a:spAutoFit/>
          </a:bodyPr>
          <a:lstStyle/>
          <a:p>
            <a:r>
              <a:rPr lang="ar-SA" sz="2000" b="1" dirty="0" smtClean="0"/>
              <a:t>95</a:t>
            </a:r>
            <a:endParaRPr lang="ar-SA" sz="2000" b="1" dirty="0"/>
          </a:p>
        </p:txBody>
      </p:sp>
      <p:sp>
        <p:nvSpPr>
          <p:cNvPr id="10" name="مربع نص 9"/>
          <p:cNvSpPr txBox="1"/>
          <p:nvPr/>
        </p:nvSpPr>
        <p:spPr>
          <a:xfrm>
            <a:off x="3857620" y="2428868"/>
            <a:ext cx="785818" cy="400110"/>
          </a:xfrm>
          <a:prstGeom prst="rect">
            <a:avLst/>
          </a:prstGeom>
          <a:noFill/>
        </p:spPr>
        <p:txBody>
          <a:bodyPr wrap="square" rtlCol="1">
            <a:spAutoFit/>
          </a:bodyPr>
          <a:lstStyle/>
          <a:p>
            <a:r>
              <a:rPr lang="ar-SA" sz="2000" b="1" dirty="0" smtClean="0"/>
              <a:t>105</a:t>
            </a:r>
            <a:endParaRPr lang="ar-SA" sz="2000" b="1" dirty="0"/>
          </a:p>
        </p:txBody>
      </p:sp>
      <p:sp>
        <p:nvSpPr>
          <p:cNvPr id="11" name="مربع نص 10"/>
          <p:cNvSpPr txBox="1"/>
          <p:nvPr/>
        </p:nvSpPr>
        <p:spPr>
          <a:xfrm>
            <a:off x="3786182" y="2814576"/>
            <a:ext cx="857256" cy="400110"/>
          </a:xfrm>
          <a:prstGeom prst="rect">
            <a:avLst/>
          </a:prstGeom>
          <a:noFill/>
        </p:spPr>
        <p:txBody>
          <a:bodyPr wrap="square" rtlCol="1">
            <a:spAutoFit/>
          </a:bodyPr>
          <a:lstStyle/>
          <a:p>
            <a:r>
              <a:rPr lang="ar-SA" sz="2000" b="1" dirty="0" smtClean="0"/>
              <a:t>115</a:t>
            </a:r>
            <a:endParaRPr lang="ar-SA" sz="2000" b="1" dirty="0"/>
          </a:p>
        </p:txBody>
      </p:sp>
      <p:pic>
        <p:nvPicPr>
          <p:cNvPr id="1026" name="Picture 2"/>
          <p:cNvPicPr>
            <a:picLocks noChangeAspect="1" noChangeArrowheads="1"/>
          </p:cNvPicPr>
          <p:nvPr/>
        </p:nvPicPr>
        <p:blipFill>
          <a:blip r:embed="rId3"/>
          <a:srcRect/>
          <a:stretch>
            <a:fillRect/>
          </a:stretch>
        </p:blipFill>
        <p:spPr bwMode="auto">
          <a:xfrm>
            <a:off x="71406" y="47604"/>
            <a:ext cx="3071834" cy="952504"/>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32" y="1000108"/>
            <a:ext cx="3000396" cy="1000132"/>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214282" y="2285992"/>
            <a:ext cx="2928958" cy="714380"/>
          </a:xfrm>
          <a:prstGeom prst="rect">
            <a:avLst/>
          </a:prstGeom>
          <a:noFill/>
          <a:ln w="9525">
            <a:noFill/>
            <a:miter lim="800000"/>
            <a:headEnd/>
            <a:tailEnd/>
          </a:ln>
          <a:effectLst/>
        </p:spPr>
      </p:pic>
      <p:cxnSp>
        <p:nvCxnSpPr>
          <p:cNvPr id="17" name="رابط كسهم مستقيم 16"/>
          <p:cNvCxnSpPr/>
          <p:nvPr/>
        </p:nvCxnSpPr>
        <p:spPr>
          <a:xfrm>
            <a:off x="2000232"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7522" y="4678768"/>
            <a:ext cx="3071834"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166977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1643042"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1643042"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1643042"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1643042"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1643042"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2536017"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6" name="رابط مستقيم 65"/>
          <p:cNvCxnSpPr/>
          <p:nvPr/>
        </p:nvCxnSpPr>
        <p:spPr>
          <a:xfrm rot="5400000" flipH="1" flipV="1">
            <a:off x="5892809"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2214546" y="6215082"/>
            <a:ext cx="571504" cy="400110"/>
          </a:xfrm>
          <a:prstGeom prst="rect">
            <a:avLst/>
          </a:prstGeom>
          <a:noFill/>
        </p:spPr>
        <p:txBody>
          <a:bodyPr wrap="square" rtlCol="1">
            <a:spAutoFit/>
          </a:bodyPr>
          <a:lstStyle/>
          <a:p>
            <a:r>
              <a:rPr lang="ar-SA" sz="2000" b="1" dirty="0" smtClean="0"/>
              <a:t>55</a:t>
            </a:r>
            <a:endParaRPr lang="ar-SA" sz="2000" b="1" dirty="0"/>
          </a:p>
        </p:txBody>
      </p:sp>
      <p:sp>
        <p:nvSpPr>
          <p:cNvPr id="68" name="مربع نص 67"/>
          <p:cNvSpPr txBox="1"/>
          <p:nvPr/>
        </p:nvSpPr>
        <p:spPr>
          <a:xfrm>
            <a:off x="2857488" y="6215082"/>
            <a:ext cx="571504" cy="400110"/>
          </a:xfrm>
          <a:prstGeom prst="rect">
            <a:avLst/>
          </a:prstGeom>
          <a:noFill/>
        </p:spPr>
        <p:txBody>
          <a:bodyPr wrap="square" rtlCol="1">
            <a:spAutoFit/>
          </a:bodyPr>
          <a:lstStyle/>
          <a:p>
            <a:r>
              <a:rPr lang="ar-SA" sz="2000" b="1" dirty="0" smtClean="0"/>
              <a:t>65</a:t>
            </a:r>
            <a:endParaRPr lang="ar-SA" sz="2000" b="1" dirty="0"/>
          </a:p>
        </p:txBody>
      </p:sp>
      <p:sp>
        <p:nvSpPr>
          <p:cNvPr id="69" name="مربع نص 68"/>
          <p:cNvSpPr txBox="1"/>
          <p:nvPr/>
        </p:nvSpPr>
        <p:spPr>
          <a:xfrm>
            <a:off x="3428992" y="6215082"/>
            <a:ext cx="571504" cy="400110"/>
          </a:xfrm>
          <a:prstGeom prst="rect">
            <a:avLst/>
          </a:prstGeom>
          <a:noFill/>
        </p:spPr>
        <p:txBody>
          <a:bodyPr wrap="square" rtlCol="1">
            <a:spAutoFit/>
          </a:bodyPr>
          <a:lstStyle/>
          <a:p>
            <a:r>
              <a:rPr lang="ar-SA" sz="2000" b="1" dirty="0" smtClean="0"/>
              <a:t>75</a:t>
            </a:r>
            <a:endParaRPr lang="ar-SA" sz="2000" b="1" dirty="0"/>
          </a:p>
        </p:txBody>
      </p:sp>
      <p:sp>
        <p:nvSpPr>
          <p:cNvPr id="70" name="مربع نص 69"/>
          <p:cNvSpPr txBox="1"/>
          <p:nvPr/>
        </p:nvSpPr>
        <p:spPr>
          <a:xfrm>
            <a:off x="4071934" y="6215082"/>
            <a:ext cx="571504" cy="400110"/>
          </a:xfrm>
          <a:prstGeom prst="rect">
            <a:avLst/>
          </a:prstGeom>
          <a:noFill/>
        </p:spPr>
        <p:txBody>
          <a:bodyPr wrap="square" rtlCol="1">
            <a:spAutoFit/>
          </a:bodyPr>
          <a:lstStyle/>
          <a:p>
            <a:r>
              <a:rPr lang="ar-SA" sz="2000" b="1" dirty="0" smtClean="0"/>
              <a:t>85</a:t>
            </a:r>
            <a:endParaRPr lang="ar-SA" sz="2000" b="1" dirty="0"/>
          </a:p>
        </p:txBody>
      </p:sp>
      <p:sp>
        <p:nvSpPr>
          <p:cNvPr id="71" name="مربع نص 70"/>
          <p:cNvSpPr txBox="1"/>
          <p:nvPr/>
        </p:nvSpPr>
        <p:spPr>
          <a:xfrm>
            <a:off x="4572000" y="6215082"/>
            <a:ext cx="571504" cy="400110"/>
          </a:xfrm>
          <a:prstGeom prst="rect">
            <a:avLst/>
          </a:prstGeom>
          <a:noFill/>
        </p:spPr>
        <p:txBody>
          <a:bodyPr wrap="square" rtlCol="1">
            <a:spAutoFit/>
          </a:bodyPr>
          <a:lstStyle/>
          <a:p>
            <a:r>
              <a:rPr lang="ar-SA" sz="2000" b="1" dirty="0" smtClean="0"/>
              <a:t>95</a:t>
            </a:r>
            <a:endParaRPr lang="ar-SA" sz="2000" b="1" dirty="0"/>
          </a:p>
        </p:txBody>
      </p:sp>
      <p:sp>
        <p:nvSpPr>
          <p:cNvPr id="72" name="مربع نص 71"/>
          <p:cNvSpPr txBox="1"/>
          <p:nvPr/>
        </p:nvSpPr>
        <p:spPr>
          <a:xfrm>
            <a:off x="5072066" y="6215082"/>
            <a:ext cx="642942" cy="400110"/>
          </a:xfrm>
          <a:prstGeom prst="rect">
            <a:avLst/>
          </a:prstGeom>
          <a:noFill/>
        </p:spPr>
        <p:txBody>
          <a:bodyPr wrap="square" rtlCol="1">
            <a:spAutoFit/>
          </a:bodyPr>
          <a:lstStyle/>
          <a:p>
            <a:r>
              <a:rPr lang="ar-SA" sz="2000" b="1" dirty="0" smtClean="0"/>
              <a:t>105</a:t>
            </a:r>
            <a:endParaRPr lang="ar-SA" sz="2000" b="1" dirty="0"/>
          </a:p>
        </p:txBody>
      </p:sp>
      <p:sp>
        <p:nvSpPr>
          <p:cNvPr id="73" name="مربع نص 72"/>
          <p:cNvSpPr txBox="1"/>
          <p:nvPr/>
        </p:nvSpPr>
        <p:spPr>
          <a:xfrm>
            <a:off x="5715008" y="6215082"/>
            <a:ext cx="642942" cy="400110"/>
          </a:xfrm>
          <a:prstGeom prst="rect">
            <a:avLst/>
          </a:prstGeom>
          <a:noFill/>
        </p:spPr>
        <p:txBody>
          <a:bodyPr wrap="square" rtlCol="1">
            <a:spAutoFit/>
          </a:bodyPr>
          <a:lstStyle/>
          <a:p>
            <a:r>
              <a:rPr lang="ar-SA" sz="2000" b="1" dirty="0" smtClean="0"/>
              <a:t>115</a:t>
            </a:r>
            <a:endParaRPr lang="ar-SA" sz="2000" b="1" dirty="0"/>
          </a:p>
        </p:txBody>
      </p:sp>
      <p:sp>
        <p:nvSpPr>
          <p:cNvPr id="74" name="مربع نص 73"/>
          <p:cNvSpPr txBox="1"/>
          <p:nvPr/>
        </p:nvSpPr>
        <p:spPr>
          <a:xfrm>
            <a:off x="1000100" y="5572140"/>
            <a:ext cx="571504" cy="400110"/>
          </a:xfrm>
          <a:prstGeom prst="rect">
            <a:avLst/>
          </a:prstGeom>
          <a:noFill/>
        </p:spPr>
        <p:txBody>
          <a:bodyPr wrap="square" rtlCol="1">
            <a:spAutoFit/>
          </a:bodyPr>
          <a:lstStyle/>
          <a:p>
            <a:r>
              <a:rPr lang="ar-SA" sz="2000" b="1" dirty="0" smtClean="0"/>
              <a:t>4</a:t>
            </a:r>
            <a:endParaRPr lang="ar-SA" sz="2000" b="1" dirty="0"/>
          </a:p>
        </p:txBody>
      </p:sp>
      <p:sp>
        <p:nvSpPr>
          <p:cNvPr id="75" name="مربع نص 74"/>
          <p:cNvSpPr txBox="1"/>
          <p:nvPr/>
        </p:nvSpPr>
        <p:spPr>
          <a:xfrm>
            <a:off x="1000100" y="5143512"/>
            <a:ext cx="571504" cy="400110"/>
          </a:xfrm>
          <a:prstGeom prst="rect">
            <a:avLst/>
          </a:prstGeom>
          <a:noFill/>
        </p:spPr>
        <p:txBody>
          <a:bodyPr wrap="square" rtlCol="1">
            <a:spAutoFit/>
          </a:bodyPr>
          <a:lstStyle/>
          <a:p>
            <a:r>
              <a:rPr lang="ar-SA" sz="2000" b="1" dirty="0" smtClean="0"/>
              <a:t>8</a:t>
            </a:r>
            <a:endParaRPr lang="ar-SA" sz="2000" b="1" dirty="0"/>
          </a:p>
        </p:txBody>
      </p:sp>
      <p:sp>
        <p:nvSpPr>
          <p:cNvPr id="76" name="مربع نص 75"/>
          <p:cNvSpPr txBox="1"/>
          <p:nvPr/>
        </p:nvSpPr>
        <p:spPr>
          <a:xfrm>
            <a:off x="1071538" y="4743402"/>
            <a:ext cx="571504" cy="400110"/>
          </a:xfrm>
          <a:prstGeom prst="rect">
            <a:avLst/>
          </a:prstGeom>
          <a:noFill/>
        </p:spPr>
        <p:txBody>
          <a:bodyPr wrap="square" rtlCol="1">
            <a:spAutoFit/>
          </a:bodyPr>
          <a:lstStyle/>
          <a:p>
            <a:r>
              <a:rPr lang="ar-SA" sz="2000" b="1" dirty="0" smtClean="0"/>
              <a:t>12</a:t>
            </a:r>
            <a:endParaRPr lang="ar-SA" sz="2000" b="1" dirty="0"/>
          </a:p>
        </p:txBody>
      </p:sp>
      <p:sp>
        <p:nvSpPr>
          <p:cNvPr id="77" name="مربع نص 76"/>
          <p:cNvSpPr txBox="1"/>
          <p:nvPr/>
        </p:nvSpPr>
        <p:spPr>
          <a:xfrm>
            <a:off x="1071538" y="4314774"/>
            <a:ext cx="571504" cy="400110"/>
          </a:xfrm>
          <a:prstGeom prst="rect">
            <a:avLst/>
          </a:prstGeom>
          <a:noFill/>
        </p:spPr>
        <p:txBody>
          <a:bodyPr wrap="square" rtlCol="1">
            <a:spAutoFit/>
          </a:bodyPr>
          <a:lstStyle/>
          <a:p>
            <a:r>
              <a:rPr lang="ar-SA" sz="2000" b="1" dirty="0" smtClean="0"/>
              <a:t>16</a:t>
            </a:r>
            <a:endParaRPr lang="ar-SA" sz="2000" b="1" dirty="0"/>
          </a:p>
        </p:txBody>
      </p:sp>
      <p:sp>
        <p:nvSpPr>
          <p:cNvPr id="78" name="مربع نص 77"/>
          <p:cNvSpPr txBox="1"/>
          <p:nvPr/>
        </p:nvSpPr>
        <p:spPr>
          <a:xfrm>
            <a:off x="1071538" y="3886146"/>
            <a:ext cx="571504" cy="400110"/>
          </a:xfrm>
          <a:prstGeom prst="rect">
            <a:avLst/>
          </a:prstGeom>
          <a:noFill/>
        </p:spPr>
        <p:txBody>
          <a:bodyPr wrap="square" rtlCol="1">
            <a:spAutoFit/>
          </a:bodyPr>
          <a:lstStyle/>
          <a:p>
            <a:r>
              <a:rPr lang="ar-SA" sz="2000" b="1" dirty="0" smtClean="0"/>
              <a:t>20</a:t>
            </a:r>
            <a:endParaRPr lang="ar-SA" sz="2000" b="1" dirty="0"/>
          </a:p>
        </p:txBody>
      </p:sp>
      <p:sp>
        <p:nvSpPr>
          <p:cNvPr id="79" name="مربع نص 78"/>
          <p:cNvSpPr txBox="1"/>
          <p:nvPr/>
        </p:nvSpPr>
        <p:spPr>
          <a:xfrm>
            <a:off x="1071538" y="3429000"/>
            <a:ext cx="571504" cy="400110"/>
          </a:xfrm>
          <a:prstGeom prst="rect">
            <a:avLst/>
          </a:prstGeom>
          <a:noFill/>
        </p:spPr>
        <p:txBody>
          <a:bodyPr wrap="square" rtlCol="1">
            <a:spAutoFit/>
          </a:bodyPr>
          <a:lstStyle/>
          <a:p>
            <a:r>
              <a:rPr lang="ar-SA" sz="2000" b="1" dirty="0" smtClean="0"/>
              <a:t>24</a:t>
            </a:r>
            <a:endParaRPr lang="ar-SA" sz="2000" b="1" dirty="0"/>
          </a:p>
        </p:txBody>
      </p:sp>
      <p:cxnSp>
        <p:nvCxnSpPr>
          <p:cNvPr id="80" name="رابط مستقيم 79"/>
          <p:cNvCxnSpPr/>
          <p:nvPr/>
        </p:nvCxnSpPr>
        <p:spPr>
          <a:xfrm>
            <a:off x="1643042"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2571736"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3213090" y="492919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3784594" y="471488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4357686" y="36417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4929190" y="535623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5427668"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5929322" y="5572140"/>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5" name="مستطيل 94"/>
          <p:cNvSpPr/>
          <p:nvPr/>
        </p:nvSpPr>
        <p:spPr>
          <a:xfrm>
            <a:off x="6858016" y="6000768"/>
            <a:ext cx="1124026" cy="369332"/>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مراكز الفئات</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8" name="مستطيل 97"/>
          <p:cNvSpPr/>
          <p:nvPr/>
        </p:nvSpPr>
        <p:spPr>
          <a:xfrm>
            <a:off x="857224" y="2928934"/>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التكرار</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3" name="رابط مستقيم 52"/>
          <p:cNvCxnSpPr/>
          <p:nvPr/>
        </p:nvCxnSpPr>
        <p:spPr>
          <a:xfrm flipV="1">
            <a:off x="2571736" y="4929198"/>
            <a:ext cx="642942" cy="428628"/>
          </a:xfrm>
          <a:prstGeom prst="line">
            <a:avLst/>
          </a:prstGeom>
        </p:spPr>
        <p:style>
          <a:lnRef idx="3">
            <a:schemeClr val="accent2"/>
          </a:lnRef>
          <a:fillRef idx="0">
            <a:schemeClr val="accent2"/>
          </a:fillRef>
          <a:effectRef idx="2">
            <a:schemeClr val="accent2"/>
          </a:effectRef>
          <a:fontRef idx="minor">
            <a:schemeClr val="tx1"/>
          </a:fontRef>
        </p:style>
      </p:cxnSp>
      <p:cxnSp>
        <p:nvCxnSpPr>
          <p:cNvPr id="55" name="رابط مستقيم 54"/>
          <p:cNvCxnSpPr/>
          <p:nvPr/>
        </p:nvCxnSpPr>
        <p:spPr>
          <a:xfrm flipV="1">
            <a:off x="3214678" y="4714884"/>
            <a:ext cx="571504" cy="214314"/>
          </a:xfrm>
          <a:prstGeom prst="line">
            <a:avLst/>
          </a:prstGeom>
        </p:spPr>
        <p:style>
          <a:lnRef idx="3">
            <a:schemeClr val="accent2"/>
          </a:lnRef>
          <a:fillRef idx="0">
            <a:schemeClr val="accent2"/>
          </a:fillRef>
          <a:effectRef idx="2">
            <a:schemeClr val="accent2"/>
          </a:effectRef>
          <a:fontRef idx="minor">
            <a:schemeClr val="tx1"/>
          </a:fontRef>
        </p:style>
      </p:cxnSp>
      <p:cxnSp>
        <p:nvCxnSpPr>
          <p:cNvPr id="58" name="رابط مستقيم 57"/>
          <p:cNvCxnSpPr/>
          <p:nvPr/>
        </p:nvCxnSpPr>
        <p:spPr>
          <a:xfrm rot="5400000" flipH="1" flipV="1">
            <a:off x="3536149" y="3893347"/>
            <a:ext cx="1071570" cy="571504"/>
          </a:xfrm>
          <a:prstGeom prst="line">
            <a:avLst/>
          </a:prstGeom>
        </p:spPr>
        <p:style>
          <a:lnRef idx="3">
            <a:schemeClr val="accent2"/>
          </a:lnRef>
          <a:fillRef idx="0">
            <a:schemeClr val="accent2"/>
          </a:fillRef>
          <a:effectRef idx="2">
            <a:schemeClr val="accent2"/>
          </a:effectRef>
          <a:fontRef idx="minor">
            <a:schemeClr val="tx1"/>
          </a:fontRef>
        </p:style>
      </p:cxnSp>
      <p:cxnSp>
        <p:nvCxnSpPr>
          <p:cNvPr id="61" name="رابط مستقيم 60"/>
          <p:cNvCxnSpPr/>
          <p:nvPr/>
        </p:nvCxnSpPr>
        <p:spPr>
          <a:xfrm rot="16200000" flipH="1">
            <a:off x="3786182" y="4214818"/>
            <a:ext cx="1714512" cy="571504"/>
          </a:xfrm>
          <a:prstGeom prst="line">
            <a:avLst/>
          </a:prstGeom>
        </p:spPr>
        <p:style>
          <a:lnRef idx="3">
            <a:schemeClr val="accent2"/>
          </a:lnRef>
          <a:fillRef idx="0">
            <a:schemeClr val="accent2"/>
          </a:fillRef>
          <a:effectRef idx="2">
            <a:schemeClr val="accent2"/>
          </a:effectRef>
          <a:fontRef idx="minor">
            <a:schemeClr val="tx1"/>
          </a:fontRef>
        </p:style>
      </p:cxnSp>
      <p:cxnSp>
        <p:nvCxnSpPr>
          <p:cNvPr id="83" name="رابط مستقيم 82"/>
          <p:cNvCxnSpPr/>
          <p:nvPr/>
        </p:nvCxnSpPr>
        <p:spPr>
          <a:xfrm>
            <a:off x="4929190" y="5357826"/>
            <a:ext cx="50006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85" name="رابط مستقيم 84"/>
          <p:cNvCxnSpPr/>
          <p:nvPr/>
        </p:nvCxnSpPr>
        <p:spPr>
          <a:xfrm>
            <a:off x="5429256" y="5357826"/>
            <a:ext cx="500066" cy="214314"/>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plus(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ircle(in)">
                                      <p:cBhvr>
                                        <p:cTn id="17" dur="2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circle(in)">
                                      <p:cBhvr>
                                        <p:cTn id="30" dur="2000"/>
                                        <p:tgtEl>
                                          <p:spTgt spid="1027"/>
                                        </p:tgtEl>
                                      </p:cBhvr>
                                    </p:animEffect>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from="(-#ppt_w/2)" to="(#ppt_x)" calcmode="lin" valueType="num">
                                      <p:cBhvr>
                                        <p:cTn id="35" dur="600" fill="hold">
                                          <p:stCondLst>
                                            <p:cond delay="0"/>
                                          </p:stCondLst>
                                        </p:cTn>
                                        <p:tgtEl>
                                          <p:spTgt spid="6"/>
                                        </p:tgtEl>
                                        <p:attrNameLst>
                                          <p:attrName>ppt_x</p:attrName>
                                        </p:attrNameLst>
                                      </p:cBhvr>
                                    </p:anim>
                                    <p:anim from="0" to="-1.0" calcmode="lin" valueType="num">
                                      <p:cBhvr>
                                        <p:cTn id="36" dur="200" decel="50000" autoRev="1" fill="hold">
                                          <p:stCondLst>
                                            <p:cond delay="600"/>
                                          </p:stCondLst>
                                        </p:cTn>
                                        <p:tgtEl>
                                          <p:spTgt spid="6"/>
                                        </p:tgtEl>
                                        <p:attrNameLst>
                                          <p:attrName>xshear</p:attrName>
                                        </p:attrNameLst>
                                      </p:cBhvr>
                                    </p:anim>
                                    <p:animScale>
                                      <p:cBhvr>
                                        <p:cTn id="37" dur="200" decel="100000" autoRev="1" fill="hold">
                                          <p:stCondLst>
                                            <p:cond delay="600"/>
                                          </p:stCondLst>
                                        </p:cTn>
                                        <p:tgtEl>
                                          <p:spTgt spid="6"/>
                                        </p:tgtEl>
                                      </p:cBhvr>
                                      <p:from x="100000" y="100000"/>
                                      <p:to x="80000" y="100000"/>
                                    </p:animScale>
                                    <p:anim by="(#ppt_h/3+#ppt_w*0.1)" calcmode="lin" valueType="num">
                                      <p:cBhvr additive="sum">
                                        <p:cTn id="38" dur="200" decel="100000" autoRev="1" fill="hold">
                                          <p:stCondLst>
                                            <p:cond delay="600"/>
                                          </p:stCondLst>
                                        </p:cTn>
                                        <p:tgtEl>
                                          <p:spTgt spid="6"/>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1028"/>
                                        </p:tgtEl>
                                        <p:attrNameLst>
                                          <p:attrName>style.visibility</p:attrName>
                                        </p:attrNameLst>
                                      </p:cBhvr>
                                      <p:to>
                                        <p:strVal val="visible"/>
                                      </p:to>
                                    </p:set>
                                    <p:animEffect transition="in" filter="circle(in)">
                                      <p:cBhvr>
                                        <p:cTn id="43" dur="2000"/>
                                        <p:tgtEl>
                                          <p:spTgt spid="1028"/>
                                        </p:tgtEl>
                                      </p:cBhvr>
                                    </p:animEffect>
                                  </p:childTnLst>
                                </p:cTn>
                              </p:par>
                            </p:childTnLst>
                          </p:cTn>
                        </p:par>
                      </p:childTnLst>
                    </p:cTn>
                  </p:par>
                  <p:par>
                    <p:cTn id="44" fill="hold">
                      <p:stCondLst>
                        <p:cond delay="indefinite"/>
                      </p:stCondLst>
                      <p:childTnLst>
                        <p:par>
                          <p:cTn id="45" fill="hold">
                            <p:stCondLst>
                              <p:cond delay="0"/>
                            </p:stCondLst>
                            <p:childTnLst>
                              <p:par>
                                <p:cTn id="46" presetID="34" presetClass="entr" presetSubtype="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from="(-#ppt_w/2)" to="(#ppt_x)" calcmode="lin" valueType="num">
                                      <p:cBhvr>
                                        <p:cTn id="48" dur="600" fill="hold">
                                          <p:stCondLst>
                                            <p:cond delay="0"/>
                                          </p:stCondLst>
                                        </p:cTn>
                                        <p:tgtEl>
                                          <p:spTgt spid="7"/>
                                        </p:tgtEl>
                                        <p:attrNameLst>
                                          <p:attrName>ppt_x</p:attrName>
                                        </p:attrNameLst>
                                      </p:cBhvr>
                                    </p:anim>
                                    <p:anim from="0" to="-1.0" calcmode="lin" valueType="num">
                                      <p:cBhvr>
                                        <p:cTn id="49" dur="200" decel="50000" autoRev="1" fill="hold">
                                          <p:stCondLst>
                                            <p:cond delay="600"/>
                                          </p:stCondLst>
                                        </p:cTn>
                                        <p:tgtEl>
                                          <p:spTgt spid="7"/>
                                        </p:tgtEl>
                                        <p:attrNameLst>
                                          <p:attrName>xshear</p:attrName>
                                        </p:attrNameLst>
                                      </p:cBhvr>
                                    </p:anim>
                                    <p:animScale>
                                      <p:cBhvr>
                                        <p:cTn id="50" dur="200" decel="100000" autoRev="1" fill="hold">
                                          <p:stCondLst>
                                            <p:cond delay="600"/>
                                          </p:stCondLst>
                                        </p:cTn>
                                        <p:tgtEl>
                                          <p:spTgt spid="7"/>
                                        </p:tgtEl>
                                      </p:cBhvr>
                                      <p:from x="100000" y="100000"/>
                                      <p:to x="80000" y="100000"/>
                                    </p:animScale>
                                    <p:anim by="(#ppt_h/3+#ppt_w*0.1)" calcmode="lin" valueType="num">
                                      <p:cBhvr additive="sum">
                                        <p:cTn id="51" dur="200" decel="100000" autoRev="1" fill="hold">
                                          <p:stCondLst>
                                            <p:cond delay="600"/>
                                          </p:stCondLst>
                                        </p:cTn>
                                        <p:tgtEl>
                                          <p:spTgt spid="7"/>
                                        </p:tgtEl>
                                        <p:attrNameLst>
                                          <p:attrName>ppt_x</p:attrName>
                                        </p:attrNameLst>
                                      </p:cBhvr>
                                    </p:anim>
                                  </p:childTnLst>
                                </p:cTn>
                              </p:par>
                            </p:childTnLst>
                          </p:cTn>
                        </p:par>
                      </p:childTnLst>
                    </p:cTn>
                  </p:par>
                  <p:par>
                    <p:cTn id="52" fill="hold">
                      <p:stCondLst>
                        <p:cond delay="indefinite"/>
                      </p:stCondLst>
                      <p:childTnLst>
                        <p:par>
                          <p:cTn id="53" fill="hold">
                            <p:stCondLst>
                              <p:cond delay="0"/>
                            </p:stCondLst>
                            <p:childTnLst>
                              <p:par>
                                <p:cTn id="54" presetID="34"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from="(-#ppt_w/2)" to="(#ppt_x)" calcmode="lin" valueType="num">
                                      <p:cBhvr>
                                        <p:cTn id="56" dur="600" fill="hold">
                                          <p:stCondLst>
                                            <p:cond delay="0"/>
                                          </p:stCondLst>
                                        </p:cTn>
                                        <p:tgtEl>
                                          <p:spTgt spid="8"/>
                                        </p:tgtEl>
                                        <p:attrNameLst>
                                          <p:attrName>ppt_x</p:attrName>
                                        </p:attrNameLst>
                                      </p:cBhvr>
                                    </p:anim>
                                    <p:anim from="0" to="-1.0" calcmode="lin" valueType="num">
                                      <p:cBhvr>
                                        <p:cTn id="57" dur="200" decel="50000" autoRev="1" fill="hold">
                                          <p:stCondLst>
                                            <p:cond delay="600"/>
                                          </p:stCondLst>
                                        </p:cTn>
                                        <p:tgtEl>
                                          <p:spTgt spid="8"/>
                                        </p:tgtEl>
                                        <p:attrNameLst>
                                          <p:attrName>xshear</p:attrName>
                                        </p:attrNameLst>
                                      </p:cBhvr>
                                    </p:anim>
                                    <p:animScale>
                                      <p:cBhvr>
                                        <p:cTn id="58" dur="200" decel="100000" autoRev="1" fill="hold">
                                          <p:stCondLst>
                                            <p:cond delay="600"/>
                                          </p:stCondLst>
                                        </p:cTn>
                                        <p:tgtEl>
                                          <p:spTgt spid="8"/>
                                        </p:tgtEl>
                                      </p:cBhvr>
                                      <p:from x="100000" y="100000"/>
                                      <p:to x="80000" y="100000"/>
                                    </p:animScale>
                                    <p:anim by="(#ppt_h/3+#ppt_w*0.1)" calcmode="lin" valueType="num">
                                      <p:cBhvr additive="sum">
                                        <p:cTn id="59" dur="200" decel="100000" autoRev="1" fill="hold">
                                          <p:stCondLst>
                                            <p:cond delay="600"/>
                                          </p:stCondLst>
                                        </p:cTn>
                                        <p:tgtEl>
                                          <p:spTgt spid="8"/>
                                        </p:tgtEl>
                                        <p:attrNameLst>
                                          <p:attrName>ppt_x</p:attrName>
                                        </p:attrNameLst>
                                      </p:cBhvr>
                                    </p:anim>
                                  </p:childTnLst>
                                </p:cTn>
                              </p:par>
                            </p:childTnLst>
                          </p:cTn>
                        </p:par>
                      </p:childTnLst>
                    </p:cTn>
                  </p:par>
                  <p:par>
                    <p:cTn id="60" fill="hold">
                      <p:stCondLst>
                        <p:cond delay="indefinite"/>
                      </p:stCondLst>
                      <p:childTnLst>
                        <p:par>
                          <p:cTn id="61" fill="hold">
                            <p:stCondLst>
                              <p:cond delay="0"/>
                            </p:stCondLst>
                            <p:childTnLst>
                              <p:par>
                                <p:cTn id="62" presetID="34" presetClass="entr" presetSubtype="0"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 from="(-#ppt_w/2)" to="(#ppt_x)" calcmode="lin" valueType="num">
                                      <p:cBhvr>
                                        <p:cTn id="64" dur="600" fill="hold">
                                          <p:stCondLst>
                                            <p:cond delay="0"/>
                                          </p:stCondLst>
                                        </p:cTn>
                                        <p:tgtEl>
                                          <p:spTgt spid="9"/>
                                        </p:tgtEl>
                                        <p:attrNameLst>
                                          <p:attrName>ppt_x</p:attrName>
                                        </p:attrNameLst>
                                      </p:cBhvr>
                                    </p:anim>
                                    <p:anim from="0" to="-1.0" calcmode="lin" valueType="num">
                                      <p:cBhvr>
                                        <p:cTn id="65" dur="200" decel="50000" autoRev="1" fill="hold">
                                          <p:stCondLst>
                                            <p:cond delay="600"/>
                                          </p:stCondLst>
                                        </p:cTn>
                                        <p:tgtEl>
                                          <p:spTgt spid="9"/>
                                        </p:tgtEl>
                                        <p:attrNameLst>
                                          <p:attrName>xshear</p:attrName>
                                        </p:attrNameLst>
                                      </p:cBhvr>
                                    </p:anim>
                                    <p:animScale>
                                      <p:cBhvr>
                                        <p:cTn id="66" dur="200" decel="100000" autoRev="1" fill="hold">
                                          <p:stCondLst>
                                            <p:cond delay="600"/>
                                          </p:stCondLst>
                                        </p:cTn>
                                        <p:tgtEl>
                                          <p:spTgt spid="9"/>
                                        </p:tgtEl>
                                      </p:cBhvr>
                                      <p:from x="100000" y="100000"/>
                                      <p:to x="80000" y="100000"/>
                                    </p:animScale>
                                    <p:anim by="(#ppt_h/3+#ppt_w*0.1)" calcmode="lin" valueType="num">
                                      <p:cBhvr additive="sum">
                                        <p:cTn id="67" dur="200" decel="100000" autoRev="1" fill="hold">
                                          <p:stCondLst>
                                            <p:cond delay="600"/>
                                          </p:stCondLst>
                                        </p:cTn>
                                        <p:tgtEl>
                                          <p:spTgt spid="9"/>
                                        </p:tgtEl>
                                        <p:attrNameLst>
                                          <p:attrName>ppt_x</p:attrName>
                                        </p:attrNameLst>
                                      </p:cBhvr>
                                    </p:anim>
                                  </p:childTnLst>
                                </p:cTn>
                              </p:par>
                            </p:childTnLst>
                          </p:cTn>
                        </p:par>
                      </p:childTnLst>
                    </p:cTn>
                  </p:par>
                  <p:par>
                    <p:cTn id="68" fill="hold">
                      <p:stCondLst>
                        <p:cond delay="indefinite"/>
                      </p:stCondLst>
                      <p:childTnLst>
                        <p:par>
                          <p:cTn id="69" fill="hold">
                            <p:stCondLst>
                              <p:cond delay="0"/>
                            </p:stCondLst>
                            <p:childTnLst>
                              <p:par>
                                <p:cTn id="70" presetID="34" presetClass="entr" presetSubtype="0"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from="(-#ppt_w/2)" to="(#ppt_x)" calcmode="lin" valueType="num">
                                      <p:cBhvr>
                                        <p:cTn id="72" dur="600" fill="hold">
                                          <p:stCondLst>
                                            <p:cond delay="0"/>
                                          </p:stCondLst>
                                        </p:cTn>
                                        <p:tgtEl>
                                          <p:spTgt spid="10"/>
                                        </p:tgtEl>
                                        <p:attrNameLst>
                                          <p:attrName>ppt_x</p:attrName>
                                        </p:attrNameLst>
                                      </p:cBhvr>
                                    </p:anim>
                                    <p:anim from="0" to="-1.0" calcmode="lin" valueType="num">
                                      <p:cBhvr>
                                        <p:cTn id="73" dur="200" decel="50000" autoRev="1" fill="hold">
                                          <p:stCondLst>
                                            <p:cond delay="600"/>
                                          </p:stCondLst>
                                        </p:cTn>
                                        <p:tgtEl>
                                          <p:spTgt spid="10"/>
                                        </p:tgtEl>
                                        <p:attrNameLst>
                                          <p:attrName>xshear</p:attrName>
                                        </p:attrNameLst>
                                      </p:cBhvr>
                                    </p:anim>
                                    <p:animScale>
                                      <p:cBhvr>
                                        <p:cTn id="74" dur="200" decel="100000" autoRev="1" fill="hold">
                                          <p:stCondLst>
                                            <p:cond delay="600"/>
                                          </p:stCondLst>
                                        </p:cTn>
                                        <p:tgtEl>
                                          <p:spTgt spid="10"/>
                                        </p:tgtEl>
                                      </p:cBhvr>
                                      <p:from x="100000" y="100000"/>
                                      <p:to x="80000" y="100000"/>
                                    </p:animScale>
                                    <p:anim by="(#ppt_h/3+#ppt_w*0.1)" calcmode="lin" valueType="num">
                                      <p:cBhvr additive="sum">
                                        <p:cTn id="75" dur="200" decel="100000" autoRev="1" fill="hold">
                                          <p:stCondLst>
                                            <p:cond delay="600"/>
                                          </p:stCondLst>
                                        </p:cTn>
                                        <p:tgtEl>
                                          <p:spTgt spid="10"/>
                                        </p:tgtEl>
                                        <p:attrNameLst>
                                          <p:attrName>ppt_x</p:attrName>
                                        </p:attrNameLst>
                                      </p:cBhvr>
                                    </p:anim>
                                  </p:childTnLst>
                                </p:cTn>
                              </p:par>
                            </p:childTnLst>
                          </p:cTn>
                        </p:par>
                      </p:childTnLst>
                    </p:cTn>
                  </p:par>
                  <p:par>
                    <p:cTn id="76" fill="hold">
                      <p:stCondLst>
                        <p:cond delay="indefinite"/>
                      </p:stCondLst>
                      <p:childTnLst>
                        <p:par>
                          <p:cTn id="77" fill="hold">
                            <p:stCondLst>
                              <p:cond delay="0"/>
                            </p:stCondLst>
                            <p:childTnLst>
                              <p:par>
                                <p:cTn id="78" presetID="34" presetClass="entr" presetSubtype="0"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from="(-#ppt_w/2)" to="(#ppt_x)" calcmode="lin" valueType="num">
                                      <p:cBhvr>
                                        <p:cTn id="80" dur="600" fill="hold">
                                          <p:stCondLst>
                                            <p:cond delay="0"/>
                                          </p:stCondLst>
                                        </p:cTn>
                                        <p:tgtEl>
                                          <p:spTgt spid="11"/>
                                        </p:tgtEl>
                                        <p:attrNameLst>
                                          <p:attrName>ppt_x</p:attrName>
                                        </p:attrNameLst>
                                      </p:cBhvr>
                                    </p:anim>
                                    <p:anim from="0" to="-1.0" calcmode="lin" valueType="num">
                                      <p:cBhvr>
                                        <p:cTn id="81" dur="200" decel="50000" autoRev="1" fill="hold">
                                          <p:stCondLst>
                                            <p:cond delay="600"/>
                                          </p:stCondLst>
                                        </p:cTn>
                                        <p:tgtEl>
                                          <p:spTgt spid="11"/>
                                        </p:tgtEl>
                                        <p:attrNameLst>
                                          <p:attrName>xshear</p:attrName>
                                        </p:attrNameLst>
                                      </p:cBhvr>
                                    </p:anim>
                                    <p:animScale>
                                      <p:cBhvr>
                                        <p:cTn id="82" dur="200" decel="100000" autoRev="1" fill="hold">
                                          <p:stCondLst>
                                            <p:cond delay="600"/>
                                          </p:stCondLst>
                                        </p:cTn>
                                        <p:tgtEl>
                                          <p:spTgt spid="11"/>
                                        </p:tgtEl>
                                      </p:cBhvr>
                                      <p:from x="100000" y="100000"/>
                                      <p:to x="80000" y="100000"/>
                                    </p:animScale>
                                    <p:anim by="(#ppt_h/3+#ppt_w*0.1)" calcmode="lin" valueType="num">
                                      <p:cBhvr additive="sum">
                                        <p:cTn id="83" dur="200" decel="100000" autoRev="1" fill="hold">
                                          <p:stCondLst>
                                            <p:cond delay="600"/>
                                          </p:stCondLst>
                                        </p:cTn>
                                        <p:tgtEl>
                                          <p:spTgt spid="11"/>
                                        </p:tgtEl>
                                        <p:attrNameLst>
                                          <p:attrName>ppt_x</p:attrName>
                                        </p:attrNameLst>
                                      </p:cBhvr>
                                    </p:anim>
                                  </p:childTnLst>
                                </p:cTn>
                              </p:par>
                            </p:childTnLst>
                          </p:cTn>
                        </p:par>
                      </p:childTnLst>
                    </p:cTn>
                  </p:par>
                  <p:par>
                    <p:cTn id="84" fill="hold">
                      <p:stCondLst>
                        <p:cond delay="indefinite"/>
                      </p:stCondLst>
                      <p:childTnLst>
                        <p:par>
                          <p:cTn id="85" fill="hold">
                            <p:stCondLst>
                              <p:cond delay="0"/>
                            </p:stCondLst>
                            <p:childTnLst>
                              <p:par>
                                <p:cTn id="86" presetID="34" presetClass="entr" presetSubtype="0" fill="hold" nodeType="clickEffect">
                                  <p:stCondLst>
                                    <p:cond delay="0"/>
                                  </p:stCondLst>
                                  <p:childTnLst>
                                    <p:set>
                                      <p:cBhvr>
                                        <p:cTn id="87" dur="1" fill="hold">
                                          <p:stCondLst>
                                            <p:cond delay="0"/>
                                          </p:stCondLst>
                                        </p:cTn>
                                        <p:tgtEl>
                                          <p:spTgt spid="17"/>
                                        </p:tgtEl>
                                        <p:attrNameLst>
                                          <p:attrName>style.visibility</p:attrName>
                                        </p:attrNameLst>
                                      </p:cBhvr>
                                      <p:to>
                                        <p:strVal val="visible"/>
                                      </p:to>
                                    </p:set>
                                    <p:anim from="(-#ppt_w/2)" to="(#ppt_x)" calcmode="lin" valueType="num">
                                      <p:cBhvr>
                                        <p:cTn id="88" dur="600" fill="hold">
                                          <p:stCondLst>
                                            <p:cond delay="0"/>
                                          </p:stCondLst>
                                        </p:cTn>
                                        <p:tgtEl>
                                          <p:spTgt spid="17"/>
                                        </p:tgtEl>
                                        <p:attrNameLst>
                                          <p:attrName>ppt_x</p:attrName>
                                        </p:attrNameLst>
                                      </p:cBhvr>
                                    </p:anim>
                                    <p:anim from="0" to="-1.0" calcmode="lin" valueType="num">
                                      <p:cBhvr>
                                        <p:cTn id="89" dur="200" decel="50000" autoRev="1" fill="hold">
                                          <p:stCondLst>
                                            <p:cond delay="600"/>
                                          </p:stCondLst>
                                        </p:cTn>
                                        <p:tgtEl>
                                          <p:spTgt spid="17"/>
                                        </p:tgtEl>
                                        <p:attrNameLst>
                                          <p:attrName>xshear</p:attrName>
                                        </p:attrNameLst>
                                      </p:cBhvr>
                                    </p:anim>
                                    <p:animScale>
                                      <p:cBhvr>
                                        <p:cTn id="90" dur="200" decel="100000" autoRev="1" fill="hold">
                                          <p:stCondLst>
                                            <p:cond delay="600"/>
                                          </p:stCondLst>
                                        </p:cTn>
                                        <p:tgtEl>
                                          <p:spTgt spid="17"/>
                                        </p:tgtEl>
                                      </p:cBhvr>
                                      <p:from x="100000" y="100000"/>
                                      <p:to x="80000" y="100000"/>
                                    </p:animScale>
                                    <p:anim by="(#ppt_h/3+#ppt_w*0.1)" calcmode="lin" valueType="num">
                                      <p:cBhvr additive="sum">
                                        <p:cTn id="91" dur="200" decel="100000" autoRev="1" fill="hold">
                                          <p:stCondLst>
                                            <p:cond delay="600"/>
                                          </p:stCondLst>
                                        </p:cTn>
                                        <p:tgtEl>
                                          <p:spTgt spid="17"/>
                                        </p:tgtEl>
                                        <p:attrNameLst>
                                          <p:attrName>ppt_x</p:attrName>
                                        </p:attrNameLst>
                                      </p:cBhvr>
                                    </p:anim>
                                  </p:childTnLst>
                                </p:cTn>
                              </p:par>
                            </p:childTnLst>
                          </p:cTn>
                        </p:par>
                      </p:childTnLst>
                    </p:cTn>
                  </p:par>
                  <p:par>
                    <p:cTn id="92" fill="hold">
                      <p:stCondLst>
                        <p:cond delay="indefinite"/>
                      </p:stCondLst>
                      <p:childTnLst>
                        <p:par>
                          <p:cTn id="93" fill="hold">
                            <p:stCondLst>
                              <p:cond delay="0"/>
                            </p:stCondLst>
                            <p:childTnLst>
                              <p:par>
                                <p:cTn id="94" presetID="34"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 from="(-#ppt_w/2)" to="(#ppt_x)" calcmode="lin" valueType="num">
                                      <p:cBhvr>
                                        <p:cTn id="96" dur="600" fill="hold">
                                          <p:stCondLst>
                                            <p:cond delay="0"/>
                                          </p:stCondLst>
                                        </p:cTn>
                                        <p:tgtEl>
                                          <p:spTgt spid="19"/>
                                        </p:tgtEl>
                                        <p:attrNameLst>
                                          <p:attrName>ppt_x</p:attrName>
                                        </p:attrNameLst>
                                      </p:cBhvr>
                                    </p:anim>
                                    <p:anim from="0" to="-1.0" calcmode="lin" valueType="num">
                                      <p:cBhvr>
                                        <p:cTn id="97" dur="200" decel="50000" autoRev="1" fill="hold">
                                          <p:stCondLst>
                                            <p:cond delay="600"/>
                                          </p:stCondLst>
                                        </p:cTn>
                                        <p:tgtEl>
                                          <p:spTgt spid="19"/>
                                        </p:tgtEl>
                                        <p:attrNameLst>
                                          <p:attrName>xshear</p:attrName>
                                        </p:attrNameLst>
                                      </p:cBhvr>
                                    </p:anim>
                                    <p:animScale>
                                      <p:cBhvr>
                                        <p:cTn id="98" dur="200" decel="100000" autoRev="1" fill="hold">
                                          <p:stCondLst>
                                            <p:cond delay="600"/>
                                          </p:stCondLst>
                                        </p:cTn>
                                        <p:tgtEl>
                                          <p:spTgt spid="19"/>
                                        </p:tgtEl>
                                      </p:cBhvr>
                                      <p:from x="100000" y="100000"/>
                                      <p:to x="80000" y="100000"/>
                                    </p:animScale>
                                    <p:anim by="(#ppt_h/3+#ppt_w*0.1)" calcmode="lin" valueType="num">
                                      <p:cBhvr additive="sum">
                                        <p:cTn id="99" dur="200" decel="100000" autoRev="1" fill="hold">
                                          <p:stCondLst>
                                            <p:cond delay="600"/>
                                          </p:stCondLst>
                                        </p:cTn>
                                        <p:tgtEl>
                                          <p:spTgt spid="19"/>
                                        </p:tgtEl>
                                        <p:attrNameLst>
                                          <p:attrName>ppt_x</p:attrName>
                                        </p:attrNameLst>
                                      </p:cBhvr>
                                    </p:anim>
                                  </p:childTnLst>
                                </p:cTn>
                              </p:par>
                            </p:childTnLst>
                          </p:cTn>
                        </p:par>
                      </p:childTnLst>
                    </p:cTn>
                  </p:par>
                  <p:par>
                    <p:cTn id="100" fill="hold">
                      <p:stCondLst>
                        <p:cond delay="indefinite"/>
                      </p:stCondLst>
                      <p:childTnLst>
                        <p:par>
                          <p:cTn id="101" fill="hold">
                            <p:stCondLst>
                              <p:cond delay="0"/>
                            </p:stCondLst>
                            <p:childTnLst>
                              <p:par>
                                <p:cTn id="102" presetID="19" presetClass="entr" presetSubtype="10" fill="hold" grpId="0" nodeType="clickEffect">
                                  <p:stCondLst>
                                    <p:cond delay="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5000" fill="hold"/>
                                        <p:tgtEl>
                                          <p:spTgt spid="29"/>
                                        </p:tgtEl>
                                        <p:attrNameLst>
                                          <p:attrName>ppt_w</p:attrName>
                                        </p:attrNameLst>
                                      </p:cBhvr>
                                      <p:tavLst>
                                        <p:tav tm="0" fmla="#ppt_w*sin(2.5*pi*$)">
                                          <p:val>
                                            <p:fltVal val="0"/>
                                          </p:val>
                                        </p:tav>
                                        <p:tav tm="100000">
                                          <p:val>
                                            <p:fltVal val="1"/>
                                          </p:val>
                                        </p:tav>
                                      </p:tavLst>
                                    </p:anim>
                                    <p:anim calcmode="lin" valueType="num">
                                      <p:cBhvr>
                                        <p:cTn id="105"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6" presetClass="entr" presetSubtype="16" fill="hold" grpId="0" nodeType="clickEffect">
                                  <p:stCondLst>
                                    <p:cond delay="0"/>
                                  </p:stCondLst>
                                  <p:childTnLst>
                                    <p:set>
                                      <p:cBhvr>
                                        <p:cTn id="109" dur="1" fill="hold">
                                          <p:stCondLst>
                                            <p:cond delay="0"/>
                                          </p:stCondLst>
                                        </p:cTn>
                                        <p:tgtEl>
                                          <p:spTgt spid="95"/>
                                        </p:tgtEl>
                                        <p:attrNameLst>
                                          <p:attrName>style.visibility</p:attrName>
                                        </p:attrNameLst>
                                      </p:cBhvr>
                                      <p:to>
                                        <p:strVal val="visible"/>
                                      </p:to>
                                    </p:set>
                                    <p:animEffect transition="in" filter="circle(in)">
                                      <p:cBhvr>
                                        <p:cTn id="110" dur="2000"/>
                                        <p:tgtEl>
                                          <p:spTgt spid="95"/>
                                        </p:tgtEl>
                                      </p:cBhvr>
                                    </p:animEffect>
                                  </p:childTnLst>
                                </p:cTn>
                              </p:par>
                            </p:childTnLst>
                          </p:cTn>
                        </p:par>
                      </p:childTnLst>
                    </p:cTn>
                  </p:par>
                  <p:par>
                    <p:cTn id="111" fill="hold">
                      <p:stCondLst>
                        <p:cond delay="indefinite"/>
                      </p:stCondLst>
                      <p:childTnLst>
                        <p:par>
                          <p:cTn id="112" fill="hold">
                            <p:stCondLst>
                              <p:cond delay="0"/>
                            </p:stCondLst>
                            <p:childTnLst>
                              <p:par>
                                <p:cTn id="113" presetID="6" presetClass="entr" presetSubtype="16" fill="hold" grpId="0" nodeType="clickEffect">
                                  <p:stCondLst>
                                    <p:cond delay="0"/>
                                  </p:stCondLst>
                                  <p:childTnLst>
                                    <p:set>
                                      <p:cBhvr>
                                        <p:cTn id="114" dur="1" fill="hold">
                                          <p:stCondLst>
                                            <p:cond delay="0"/>
                                          </p:stCondLst>
                                        </p:cTn>
                                        <p:tgtEl>
                                          <p:spTgt spid="98"/>
                                        </p:tgtEl>
                                        <p:attrNameLst>
                                          <p:attrName>style.visibility</p:attrName>
                                        </p:attrNameLst>
                                      </p:cBhvr>
                                      <p:to>
                                        <p:strVal val="visible"/>
                                      </p:to>
                                    </p:set>
                                    <p:animEffect transition="in" filter="circle(in)">
                                      <p:cBhvr>
                                        <p:cTn id="115" dur="2000"/>
                                        <p:tgtEl>
                                          <p:spTgt spid="98"/>
                                        </p:tgtEl>
                                      </p:cBhvr>
                                    </p:animEffect>
                                  </p:childTnLst>
                                </p:cTn>
                              </p:par>
                            </p:childTnLst>
                          </p:cTn>
                        </p:par>
                      </p:childTnLst>
                    </p:cTn>
                  </p:par>
                  <p:par>
                    <p:cTn id="116" fill="hold">
                      <p:stCondLst>
                        <p:cond delay="indefinite"/>
                      </p:stCondLst>
                      <p:childTnLst>
                        <p:par>
                          <p:cTn id="117" fill="hold">
                            <p:stCondLst>
                              <p:cond delay="0"/>
                            </p:stCondLst>
                            <p:childTnLst>
                              <p:par>
                                <p:cTn id="118" presetID="48" presetClass="entr" presetSubtype="0" accel="5000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1000" fill="hold"/>
                                        <p:tgtEl>
                                          <p:spTgt spid="6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1" dur="1000" fill="hold"/>
                                        <p:tgtEl>
                                          <p:spTgt spid="67"/>
                                        </p:tgtEl>
                                        <p:attrNameLst>
                                          <p:attrName>ppt_x</p:attrName>
                                        </p:attrNameLst>
                                      </p:cBhvr>
                                      <p:tavLst>
                                        <p:tav tm="0">
                                          <p:val>
                                            <p:fltVal val="-1"/>
                                          </p:val>
                                        </p:tav>
                                        <p:tav tm="50000">
                                          <p:val>
                                            <p:fltVal val="0.95"/>
                                          </p:val>
                                        </p:tav>
                                        <p:tav tm="100000">
                                          <p:val>
                                            <p:strVal val="#ppt_x"/>
                                          </p:val>
                                        </p:tav>
                                      </p:tavLst>
                                    </p:anim>
                                    <p:anim calcmode="lin" valueType="num">
                                      <p:cBhvr>
                                        <p:cTn id="122" dur="1000" fill="hold"/>
                                        <p:tgtEl>
                                          <p:spTgt spid="67"/>
                                        </p:tgtEl>
                                        <p:attrNameLst>
                                          <p:attrName>ppt_y</p:attrName>
                                        </p:attrNameLst>
                                      </p:cBhvr>
                                      <p:tavLst>
                                        <p:tav tm="0">
                                          <p:val>
                                            <p:strVal val="#ppt_y"/>
                                          </p:val>
                                        </p:tav>
                                        <p:tav tm="100000">
                                          <p:val>
                                            <p:strVal val="#ppt_y"/>
                                          </p:val>
                                        </p:tav>
                                      </p:tavLst>
                                    </p:anim>
                                    <p:animEffect transition="in" filter="fade">
                                      <p:cBhvr>
                                        <p:cTn id="123" dur="1000"/>
                                        <p:tgtEl>
                                          <p:spTgt spid="67"/>
                                        </p:tgtEl>
                                      </p:cBhvr>
                                    </p:animEffect>
                                  </p:childTnLst>
                                </p:cTn>
                              </p:par>
                            </p:childTnLst>
                          </p:cTn>
                        </p:par>
                      </p:childTnLst>
                    </p:cTn>
                  </p:par>
                  <p:par>
                    <p:cTn id="124" fill="hold">
                      <p:stCondLst>
                        <p:cond delay="indefinite"/>
                      </p:stCondLst>
                      <p:childTnLst>
                        <p:par>
                          <p:cTn id="125" fill="hold">
                            <p:stCondLst>
                              <p:cond delay="0"/>
                            </p:stCondLst>
                            <p:childTnLst>
                              <p:par>
                                <p:cTn id="126" presetID="48" presetClass="entr" presetSubtype="0" accel="50000" fill="hold" grpId="0" nodeType="clickEffect">
                                  <p:stCondLst>
                                    <p:cond delay="0"/>
                                  </p:stCondLst>
                                  <p:childTnLst>
                                    <p:set>
                                      <p:cBhvr>
                                        <p:cTn id="127" dur="1" fill="hold">
                                          <p:stCondLst>
                                            <p:cond delay="0"/>
                                          </p:stCondLst>
                                        </p:cTn>
                                        <p:tgtEl>
                                          <p:spTgt spid="68"/>
                                        </p:tgtEl>
                                        <p:attrNameLst>
                                          <p:attrName>style.visibility</p:attrName>
                                        </p:attrNameLst>
                                      </p:cBhvr>
                                      <p:to>
                                        <p:strVal val="visible"/>
                                      </p:to>
                                    </p:set>
                                    <p:anim calcmode="lin" valueType="num">
                                      <p:cBhvr>
                                        <p:cTn id="128" dur="1000" fill="hold"/>
                                        <p:tgtEl>
                                          <p:spTgt spid="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9" dur="1000" fill="hold"/>
                                        <p:tgtEl>
                                          <p:spTgt spid="68"/>
                                        </p:tgtEl>
                                        <p:attrNameLst>
                                          <p:attrName>ppt_x</p:attrName>
                                        </p:attrNameLst>
                                      </p:cBhvr>
                                      <p:tavLst>
                                        <p:tav tm="0">
                                          <p:val>
                                            <p:fltVal val="-1"/>
                                          </p:val>
                                        </p:tav>
                                        <p:tav tm="50000">
                                          <p:val>
                                            <p:fltVal val="0.95"/>
                                          </p:val>
                                        </p:tav>
                                        <p:tav tm="100000">
                                          <p:val>
                                            <p:strVal val="#ppt_x"/>
                                          </p:val>
                                        </p:tav>
                                      </p:tavLst>
                                    </p:anim>
                                    <p:anim calcmode="lin" valueType="num">
                                      <p:cBhvr>
                                        <p:cTn id="130" dur="1000" fill="hold"/>
                                        <p:tgtEl>
                                          <p:spTgt spid="68"/>
                                        </p:tgtEl>
                                        <p:attrNameLst>
                                          <p:attrName>ppt_y</p:attrName>
                                        </p:attrNameLst>
                                      </p:cBhvr>
                                      <p:tavLst>
                                        <p:tav tm="0">
                                          <p:val>
                                            <p:strVal val="#ppt_y"/>
                                          </p:val>
                                        </p:tav>
                                        <p:tav tm="100000">
                                          <p:val>
                                            <p:strVal val="#ppt_y"/>
                                          </p:val>
                                        </p:tav>
                                      </p:tavLst>
                                    </p:anim>
                                    <p:animEffect transition="in" filter="fade">
                                      <p:cBhvr>
                                        <p:cTn id="131" dur="1000"/>
                                        <p:tgtEl>
                                          <p:spTgt spid="68"/>
                                        </p:tgtEl>
                                      </p:cBhvr>
                                    </p:animEffect>
                                  </p:childTnLst>
                                </p:cTn>
                              </p:par>
                            </p:childTnLst>
                          </p:cTn>
                        </p:par>
                      </p:childTnLst>
                    </p:cTn>
                  </p:par>
                  <p:par>
                    <p:cTn id="132" fill="hold">
                      <p:stCondLst>
                        <p:cond delay="indefinite"/>
                      </p:stCondLst>
                      <p:childTnLst>
                        <p:par>
                          <p:cTn id="133" fill="hold">
                            <p:stCondLst>
                              <p:cond delay="0"/>
                            </p:stCondLst>
                            <p:childTnLst>
                              <p:par>
                                <p:cTn id="134" presetID="48" presetClass="entr" presetSubtype="0" accel="50000" fill="hold" grpId="0" nodeType="click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1000" fill="hold"/>
                                        <p:tgtEl>
                                          <p:spTgt spid="6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7" dur="1000" fill="hold"/>
                                        <p:tgtEl>
                                          <p:spTgt spid="69"/>
                                        </p:tgtEl>
                                        <p:attrNameLst>
                                          <p:attrName>ppt_x</p:attrName>
                                        </p:attrNameLst>
                                      </p:cBhvr>
                                      <p:tavLst>
                                        <p:tav tm="0">
                                          <p:val>
                                            <p:fltVal val="-1"/>
                                          </p:val>
                                        </p:tav>
                                        <p:tav tm="50000">
                                          <p:val>
                                            <p:fltVal val="0.95"/>
                                          </p:val>
                                        </p:tav>
                                        <p:tav tm="100000">
                                          <p:val>
                                            <p:strVal val="#ppt_x"/>
                                          </p:val>
                                        </p:tav>
                                      </p:tavLst>
                                    </p:anim>
                                    <p:anim calcmode="lin" valueType="num">
                                      <p:cBhvr>
                                        <p:cTn id="138" dur="1000" fill="hold"/>
                                        <p:tgtEl>
                                          <p:spTgt spid="69"/>
                                        </p:tgtEl>
                                        <p:attrNameLst>
                                          <p:attrName>ppt_y</p:attrName>
                                        </p:attrNameLst>
                                      </p:cBhvr>
                                      <p:tavLst>
                                        <p:tav tm="0">
                                          <p:val>
                                            <p:strVal val="#ppt_y"/>
                                          </p:val>
                                        </p:tav>
                                        <p:tav tm="100000">
                                          <p:val>
                                            <p:strVal val="#ppt_y"/>
                                          </p:val>
                                        </p:tav>
                                      </p:tavLst>
                                    </p:anim>
                                    <p:animEffect transition="in" filter="fade">
                                      <p:cBhvr>
                                        <p:cTn id="139" dur="1000"/>
                                        <p:tgtEl>
                                          <p:spTgt spid="69"/>
                                        </p:tgtEl>
                                      </p:cBhvr>
                                    </p:animEffect>
                                  </p:childTnLst>
                                </p:cTn>
                              </p:par>
                            </p:childTnLst>
                          </p:cTn>
                        </p:par>
                      </p:childTnLst>
                    </p:cTn>
                  </p:par>
                  <p:par>
                    <p:cTn id="140" fill="hold">
                      <p:stCondLst>
                        <p:cond delay="indefinite"/>
                      </p:stCondLst>
                      <p:childTnLst>
                        <p:par>
                          <p:cTn id="141" fill="hold">
                            <p:stCondLst>
                              <p:cond delay="0"/>
                            </p:stCondLst>
                            <p:childTnLst>
                              <p:par>
                                <p:cTn id="142" presetID="48" presetClass="entr" presetSubtype="0" accel="50000" fill="hold" grpId="0" nodeType="click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1000" fill="hold"/>
                                        <p:tgtEl>
                                          <p:spTgt spid="7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5" dur="1000" fill="hold"/>
                                        <p:tgtEl>
                                          <p:spTgt spid="70"/>
                                        </p:tgtEl>
                                        <p:attrNameLst>
                                          <p:attrName>ppt_x</p:attrName>
                                        </p:attrNameLst>
                                      </p:cBhvr>
                                      <p:tavLst>
                                        <p:tav tm="0">
                                          <p:val>
                                            <p:fltVal val="-1"/>
                                          </p:val>
                                        </p:tav>
                                        <p:tav tm="50000">
                                          <p:val>
                                            <p:fltVal val="0.95"/>
                                          </p:val>
                                        </p:tav>
                                        <p:tav tm="100000">
                                          <p:val>
                                            <p:strVal val="#ppt_x"/>
                                          </p:val>
                                        </p:tav>
                                      </p:tavLst>
                                    </p:anim>
                                    <p:anim calcmode="lin" valueType="num">
                                      <p:cBhvr>
                                        <p:cTn id="146" dur="1000" fill="hold"/>
                                        <p:tgtEl>
                                          <p:spTgt spid="70"/>
                                        </p:tgtEl>
                                        <p:attrNameLst>
                                          <p:attrName>ppt_y</p:attrName>
                                        </p:attrNameLst>
                                      </p:cBhvr>
                                      <p:tavLst>
                                        <p:tav tm="0">
                                          <p:val>
                                            <p:strVal val="#ppt_y"/>
                                          </p:val>
                                        </p:tav>
                                        <p:tav tm="100000">
                                          <p:val>
                                            <p:strVal val="#ppt_y"/>
                                          </p:val>
                                        </p:tav>
                                      </p:tavLst>
                                    </p:anim>
                                    <p:animEffect transition="in" filter="fade">
                                      <p:cBhvr>
                                        <p:cTn id="147" dur="1000"/>
                                        <p:tgtEl>
                                          <p:spTgt spid="70"/>
                                        </p:tgtEl>
                                      </p:cBhvr>
                                    </p:animEffect>
                                  </p:childTnLst>
                                </p:cTn>
                              </p:par>
                            </p:childTnLst>
                          </p:cTn>
                        </p:par>
                      </p:childTnLst>
                    </p:cTn>
                  </p:par>
                  <p:par>
                    <p:cTn id="148" fill="hold">
                      <p:stCondLst>
                        <p:cond delay="indefinite"/>
                      </p:stCondLst>
                      <p:childTnLst>
                        <p:par>
                          <p:cTn id="149" fill="hold">
                            <p:stCondLst>
                              <p:cond delay="0"/>
                            </p:stCondLst>
                            <p:childTnLst>
                              <p:par>
                                <p:cTn id="150" presetID="48" presetClass="entr" presetSubtype="0" accel="50000" fill="hold" grpId="0" nodeType="clickEffect">
                                  <p:stCondLst>
                                    <p:cond delay="0"/>
                                  </p:stCondLst>
                                  <p:childTnLst>
                                    <p:set>
                                      <p:cBhvr>
                                        <p:cTn id="151" dur="1" fill="hold">
                                          <p:stCondLst>
                                            <p:cond delay="0"/>
                                          </p:stCondLst>
                                        </p:cTn>
                                        <p:tgtEl>
                                          <p:spTgt spid="71"/>
                                        </p:tgtEl>
                                        <p:attrNameLst>
                                          <p:attrName>style.visibility</p:attrName>
                                        </p:attrNameLst>
                                      </p:cBhvr>
                                      <p:to>
                                        <p:strVal val="visible"/>
                                      </p:to>
                                    </p:set>
                                    <p:anim calcmode="lin" valueType="num">
                                      <p:cBhvr>
                                        <p:cTn id="152" dur="1000" fill="hold"/>
                                        <p:tgtEl>
                                          <p:spTgt spid="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3" dur="1000" fill="hold"/>
                                        <p:tgtEl>
                                          <p:spTgt spid="71"/>
                                        </p:tgtEl>
                                        <p:attrNameLst>
                                          <p:attrName>ppt_x</p:attrName>
                                        </p:attrNameLst>
                                      </p:cBhvr>
                                      <p:tavLst>
                                        <p:tav tm="0">
                                          <p:val>
                                            <p:fltVal val="-1"/>
                                          </p:val>
                                        </p:tav>
                                        <p:tav tm="50000">
                                          <p:val>
                                            <p:fltVal val="0.95"/>
                                          </p:val>
                                        </p:tav>
                                        <p:tav tm="100000">
                                          <p:val>
                                            <p:strVal val="#ppt_x"/>
                                          </p:val>
                                        </p:tav>
                                      </p:tavLst>
                                    </p:anim>
                                    <p:anim calcmode="lin" valueType="num">
                                      <p:cBhvr>
                                        <p:cTn id="154" dur="1000" fill="hold"/>
                                        <p:tgtEl>
                                          <p:spTgt spid="71"/>
                                        </p:tgtEl>
                                        <p:attrNameLst>
                                          <p:attrName>ppt_y</p:attrName>
                                        </p:attrNameLst>
                                      </p:cBhvr>
                                      <p:tavLst>
                                        <p:tav tm="0">
                                          <p:val>
                                            <p:strVal val="#ppt_y"/>
                                          </p:val>
                                        </p:tav>
                                        <p:tav tm="100000">
                                          <p:val>
                                            <p:strVal val="#ppt_y"/>
                                          </p:val>
                                        </p:tav>
                                      </p:tavLst>
                                    </p:anim>
                                    <p:animEffect transition="in" filter="fade">
                                      <p:cBhvr>
                                        <p:cTn id="155" dur="1000"/>
                                        <p:tgtEl>
                                          <p:spTgt spid="71"/>
                                        </p:tgtEl>
                                      </p:cBhvr>
                                    </p:animEffect>
                                  </p:childTnLst>
                                </p:cTn>
                              </p:par>
                            </p:childTnLst>
                          </p:cTn>
                        </p:par>
                      </p:childTnLst>
                    </p:cTn>
                  </p:par>
                  <p:par>
                    <p:cTn id="156" fill="hold">
                      <p:stCondLst>
                        <p:cond delay="indefinite"/>
                      </p:stCondLst>
                      <p:childTnLst>
                        <p:par>
                          <p:cTn id="157" fill="hold">
                            <p:stCondLst>
                              <p:cond delay="0"/>
                            </p:stCondLst>
                            <p:childTnLst>
                              <p:par>
                                <p:cTn id="158" presetID="48" presetClass="entr" presetSubtype="0" accel="50000" fill="hold" grpId="0" nodeType="clickEffect">
                                  <p:stCondLst>
                                    <p:cond delay="0"/>
                                  </p:stCondLst>
                                  <p:childTnLst>
                                    <p:set>
                                      <p:cBhvr>
                                        <p:cTn id="159" dur="1" fill="hold">
                                          <p:stCondLst>
                                            <p:cond delay="0"/>
                                          </p:stCondLst>
                                        </p:cTn>
                                        <p:tgtEl>
                                          <p:spTgt spid="72"/>
                                        </p:tgtEl>
                                        <p:attrNameLst>
                                          <p:attrName>style.visibility</p:attrName>
                                        </p:attrNameLst>
                                      </p:cBhvr>
                                      <p:to>
                                        <p:strVal val="visible"/>
                                      </p:to>
                                    </p:set>
                                    <p:anim calcmode="lin" valueType="num">
                                      <p:cBhvr>
                                        <p:cTn id="160" dur="1000" fill="hold"/>
                                        <p:tgtEl>
                                          <p:spTgt spid="7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1" dur="1000" fill="hold"/>
                                        <p:tgtEl>
                                          <p:spTgt spid="72"/>
                                        </p:tgtEl>
                                        <p:attrNameLst>
                                          <p:attrName>ppt_x</p:attrName>
                                        </p:attrNameLst>
                                      </p:cBhvr>
                                      <p:tavLst>
                                        <p:tav tm="0">
                                          <p:val>
                                            <p:fltVal val="-1"/>
                                          </p:val>
                                        </p:tav>
                                        <p:tav tm="50000">
                                          <p:val>
                                            <p:fltVal val="0.95"/>
                                          </p:val>
                                        </p:tav>
                                        <p:tav tm="100000">
                                          <p:val>
                                            <p:strVal val="#ppt_x"/>
                                          </p:val>
                                        </p:tav>
                                      </p:tavLst>
                                    </p:anim>
                                    <p:anim calcmode="lin" valueType="num">
                                      <p:cBhvr>
                                        <p:cTn id="162" dur="1000" fill="hold"/>
                                        <p:tgtEl>
                                          <p:spTgt spid="72"/>
                                        </p:tgtEl>
                                        <p:attrNameLst>
                                          <p:attrName>ppt_y</p:attrName>
                                        </p:attrNameLst>
                                      </p:cBhvr>
                                      <p:tavLst>
                                        <p:tav tm="0">
                                          <p:val>
                                            <p:strVal val="#ppt_y"/>
                                          </p:val>
                                        </p:tav>
                                        <p:tav tm="100000">
                                          <p:val>
                                            <p:strVal val="#ppt_y"/>
                                          </p:val>
                                        </p:tav>
                                      </p:tavLst>
                                    </p:anim>
                                    <p:animEffect transition="in" filter="fade">
                                      <p:cBhvr>
                                        <p:cTn id="163" dur="1000"/>
                                        <p:tgtEl>
                                          <p:spTgt spid="72"/>
                                        </p:tgtEl>
                                      </p:cBhvr>
                                    </p:animEffect>
                                  </p:childTnLst>
                                </p:cTn>
                              </p:par>
                            </p:childTnLst>
                          </p:cTn>
                        </p:par>
                      </p:childTnLst>
                    </p:cTn>
                  </p:par>
                  <p:par>
                    <p:cTn id="164" fill="hold">
                      <p:stCondLst>
                        <p:cond delay="indefinite"/>
                      </p:stCondLst>
                      <p:childTnLst>
                        <p:par>
                          <p:cTn id="165" fill="hold">
                            <p:stCondLst>
                              <p:cond delay="0"/>
                            </p:stCondLst>
                            <p:childTnLst>
                              <p:par>
                                <p:cTn id="166" presetID="48" presetClass="entr" presetSubtype="0" accel="50000" fill="hold" grpId="0" nodeType="clickEffect">
                                  <p:stCondLst>
                                    <p:cond delay="0"/>
                                  </p:stCondLst>
                                  <p:childTnLst>
                                    <p:set>
                                      <p:cBhvr>
                                        <p:cTn id="167" dur="1" fill="hold">
                                          <p:stCondLst>
                                            <p:cond delay="0"/>
                                          </p:stCondLst>
                                        </p:cTn>
                                        <p:tgtEl>
                                          <p:spTgt spid="73"/>
                                        </p:tgtEl>
                                        <p:attrNameLst>
                                          <p:attrName>style.visibility</p:attrName>
                                        </p:attrNameLst>
                                      </p:cBhvr>
                                      <p:to>
                                        <p:strVal val="visible"/>
                                      </p:to>
                                    </p:set>
                                    <p:anim calcmode="lin" valueType="num">
                                      <p:cBhvr>
                                        <p:cTn id="168" dur="1000" fill="hold"/>
                                        <p:tgtEl>
                                          <p:spTgt spid="7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9" dur="1000" fill="hold"/>
                                        <p:tgtEl>
                                          <p:spTgt spid="73"/>
                                        </p:tgtEl>
                                        <p:attrNameLst>
                                          <p:attrName>ppt_x</p:attrName>
                                        </p:attrNameLst>
                                      </p:cBhvr>
                                      <p:tavLst>
                                        <p:tav tm="0">
                                          <p:val>
                                            <p:fltVal val="-1"/>
                                          </p:val>
                                        </p:tav>
                                        <p:tav tm="50000">
                                          <p:val>
                                            <p:fltVal val="0.95"/>
                                          </p:val>
                                        </p:tav>
                                        <p:tav tm="100000">
                                          <p:val>
                                            <p:strVal val="#ppt_x"/>
                                          </p:val>
                                        </p:tav>
                                      </p:tavLst>
                                    </p:anim>
                                    <p:anim calcmode="lin" valueType="num">
                                      <p:cBhvr>
                                        <p:cTn id="170" dur="1000" fill="hold"/>
                                        <p:tgtEl>
                                          <p:spTgt spid="73"/>
                                        </p:tgtEl>
                                        <p:attrNameLst>
                                          <p:attrName>ppt_y</p:attrName>
                                        </p:attrNameLst>
                                      </p:cBhvr>
                                      <p:tavLst>
                                        <p:tav tm="0">
                                          <p:val>
                                            <p:strVal val="#ppt_y"/>
                                          </p:val>
                                        </p:tav>
                                        <p:tav tm="100000">
                                          <p:val>
                                            <p:strVal val="#ppt_y"/>
                                          </p:val>
                                        </p:tav>
                                      </p:tavLst>
                                    </p:anim>
                                    <p:animEffect transition="in" filter="fade">
                                      <p:cBhvr>
                                        <p:cTn id="171" dur="1000"/>
                                        <p:tgtEl>
                                          <p:spTgt spid="73"/>
                                        </p:tgtEl>
                                      </p:cBhvr>
                                    </p:animEffect>
                                  </p:childTnLst>
                                </p:cTn>
                              </p:par>
                            </p:childTnLst>
                          </p:cTn>
                        </p:par>
                      </p:childTnLst>
                    </p:cTn>
                  </p:par>
                  <p:par>
                    <p:cTn id="172" fill="hold">
                      <p:stCondLst>
                        <p:cond delay="indefinite"/>
                      </p:stCondLst>
                      <p:childTnLst>
                        <p:par>
                          <p:cTn id="173" fill="hold">
                            <p:stCondLst>
                              <p:cond delay="0"/>
                            </p:stCondLst>
                            <p:childTnLst>
                              <p:par>
                                <p:cTn id="174" presetID="34" presetClass="entr" presetSubtype="0" fill="hold" grpId="0" nodeType="clickEffect">
                                  <p:stCondLst>
                                    <p:cond delay="0"/>
                                  </p:stCondLst>
                                  <p:childTnLst>
                                    <p:set>
                                      <p:cBhvr>
                                        <p:cTn id="175" dur="1" fill="hold">
                                          <p:stCondLst>
                                            <p:cond delay="0"/>
                                          </p:stCondLst>
                                        </p:cTn>
                                        <p:tgtEl>
                                          <p:spTgt spid="74"/>
                                        </p:tgtEl>
                                        <p:attrNameLst>
                                          <p:attrName>style.visibility</p:attrName>
                                        </p:attrNameLst>
                                      </p:cBhvr>
                                      <p:to>
                                        <p:strVal val="visible"/>
                                      </p:to>
                                    </p:set>
                                    <p:anim from="(-#ppt_w/2)" to="(#ppt_x)" calcmode="lin" valueType="num">
                                      <p:cBhvr>
                                        <p:cTn id="176" dur="600" fill="hold">
                                          <p:stCondLst>
                                            <p:cond delay="0"/>
                                          </p:stCondLst>
                                        </p:cTn>
                                        <p:tgtEl>
                                          <p:spTgt spid="74"/>
                                        </p:tgtEl>
                                        <p:attrNameLst>
                                          <p:attrName>ppt_x</p:attrName>
                                        </p:attrNameLst>
                                      </p:cBhvr>
                                    </p:anim>
                                    <p:anim from="0" to="-1.0" calcmode="lin" valueType="num">
                                      <p:cBhvr>
                                        <p:cTn id="177" dur="200" decel="50000" autoRev="1" fill="hold">
                                          <p:stCondLst>
                                            <p:cond delay="600"/>
                                          </p:stCondLst>
                                        </p:cTn>
                                        <p:tgtEl>
                                          <p:spTgt spid="74"/>
                                        </p:tgtEl>
                                        <p:attrNameLst>
                                          <p:attrName>xshear</p:attrName>
                                        </p:attrNameLst>
                                      </p:cBhvr>
                                    </p:anim>
                                    <p:animScale>
                                      <p:cBhvr>
                                        <p:cTn id="178" dur="200" decel="100000" autoRev="1" fill="hold">
                                          <p:stCondLst>
                                            <p:cond delay="600"/>
                                          </p:stCondLst>
                                        </p:cTn>
                                        <p:tgtEl>
                                          <p:spTgt spid="74"/>
                                        </p:tgtEl>
                                      </p:cBhvr>
                                      <p:from x="100000" y="100000"/>
                                      <p:to x="80000" y="100000"/>
                                    </p:animScale>
                                    <p:anim by="(#ppt_h/3+#ppt_w*0.1)" calcmode="lin" valueType="num">
                                      <p:cBhvr additive="sum">
                                        <p:cTn id="179" dur="200" decel="100000" autoRev="1" fill="hold">
                                          <p:stCondLst>
                                            <p:cond delay="600"/>
                                          </p:stCondLst>
                                        </p:cTn>
                                        <p:tgtEl>
                                          <p:spTgt spid="74"/>
                                        </p:tgtEl>
                                        <p:attrNameLst>
                                          <p:attrName>ppt_x</p:attrName>
                                        </p:attrNameLst>
                                      </p:cBhvr>
                                    </p:anim>
                                  </p:childTnLst>
                                </p:cTn>
                              </p:par>
                            </p:childTnLst>
                          </p:cTn>
                        </p:par>
                      </p:childTnLst>
                    </p:cTn>
                  </p:par>
                  <p:par>
                    <p:cTn id="180" fill="hold">
                      <p:stCondLst>
                        <p:cond delay="indefinite"/>
                      </p:stCondLst>
                      <p:childTnLst>
                        <p:par>
                          <p:cTn id="181" fill="hold">
                            <p:stCondLst>
                              <p:cond delay="0"/>
                            </p:stCondLst>
                            <p:childTnLst>
                              <p:par>
                                <p:cTn id="182" presetID="34" presetClass="entr" presetSubtype="0" fill="hold" grpId="0" nodeType="clickEffect">
                                  <p:stCondLst>
                                    <p:cond delay="0"/>
                                  </p:stCondLst>
                                  <p:childTnLst>
                                    <p:set>
                                      <p:cBhvr>
                                        <p:cTn id="183" dur="1" fill="hold">
                                          <p:stCondLst>
                                            <p:cond delay="0"/>
                                          </p:stCondLst>
                                        </p:cTn>
                                        <p:tgtEl>
                                          <p:spTgt spid="75"/>
                                        </p:tgtEl>
                                        <p:attrNameLst>
                                          <p:attrName>style.visibility</p:attrName>
                                        </p:attrNameLst>
                                      </p:cBhvr>
                                      <p:to>
                                        <p:strVal val="visible"/>
                                      </p:to>
                                    </p:set>
                                    <p:anim from="(-#ppt_w/2)" to="(#ppt_x)" calcmode="lin" valueType="num">
                                      <p:cBhvr>
                                        <p:cTn id="184" dur="600" fill="hold">
                                          <p:stCondLst>
                                            <p:cond delay="0"/>
                                          </p:stCondLst>
                                        </p:cTn>
                                        <p:tgtEl>
                                          <p:spTgt spid="75"/>
                                        </p:tgtEl>
                                        <p:attrNameLst>
                                          <p:attrName>ppt_x</p:attrName>
                                        </p:attrNameLst>
                                      </p:cBhvr>
                                    </p:anim>
                                    <p:anim from="0" to="-1.0" calcmode="lin" valueType="num">
                                      <p:cBhvr>
                                        <p:cTn id="185" dur="200" decel="50000" autoRev="1" fill="hold">
                                          <p:stCondLst>
                                            <p:cond delay="600"/>
                                          </p:stCondLst>
                                        </p:cTn>
                                        <p:tgtEl>
                                          <p:spTgt spid="75"/>
                                        </p:tgtEl>
                                        <p:attrNameLst>
                                          <p:attrName>xshear</p:attrName>
                                        </p:attrNameLst>
                                      </p:cBhvr>
                                    </p:anim>
                                    <p:animScale>
                                      <p:cBhvr>
                                        <p:cTn id="186" dur="200" decel="100000" autoRev="1" fill="hold">
                                          <p:stCondLst>
                                            <p:cond delay="600"/>
                                          </p:stCondLst>
                                        </p:cTn>
                                        <p:tgtEl>
                                          <p:spTgt spid="75"/>
                                        </p:tgtEl>
                                      </p:cBhvr>
                                      <p:from x="100000" y="100000"/>
                                      <p:to x="80000" y="100000"/>
                                    </p:animScale>
                                    <p:anim by="(#ppt_h/3+#ppt_w*0.1)" calcmode="lin" valueType="num">
                                      <p:cBhvr additive="sum">
                                        <p:cTn id="187" dur="200" decel="100000" autoRev="1" fill="hold">
                                          <p:stCondLst>
                                            <p:cond delay="600"/>
                                          </p:stCondLst>
                                        </p:cTn>
                                        <p:tgtEl>
                                          <p:spTgt spid="75"/>
                                        </p:tgtEl>
                                        <p:attrNameLst>
                                          <p:attrName>ppt_x</p:attrName>
                                        </p:attrNameLst>
                                      </p:cBhvr>
                                    </p:anim>
                                  </p:childTnLst>
                                </p:cTn>
                              </p:par>
                            </p:childTnLst>
                          </p:cTn>
                        </p:par>
                      </p:childTnLst>
                    </p:cTn>
                  </p:par>
                  <p:par>
                    <p:cTn id="188" fill="hold">
                      <p:stCondLst>
                        <p:cond delay="indefinite"/>
                      </p:stCondLst>
                      <p:childTnLst>
                        <p:par>
                          <p:cTn id="189" fill="hold">
                            <p:stCondLst>
                              <p:cond delay="0"/>
                            </p:stCondLst>
                            <p:childTnLst>
                              <p:par>
                                <p:cTn id="190" presetID="34" presetClass="entr" presetSubtype="0" fill="hold" grpId="0" nodeType="clickEffect">
                                  <p:stCondLst>
                                    <p:cond delay="0"/>
                                  </p:stCondLst>
                                  <p:childTnLst>
                                    <p:set>
                                      <p:cBhvr>
                                        <p:cTn id="191" dur="1" fill="hold">
                                          <p:stCondLst>
                                            <p:cond delay="0"/>
                                          </p:stCondLst>
                                        </p:cTn>
                                        <p:tgtEl>
                                          <p:spTgt spid="76"/>
                                        </p:tgtEl>
                                        <p:attrNameLst>
                                          <p:attrName>style.visibility</p:attrName>
                                        </p:attrNameLst>
                                      </p:cBhvr>
                                      <p:to>
                                        <p:strVal val="visible"/>
                                      </p:to>
                                    </p:set>
                                    <p:anim from="(-#ppt_w/2)" to="(#ppt_x)" calcmode="lin" valueType="num">
                                      <p:cBhvr>
                                        <p:cTn id="192" dur="600" fill="hold">
                                          <p:stCondLst>
                                            <p:cond delay="0"/>
                                          </p:stCondLst>
                                        </p:cTn>
                                        <p:tgtEl>
                                          <p:spTgt spid="76"/>
                                        </p:tgtEl>
                                        <p:attrNameLst>
                                          <p:attrName>ppt_x</p:attrName>
                                        </p:attrNameLst>
                                      </p:cBhvr>
                                    </p:anim>
                                    <p:anim from="0" to="-1.0" calcmode="lin" valueType="num">
                                      <p:cBhvr>
                                        <p:cTn id="193" dur="200" decel="50000" autoRev="1" fill="hold">
                                          <p:stCondLst>
                                            <p:cond delay="600"/>
                                          </p:stCondLst>
                                        </p:cTn>
                                        <p:tgtEl>
                                          <p:spTgt spid="76"/>
                                        </p:tgtEl>
                                        <p:attrNameLst>
                                          <p:attrName>xshear</p:attrName>
                                        </p:attrNameLst>
                                      </p:cBhvr>
                                    </p:anim>
                                    <p:animScale>
                                      <p:cBhvr>
                                        <p:cTn id="194" dur="200" decel="100000" autoRev="1" fill="hold">
                                          <p:stCondLst>
                                            <p:cond delay="600"/>
                                          </p:stCondLst>
                                        </p:cTn>
                                        <p:tgtEl>
                                          <p:spTgt spid="76"/>
                                        </p:tgtEl>
                                      </p:cBhvr>
                                      <p:from x="100000" y="100000"/>
                                      <p:to x="80000" y="100000"/>
                                    </p:animScale>
                                    <p:anim by="(#ppt_h/3+#ppt_w*0.1)" calcmode="lin" valueType="num">
                                      <p:cBhvr additive="sum">
                                        <p:cTn id="195" dur="200" decel="100000" autoRev="1" fill="hold">
                                          <p:stCondLst>
                                            <p:cond delay="600"/>
                                          </p:stCondLst>
                                        </p:cTn>
                                        <p:tgtEl>
                                          <p:spTgt spid="76"/>
                                        </p:tgtEl>
                                        <p:attrNameLst>
                                          <p:attrName>ppt_x</p:attrName>
                                        </p:attrNameLst>
                                      </p:cBhvr>
                                    </p:anim>
                                  </p:childTnLst>
                                </p:cTn>
                              </p:par>
                            </p:childTnLst>
                          </p:cTn>
                        </p:par>
                      </p:childTnLst>
                    </p:cTn>
                  </p:par>
                  <p:par>
                    <p:cTn id="196" fill="hold">
                      <p:stCondLst>
                        <p:cond delay="indefinite"/>
                      </p:stCondLst>
                      <p:childTnLst>
                        <p:par>
                          <p:cTn id="197" fill="hold">
                            <p:stCondLst>
                              <p:cond delay="0"/>
                            </p:stCondLst>
                            <p:childTnLst>
                              <p:par>
                                <p:cTn id="198" presetID="34" presetClass="entr" presetSubtype="0" fill="hold" grpId="0" nodeType="clickEffect">
                                  <p:stCondLst>
                                    <p:cond delay="0"/>
                                  </p:stCondLst>
                                  <p:childTnLst>
                                    <p:set>
                                      <p:cBhvr>
                                        <p:cTn id="199" dur="1" fill="hold">
                                          <p:stCondLst>
                                            <p:cond delay="0"/>
                                          </p:stCondLst>
                                        </p:cTn>
                                        <p:tgtEl>
                                          <p:spTgt spid="77"/>
                                        </p:tgtEl>
                                        <p:attrNameLst>
                                          <p:attrName>style.visibility</p:attrName>
                                        </p:attrNameLst>
                                      </p:cBhvr>
                                      <p:to>
                                        <p:strVal val="visible"/>
                                      </p:to>
                                    </p:set>
                                    <p:anim from="(-#ppt_w/2)" to="(#ppt_x)" calcmode="lin" valueType="num">
                                      <p:cBhvr>
                                        <p:cTn id="200" dur="600" fill="hold">
                                          <p:stCondLst>
                                            <p:cond delay="0"/>
                                          </p:stCondLst>
                                        </p:cTn>
                                        <p:tgtEl>
                                          <p:spTgt spid="77"/>
                                        </p:tgtEl>
                                        <p:attrNameLst>
                                          <p:attrName>ppt_x</p:attrName>
                                        </p:attrNameLst>
                                      </p:cBhvr>
                                    </p:anim>
                                    <p:anim from="0" to="-1.0" calcmode="lin" valueType="num">
                                      <p:cBhvr>
                                        <p:cTn id="201" dur="200" decel="50000" autoRev="1" fill="hold">
                                          <p:stCondLst>
                                            <p:cond delay="600"/>
                                          </p:stCondLst>
                                        </p:cTn>
                                        <p:tgtEl>
                                          <p:spTgt spid="77"/>
                                        </p:tgtEl>
                                        <p:attrNameLst>
                                          <p:attrName>xshear</p:attrName>
                                        </p:attrNameLst>
                                      </p:cBhvr>
                                    </p:anim>
                                    <p:animScale>
                                      <p:cBhvr>
                                        <p:cTn id="202" dur="200" decel="100000" autoRev="1" fill="hold">
                                          <p:stCondLst>
                                            <p:cond delay="600"/>
                                          </p:stCondLst>
                                        </p:cTn>
                                        <p:tgtEl>
                                          <p:spTgt spid="77"/>
                                        </p:tgtEl>
                                      </p:cBhvr>
                                      <p:from x="100000" y="100000"/>
                                      <p:to x="80000" y="100000"/>
                                    </p:animScale>
                                    <p:anim by="(#ppt_h/3+#ppt_w*0.1)" calcmode="lin" valueType="num">
                                      <p:cBhvr additive="sum">
                                        <p:cTn id="203" dur="200" decel="100000" autoRev="1" fill="hold">
                                          <p:stCondLst>
                                            <p:cond delay="600"/>
                                          </p:stCondLst>
                                        </p:cTn>
                                        <p:tgtEl>
                                          <p:spTgt spid="77"/>
                                        </p:tgtEl>
                                        <p:attrNameLst>
                                          <p:attrName>ppt_x</p:attrName>
                                        </p:attrNameLst>
                                      </p:cBhvr>
                                    </p:anim>
                                  </p:childTnLst>
                                </p:cTn>
                              </p:par>
                            </p:childTnLst>
                          </p:cTn>
                        </p:par>
                      </p:childTnLst>
                    </p:cTn>
                  </p:par>
                  <p:par>
                    <p:cTn id="204" fill="hold">
                      <p:stCondLst>
                        <p:cond delay="indefinite"/>
                      </p:stCondLst>
                      <p:childTnLst>
                        <p:par>
                          <p:cTn id="205" fill="hold">
                            <p:stCondLst>
                              <p:cond delay="0"/>
                            </p:stCondLst>
                            <p:childTnLst>
                              <p:par>
                                <p:cTn id="206" presetID="34" presetClass="entr" presetSubtype="0" fill="hold" grpId="0" nodeType="clickEffect">
                                  <p:stCondLst>
                                    <p:cond delay="0"/>
                                  </p:stCondLst>
                                  <p:childTnLst>
                                    <p:set>
                                      <p:cBhvr>
                                        <p:cTn id="207" dur="1" fill="hold">
                                          <p:stCondLst>
                                            <p:cond delay="0"/>
                                          </p:stCondLst>
                                        </p:cTn>
                                        <p:tgtEl>
                                          <p:spTgt spid="78"/>
                                        </p:tgtEl>
                                        <p:attrNameLst>
                                          <p:attrName>style.visibility</p:attrName>
                                        </p:attrNameLst>
                                      </p:cBhvr>
                                      <p:to>
                                        <p:strVal val="visible"/>
                                      </p:to>
                                    </p:set>
                                    <p:anim from="(-#ppt_w/2)" to="(#ppt_x)" calcmode="lin" valueType="num">
                                      <p:cBhvr>
                                        <p:cTn id="208" dur="600" fill="hold">
                                          <p:stCondLst>
                                            <p:cond delay="0"/>
                                          </p:stCondLst>
                                        </p:cTn>
                                        <p:tgtEl>
                                          <p:spTgt spid="78"/>
                                        </p:tgtEl>
                                        <p:attrNameLst>
                                          <p:attrName>ppt_x</p:attrName>
                                        </p:attrNameLst>
                                      </p:cBhvr>
                                    </p:anim>
                                    <p:anim from="0" to="-1.0" calcmode="lin" valueType="num">
                                      <p:cBhvr>
                                        <p:cTn id="209" dur="200" decel="50000" autoRev="1" fill="hold">
                                          <p:stCondLst>
                                            <p:cond delay="600"/>
                                          </p:stCondLst>
                                        </p:cTn>
                                        <p:tgtEl>
                                          <p:spTgt spid="78"/>
                                        </p:tgtEl>
                                        <p:attrNameLst>
                                          <p:attrName>xshear</p:attrName>
                                        </p:attrNameLst>
                                      </p:cBhvr>
                                    </p:anim>
                                    <p:animScale>
                                      <p:cBhvr>
                                        <p:cTn id="210" dur="200" decel="100000" autoRev="1" fill="hold">
                                          <p:stCondLst>
                                            <p:cond delay="600"/>
                                          </p:stCondLst>
                                        </p:cTn>
                                        <p:tgtEl>
                                          <p:spTgt spid="78"/>
                                        </p:tgtEl>
                                      </p:cBhvr>
                                      <p:from x="100000" y="100000"/>
                                      <p:to x="80000" y="100000"/>
                                    </p:animScale>
                                    <p:anim by="(#ppt_h/3+#ppt_w*0.1)" calcmode="lin" valueType="num">
                                      <p:cBhvr additive="sum">
                                        <p:cTn id="211" dur="200" decel="100000" autoRev="1" fill="hold">
                                          <p:stCondLst>
                                            <p:cond delay="600"/>
                                          </p:stCondLst>
                                        </p:cTn>
                                        <p:tgtEl>
                                          <p:spTgt spid="78"/>
                                        </p:tgtEl>
                                        <p:attrNameLst>
                                          <p:attrName>ppt_x</p:attrName>
                                        </p:attrNameLst>
                                      </p:cBhvr>
                                    </p:anim>
                                  </p:childTnLst>
                                </p:cTn>
                              </p:par>
                            </p:childTnLst>
                          </p:cTn>
                        </p:par>
                      </p:childTnLst>
                    </p:cTn>
                  </p:par>
                  <p:par>
                    <p:cTn id="212" fill="hold">
                      <p:stCondLst>
                        <p:cond delay="indefinite"/>
                      </p:stCondLst>
                      <p:childTnLst>
                        <p:par>
                          <p:cTn id="213" fill="hold">
                            <p:stCondLst>
                              <p:cond delay="0"/>
                            </p:stCondLst>
                            <p:childTnLst>
                              <p:par>
                                <p:cTn id="214" presetID="34" presetClass="entr" presetSubtype="0" fill="hold" grpId="0" nodeType="clickEffect">
                                  <p:stCondLst>
                                    <p:cond delay="0"/>
                                  </p:stCondLst>
                                  <p:childTnLst>
                                    <p:set>
                                      <p:cBhvr>
                                        <p:cTn id="215" dur="1" fill="hold">
                                          <p:stCondLst>
                                            <p:cond delay="0"/>
                                          </p:stCondLst>
                                        </p:cTn>
                                        <p:tgtEl>
                                          <p:spTgt spid="79"/>
                                        </p:tgtEl>
                                        <p:attrNameLst>
                                          <p:attrName>style.visibility</p:attrName>
                                        </p:attrNameLst>
                                      </p:cBhvr>
                                      <p:to>
                                        <p:strVal val="visible"/>
                                      </p:to>
                                    </p:set>
                                    <p:anim from="(-#ppt_w/2)" to="(#ppt_x)" calcmode="lin" valueType="num">
                                      <p:cBhvr>
                                        <p:cTn id="216" dur="600" fill="hold">
                                          <p:stCondLst>
                                            <p:cond delay="0"/>
                                          </p:stCondLst>
                                        </p:cTn>
                                        <p:tgtEl>
                                          <p:spTgt spid="79"/>
                                        </p:tgtEl>
                                        <p:attrNameLst>
                                          <p:attrName>ppt_x</p:attrName>
                                        </p:attrNameLst>
                                      </p:cBhvr>
                                    </p:anim>
                                    <p:anim from="0" to="-1.0" calcmode="lin" valueType="num">
                                      <p:cBhvr>
                                        <p:cTn id="217" dur="200" decel="50000" autoRev="1" fill="hold">
                                          <p:stCondLst>
                                            <p:cond delay="600"/>
                                          </p:stCondLst>
                                        </p:cTn>
                                        <p:tgtEl>
                                          <p:spTgt spid="79"/>
                                        </p:tgtEl>
                                        <p:attrNameLst>
                                          <p:attrName>xshear</p:attrName>
                                        </p:attrNameLst>
                                      </p:cBhvr>
                                    </p:anim>
                                    <p:animScale>
                                      <p:cBhvr>
                                        <p:cTn id="218" dur="200" decel="100000" autoRev="1" fill="hold">
                                          <p:stCondLst>
                                            <p:cond delay="600"/>
                                          </p:stCondLst>
                                        </p:cTn>
                                        <p:tgtEl>
                                          <p:spTgt spid="79"/>
                                        </p:tgtEl>
                                      </p:cBhvr>
                                      <p:from x="100000" y="100000"/>
                                      <p:to x="80000" y="100000"/>
                                    </p:animScale>
                                    <p:anim by="(#ppt_h/3+#ppt_w*0.1)" calcmode="lin" valueType="num">
                                      <p:cBhvr additive="sum">
                                        <p:cTn id="219" dur="200" decel="100000" autoRev="1" fill="hold">
                                          <p:stCondLst>
                                            <p:cond delay="600"/>
                                          </p:stCondLst>
                                        </p:cTn>
                                        <p:tgtEl>
                                          <p:spTgt spid="79"/>
                                        </p:tgtEl>
                                        <p:attrNameLst>
                                          <p:attrName>ppt_x</p:attrName>
                                        </p:attrNameLst>
                                      </p:cBhvr>
                                    </p:anim>
                                  </p:childTnLst>
                                </p:cTn>
                              </p:par>
                            </p:childTnLst>
                          </p:cTn>
                        </p:par>
                      </p:childTnLst>
                    </p:cTn>
                  </p:par>
                  <p:par>
                    <p:cTn id="220" fill="hold">
                      <p:stCondLst>
                        <p:cond delay="indefinite"/>
                      </p:stCondLst>
                      <p:childTnLst>
                        <p:par>
                          <p:cTn id="221" fill="hold">
                            <p:stCondLst>
                              <p:cond delay="0"/>
                            </p:stCondLst>
                            <p:childTnLst>
                              <p:par>
                                <p:cTn id="222" presetID="6" presetClass="entr" presetSubtype="16" fill="hold" nodeType="clickEffect">
                                  <p:stCondLst>
                                    <p:cond delay="0"/>
                                  </p:stCondLst>
                                  <p:childTnLst>
                                    <p:set>
                                      <p:cBhvr>
                                        <p:cTn id="223" dur="1" fill="hold">
                                          <p:stCondLst>
                                            <p:cond delay="0"/>
                                          </p:stCondLst>
                                        </p:cTn>
                                        <p:tgtEl>
                                          <p:spTgt spid="82"/>
                                        </p:tgtEl>
                                        <p:attrNameLst>
                                          <p:attrName>style.visibility</p:attrName>
                                        </p:attrNameLst>
                                      </p:cBhvr>
                                      <p:to>
                                        <p:strVal val="visible"/>
                                      </p:to>
                                    </p:set>
                                    <p:animEffect transition="in" filter="circle(in)">
                                      <p:cBhvr>
                                        <p:cTn id="224" dur="2000"/>
                                        <p:tgtEl>
                                          <p:spTgt spid="82"/>
                                        </p:tgtEl>
                                      </p:cBhvr>
                                    </p:animEffect>
                                  </p:childTnLst>
                                </p:cTn>
                              </p:par>
                            </p:childTnLst>
                          </p:cTn>
                        </p:par>
                      </p:childTnLst>
                    </p:cTn>
                  </p:par>
                  <p:par>
                    <p:cTn id="225" fill="hold">
                      <p:stCondLst>
                        <p:cond delay="indefinite"/>
                      </p:stCondLst>
                      <p:childTnLst>
                        <p:par>
                          <p:cTn id="226" fill="hold">
                            <p:stCondLst>
                              <p:cond delay="0"/>
                            </p:stCondLst>
                            <p:childTnLst>
                              <p:par>
                                <p:cTn id="227" presetID="6" presetClass="entr" presetSubtype="16" fill="hold" nodeType="clickEffect">
                                  <p:stCondLst>
                                    <p:cond delay="0"/>
                                  </p:stCondLst>
                                  <p:childTnLst>
                                    <p:set>
                                      <p:cBhvr>
                                        <p:cTn id="228" dur="1" fill="hold">
                                          <p:stCondLst>
                                            <p:cond delay="0"/>
                                          </p:stCondLst>
                                        </p:cTn>
                                        <p:tgtEl>
                                          <p:spTgt spid="88"/>
                                        </p:tgtEl>
                                        <p:attrNameLst>
                                          <p:attrName>style.visibility</p:attrName>
                                        </p:attrNameLst>
                                      </p:cBhvr>
                                      <p:to>
                                        <p:strVal val="visible"/>
                                      </p:to>
                                    </p:set>
                                    <p:animEffect transition="in" filter="circle(in)">
                                      <p:cBhvr>
                                        <p:cTn id="229" dur="2000"/>
                                        <p:tgtEl>
                                          <p:spTgt spid="88"/>
                                        </p:tgtEl>
                                      </p:cBhvr>
                                    </p:animEffect>
                                  </p:childTnLst>
                                </p:cTn>
                              </p:par>
                            </p:childTnLst>
                          </p:cTn>
                        </p:par>
                      </p:childTnLst>
                    </p:cTn>
                  </p:par>
                  <p:par>
                    <p:cTn id="230" fill="hold">
                      <p:stCondLst>
                        <p:cond delay="indefinite"/>
                      </p:stCondLst>
                      <p:childTnLst>
                        <p:par>
                          <p:cTn id="231" fill="hold">
                            <p:stCondLst>
                              <p:cond delay="0"/>
                            </p:stCondLst>
                            <p:childTnLst>
                              <p:par>
                                <p:cTn id="232" presetID="6" presetClass="entr" presetSubtype="16" fill="hold" nodeType="clickEffect">
                                  <p:stCondLst>
                                    <p:cond delay="0"/>
                                  </p:stCondLst>
                                  <p:childTnLst>
                                    <p:set>
                                      <p:cBhvr>
                                        <p:cTn id="233" dur="1" fill="hold">
                                          <p:stCondLst>
                                            <p:cond delay="0"/>
                                          </p:stCondLst>
                                        </p:cTn>
                                        <p:tgtEl>
                                          <p:spTgt spid="89"/>
                                        </p:tgtEl>
                                        <p:attrNameLst>
                                          <p:attrName>style.visibility</p:attrName>
                                        </p:attrNameLst>
                                      </p:cBhvr>
                                      <p:to>
                                        <p:strVal val="visible"/>
                                      </p:to>
                                    </p:set>
                                    <p:animEffect transition="in" filter="circle(in)">
                                      <p:cBhvr>
                                        <p:cTn id="234" dur="2000"/>
                                        <p:tgtEl>
                                          <p:spTgt spid="89"/>
                                        </p:tgtEl>
                                      </p:cBhvr>
                                    </p:animEffect>
                                  </p:childTnLst>
                                </p:cTn>
                              </p:par>
                            </p:childTnLst>
                          </p:cTn>
                        </p:par>
                      </p:childTnLst>
                    </p:cTn>
                  </p:par>
                  <p:par>
                    <p:cTn id="235" fill="hold">
                      <p:stCondLst>
                        <p:cond delay="indefinite"/>
                      </p:stCondLst>
                      <p:childTnLst>
                        <p:par>
                          <p:cTn id="236" fill="hold">
                            <p:stCondLst>
                              <p:cond delay="0"/>
                            </p:stCondLst>
                            <p:childTnLst>
                              <p:par>
                                <p:cTn id="237" presetID="19" presetClass="entr" presetSubtype="10" fill="hold" nodeType="clickEffect">
                                  <p:stCondLst>
                                    <p:cond delay="0"/>
                                  </p:stCondLst>
                                  <p:childTnLst>
                                    <p:set>
                                      <p:cBhvr>
                                        <p:cTn id="238" dur="1" fill="hold">
                                          <p:stCondLst>
                                            <p:cond delay="0"/>
                                          </p:stCondLst>
                                        </p:cTn>
                                        <p:tgtEl>
                                          <p:spTgt spid="90"/>
                                        </p:tgtEl>
                                        <p:attrNameLst>
                                          <p:attrName>style.visibility</p:attrName>
                                        </p:attrNameLst>
                                      </p:cBhvr>
                                      <p:to>
                                        <p:strVal val="visible"/>
                                      </p:to>
                                    </p:set>
                                    <p:anim calcmode="lin" valueType="num">
                                      <p:cBhvr>
                                        <p:cTn id="239" dur="5000" fill="hold"/>
                                        <p:tgtEl>
                                          <p:spTgt spid="90"/>
                                        </p:tgtEl>
                                        <p:attrNameLst>
                                          <p:attrName>ppt_w</p:attrName>
                                        </p:attrNameLst>
                                      </p:cBhvr>
                                      <p:tavLst>
                                        <p:tav tm="0" fmla="#ppt_w*sin(2.5*pi*$)">
                                          <p:val>
                                            <p:fltVal val="0"/>
                                          </p:val>
                                        </p:tav>
                                        <p:tav tm="100000">
                                          <p:val>
                                            <p:fltVal val="1"/>
                                          </p:val>
                                        </p:tav>
                                      </p:tavLst>
                                    </p:anim>
                                    <p:anim calcmode="lin" valueType="num">
                                      <p:cBhvr>
                                        <p:cTn id="240" dur="5000" fill="hold"/>
                                        <p:tgtEl>
                                          <p:spTgt spid="90"/>
                                        </p:tgtEl>
                                        <p:attrNameLst>
                                          <p:attrName>ppt_h</p:attrName>
                                        </p:attrNameLst>
                                      </p:cBhvr>
                                      <p:tavLst>
                                        <p:tav tm="0">
                                          <p:val>
                                            <p:strVal val="#ppt_h"/>
                                          </p:val>
                                        </p:tav>
                                        <p:tav tm="100000">
                                          <p:val>
                                            <p:strVal val="#ppt_h"/>
                                          </p:val>
                                        </p:tav>
                                      </p:tavLst>
                                    </p:anim>
                                  </p:childTnLst>
                                </p:cTn>
                              </p:par>
                            </p:childTnLst>
                          </p:cTn>
                        </p:par>
                      </p:childTnLst>
                    </p:cTn>
                  </p:par>
                  <p:par>
                    <p:cTn id="241" fill="hold">
                      <p:stCondLst>
                        <p:cond delay="indefinite"/>
                      </p:stCondLst>
                      <p:childTnLst>
                        <p:par>
                          <p:cTn id="242" fill="hold">
                            <p:stCondLst>
                              <p:cond delay="0"/>
                            </p:stCondLst>
                            <p:childTnLst>
                              <p:par>
                                <p:cTn id="243" presetID="6" presetClass="entr" presetSubtype="16" fill="hold" nodeType="clickEffect">
                                  <p:stCondLst>
                                    <p:cond delay="0"/>
                                  </p:stCondLst>
                                  <p:childTnLst>
                                    <p:set>
                                      <p:cBhvr>
                                        <p:cTn id="244" dur="1" fill="hold">
                                          <p:stCondLst>
                                            <p:cond delay="0"/>
                                          </p:stCondLst>
                                        </p:cTn>
                                        <p:tgtEl>
                                          <p:spTgt spid="92"/>
                                        </p:tgtEl>
                                        <p:attrNameLst>
                                          <p:attrName>style.visibility</p:attrName>
                                        </p:attrNameLst>
                                      </p:cBhvr>
                                      <p:to>
                                        <p:strVal val="visible"/>
                                      </p:to>
                                    </p:set>
                                    <p:animEffect transition="in" filter="circle(in)">
                                      <p:cBhvr>
                                        <p:cTn id="245" dur="2000"/>
                                        <p:tgtEl>
                                          <p:spTgt spid="92"/>
                                        </p:tgtEl>
                                      </p:cBhvr>
                                    </p:animEffect>
                                  </p:childTnLst>
                                </p:cTn>
                              </p:par>
                            </p:childTnLst>
                          </p:cTn>
                        </p:par>
                      </p:childTnLst>
                    </p:cTn>
                  </p:par>
                  <p:par>
                    <p:cTn id="246" fill="hold">
                      <p:stCondLst>
                        <p:cond delay="indefinite"/>
                      </p:stCondLst>
                      <p:childTnLst>
                        <p:par>
                          <p:cTn id="247" fill="hold">
                            <p:stCondLst>
                              <p:cond delay="0"/>
                            </p:stCondLst>
                            <p:childTnLst>
                              <p:par>
                                <p:cTn id="248" presetID="13" presetClass="entr" presetSubtype="16" fill="hold" nodeType="clickEffect">
                                  <p:stCondLst>
                                    <p:cond delay="0"/>
                                  </p:stCondLst>
                                  <p:childTnLst>
                                    <p:set>
                                      <p:cBhvr>
                                        <p:cTn id="249" dur="1" fill="hold">
                                          <p:stCondLst>
                                            <p:cond delay="0"/>
                                          </p:stCondLst>
                                        </p:cTn>
                                        <p:tgtEl>
                                          <p:spTgt spid="93"/>
                                        </p:tgtEl>
                                        <p:attrNameLst>
                                          <p:attrName>style.visibility</p:attrName>
                                        </p:attrNameLst>
                                      </p:cBhvr>
                                      <p:to>
                                        <p:strVal val="visible"/>
                                      </p:to>
                                    </p:set>
                                    <p:animEffect transition="in" filter="plus(in)">
                                      <p:cBhvr>
                                        <p:cTn id="250" dur="2000"/>
                                        <p:tgtEl>
                                          <p:spTgt spid="93"/>
                                        </p:tgtEl>
                                      </p:cBhvr>
                                    </p:animEffect>
                                  </p:childTnLst>
                                </p:cTn>
                              </p:par>
                            </p:childTnLst>
                          </p:cTn>
                        </p:par>
                      </p:childTnLst>
                    </p:cTn>
                  </p:par>
                  <p:par>
                    <p:cTn id="251" fill="hold">
                      <p:stCondLst>
                        <p:cond delay="indefinite"/>
                      </p:stCondLst>
                      <p:childTnLst>
                        <p:par>
                          <p:cTn id="252" fill="hold">
                            <p:stCondLst>
                              <p:cond delay="0"/>
                            </p:stCondLst>
                            <p:childTnLst>
                              <p:par>
                                <p:cTn id="253" presetID="6" presetClass="entr" presetSubtype="16" fill="hold" nodeType="clickEffect">
                                  <p:stCondLst>
                                    <p:cond delay="0"/>
                                  </p:stCondLst>
                                  <p:childTnLst>
                                    <p:set>
                                      <p:cBhvr>
                                        <p:cTn id="254" dur="1" fill="hold">
                                          <p:stCondLst>
                                            <p:cond delay="0"/>
                                          </p:stCondLst>
                                        </p:cTn>
                                        <p:tgtEl>
                                          <p:spTgt spid="94"/>
                                        </p:tgtEl>
                                        <p:attrNameLst>
                                          <p:attrName>style.visibility</p:attrName>
                                        </p:attrNameLst>
                                      </p:cBhvr>
                                      <p:to>
                                        <p:strVal val="visible"/>
                                      </p:to>
                                    </p:set>
                                    <p:animEffect transition="in" filter="circle(in)">
                                      <p:cBhvr>
                                        <p:cTn id="255" dur="2000"/>
                                        <p:tgtEl>
                                          <p:spTgt spid="94"/>
                                        </p:tgtEl>
                                      </p:cBhvr>
                                    </p:animEffect>
                                  </p:childTnLst>
                                </p:cTn>
                              </p:par>
                            </p:childTnLst>
                          </p:cTn>
                        </p:par>
                      </p:childTnLst>
                    </p:cTn>
                  </p:par>
                  <p:par>
                    <p:cTn id="256" fill="hold">
                      <p:stCondLst>
                        <p:cond delay="indefinite"/>
                      </p:stCondLst>
                      <p:childTnLst>
                        <p:par>
                          <p:cTn id="257" fill="hold">
                            <p:stCondLst>
                              <p:cond delay="0"/>
                            </p:stCondLst>
                            <p:childTnLst>
                              <p:par>
                                <p:cTn id="258" presetID="22" presetClass="entr" presetSubtype="4" fill="hold" nodeType="clickEffect">
                                  <p:stCondLst>
                                    <p:cond delay="0"/>
                                  </p:stCondLst>
                                  <p:childTnLst>
                                    <p:set>
                                      <p:cBhvr>
                                        <p:cTn id="259" dur="1" fill="hold">
                                          <p:stCondLst>
                                            <p:cond delay="0"/>
                                          </p:stCondLst>
                                        </p:cTn>
                                        <p:tgtEl>
                                          <p:spTgt spid="53"/>
                                        </p:tgtEl>
                                        <p:attrNameLst>
                                          <p:attrName>style.visibility</p:attrName>
                                        </p:attrNameLst>
                                      </p:cBhvr>
                                      <p:to>
                                        <p:strVal val="visible"/>
                                      </p:to>
                                    </p:set>
                                    <p:animEffect transition="in" filter="wipe(down)">
                                      <p:cBhvr>
                                        <p:cTn id="260" dur="500"/>
                                        <p:tgtEl>
                                          <p:spTgt spid="53"/>
                                        </p:tgtEl>
                                      </p:cBhvr>
                                    </p:animEffect>
                                  </p:childTnLst>
                                </p:cTn>
                              </p:par>
                            </p:childTnLst>
                          </p:cTn>
                        </p:par>
                      </p:childTnLst>
                    </p:cTn>
                  </p:par>
                  <p:par>
                    <p:cTn id="261" fill="hold">
                      <p:stCondLst>
                        <p:cond delay="indefinite"/>
                      </p:stCondLst>
                      <p:childTnLst>
                        <p:par>
                          <p:cTn id="262" fill="hold">
                            <p:stCondLst>
                              <p:cond delay="0"/>
                            </p:stCondLst>
                            <p:childTnLst>
                              <p:par>
                                <p:cTn id="263" presetID="22" presetClass="entr" presetSubtype="4" fill="hold" nodeType="clickEffect">
                                  <p:stCondLst>
                                    <p:cond delay="0"/>
                                  </p:stCondLst>
                                  <p:childTnLst>
                                    <p:set>
                                      <p:cBhvr>
                                        <p:cTn id="264" dur="1" fill="hold">
                                          <p:stCondLst>
                                            <p:cond delay="0"/>
                                          </p:stCondLst>
                                        </p:cTn>
                                        <p:tgtEl>
                                          <p:spTgt spid="55"/>
                                        </p:tgtEl>
                                        <p:attrNameLst>
                                          <p:attrName>style.visibility</p:attrName>
                                        </p:attrNameLst>
                                      </p:cBhvr>
                                      <p:to>
                                        <p:strVal val="visible"/>
                                      </p:to>
                                    </p:set>
                                    <p:animEffect transition="in" filter="wipe(down)">
                                      <p:cBhvr>
                                        <p:cTn id="265" dur="500"/>
                                        <p:tgtEl>
                                          <p:spTgt spid="55"/>
                                        </p:tgtEl>
                                      </p:cBhvr>
                                    </p:animEffect>
                                  </p:childTnLst>
                                </p:cTn>
                              </p:par>
                            </p:childTnLst>
                          </p:cTn>
                        </p:par>
                      </p:childTnLst>
                    </p:cTn>
                  </p:par>
                  <p:par>
                    <p:cTn id="266" fill="hold">
                      <p:stCondLst>
                        <p:cond delay="indefinite"/>
                      </p:stCondLst>
                      <p:childTnLst>
                        <p:par>
                          <p:cTn id="267" fill="hold">
                            <p:stCondLst>
                              <p:cond delay="0"/>
                            </p:stCondLst>
                            <p:childTnLst>
                              <p:par>
                                <p:cTn id="268" presetID="22" presetClass="entr" presetSubtype="4" fill="hold" nodeType="clickEffect">
                                  <p:stCondLst>
                                    <p:cond delay="0"/>
                                  </p:stCondLst>
                                  <p:childTnLst>
                                    <p:set>
                                      <p:cBhvr>
                                        <p:cTn id="269" dur="1" fill="hold">
                                          <p:stCondLst>
                                            <p:cond delay="0"/>
                                          </p:stCondLst>
                                        </p:cTn>
                                        <p:tgtEl>
                                          <p:spTgt spid="58"/>
                                        </p:tgtEl>
                                        <p:attrNameLst>
                                          <p:attrName>style.visibility</p:attrName>
                                        </p:attrNameLst>
                                      </p:cBhvr>
                                      <p:to>
                                        <p:strVal val="visible"/>
                                      </p:to>
                                    </p:set>
                                    <p:animEffect transition="in" filter="wipe(down)">
                                      <p:cBhvr>
                                        <p:cTn id="270" dur="500"/>
                                        <p:tgtEl>
                                          <p:spTgt spid="58"/>
                                        </p:tgtEl>
                                      </p:cBhvr>
                                    </p:animEffect>
                                  </p:childTnLst>
                                </p:cTn>
                              </p:par>
                            </p:childTnLst>
                          </p:cTn>
                        </p:par>
                      </p:childTnLst>
                    </p:cTn>
                  </p:par>
                  <p:par>
                    <p:cTn id="271" fill="hold">
                      <p:stCondLst>
                        <p:cond delay="indefinite"/>
                      </p:stCondLst>
                      <p:childTnLst>
                        <p:par>
                          <p:cTn id="272" fill="hold">
                            <p:stCondLst>
                              <p:cond delay="0"/>
                            </p:stCondLst>
                            <p:childTnLst>
                              <p:par>
                                <p:cTn id="273" presetID="18" presetClass="entr" presetSubtype="12" fill="hold" nodeType="clickEffect">
                                  <p:stCondLst>
                                    <p:cond delay="0"/>
                                  </p:stCondLst>
                                  <p:childTnLst>
                                    <p:set>
                                      <p:cBhvr>
                                        <p:cTn id="274" dur="1" fill="hold">
                                          <p:stCondLst>
                                            <p:cond delay="0"/>
                                          </p:stCondLst>
                                        </p:cTn>
                                        <p:tgtEl>
                                          <p:spTgt spid="61"/>
                                        </p:tgtEl>
                                        <p:attrNameLst>
                                          <p:attrName>style.visibility</p:attrName>
                                        </p:attrNameLst>
                                      </p:cBhvr>
                                      <p:to>
                                        <p:strVal val="visible"/>
                                      </p:to>
                                    </p:set>
                                    <p:animEffect transition="in" filter="strips(downLeft)">
                                      <p:cBhvr>
                                        <p:cTn id="275" dur="500"/>
                                        <p:tgtEl>
                                          <p:spTgt spid="61"/>
                                        </p:tgtEl>
                                      </p:cBhvr>
                                    </p:animEffect>
                                  </p:childTnLst>
                                </p:cTn>
                              </p:par>
                            </p:childTnLst>
                          </p:cTn>
                        </p:par>
                      </p:childTnLst>
                    </p:cTn>
                  </p:par>
                  <p:par>
                    <p:cTn id="276" fill="hold">
                      <p:stCondLst>
                        <p:cond delay="indefinite"/>
                      </p:stCondLst>
                      <p:childTnLst>
                        <p:par>
                          <p:cTn id="277" fill="hold">
                            <p:stCondLst>
                              <p:cond delay="0"/>
                            </p:stCondLst>
                            <p:childTnLst>
                              <p:par>
                                <p:cTn id="278" presetID="5" presetClass="entr" presetSubtype="10" fill="hold" nodeType="clickEffect">
                                  <p:stCondLst>
                                    <p:cond delay="0"/>
                                  </p:stCondLst>
                                  <p:childTnLst>
                                    <p:set>
                                      <p:cBhvr>
                                        <p:cTn id="279" dur="1" fill="hold">
                                          <p:stCondLst>
                                            <p:cond delay="0"/>
                                          </p:stCondLst>
                                        </p:cTn>
                                        <p:tgtEl>
                                          <p:spTgt spid="83"/>
                                        </p:tgtEl>
                                        <p:attrNameLst>
                                          <p:attrName>style.visibility</p:attrName>
                                        </p:attrNameLst>
                                      </p:cBhvr>
                                      <p:to>
                                        <p:strVal val="visible"/>
                                      </p:to>
                                    </p:set>
                                    <p:animEffect transition="in" filter="checkerboard(across)">
                                      <p:cBhvr>
                                        <p:cTn id="280" dur="500"/>
                                        <p:tgtEl>
                                          <p:spTgt spid="83"/>
                                        </p:tgtEl>
                                      </p:cBhvr>
                                    </p:animEffect>
                                  </p:childTnLst>
                                </p:cTn>
                              </p:par>
                            </p:childTnLst>
                          </p:cTn>
                        </p:par>
                      </p:childTnLst>
                    </p:cTn>
                  </p:par>
                  <p:par>
                    <p:cTn id="281" fill="hold">
                      <p:stCondLst>
                        <p:cond delay="indefinite"/>
                      </p:stCondLst>
                      <p:childTnLst>
                        <p:par>
                          <p:cTn id="282" fill="hold">
                            <p:stCondLst>
                              <p:cond delay="0"/>
                            </p:stCondLst>
                            <p:childTnLst>
                              <p:par>
                                <p:cTn id="283" presetID="5" presetClass="entr" presetSubtype="10" fill="hold" nodeType="clickEffect">
                                  <p:stCondLst>
                                    <p:cond delay="0"/>
                                  </p:stCondLst>
                                  <p:childTnLst>
                                    <p:set>
                                      <p:cBhvr>
                                        <p:cTn id="284" dur="1" fill="hold">
                                          <p:stCondLst>
                                            <p:cond delay="0"/>
                                          </p:stCondLst>
                                        </p:cTn>
                                        <p:tgtEl>
                                          <p:spTgt spid="85"/>
                                        </p:tgtEl>
                                        <p:attrNameLst>
                                          <p:attrName>style.visibility</p:attrName>
                                        </p:attrNameLst>
                                      </p:cBhvr>
                                      <p:to>
                                        <p:strVal val="visible"/>
                                      </p:to>
                                    </p:set>
                                    <p:animEffect transition="in" filter="checkerboard(across)">
                                      <p:cBhvr>
                                        <p:cTn id="28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5" grpId="0"/>
      <p:bldP spid="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43959" y="142852"/>
            <a:ext cx="2828018"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400" b="1" dirty="0" smtClean="0"/>
              <a:t>رابعاً : المنحنى التكراري :</a:t>
            </a:r>
            <a:endParaRPr lang="ar-SA" sz="2400" dirty="0"/>
          </a:p>
        </p:txBody>
      </p:sp>
      <p:sp>
        <p:nvSpPr>
          <p:cNvPr id="3" name="مستطيل 2"/>
          <p:cNvSpPr/>
          <p:nvPr/>
        </p:nvSpPr>
        <p:spPr>
          <a:xfrm>
            <a:off x="285720" y="714356"/>
            <a:ext cx="857256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نتبع في رسم المنحنى التكراري خطوات رسم المضلَّع التكراري نفسها ولكن بدلاً من توصيل كل نقطتين متجاورتين بقطعة مستقيمة بالمسطرة، فإننا نصل كل نقطتين بمنحنٍ ممهَّد باليد أو بشريط مرن ويجب أن يكون المنحني </a:t>
            </a:r>
            <a:r>
              <a:rPr lang="ar-SA" sz="2000" b="1" dirty="0" err="1" smtClean="0"/>
              <a:t>إنسيابياً</a:t>
            </a:r>
            <a:r>
              <a:rPr lang="ar-SA" sz="2000" b="1" dirty="0" smtClean="0"/>
              <a:t> وحتى لو اضطررنا إلى عدم مروره بعدد قليل من النقاط، بحيث يمر بقربها</a:t>
            </a:r>
            <a:endParaRPr lang="ar-SA" sz="2000" b="1" dirty="0"/>
          </a:p>
        </p:txBody>
      </p:sp>
      <p:pic>
        <p:nvPicPr>
          <p:cNvPr id="7" name="chart"/>
          <p:cNvPicPr>
            <a:picLocks noChangeAspect="1"/>
          </p:cNvPicPr>
          <p:nvPr/>
        </p:nvPicPr>
        <p:blipFill>
          <a:blip r:embed="rId3"/>
          <a:stretch>
            <a:fillRect/>
          </a:stretch>
        </p:blipFill>
        <p:spPr>
          <a:xfrm>
            <a:off x="3428992" y="3000372"/>
            <a:ext cx="2544869" cy="3286124"/>
          </a:xfrm>
          <a:prstGeom prst="rect">
            <a:avLst/>
          </a:prstGeom>
        </p:spPr>
      </p:pic>
      <p:sp>
        <p:nvSpPr>
          <p:cNvPr id="8" name="مستطيل 7"/>
          <p:cNvSpPr/>
          <p:nvPr/>
        </p:nvSpPr>
        <p:spPr>
          <a:xfrm>
            <a:off x="3286116" y="2357430"/>
            <a:ext cx="5682966" cy="40011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000" b="1" dirty="0" smtClean="0"/>
              <a:t>مثال : مثل بالمضلع التكراري البيانات في الجدول التكراري التالي :</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plus(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3619536" y="247966"/>
          <a:ext cx="4381488" cy="2966720"/>
        </p:xfrm>
        <a:graphic>
          <a:graphicData uri="http://schemas.openxmlformats.org/drawingml/2006/table">
            <a:tbl>
              <a:tblPr rtl="1" firstRow="1" bandRow="1">
                <a:tableStyleId>{7DF18680-E054-41AD-8BC1-D1AEF772440D}</a:tableStyleId>
              </a:tblPr>
              <a:tblGrid>
                <a:gridCol w="1460496"/>
                <a:gridCol w="1460496"/>
                <a:gridCol w="1460496"/>
              </a:tblGrid>
              <a:tr h="370840">
                <a:tc>
                  <a:txBody>
                    <a:bodyPr/>
                    <a:lstStyle/>
                    <a:p>
                      <a:pPr algn="ctr" rtl="1"/>
                      <a:r>
                        <a:rPr lang="ar-SA" b="1" dirty="0" smtClean="0">
                          <a:solidFill>
                            <a:schemeClr val="tx1"/>
                          </a:solidFill>
                        </a:rPr>
                        <a:t>الفئات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التكرار</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مراكز</a:t>
                      </a:r>
                      <a:r>
                        <a:rPr lang="ar-SA" b="1" baseline="0" dirty="0" smtClean="0">
                          <a:solidFill>
                            <a:schemeClr val="tx1"/>
                          </a:solidFill>
                        </a:rPr>
                        <a:t> الفئات</a:t>
                      </a:r>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50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60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12</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70 -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14</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80 -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24</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90 -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100 -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110 -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6</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bl>
          </a:graphicData>
        </a:graphic>
      </p:graphicFrame>
      <p:sp>
        <p:nvSpPr>
          <p:cNvPr id="4" name="مستطيل 3"/>
          <p:cNvSpPr/>
          <p:nvPr/>
        </p:nvSpPr>
        <p:spPr>
          <a:xfrm>
            <a:off x="8203934" y="357166"/>
            <a:ext cx="86866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sp3d extrusionH="57150">
              <a:bevelT w="38100" h="38100" prst="convex"/>
            </a:sp3d>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الحل :</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مربع نص 4"/>
          <p:cNvSpPr txBox="1"/>
          <p:nvPr/>
        </p:nvSpPr>
        <p:spPr>
          <a:xfrm>
            <a:off x="4000496" y="599998"/>
            <a:ext cx="571504" cy="400110"/>
          </a:xfrm>
          <a:prstGeom prst="rect">
            <a:avLst/>
          </a:prstGeom>
          <a:noFill/>
        </p:spPr>
        <p:txBody>
          <a:bodyPr wrap="square" rtlCol="1">
            <a:spAutoFit/>
          </a:bodyPr>
          <a:lstStyle/>
          <a:p>
            <a:r>
              <a:rPr lang="ar-SA" sz="2000" b="1" dirty="0" smtClean="0"/>
              <a:t>55</a:t>
            </a:r>
            <a:endParaRPr lang="ar-SA" sz="2000" b="1" dirty="0"/>
          </a:p>
        </p:txBody>
      </p:sp>
      <p:sp>
        <p:nvSpPr>
          <p:cNvPr id="6" name="مربع نص 5"/>
          <p:cNvSpPr txBox="1"/>
          <p:nvPr/>
        </p:nvSpPr>
        <p:spPr>
          <a:xfrm>
            <a:off x="4000496" y="1000108"/>
            <a:ext cx="571504" cy="400110"/>
          </a:xfrm>
          <a:prstGeom prst="rect">
            <a:avLst/>
          </a:prstGeom>
          <a:noFill/>
        </p:spPr>
        <p:txBody>
          <a:bodyPr wrap="square" rtlCol="1">
            <a:spAutoFit/>
          </a:bodyPr>
          <a:lstStyle/>
          <a:p>
            <a:r>
              <a:rPr lang="ar-SA" sz="2000" b="1" dirty="0" smtClean="0"/>
              <a:t>65</a:t>
            </a:r>
            <a:endParaRPr lang="ar-SA" sz="2000" b="1" dirty="0"/>
          </a:p>
        </p:txBody>
      </p:sp>
      <p:sp>
        <p:nvSpPr>
          <p:cNvPr id="7" name="مربع نص 6"/>
          <p:cNvSpPr txBox="1"/>
          <p:nvPr/>
        </p:nvSpPr>
        <p:spPr>
          <a:xfrm>
            <a:off x="4000496" y="1385816"/>
            <a:ext cx="571504" cy="400110"/>
          </a:xfrm>
          <a:prstGeom prst="rect">
            <a:avLst/>
          </a:prstGeom>
          <a:noFill/>
        </p:spPr>
        <p:txBody>
          <a:bodyPr wrap="square" rtlCol="1">
            <a:spAutoFit/>
          </a:bodyPr>
          <a:lstStyle/>
          <a:p>
            <a:r>
              <a:rPr lang="ar-SA" sz="2000" b="1" dirty="0" smtClean="0"/>
              <a:t>75</a:t>
            </a:r>
            <a:endParaRPr lang="ar-SA" sz="2000" b="1" dirty="0"/>
          </a:p>
        </p:txBody>
      </p:sp>
      <p:sp>
        <p:nvSpPr>
          <p:cNvPr id="8" name="مربع نص 7"/>
          <p:cNvSpPr txBox="1"/>
          <p:nvPr/>
        </p:nvSpPr>
        <p:spPr>
          <a:xfrm>
            <a:off x="4000496" y="1743006"/>
            <a:ext cx="571504" cy="400110"/>
          </a:xfrm>
          <a:prstGeom prst="rect">
            <a:avLst/>
          </a:prstGeom>
          <a:noFill/>
        </p:spPr>
        <p:txBody>
          <a:bodyPr wrap="square" rtlCol="1">
            <a:spAutoFit/>
          </a:bodyPr>
          <a:lstStyle/>
          <a:p>
            <a:r>
              <a:rPr lang="ar-SA" sz="2000" b="1" dirty="0" smtClean="0"/>
              <a:t>85</a:t>
            </a:r>
            <a:endParaRPr lang="ar-SA" sz="2000" b="1" dirty="0"/>
          </a:p>
        </p:txBody>
      </p:sp>
      <p:sp>
        <p:nvSpPr>
          <p:cNvPr id="9" name="مربع نص 8"/>
          <p:cNvSpPr txBox="1"/>
          <p:nvPr/>
        </p:nvSpPr>
        <p:spPr>
          <a:xfrm>
            <a:off x="4000496" y="2100196"/>
            <a:ext cx="571504" cy="400110"/>
          </a:xfrm>
          <a:prstGeom prst="rect">
            <a:avLst/>
          </a:prstGeom>
          <a:noFill/>
        </p:spPr>
        <p:txBody>
          <a:bodyPr wrap="square" rtlCol="1">
            <a:spAutoFit/>
          </a:bodyPr>
          <a:lstStyle/>
          <a:p>
            <a:r>
              <a:rPr lang="ar-SA" sz="2000" b="1" dirty="0" smtClean="0"/>
              <a:t>95</a:t>
            </a:r>
            <a:endParaRPr lang="ar-SA" sz="2000" b="1" dirty="0"/>
          </a:p>
        </p:txBody>
      </p:sp>
      <p:sp>
        <p:nvSpPr>
          <p:cNvPr id="10" name="مربع نص 9"/>
          <p:cNvSpPr txBox="1"/>
          <p:nvPr/>
        </p:nvSpPr>
        <p:spPr>
          <a:xfrm>
            <a:off x="3857620" y="2428868"/>
            <a:ext cx="785818" cy="400110"/>
          </a:xfrm>
          <a:prstGeom prst="rect">
            <a:avLst/>
          </a:prstGeom>
          <a:noFill/>
        </p:spPr>
        <p:txBody>
          <a:bodyPr wrap="square" rtlCol="1">
            <a:spAutoFit/>
          </a:bodyPr>
          <a:lstStyle/>
          <a:p>
            <a:r>
              <a:rPr lang="ar-SA" sz="2000" b="1" dirty="0" smtClean="0"/>
              <a:t>105</a:t>
            </a:r>
            <a:endParaRPr lang="ar-SA" sz="2000" b="1" dirty="0"/>
          </a:p>
        </p:txBody>
      </p:sp>
      <p:sp>
        <p:nvSpPr>
          <p:cNvPr id="11" name="مربع نص 10"/>
          <p:cNvSpPr txBox="1"/>
          <p:nvPr/>
        </p:nvSpPr>
        <p:spPr>
          <a:xfrm>
            <a:off x="3786182" y="2814576"/>
            <a:ext cx="857256" cy="400110"/>
          </a:xfrm>
          <a:prstGeom prst="rect">
            <a:avLst/>
          </a:prstGeom>
          <a:noFill/>
        </p:spPr>
        <p:txBody>
          <a:bodyPr wrap="square" rtlCol="1">
            <a:spAutoFit/>
          </a:bodyPr>
          <a:lstStyle/>
          <a:p>
            <a:r>
              <a:rPr lang="ar-SA" sz="2000" b="1" dirty="0" smtClean="0"/>
              <a:t>115</a:t>
            </a:r>
            <a:endParaRPr lang="ar-SA" sz="2000" b="1" dirty="0"/>
          </a:p>
        </p:txBody>
      </p:sp>
      <p:pic>
        <p:nvPicPr>
          <p:cNvPr id="1026" name="Picture 2"/>
          <p:cNvPicPr>
            <a:picLocks noChangeAspect="1" noChangeArrowheads="1"/>
          </p:cNvPicPr>
          <p:nvPr/>
        </p:nvPicPr>
        <p:blipFill>
          <a:blip r:embed="rId3"/>
          <a:srcRect/>
          <a:stretch>
            <a:fillRect/>
          </a:stretch>
        </p:blipFill>
        <p:spPr bwMode="auto">
          <a:xfrm>
            <a:off x="71406" y="47604"/>
            <a:ext cx="3071834" cy="952504"/>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32" y="1000108"/>
            <a:ext cx="3000396" cy="1000132"/>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214282" y="2285992"/>
            <a:ext cx="2928958" cy="714380"/>
          </a:xfrm>
          <a:prstGeom prst="rect">
            <a:avLst/>
          </a:prstGeom>
          <a:noFill/>
          <a:ln w="9525">
            <a:noFill/>
            <a:miter lim="800000"/>
            <a:headEnd/>
            <a:tailEnd/>
          </a:ln>
          <a:effectLst/>
        </p:spPr>
      </p:pic>
      <p:cxnSp>
        <p:nvCxnSpPr>
          <p:cNvPr id="17" name="رابط كسهم مستقيم 16"/>
          <p:cNvCxnSpPr/>
          <p:nvPr/>
        </p:nvCxnSpPr>
        <p:spPr>
          <a:xfrm>
            <a:off x="2000232"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7522" y="4678768"/>
            <a:ext cx="3071834"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166977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1643042"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1643042"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1643042"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1643042"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1643042"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2536017"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6" name="رابط مستقيم 65"/>
          <p:cNvCxnSpPr/>
          <p:nvPr/>
        </p:nvCxnSpPr>
        <p:spPr>
          <a:xfrm rot="5400000" flipH="1" flipV="1">
            <a:off x="5892809"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2214546" y="6215082"/>
            <a:ext cx="571504" cy="400110"/>
          </a:xfrm>
          <a:prstGeom prst="rect">
            <a:avLst/>
          </a:prstGeom>
          <a:noFill/>
        </p:spPr>
        <p:txBody>
          <a:bodyPr wrap="square" rtlCol="1">
            <a:spAutoFit/>
          </a:bodyPr>
          <a:lstStyle/>
          <a:p>
            <a:r>
              <a:rPr lang="ar-SA" sz="2000" b="1" dirty="0" smtClean="0"/>
              <a:t>55</a:t>
            </a:r>
            <a:endParaRPr lang="ar-SA" sz="2000" b="1" dirty="0"/>
          </a:p>
        </p:txBody>
      </p:sp>
      <p:sp>
        <p:nvSpPr>
          <p:cNvPr id="68" name="مربع نص 67"/>
          <p:cNvSpPr txBox="1"/>
          <p:nvPr/>
        </p:nvSpPr>
        <p:spPr>
          <a:xfrm>
            <a:off x="2857488" y="6215082"/>
            <a:ext cx="571504" cy="400110"/>
          </a:xfrm>
          <a:prstGeom prst="rect">
            <a:avLst/>
          </a:prstGeom>
          <a:noFill/>
        </p:spPr>
        <p:txBody>
          <a:bodyPr wrap="square" rtlCol="1">
            <a:spAutoFit/>
          </a:bodyPr>
          <a:lstStyle/>
          <a:p>
            <a:r>
              <a:rPr lang="ar-SA" sz="2000" b="1" dirty="0" smtClean="0"/>
              <a:t>65</a:t>
            </a:r>
            <a:endParaRPr lang="ar-SA" sz="2000" b="1" dirty="0"/>
          </a:p>
        </p:txBody>
      </p:sp>
      <p:sp>
        <p:nvSpPr>
          <p:cNvPr id="69" name="مربع نص 68"/>
          <p:cNvSpPr txBox="1"/>
          <p:nvPr/>
        </p:nvSpPr>
        <p:spPr>
          <a:xfrm>
            <a:off x="3428992" y="6215082"/>
            <a:ext cx="571504" cy="400110"/>
          </a:xfrm>
          <a:prstGeom prst="rect">
            <a:avLst/>
          </a:prstGeom>
          <a:noFill/>
        </p:spPr>
        <p:txBody>
          <a:bodyPr wrap="square" rtlCol="1">
            <a:spAutoFit/>
          </a:bodyPr>
          <a:lstStyle/>
          <a:p>
            <a:r>
              <a:rPr lang="ar-SA" sz="2000" b="1" dirty="0" smtClean="0"/>
              <a:t>75</a:t>
            </a:r>
            <a:endParaRPr lang="ar-SA" sz="2000" b="1" dirty="0"/>
          </a:p>
        </p:txBody>
      </p:sp>
      <p:sp>
        <p:nvSpPr>
          <p:cNvPr id="70" name="مربع نص 69"/>
          <p:cNvSpPr txBox="1"/>
          <p:nvPr/>
        </p:nvSpPr>
        <p:spPr>
          <a:xfrm>
            <a:off x="4071934" y="6215082"/>
            <a:ext cx="571504" cy="400110"/>
          </a:xfrm>
          <a:prstGeom prst="rect">
            <a:avLst/>
          </a:prstGeom>
          <a:noFill/>
        </p:spPr>
        <p:txBody>
          <a:bodyPr wrap="square" rtlCol="1">
            <a:spAutoFit/>
          </a:bodyPr>
          <a:lstStyle/>
          <a:p>
            <a:r>
              <a:rPr lang="ar-SA" sz="2000" b="1" dirty="0" smtClean="0"/>
              <a:t>85</a:t>
            </a:r>
            <a:endParaRPr lang="ar-SA" sz="2000" b="1" dirty="0"/>
          </a:p>
        </p:txBody>
      </p:sp>
      <p:sp>
        <p:nvSpPr>
          <p:cNvPr id="71" name="مربع نص 70"/>
          <p:cNvSpPr txBox="1"/>
          <p:nvPr/>
        </p:nvSpPr>
        <p:spPr>
          <a:xfrm>
            <a:off x="4572000" y="6215082"/>
            <a:ext cx="571504" cy="400110"/>
          </a:xfrm>
          <a:prstGeom prst="rect">
            <a:avLst/>
          </a:prstGeom>
          <a:noFill/>
        </p:spPr>
        <p:txBody>
          <a:bodyPr wrap="square" rtlCol="1">
            <a:spAutoFit/>
          </a:bodyPr>
          <a:lstStyle/>
          <a:p>
            <a:r>
              <a:rPr lang="ar-SA" sz="2000" b="1" dirty="0" smtClean="0"/>
              <a:t>95</a:t>
            </a:r>
            <a:endParaRPr lang="ar-SA" sz="2000" b="1" dirty="0"/>
          </a:p>
        </p:txBody>
      </p:sp>
      <p:sp>
        <p:nvSpPr>
          <p:cNvPr id="72" name="مربع نص 71"/>
          <p:cNvSpPr txBox="1"/>
          <p:nvPr/>
        </p:nvSpPr>
        <p:spPr>
          <a:xfrm>
            <a:off x="5072066" y="6215082"/>
            <a:ext cx="642942" cy="400110"/>
          </a:xfrm>
          <a:prstGeom prst="rect">
            <a:avLst/>
          </a:prstGeom>
          <a:noFill/>
        </p:spPr>
        <p:txBody>
          <a:bodyPr wrap="square" rtlCol="1">
            <a:spAutoFit/>
          </a:bodyPr>
          <a:lstStyle/>
          <a:p>
            <a:r>
              <a:rPr lang="ar-SA" sz="2000" b="1" dirty="0" smtClean="0"/>
              <a:t>105</a:t>
            </a:r>
            <a:endParaRPr lang="ar-SA" sz="2000" b="1" dirty="0"/>
          </a:p>
        </p:txBody>
      </p:sp>
      <p:sp>
        <p:nvSpPr>
          <p:cNvPr id="73" name="مربع نص 72"/>
          <p:cNvSpPr txBox="1"/>
          <p:nvPr/>
        </p:nvSpPr>
        <p:spPr>
          <a:xfrm>
            <a:off x="5715008" y="6215082"/>
            <a:ext cx="642942" cy="400110"/>
          </a:xfrm>
          <a:prstGeom prst="rect">
            <a:avLst/>
          </a:prstGeom>
          <a:noFill/>
        </p:spPr>
        <p:txBody>
          <a:bodyPr wrap="square" rtlCol="1">
            <a:spAutoFit/>
          </a:bodyPr>
          <a:lstStyle/>
          <a:p>
            <a:r>
              <a:rPr lang="ar-SA" sz="2000" b="1" dirty="0" smtClean="0"/>
              <a:t>115</a:t>
            </a:r>
            <a:endParaRPr lang="ar-SA" sz="2000" b="1" dirty="0"/>
          </a:p>
        </p:txBody>
      </p:sp>
      <p:sp>
        <p:nvSpPr>
          <p:cNvPr id="74" name="مربع نص 73"/>
          <p:cNvSpPr txBox="1"/>
          <p:nvPr/>
        </p:nvSpPr>
        <p:spPr>
          <a:xfrm>
            <a:off x="1000100" y="5572140"/>
            <a:ext cx="571504" cy="400110"/>
          </a:xfrm>
          <a:prstGeom prst="rect">
            <a:avLst/>
          </a:prstGeom>
          <a:noFill/>
        </p:spPr>
        <p:txBody>
          <a:bodyPr wrap="square" rtlCol="1">
            <a:spAutoFit/>
          </a:bodyPr>
          <a:lstStyle/>
          <a:p>
            <a:r>
              <a:rPr lang="ar-SA" sz="2000" b="1" dirty="0" smtClean="0"/>
              <a:t>4</a:t>
            </a:r>
            <a:endParaRPr lang="ar-SA" sz="2000" b="1" dirty="0"/>
          </a:p>
        </p:txBody>
      </p:sp>
      <p:sp>
        <p:nvSpPr>
          <p:cNvPr id="75" name="مربع نص 74"/>
          <p:cNvSpPr txBox="1"/>
          <p:nvPr/>
        </p:nvSpPr>
        <p:spPr>
          <a:xfrm>
            <a:off x="1000100" y="5143512"/>
            <a:ext cx="571504" cy="400110"/>
          </a:xfrm>
          <a:prstGeom prst="rect">
            <a:avLst/>
          </a:prstGeom>
          <a:noFill/>
        </p:spPr>
        <p:txBody>
          <a:bodyPr wrap="square" rtlCol="1">
            <a:spAutoFit/>
          </a:bodyPr>
          <a:lstStyle/>
          <a:p>
            <a:r>
              <a:rPr lang="ar-SA" sz="2000" b="1" dirty="0" smtClean="0"/>
              <a:t>8</a:t>
            </a:r>
            <a:endParaRPr lang="ar-SA" sz="2000" b="1" dirty="0"/>
          </a:p>
        </p:txBody>
      </p:sp>
      <p:sp>
        <p:nvSpPr>
          <p:cNvPr id="76" name="مربع نص 75"/>
          <p:cNvSpPr txBox="1"/>
          <p:nvPr/>
        </p:nvSpPr>
        <p:spPr>
          <a:xfrm>
            <a:off x="1071538" y="4743402"/>
            <a:ext cx="571504" cy="400110"/>
          </a:xfrm>
          <a:prstGeom prst="rect">
            <a:avLst/>
          </a:prstGeom>
          <a:noFill/>
        </p:spPr>
        <p:txBody>
          <a:bodyPr wrap="square" rtlCol="1">
            <a:spAutoFit/>
          </a:bodyPr>
          <a:lstStyle/>
          <a:p>
            <a:r>
              <a:rPr lang="ar-SA" sz="2000" b="1" dirty="0" smtClean="0"/>
              <a:t>12</a:t>
            </a:r>
            <a:endParaRPr lang="ar-SA" sz="2000" b="1" dirty="0"/>
          </a:p>
        </p:txBody>
      </p:sp>
      <p:sp>
        <p:nvSpPr>
          <p:cNvPr id="77" name="مربع نص 76"/>
          <p:cNvSpPr txBox="1"/>
          <p:nvPr/>
        </p:nvSpPr>
        <p:spPr>
          <a:xfrm>
            <a:off x="1071538" y="4314774"/>
            <a:ext cx="571504" cy="400110"/>
          </a:xfrm>
          <a:prstGeom prst="rect">
            <a:avLst/>
          </a:prstGeom>
          <a:noFill/>
        </p:spPr>
        <p:txBody>
          <a:bodyPr wrap="square" rtlCol="1">
            <a:spAutoFit/>
          </a:bodyPr>
          <a:lstStyle/>
          <a:p>
            <a:r>
              <a:rPr lang="ar-SA" sz="2000" b="1" dirty="0" smtClean="0"/>
              <a:t>16</a:t>
            </a:r>
            <a:endParaRPr lang="ar-SA" sz="2000" b="1" dirty="0"/>
          </a:p>
        </p:txBody>
      </p:sp>
      <p:sp>
        <p:nvSpPr>
          <p:cNvPr id="78" name="مربع نص 77"/>
          <p:cNvSpPr txBox="1"/>
          <p:nvPr/>
        </p:nvSpPr>
        <p:spPr>
          <a:xfrm>
            <a:off x="1071538" y="3886146"/>
            <a:ext cx="571504" cy="400110"/>
          </a:xfrm>
          <a:prstGeom prst="rect">
            <a:avLst/>
          </a:prstGeom>
          <a:noFill/>
        </p:spPr>
        <p:txBody>
          <a:bodyPr wrap="square" rtlCol="1">
            <a:spAutoFit/>
          </a:bodyPr>
          <a:lstStyle/>
          <a:p>
            <a:r>
              <a:rPr lang="ar-SA" sz="2000" b="1" dirty="0" smtClean="0"/>
              <a:t>20</a:t>
            </a:r>
            <a:endParaRPr lang="ar-SA" sz="2000" b="1" dirty="0"/>
          </a:p>
        </p:txBody>
      </p:sp>
      <p:sp>
        <p:nvSpPr>
          <p:cNvPr id="79" name="مربع نص 78"/>
          <p:cNvSpPr txBox="1"/>
          <p:nvPr/>
        </p:nvSpPr>
        <p:spPr>
          <a:xfrm>
            <a:off x="1071538" y="3429000"/>
            <a:ext cx="571504" cy="400110"/>
          </a:xfrm>
          <a:prstGeom prst="rect">
            <a:avLst/>
          </a:prstGeom>
          <a:noFill/>
        </p:spPr>
        <p:txBody>
          <a:bodyPr wrap="square" rtlCol="1">
            <a:spAutoFit/>
          </a:bodyPr>
          <a:lstStyle/>
          <a:p>
            <a:r>
              <a:rPr lang="ar-SA" sz="2000" b="1" dirty="0" smtClean="0"/>
              <a:t>24</a:t>
            </a:r>
            <a:endParaRPr lang="ar-SA" sz="2000" b="1" dirty="0"/>
          </a:p>
        </p:txBody>
      </p:sp>
      <p:cxnSp>
        <p:nvCxnSpPr>
          <p:cNvPr id="80" name="رابط مستقيم 79"/>
          <p:cNvCxnSpPr/>
          <p:nvPr/>
        </p:nvCxnSpPr>
        <p:spPr>
          <a:xfrm>
            <a:off x="1643042"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2571736"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3213090" y="492919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3784594" y="471488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4357686" y="36417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4929190" y="535623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5427668"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5929322" y="5572140"/>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5" name="مستطيل 94"/>
          <p:cNvSpPr/>
          <p:nvPr/>
        </p:nvSpPr>
        <p:spPr>
          <a:xfrm>
            <a:off x="6858016" y="6000768"/>
            <a:ext cx="1124026" cy="369332"/>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مراكز الفئات</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8" name="مستطيل 97"/>
          <p:cNvSpPr/>
          <p:nvPr/>
        </p:nvSpPr>
        <p:spPr>
          <a:xfrm>
            <a:off x="857224" y="2928934"/>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التكرار</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0" name="شكل حر 99"/>
          <p:cNvSpPr/>
          <p:nvPr/>
        </p:nvSpPr>
        <p:spPr>
          <a:xfrm>
            <a:off x="2385391" y="3553791"/>
            <a:ext cx="3896139" cy="2171148"/>
          </a:xfrm>
          <a:custGeom>
            <a:avLst/>
            <a:gdLst>
              <a:gd name="connsiteX0" fmla="*/ 3896139 w 3896139"/>
              <a:gd name="connsiteY0" fmla="*/ 2171148 h 2171148"/>
              <a:gd name="connsiteX1" fmla="*/ 3657600 w 3896139"/>
              <a:gd name="connsiteY1" fmla="*/ 2091635 h 2171148"/>
              <a:gd name="connsiteX2" fmla="*/ 2703444 w 3896139"/>
              <a:gd name="connsiteY2" fmla="*/ 1733826 h 2171148"/>
              <a:gd name="connsiteX3" fmla="*/ 1987826 w 3896139"/>
              <a:gd name="connsiteY3" fmla="*/ 90557 h 2171148"/>
              <a:gd name="connsiteX4" fmla="*/ 1338470 w 3896139"/>
              <a:gd name="connsiteY4" fmla="*/ 1190487 h 2171148"/>
              <a:gd name="connsiteX5" fmla="*/ 636105 w 3896139"/>
              <a:gd name="connsiteY5" fmla="*/ 1429026 h 2171148"/>
              <a:gd name="connsiteX6" fmla="*/ 0 w 3896139"/>
              <a:gd name="connsiteY6" fmla="*/ 1985618 h 217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6139" h="2171148">
                <a:moveTo>
                  <a:pt x="3896139" y="2171148"/>
                </a:moveTo>
                <a:lnTo>
                  <a:pt x="3657600" y="2091635"/>
                </a:lnTo>
                <a:cubicBezTo>
                  <a:pt x="3458818" y="2018748"/>
                  <a:pt x="2981740" y="2067339"/>
                  <a:pt x="2703444" y="1733826"/>
                </a:cubicBezTo>
                <a:cubicBezTo>
                  <a:pt x="2425148" y="1400313"/>
                  <a:pt x="2215322" y="181114"/>
                  <a:pt x="1987826" y="90557"/>
                </a:cubicBezTo>
                <a:cubicBezTo>
                  <a:pt x="1760330" y="0"/>
                  <a:pt x="1563757" y="967409"/>
                  <a:pt x="1338470" y="1190487"/>
                </a:cubicBezTo>
                <a:cubicBezTo>
                  <a:pt x="1113183" y="1413565"/>
                  <a:pt x="859183" y="1296504"/>
                  <a:pt x="636105" y="1429026"/>
                </a:cubicBezTo>
                <a:cubicBezTo>
                  <a:pt x="413027" y="1561548"/>
                  <a:pt x="206513" y="1773583"/>
                  <a:pt x="0" y="1985618"/>
                </a:cubicBezTo>
              </a:path>
            </a:pathLst>
          </a:custGeom>
          <a:effectLst>
            <a:glow rad="1016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ar-SA" b="1"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plus(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ircle(in)">
                                      <p:cBhvr>
                                        <p:cTn id="17" dur="2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circle(in)">
                                      <p:cBhvr>
                                        <p:cTn id="30" dur="2000"/>
                                        <p:tgtEl>
                                          <p:spTgt spid="1027"/>
                                        </p:tgtEl>
                                      </p:cBhvr>
                                    </p:animEffect>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from="(-#ppt_w/2)" to="(#ppt_x)" calcmode="lin" valueType="num">
                                      <p:cBhvr>
                                        <p:cTn id="35" dur="600" fill="hold">
                                          <p:stCondLst>
                                            <p:cond delay="0"/>
                                          </p:stCondLst>
                                        </p:cTn>
                                        <p:tgtEl>
                                          <p:spTgt spid="6"/>
                                        </p:tgtEl>
                                        <p:attrNameLst>
                                          <p:attrName>ppt_x</p:attrName>
                                        </p:attrNameLst>
                                      </p:cBhvr>
                                    </p:anim>
                                    <p:anim from="0" to="-1.0" calcmode="lin" valueType="num">
                                      <p:cBhvr>
                                        <p:cTn id="36" dur="200" decel="50000" autoRev="1" fill="hold">
                                          <p:stCondLst>
                                            <p:cond delay="600"/>
                                          </p:stCondLst>
                                        </p:cTn>
                                        <p:tgtEl>
                                          <p:spTgt spid="6"/>
                                        </p:tgtEl>
                                        <p:attrNameLst>
                                          <p:attrName>xshear</p:attrName>
                                        </p:attrNameLst>
                                      </p:cBhvr>
                                    </p:anim>
                                    <p:animScale>
                                      <p:cBhvr>
                                        <p:cTn id="37" dur="200" decel="100000" autoRev="1" fill="hold">
                                          <p:stCondLst>
                                            <p:cond delay="600"/>
                                          </p:stCondLst>
                                        </p:cTn>
                                        <p:tgtEl>
                                          <p:spTgt spid="6"/>
                                        </p:tgtEl>
                                      </p:cBhvr>
                                      <p:from x="100000" y="100000"/>
                                      <p:to x="80000" y="100000"/>
                                    </p:animScale>
                                    <p:anim by="(#ppt_h/3+#ppt_w*0.1)" calcmode="lin" valueType="num">
                                      <p:cBhvr additive="sum">
                                        <p:cTn id="38" dur="200" decel="100000" autoRev="1" fill="hold">
                                          <p:stCondLst>
                                            <p:cond delay="600"/>
                                          </p:stCondLst>
                                        </p:cTn>
                                        <p:tgtEl>
                                          <p:spTgt spid="6"/>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1028"/>
                                        </p:tgtEl>
                                        <p:attrNameLst>
                                          <p:attrName>style.visibility</p:attrName>
                                        </p:attrNameLst>
                                      </p:cBhvr>
                                      <p:to>
                                        <p:strVal val="visible"/>
                                      </p:to>
                                    </p:set>
                                    <p:animEffect transition="in" filter="circle(in)">
                                      <p:cBhvr>
                                        <p:cTn id="43" dur="2000"/>
                                        <p:tgtEl>
                                          <p:spTgt spid="1028"/>
                                        </p:tgtEl>
                                      </p:cBhvr>
                                    </p:animEffect>
                                  </p:childTnLst>
                                </p:cTn>
                              </p:par>
                            </p:childTnLst>
                          </p:cTn>
                        </p:par>
                      </p:childTnLst>
                    </p:cTn>
                  </p:par>
                  <p:par>
                    <p:cTn id="44" fill="hold">
                      <p:stCondLst>
                        <p:cond delay="indefinite"/>
                      </p:stCondLst>
                      <p:childTnLst>
                        <p:par>
                          <p:cTn id="45" fill="hold">
                            <p:stCondLst>
                              <p:cond delay="0"/>
                            </p:stCondLst>
                            <p:childTnLst>
                              <p:par>
                                <p:cTn id="46" presetID="34" presetClass="entr" presetSubtype="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from="(-#ppt_w/2)" to="(#ppt_x)" calcmode="lin" valueType="num">
                                      <p:cBhvr>
                                        <p:cTn id="48" dur="600" fill="hold">
                                          <p:stCondLst>
                                            <p:cond delay="0"/>
                                          </p:stCondLst>
                                        </p:cTn>
                                        <p:tgtEl>
                                          <p:spTgt spid="7"/>
                                        </p:tgtEl>
                                        <p:attrNameLst>
                                          <p:attrName>ppt_x</p:attrName>
                                        </p:attrNameLst>
                                      </p:cBhvr>
                                    </p:anim>
                                    <p:anim from="0" to="-1.0" calcmode="lin" valueType="num">
                                      <p:cBhvr>
                                        <p:cTn id="49" dur="200" decel="50000" autoRev="1" fill="hold">
                                          <p:stCondLst>
                                            <p:cond delay="600"/>
                                          </p:stCondLst>
                                        </p:cTn>
                                        <p:tgtEl>
                                          <p:spTgt spid="7"/>
                                        </p:tgtEl>
                                        <p:attrNameLst>
                                          <p:attrName>xshear</p:attrName>
                                        </p:attrNameLst>
                                      </p:cBhvr>
                                    </p:anim>
                                    <p:animScale>
                                      <p:cBhvr>
                                        <p:cTn id="50" dur="200" decel="100000" autoRev="1" fill="hold">
                                          <p:stCondLst>
                                            <p:cond delay="600"/>
                                          </p:stCondLst>
                                        </p:cTn>
                                        <p:tgtEl>
                                          <p:spTgt spid="7"/>
                                        </p:tgtEl>
                                      </p:cBhvr>
                                      <p:from x="100000" y="100000"/>
                                      <p:to x="80000" y="100000"/>
                                    </p:animScale>
                                    <p:anim by="(#ppt_h/3+#ppt_w*0.1)" calcmode="lin" valueType="num">
                                      <p:cBhvr additive="sum">
                                        <p:cTn id="51" dur="200" decel="100000" autoRev="1" fill="hold">
                                          <p:stCondLst>
                                            <p:cond delay="600"/>
                                          </p:stCondLst>
                                        </p:cTn>
                                        <p:tgtEl>
                                          <p:spTgt spid="7"/>
                                        </p:tgtEl>
                                        <p:attrNameLst>
                                          <p:attrName>ppt_x</p:attrName>
                                        </p:attrNameLst>
                                      </p:cBhvr>
                                    </p:anim>
                                  </p:childTnLst>
                                </p:cTn>
                              </p:par>
                            </p:childTnLst>
                          </p:cTn>
                        </p:par>
                      </p:childTnLst>
                    </p:cTn>
                  </p:par>
                  <p:par>
                    <p:cTn id="52" fill="hold">
                      <p:stCondLst>
                        <p:cond delay="indefinite"/>
                      </p:stCondLst>
                      <p:childTnLst>
                        <p:par>
                          <p:cTn id="53" fill="hold">
                            <p:stCondLst>
                              <p:cond delay="0"/>
                            </p:stCondLst>
                            <p:childTnLst>
                              <p:par>
                                <p:cTn id="54" presetID="34"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from="(-#ppt_w/2)" to="(#ppt_x)" calcmode="lin" valueType="num">
                                      <p:cBhvr>
                                        <p:cTn id="56" dur="600" fill="hold">
                                          <p:stCondLst>
                                            <p:cond delay="0"/>
                                          </p:stCondLst>
                                        </p:cTn>
                                        <p:tgtEl>
                                          <p:spTgt spid="8"/>
                                        </p:tgtEl>
                                        <p:attrNameLst>
                                          <p:attrName>ppt_x</p:attrName>
                                        </p:attrNameLst>
                                      </p:cBhvr>
                                    </p:anim>
                                    <p:anim from="0" to="-1.0" calcmode="lin" valueType="num">
                                      <p:cBhvr>
                                        <p:cTn id="57" dur="200" decel="50000" autoRev="1" fill="hold">
                                          <p:stCondLst>
                                            <p:cond delay="600"/>
                                          </p:stCondLst>
                                        </p:cTn>
                                        <p:tgtEl>
                                          <p:spTgt spid="8"/>
                                        </p:tgtEl>
                                        <p:attrNameLst>
                                          <p:attrName>xshear</p:attrName>
                                        </p:attrNameLst>
                                      </p:cBhvr>
                                    </p:anim>
                                    <p:animScale>
                                      <p:cBhvr>
                                        <p:cTn id="58" dur="200" decel="100000" autoRev="1" fill="hold">
                                          <p:stCondLst>
                                            <p:cond delay="600"/>
                                          </p:stCondLst>
                                        </p:cTn>
                                        <p:tgtEl>
                                          <p:spTgt spid="8"/>
                                        </p:tgtEl>
                                      </p:cBhvr>
                                      <p:from x="100000" y="100000"/>
                                      <p:to x="80000" y="100000"/>
                                    </p:animScale>
                                    <p:anim by="(#ppt_h/3+#ppt_w*0.1)" calcmode="lin" valueType="num">
                                      <p:cBhvr additive="sum">
                                        <p:cTn id="59" dur="200" decel="100000" autoRev="1" fill="hold">
                                          <p:stCondLst>
                                            <p:cond delay="600"/>
                                          </p:stCondLst>
                                        </p:cTn>
                                        <p:tgtEl>
                                          <p:spTgt spid="8"/>
                                        </p:tgtEl>
                                        <p:attrNameLst>
                                          <p:attrName>ppt_x</p:attrName>
                                        </p:attrNameLst>
                                      </p:cBhvr>
                                    </p:anim>
                                  </p:childTnLst>
                                </p:cTn>
                              </p:par>
                            </p:childTnLst>
                          </p:cTn>
                        </p:par>
                      </p:childTnLst>
                    </p:cTn>
                  </p:par>
                  <p:par>
                    <p:cTn id="60" fill="hold">
                      <p:stCondLst>
                        <p:cond delay="indefinite"/>
                      </p:stCondLst>
                      <p:childTnLst>
                        <p:par>
                          <p:cTn id="61" fill="hold">
                            <p:stCondLst>
                              <p:cond delay="0"/>
                            </p:stCondLst>
                            <p:childTnLst>
                              <p:par>
                                <p:cTn id="62" presetID="34" presetClass="entr" presetSubtype="0"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 from="(-#ppt_w/2)" to="(#ppt_x)" calcmode="lin" valueType="num">
                                      <p:cBhvr>
                                        <p:cTn id="64" dur="600" fill="hold">
                                          <p:stCondLst>
                                            <p:cond delay="0"/>
                                          </p:stCondLst>
                                        </p:cTn>
                                        <p:tgtEl>
                                          <p:spTgt spid="9"/>
                                        </p:tgtEl>
                                        <p:attrNameLst>
                                          <p:attrName>ppt_x</p:attrName>
                                        </p:attrNameLst>
                                      </p:cBhvr>
                                    </p:anim>
                                    <p:anim from="0" to="-1.0" calcmode="lin" valueType="num">
                                      <p:cBhvr>
                                        <p:cTn id="65" dur="200" decel="50000" autoRev="1" fill="hold">
                                          <p:stCondLst>
                                            <p:cond delay="600"/>
                                          </p:stCondLst>
                                        </p:cTn>
                                        <p:tgtEl>
                                          <p:spTgt spid="9"/>
                                        </p:tgtEl>
                                        <p:attrNameLst>
                                          <p:attrName>xshear</p:attrName>
                                        </p:attrNameLst>
                                      </p:cBhvr>
                                    </p:anim>
                                    <p:animScale>
                                      <p:cBhvr>
                                        <p:cTn id="66" dur="200" decel="100000" autoRev="1" fill="hold">
                                          <p:stCondLst>
                                            <p:cond delay="600"/>
                                          </p:stCondLst>
                                        </p:cTn>
                                        <p:tgtEl>
                                          <p:spTgt spid="9"/>
                                        </p:tgtEl>
                                      </p:cBhvr>
                                      <p:from x="100000" y="100000"/>
                                      <p:to x="80000" y="100000"/>
                                    </p:animScale>
                                    <p:anim by="(#ppt_h/3+#ppt_w*0.1)" calcmode="lin" valueType="num">
                                      <p:cBhvr additive="sum">
                                        <p:cTn id="67" dur="200" decel="100000" autoRev="1" fill="hold">
                                          <p:stCondLst>
                                            <p:cond delay="600"/>
                                          </p:stCondLst>
                                        </p:cTn>
                                        <p:tgtEl>
                                          <p:spTgt spid="9"/>
                                        </p:tgtEl>
                                        <p:attrNameLst>
                                          <p:attrName>ppt_x</p:attrName>
                                        </p:attrNameLst>
                                      </p:cBhvr>
                                    </p:anim>
                                  </p:childTnLst>
                                </p:cTn>
                              </p:par>
                            </p:childTnLst>
                          </p:cTn>
                        </p:par>
                      </p:childTnLst>
                    </p:cTn>
                  </p:par>
                  <p:par>
                    <p:cTn id="68" fill="hold">
                      <p:stCondLst>
                        <p:cond delay="indefinite"/>
                      </p:stCondLst>
                      <p:childTnLst>
                        <p:par>
                          <p:cTn id="69" fill="hold">
                            <p:stCondLst>
                              <p:cond delay="0"/>
                            </p:stCondLst>
                            <p:childTnLst>
                              <p:par>
                                <p:cTn id="70" presetID="34" presetClass="entr" presetSubtype="0"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from="(-#ppt_w/2)" to="(#ppt_x)" calcmode="lin" valueType="num">
                                      <p:cBhvr>
                                        <p:cTn id="72" dur="600" fill="hold">
                                          <p:stCondLst>
                                            <p:cond delay="0"/>
                                          </p:stCondLst>
                                        </p:cTn>
                                        <p:tgtEl>
                                          <p:spTgt spid="10"/>
                                        </p:tgtEl>
                                        <p:attrNameLst>
                                          <p:attrName>ppt_x</p:attrName>
                                        </p:attrNameLst>
                                      </p:cBhvr>
                                    </p:anim>
                                    <p:anim from="0" to="-1.0" calcmode="lin" valueType="num">
                                      <p:cBhvr>
                                        <p:cTn id="73" dur="200" decel="50000" autoRev="1" fill="hold">
                                          <p:stCondLst>
                                            <p:cond delay="600"/>
                                          </p:stCondLst>
                                        </p:cTn>
                                        <p:tgtEl>
                                          <p:spTgt spid="10"/>
                                        </p:tgtEl>
                                        <p:attrNameLst>
                                          <p:attrName>xshear</p:attrName>
                                        </p:attrNameLst>
                                      </p:cBhvr>
                                    </p:anim>
                                    <p:animScale>
                                      <p:cBhvr>
                                        <p:cTn id="74" dur="200" decel="100000" autoRev="1" fill="hold">
                                          <p:stCondLst>
                                            <p:cond delay="600"/>
                                          </p:stCondLst>
                                        </p:cTn>
                                        <p:tgtEl>
                                          <p:spTgt spid="10"/>
                                        </p:tgtEl>
                                      </p:cBhvr>
                                      <p:from x="100000" y="100000"/>
                                      <p:to x="80000" y="100000"/>
                                    </p:animScale>
                                    <p:anim by="(#ppt_h/3+#ppt_w*0.1)" calcmode="lin" valueType="num">
                                      <p:cBhvr additive="sum">
                                        <p:cTn id="75" dur="200" decel="100000" autoRev="1" fill="hold">
                                          <p:stCondLst>
                                            <p:cond delay="600"/>
                                          </p:stCondLst>
                                        </p:cTn>
                                        <p:tgtEl>
                                          <p:spTgt spid="10"/>
                                        </p:tgtEl>
                                        <p:attrNameLst>
                                          <p:attrName>ppt_x</p:attrName>
                                        </p:attrNameLst>
                                      </p:cBhvr>
                                    </p:anim>
                                  </p:childTnLst>
                                </p:cTn>
                              </p:par>
                            </p:childTnLst>
                          </p:cTn>
                        </p:par>
                      </p:childTnLst>
                    </p:cTn>
                  </p:par>
                  <p:par>
                    <p:cTn id="76" fill="hold">
                      <p:stCondLst>
                        <p:cond delay="indefinite"/>
                      </p:stCondLst>
                      <p:childTnLst>
                        <p:par>
                          <p:cTn id="77" fill="hold">
                            <p:stCondLst>
                              <p:cond delay="0"/>
                            </p:stCondLst>
                            <p:childTnLst>
                              <p:par>
                                <p:cTn id="78" presetID="34" presetClass="entr" presetSubtype="0"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from="(-#ppt_w/2)" to="(#ppt_x)" calcmode="lin" valueType="num">
                                      <p:cBhvr>
                                        <p:cTn id="80" dur="600" fill="hold">
                                          <p:stCondLst>
                                            <p:cond delay="0"/>
                                          </p:stCondLst>
                                        </p:cTn>
                                        <p:tgtEl>
                                          <p:spTgt spid="11"/>
                                        </p:tgtEl>
                                        <p:attrNameLst>
                                          <p:attrName>ppt_x</p:attrName>
                                        </p:attrNameLst>
                                      </p:cBhvr>
                                    </p:anim>
                                    <p:anim from="0" to="-1.0" calcmode="lin" valueType="num">
                                      <p:cBhvr>
                                        <p:cTn id="81" dur="200" decel="50000" autoRev="1" fill="hold">
                                          <p:stCondLst>
                                            <p:cond delay="600"/>
                                          </p:stCondLst>
                                        </p:cTn>
                                        <p:tgtEl>
                                          <p:spTgt spid="11"/>
                                        </p:tgtEl>
                                        <p:attrNameLst>
                                          <p:attrName>xshear</p:attrName>
                                        </p:attrNameLst>
                                      </p:cBhvr>
                                    </p:anim>
                                    <p:animScale>
                                      <p:cBhvr>
                                        <p:cTn id="82" dur="200" decel="100000" autoRev="1" fill="hold">
                                          <p:stCondLst>
                                            <p:cond delay="600"/>
                                          </p:stCondLst>
                                        </p:cTn>
                                        <p:tgtEl>
                                          <p:spTgt spid="11"/>
                                        </p:tgtEl>
                                      </p:cBhvr>
                                      <p:from x="100000" y="100000"/>
                                      <p:to x="80000" y="100000"/>
                                    </p:animScale>
                                    <p:anim by="(#ppt_h/3+#ppt_w*0.1)" calcmode="lin" valueType="num">
                                      <p:cBhvr additive="sum">
                                        <p:cTn id="83" dur="200" decel="100000" autoRev="1" fill="hold">
                                          <p:stCondLst>
                                            <p:cond delay="600"/>
                                          </p:stCondLst>
                                        </p:cTn>
                                        <p:tgtEl>
                                          <p:spTgt spid="11"/>
                                        </p:tgtEl>
                                        <p:attrNameLst>
                                          <p:attrName>ppt_x</p:attrName>
                                        </p:attrNameLst>
                                      </p:cBhvr>
                                    </p:anim>
                                  </p:childTnLst>
                                </p:cTn>
                              </p:par>
                            </p:childTnLst>
                          </p:cTn>
                        </p:par>
                      </p:childTnLst>
                    </p:cTn>
                  </p:par>
                  <p:par>
                    <p:cTn id="84" fill="hold">
                      <p:stCondLst>
                        <p:cond delay="indefinite"/>
                      </p:stCondLst>
                      <p:childTnLst>
                        <p:par>
                          <p:cTn id="85" fill="hold">
                            <p:stCondLst>
                              <p:cond delay="0"/>
                            </p:stCondLst>
                            <p:childTnLst>
                              <p:par>
                                <p:cTn id="86" presetID="34" presetClass="entr" presetSubtype="0" fill="hold" nodeType="clickEffect">
                                  <p:stCondLst>
                                    <p:cond delay="0"/>
                                  </p:stCondLst>
                                  <p:childTnLst>
                                    <p:set>
                                      <p:cBhvr>
                                        <p:cTn id="87" dur="1" fill="hold">
                                          <p:stCondLst>
                                            <p:cond delay="0"/>
                                          </p:stCondLst>
                                        </p:cTn>
                                        <p:tgtEl>
                                          <p:spTgt spid="17"/>
                                        </p:tgtEl>
                                        <p:attrNameLst>
                                          <p:attrName>style.visibility</p:attrName>
                                        </p:attrNameLst>
                                      </p:cBhvr>
                                      <p:to>
                                        <p:strVal val="visible"/>
                                      </p:to>
                                    </p:set>
                                    <p:anim from="(-#ppt_w/2)" to="(#ppt_x)" calcmode="lin" valueType="num">
                                      <p:cBhvr>
                                        <p:cTn id="88" dur="600" fill="hold">
                                          <p:stCondLst>
                                            <p:cond delay="0"/>
                                          </p:stCondLst>
                                        </p:cTn>
                                        <p:tgtEl>
                                          <p:spTgt spid="17"/>
                                        </p:tgtEl>
                                        <p:attrNameLst>
                                          <p:attrName>ppt_x</p:attrName>
                                        </p:attrNameLst>
                                      </p:cBhvr>
                                    </p:anim>
                                    <p:anim from="0" to="-1.0" calcmode="lin" valueType="num">
                                      <p:cBhvr>
                                        <p:cTn id="89" dur="200" decel="50000" autoRev="1" fill="hold">
                                          <p:stCondLst>
                                            <p:cond delay="600"/>
                                          </p:stCondLst>
                                        </p:cTn>
                                        <p:tgtEl>
                                          <p:spTgt spid="17"/>
                                        </p:tgtEl>
                                        <p:attrNameLst>
                                          <p:attrName>xshear</p:attrName>
                                        </p:attrNameLst>
                                      </p:cBhvr>
                                    </p:anim>
                                    <p:animScale>
                                      <p:cBhvr>
                                        <p:cTn id="90" dur="200" decel="100000" autoRev="1" fill="hold">
                                          <p:stCondLst>
                                            <p:cond delay="600"/>
                                          </p:stCondLst>
                                        </p:cTn>
                                        <p:tgtEl>
                                          <p:spTgt spid="17"/>
                                        </p:tgtEl>
                                      </p:cBhvr>
                                      <p:from x="100000" y="100000"/>
                                      <p:to x="80000" y="100000"/>
                                    </p:animScale>
                                    <p:anim by="(#ppt_h/3+#ppt_w*0.1)" calcmode="lin" valueType="num">
                                      <p:cBhvr additive="sum">
                                        <p:cTn id="91" dur="200" decel="100000" autoRev="1" fill="hold">
                                          <p:stCondLst>
                                            <p:cond delay="600"/>
                                          </p:stCondLst>
                                        </p:cTn>
                                        <p:tgtEl>
                                          <p:spTgt spid="17"/>
                                        </p:tgtEl>
                                        <p:attrNameLst>
                                          <p:attrName>ppt_x</p:attrName>
                                        </p:attrNameLst>
                                      </p:cBhvr>
                                    </p:anim>
                                  </p:childTnLst>
                                </p:cTn>
                              </p:par>
                            </p:childTnLst>
                          </p:cTn>
                        </p:par>
                      </p:childTnLst>
                    </p:cTn>
                  </p:par>
                  <p:par>
                    <p:cTn id="92" fill="hold">
                      <p:stCondLst>
                        <p:cond delay="indefinite"/>
                      </p:stCondLst>
                      <p:childTnLst>
                        <p:par>
                          <p:cTn id="93" fill="hold">
                            <p:stCondLst>
                              <p:cond delay="0"/>
                            </p:stCondLst>
                            <p:childTnLst>
                              <p:par>
                                <p:cTn id="94" presetID="34"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 from="(-#ppt_w/2)" to="(#ppt_x)" calcmode="lin" valueType="num">
                                      <p:cBhvr>
                                        <p:cTn id="96" dur="600" fill="hold">
                                          <p:stCondLst>
                                            <p:cond delay="0"/>
                                          </p:stCondLst>
                                        </p:cTn>
                                        <p:tgtEl>
                                          <p:spTgt spid="19"/>
                                        </p:tgtEl>
                                        <p:attrNameLst>
                                          <p:attrName>ppt_x</p:attrName>
                                        </p:attrNameLst>
                                      </p:cBhvr>
                                    </p:anim>
                                    <p:anim from="0" to="-1.0" calcmode="lin" valueType="num">
                                      <p:cBhvr>
                                        <p:cTn id="97" dur="200" decel="50000" autoRev="1" fill="hold">
                                          <p:stCondLst>
                                            <p:cond delay="600"/>
                                          </p:stCondLst>
                                        </p:cTn>
                                        <p:tgtEl>
                                          <p:spTgt spid="19"/>
                                        </p:tgtEl>
                                        <p:attrNameLst>
                                          <p:attrName>xshear</p:attrName>
                                        </p:attrNameLst>
                                      </p:cBhvr>
                                    </p:anim>
                                    <p:animScale>
                                      <p:cBhvr>
                                        <p:cTn id="98" dur="200" decel="100000" autoRev="1" fill="hold">
                                          <p:stCondLst>
                                            <p:cond delay="600"/>
                                          </p:stCondLst>
                                        </p:cTn>
                                        <p:tgtEl>
                                          <p:spTgt spid="19"/>
                                        </p:tgtEl>
                                      </p:cBhvr>
                                      <p:from x="100000" y="100000"/>
                                      <p:to x="80000" y="100000"/>
                                    </p:animScale>
                                    <p:anim by="(#ppt_h/3+#ppt_w*0.1)" calcmode="lin" valueType="num">
                                      <p:cBhvr additive="sum">
                                        <p:cTn id="99" dur="200" decel="100000" autoRev="1" fill="hold">
                                          <p:stCondLst>
                                            <p:cond delay="600"/>
                                          </p:stCondLst>
                                        </p:cTn>
                                        <p:tgtEl>
                                          <p:spTgt spid="19"/>
                                        </p:tgtEl>
                                        <p:attrNameLst>
                                          <p:attrName>ppt_x</p:attrName>
                                        </p:attrNameLst>
                                      </p:cBhvr>
                                    </p:anim>
                                  </p:childTnLst>
                                </p:cTn>
                              </p:par>
                            </p:childTnLst>
                          </p:cTn>
                        </p:par>
                      </p:childTnLst>
                    </p:cTn>
                  </p:par>
                  <p:par>
                    <p:cTn id="100" fill="hold">
                      <p:stCondLst>
                        <p:cond delay="indefinite"/>
                      </p:stCondLst>
                      <p:childTnLst>
                        <p:par>
                          <p:cTn id="101" fill="hold">
                            <p:stCondLst>
                              <p:cond delay="0"/>
                            </p:stCondLst>
                            <p:childTnLst>
                              <p:par>
                                <p:cTn id="102" presetID="19" presetClass="entr" presetSubtype="10" fill="hold" grpId="0" nodeType="clickEffect">
                                  <p:stCondLst>
                                    <p:cond delay="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5000" fill="hold"/>
                                        <p:tgtEl>
                                          <p:spTgt spid="29"/>
                                        </p:tgtEl>
                                        <p:attrNameLst>
                                          <p:attrName>ppt_w</p:attrName>
                                        </p:attrNameLst>
                                      </p:cBhvr>
                                      <p:tavLst>
                                        <p:tav tm="0" fmla="#ppt_w*sin(2.5*pi*$)">
                                          <p:val>
                                            <p:fltVal val="0"/>
                                          </p:val>
                                        </p:tav>
                                        <p:tav tm="100000">
                                          <p:val>
                                            <p:fltVal val="1"/>
                                          </p:val>
                                        </p:tav>
                                      </p:tavLst>
                                    </p:anim>
                                    <p:anim calcmode="lin" valueType="num">
                                      <p:cBhvr>
                                        <p:cTn id="105"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6" presetClass="entr" presetSubtype="16" fill="hold" grpId="0" nodeType="clickEffect">
                                  <p:stCondLst>
                                    <p:cond delay="0"/>
                                  </p:stCondLst>
                                  <p:childTnLst>
                                    <p:set>
                                      <p:cBhvr>
                                        <p:cTn id="109" dur="1" fill="hold">
                                          <p:stCondLst>
                                            <p:cond delay="0"/>
                                          </p:stCondLst>
                                        </p:cTn>
                                        <p:tgtEl>
                                          <p:spTgt spid="95"/>
                                        </p:tgtEl>
                                        <p:attrNameLst>
                                          <p:attrName>style.visibility</p:attrName>
                                        </p:attrNameLst>
                                      </p:cBhvr>
                                      <p:to>
                                        <p:strVal val="visible"/>
                                      </p:to>
                                    </p:set>
                                    <p:animEffect transition="in" filter="circle(in)">
                                      <p:cBhvr>
                                        <p:cTn id="110" dur="2000"/>
                                        <p:tgtEl>
                                          <p:spTgt spid="95"/>
                                        </p:tgtEl>
                                      </p:cBhvr>
                                    </p:animEffect>
                                  </p:childTnLst>
                                </p:cTn>
                              </p:par>
                            </p:childTnLst>
                          </p:cTn>
                        </p:par>
                      </p:childTnLst>
                    </p:cTn>
                  </p:par>
                  <p:par>
                    <p:cTn id="111" fill="hold">
                      <p:stCondLst>
                        <p:cond delay="indefinite"/>
                      </p:stCondLst>
                      <p:childTnLst>
                        <p:par>
                          <p:cTn id="112" fill="hold">
                            <p:stCondLst>
                              <p:cond delay="0"/>
                            </p:stCondLst>
                            <p:childTnLst>
                              <p:par>
                                <p:cTn id="113" presetID="6" presetClass="entr" presetSubtype="16" fill="hold" grpId="0" nodeType="clickEffect">
                                  <p:stCondLst>
                                    <p:cond delay="0"/>
                                  </p:stCondLst>
                                  <p:childTnLst>
                                    <p:set>
                                      <p:cBhvr>
                                        <p:cTn id="114" dur="1" fill="hold">
                                          <p:stCondLst>
                                            <p:cond delay="0"/>
                                          </p:stCondLst>
                                        </p:cTn>
                                        <p:tgtEl>
                                          <p:spTgt spid="98"/>
                                        </p:tgtEl>
                                        <p:attrNameLst>
                                          <p:attrName>style.visibility</p:attrName>
                                        </p:attrNameLst>
                                      </p:cBhvr>
                                      <p:to>
                                        <p:strVal val="visible"/>
                                      </p:to>
                                    </p:set>
                                    <p:animEffect transition="in" filter="circle(in)">
                                      <p:cBhvr>
                                        <p:cTn id="115" dur="2000"/>
                                        <p:tgtEl>
                                          <p:spTgt spid="98"/>
                                        </p:tgtEl>
                                      </p:cBhvr>
                                    </p:animEffect>
                                  </p:childTnLst>
                                </p:cTn>
                              </p:par>
                            </p:childTnLst>
                          </p:cTn>
                        </p:par>
                      </p:childTnLst>
                    </p:cTn>
                  </p:par>
                  <p:par>
                    <p:cTn id="116" fill="hold">
                      <p:stCondLst>
                        <p:cond delay="indefinite"/>
                      </p:stCondLst>
                      <p:childTnLst>
                        <p:par>
                          <p:cTn id="117" fill="hold">
                            <p:stCondLst>
                              <p:cond delay="0"/>
                            </p:stCondLst>
                            <p:childTnLst>
                              <p:par>
                                <p:cTn id="118" presetID="48" presetClass="entr" presetSubtype="0" accel="5000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1000" fill="hold"/>
                                        <p:tgtEl>
                                          <p:spTgt spid="6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1" dur="1000" fill="hold"/>
                                        <p:tgtEl>
                                          <p:spTgt spid="67"/>
                                        </p:tgtEl>
                                        <p:attrNameLst>
                                          <p:attrName>ppt_x</p:attrName>
                                        </p:attrNameLst>
                                      </p:cBhvr>
                                      <p:tavLst>
                                        <p:tav tm="0">
                                          <p:val>
                                            <p:fltVal val="-1"/>
                                          </p:val>
                                        </p:tav>
                                        <p:tav tm="50000">
                                          <p:val>
                                            <p:fltVal val="0.95"/>
                                          </p:val>
                                        </p:tav>
                                        <p:tav tm="100000">
                                          <p:val>
                                            <p:strVal val="#ppt_x"/>
                                          </p:val>
                                        </p:tav>
                                      </p:tavLst>
                                    </p:anim>
                                    <p:anim calcmode="lin" valueType="num">
                                      <p:cBhvr>
                                        <p:cTn id="122" dur="1000" fill="hold"/>
                                        <p:tgtEl>
                                          <p:spTgt spid="67"/>
                                        </p:tgtEl>
                                        <p:attrNameLst>
                                          <p:attrName>ppt_y</p:attrName>
                                        </p:attrNameLst>
                                      </p:cBhvr>
                                      <p:tavLst>
                                        <p:tav tm="0">
                                          <p:val>
                                            <p:strVal val="#ppt_y"/>
                                          </p:val>
                                        </p:tav>
                                        <p:tav tm="100000">
                                          <p:val>
                                            <p:strVal val="#ppt_y"/>
                                          </p:val>
                                        </p:tav>
                                      </p:tavLst>
                                    </p:anim>
                                    <p:animEffect transition="in" filter="fade">
                                      <p:cBhvr>
                                        <p:cTn id="123" dur="1000"/>
                                        <p:tgtEl>
                                          <p:spTgt spid="67"/>
                                        </p:tgtEl>
                                      </p:cBhvr>
                                    </p:animEffect>
                                  </p:childTnLst>
                                </p:cTn>
                              </p:par>
                            </p:childTnLst>
                          </p:cTn>
                        </p:par>
                      </p:childTnLst>
                    </p:cTn>
                  </p:par>
                  <p:par>
                    <p:cTn id="124" fill="hold">
                      <p:stCondLst>
                        <p:cond delay="indefinite"/>
                      </p:stCondLst>
                      <p:childTnLst>
                        <p:par>
                          <p:cTn id="125" fill="hold">
                            <p:stCondLst>
                              <p:cond delay="0"/>
                            </p:stCondLst>
                            <p:childTnLst>
                              <p:par>
                                <p:cTn id="126" presetID="48" presetClass="entr" presetSubtype="0" accel="50000" fill="hold" grpId="0" nodeType="clickEffect">
                                  <p:stCondLst>
                                    <p:cond delay="0"/>
                                  </p:stCondLst>
                                  <p:childTnLst>
                                    <p:set>
                                      <p:cBhvr>
                                        <p:cTn id="127" dur="1" fill="hold">
                                          <p:stCondLst>
                                            <p:cond delay="0"/>
                                          </p:stCondLst>
                                        </p:cTn>
                                        <p:tgtEl>
                                          <p:spTgt spid="68"/>
                                        </p:tgtEl>
                                        <p:attrNameLst>
                                          <p:attrName>style.visibility</p:attrName>
                                        </p:attrNameLst>
                                      </p:cBhvr>
                                      <p:to>
                                        <p:strVal val="visible"/>
                                      </p:to>
                                    </p:set>
                                    <p:anim calcmode="lin" valueType="num">
                                      <p:cBhvr>
                                        <p:cTn id="128" dur="1000" fill="hold"/>
                                        <p:tgtEl>
                                          <p:spTgt spid="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9" dur="1000" fill="hold"/>
                                        <p:tgtEl>
                                          <p:spTgt spid="68"/>
                                        </p:tgtEl>
                                        <p:attrNameLst>
                                          <p:attrName>ppt_x</p:attrName>
                                        </p:attrNameLst>
                                      </p:cBhvr>
                                      <p:tavLst>
                                        <p:tav tm="0">
                                          <p:val>
                                            <p:fltVal val="-1"/>
                                          </p:val>
                                        </p:tav>
                                        <p:tav tm="50000">
                                          <p:val>
                                            <p:fltVal val="0.95"/>
                                          </p:val>
                                        </p:tav>
                                        <p:tav tm="100000">
                                          <p:val>
                                            <p:strVal val="#ppt_x"/>
                                          </p:val>
                                        </p:tav>
                                      </p:tavLst>
                                    </p:anim>
                                    <p:anim calcmode="lin" valueType="num">
                                      <p:cBhvr>
                                        <p:cTn id="130" dur="1000" fill="hold"/>
                                        <p:tgtEl>
                                          <p:spTgt spid="68"/>
                                        </p:tgtEl>
                                        <p:attrNameLst>
                                          <p:attrName>ppt_y</p:attrName>
                                        </p:attrNameLst>
                                      </p:cBhvr>
                                      <p:tavLst>
                                        <p:tav tm="0">
                                          <p:val>
                                            <p:strVal val="#ppt_y"/>
                                          </p:val>
                                        </p:tav>
                                        <p:tav tm="100000">
                                          <p:val>
                                            <p:strVal val="#ppt_y"/>
                                          </p:val>
                                        </p:tav>
                                      </p:tavLst>
                                    </p:anim>
                                    <p:animEffect transition="in" filter="fade">
                                      <p:cBhvr>
                                        <p:cTn id="131" dur="1000"/>
                                        <p:tgtEl>
                                          <p:spTgt spid="68"/>
                                        </p:tgtEl>
                                      </p:cBhvr>
                                    </p:animEffect>
                                  </p:childTnLst>
                                </p:cTn>
                              </p:par>
                            </p:childTnLst>
                          </p:cTn>
                        </p:par>
                      </p:childTnLst>
                    </p:cTn>
                  </p:par>
                  <p:par>
                    <p:cTn id="132" fill="hold">
                      <p:stCondLst>
                        <p:cond delay="indefinite"/>
                      </p:stCondLst>
                      <p:childTnLst>
                        <p:par>
                          <p:cTn id="133" fill="hold">
                            <p:stCondLst>
                              <p:cond delay="0"/>
                            </p:stCondLst>
                            <p:childTnLst>
                              <p:par>
                                <p:cTn id="134" presetID="48" presetClass="entr" presetSubtype="0" accel="50000" fill="hold" grpId="0" nodeType="click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1000" fill="hold"/>
                                        <p:tgtEl>
                                          <p:spTgt spid="6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7" dur="1000" fill="hold"/>
                                        <p:tgtEl>
                                          <p:spTgt spid="69"/>
                                        </p:tgtEl>
                                        <p:attrNameLst>
                                          <p:attrName>ppt_x</p:attrName>
                                        </p:attrNameLst>
                                      </p:cBhvr>
                                      <p:tavLst>
                                        <p:tav tm="0">
                                          <p:val>
                                            <p:fltVal val="-1"/>
                                          </p:val>
                                        </p:tav>
                                        <p:tav tm="50000">
                                          <p:val>
                                            <p:fltVal val="0.95"/>
                                          </p:val>
                                        </p:tav>
                                        <p:tav tm="100000">
                                          <p:val>
                                            <p:strVal val="#ppt_x"/>
                                          </p:val>
                                        </p:tav>
                                      </p:tavLst>
                                    </p:anim>
                                    <p:anim calcmode="lin" valueType="num">
                                      <p:cBhvr>
                                        <p:cTn id="138" dur="1000" fill="hold"/>
                                        <p:tgtEl>
                                          <p:spTgt spid="69"/>
                                        </p:tgtEl>
                                        <p:attrNameLst>
                                          <p:attrName>ppt_y</p:attrName>
                                        </p:attrNameLst>
                                      </p:cBhvr>
                                      <p:tavLst>
                                        <p:tav tm="0">
                                          <p:val>
                                            <p:strVal val="#ppt_y"/>
                                          </p:val>
                                        </p:tav>
                                        <p:tav tm="100000">
                                          <p:val>
                                            <p:strVal val="#ppt_y"/>
                                          </p:val>
                                        </p:tav>
                                      </p:tavLst>
                                    </p:anim>
                                    <p:animEffect transition="in" filter="fade">
                                      <p:cBhvr>
                                        <p:cTn id="139" dur="1000"/>
                                        <p:tgtEl>
                                          <p:spTgt spid="69"/>
                                        </p:tgtEl>
                                      </p:cBhvr>
                                    </p:animEffect>
                                  </p:childTnLst>
                                </p:cTn>
                              </p:par>
                            </p:childTnLst>
                          </p:cTn>
                        </p:par>
                      </p:childTnLst>
                    </p:cTn>
                  </p:par>
                  <p:par>
                    <p:cTn id="140" fill="hold">
                      <p:stCondLst>
                        <p:cond delay="indefinite"/>
                      </p:stCondLst>
                      <p:childTnLst>
                        <p:par>
                          <p:cTn id="141" fill="hold">
                            <p:stCondLst>
                              <p:cond delay="0"/>
                            </p:stCondLst>
                            <p:childTnLst>
                              <p:par>
                                <p:cTn id="142" presetID="48" presetClass="entr" presetSubtype="0" accel="50000" fill="hold" grpId="0" nodeType="click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1000" fill="hold"/>
                                        <p:tgtEl>
                                          <p:spTgt spid="7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5" dur="1000" fill="hold"/>
                                        <p:tgtEl>
                                          <p:spTgt spid="70"/>
                                        </p:tgtEl>
                                        <p:attrNameLst>
                                          <p:attrName>ppt_x</p:attrName>
                                        </p:attrNameLst>
                                      </p:cBhvr>
                                      <p:tavLst>
                                        <p:tav tm="0">
                                          <p:val>
                                            <p:fltVal val="-1"/>
                                          </p:val>
                                        </p:tav>
                                        <p:tav tm="50000">
                                          <p:val>
                                            <p:fltVal val="0.95"/>
                                          </p:val>
                                        </p:tav>
                                        <p:tav tm="100000">
                                          <p:val>
                                            <p:strVal val="#ppt_x"/>
                                          </p:val>
                                        </p:tav>
                                      </p:tavLst>
                                    </p:anim>
                                    <p:anim calcmode="lin" valueType="num">
                                      <p:cBhvr>
                                        <p:cTn id="146" dur="1000" fill="hold"/>
                                        <p:tgtEl>
                                          <p:spTgt spid="70"/>
                                        </p:tgtEl>
                                        <p:attrNameLst>
                                          <p:attrName>ppt_y</p:attrName>
                                        </p:attrNameLst>
                                      </p:cBhvr>
                                      <p:tavLst>
                                        <p:tav tm="0">
                                          <p:val>
                                            <p:strVal val="#ppt_y"/>
                                          </p:val>
                                        </p:tav>
                                        <p:tav tm="100000">
                                          <p:val>
                                            <p:strVal val="#ppt_y"/>
                                          </p:val>
                                        </p:tav>
                                      </p:tavLst>
                                    </p:anim>
                                    <p:animEffect transition="in" filter="fade">
                                      <p:cBhvr>
                                        <p:cTn id="147" dur="1000"/>
                                        <p:tgtEl>
                                          <p:spTgt spid="70"/>
                                        </p:tgtEl>
                                      </p:cBhvr>
                                    </p:animEffect>
                                  </p:childTnLst>
                                </p:cTn>
                              </p:par>
                            </p:childTnLst>
                          </p:cTn>
                        </p:par>
                      </p:childTnLst>
                    </p:cTn>
                  </p:par>
                  <p:par>
                    <p:cTn id="148" fill="hold">
                      <p:stCondLst>
                        <p:cond delay="indefinite"/>
                      </p:stCondLst>
                      <p:childTnLst>
                        <p:par>
                          <p:cTn id="149" fill="hold">
                            <p:stCondLst>
                              <p:cond delay="0"/>
                            </p:stCondLst>
                            <p:childTnLst>
                              <p:par>
                                <p:cTn id="150" presetID="48" presetClass="entr" presetSubtype="0" accel="50000" fill="hold" grpId="0" nodeType="clickEffect">
                                  <p:stCondLst>
                                    <p:cond delay="0"/>
                                  </p:stCondLst>
                                  <p:childTnLst>
                                    <p:set>
                                      <p:cBhvr>
                                        <p:cTn id="151" dur="1" fill="hold">
                                          <p:stCondLst>
                                            <p:cond delay="0"/>
                                          </p:stCondLst>
                                        </p:cTn>
                                        <p:tgtEl>
                                          <p:spTgt spid="71"/>
                                        </p:tgtEl>
                                        <p:attrNameLst>
                                          <p:attrName>style.visibility</p:attrName>
                                        </p:attrNameLst>
                                      </p:cBhvr>
                                      <p:to>
                                        <p:strVal val="visible"/>
                                      </p:to>
                                    </p:set>
                                    <p:anim calcmode="lin" valueType="num">
                                      <p:cBhvr>
                                        <p:cTn id="152" dur="1000" fill="hold"/>
                                        <p:tgtEl>
                                          <p:spTgt spid="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3" dur="1000" fill="hold"/>
                                        <p:tgtEl>
                                          <p:spTgt spid="71"/>
                                        </p:tgtEl>
                                        <p:attrNameLst>
                                          <p:attrName>ppt_x</p:attrName>
                                        </p:attrNameLst>
                                      </p:cBhvr>
                                      <p:tavLst>
                                        <p:tav tm="0">
                                          <p:val>
                                            <p:fltVal val="-1"/>
                                          </p:val>
                                        </p:tav>
                                        <p:tav tm="50000">
                                          <p:val>
                                            <p:fltVal val="0.95"/>
                                          </p:val>
                                        </p:tav>
                                        <p:tav tm="100000">
                                          <p:val>
                                            <p:strVal val="#ppt_x"/>
                                          </p:val>
                                        </p:tav>
                                      </p:tavLst>
                                    </p:anim>
                                    <p:anim calcmode="lin" valueType="num">
                                      <p:cBhvr>
                                        <p:cTn id="154" dur="1000" fill="hold"/>
                                        <p:tgtEl>
                                          <p:spTgt spid="71"/>
                                        </p:tgtEl>
                                        <p:attrNameLst>
                                          <p:attrName>ppt_y</p:attrName>
                                        </p:attrNameLst>
                                      </p:cBhvr>
                                      <p:tavLst>
                                        <p:tav tm="0">
                                          <p:val>
                                            <p:strVal val="#ppt_y"/>
                                          </p:val>
                                        </p:tav>
                                        <p:tav tm="100000">
                                          <p:val>
                                            <p:strVal val="#ppt_y"/>
                                          </p:val>
                                        </p:tav>
                                      </p:tavLst>
                                    </p:anim>
                                    <p:animEffect transition="in" filter="fade">
                                      <p:cBhvr>
                                        <p:cTn id="155" dur="1000"/>
                                        <p:tgtEl>
                                          <p:spTgt spid="71"/>
                                        </p:tgtEl>
                                      </p:cBhvr>
                                    </p:animEffect>
                                  </p:childTnLst>
                                </p:cTn>
                              </p:par>
                            </p:childTnLst>
                          </p:cTn>
                        </p:par>
                      </p:childTnLst>
                    </p:cTn>
                  </p:par>
                  <p:par>
                    <p:cTn id="156" fill="hold">
                      <p:stCondLst>
                        <p:cond delay="indefinite"/>
                      </p:stCondLst>
                      <p:childTnLst>
                        <p:par>
                          <p:cTn id="157" fill="hold">
                            <p:stCondLst>
                              <p:cond delay="0"/>
                            </p:stCondLst>
                            <p:childTnLst>
                              <p:par>
                                <p:cTn id="158" presetID="48" presetClass="entr" presetSubtype="0" accel="50000" fill="hold" grpId="0" nodeType="clickEffect">
                                  <p:stCondLst>
                                    <p:cond delay="0"/>
                                  </p:stCondLst>
                                  <p:childTnLst>
                                    <p:set>
                                      <p:cBhvr>
                                        <p:cTn id="159" dur="1" fill="hold">
                                          <p:stCondLst>
                                            <p:cond delay="0"/>
                                          </p:stCondLst>
                                        </p:cTn>
                                        <p:tgtEl>
                                          <p:spTgt spid="72"/>
                                        </p:tgtEl>
                                        <p:attrNameLst>
                                          <p:attrName>style.visibility</p:attrName>
                                        </p:attrNameLst>
                                      </p:cBhvr>
                                      <p:to>
                                        <p:strVal val="visible"/>
                                      </p:to>
                                    </p:set>
                                    <p:anim calcmode="lin" valueType="num">
                                      <p:cBhvr>
                                        <p:cTn id="160" dur="1000" fill="hold"/>
                                        <p:tgtEl>
                                          <p:spTgt spid="7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1" dur="1000" fill="hold"/>
                                        <p:tgtEl>
                                          <p:spTgt spid="72"/>
                                        </p:tgtEl>
                                        <p:attrNameLst>
                                          <p:attrName>ppt_x</p:attrName>
                                        </p:attrNameLst>
                                      </p:cBhvr>
                                      <p:tavLst>
                                        <p:tav tm="0">
                                          <p:val>
                                            <p:fltVal val="-1"/>
                                          </p:val>
                                        </p:tav>
                                        <p:tav tm="50000">
                                          <p:val>
                                            <p:fltVal val="0.95"/>
                                          </p:val>
                                        </p:tav>
                                        <p:tav tm="100000">
                                          <p:val>
                                            <p:strVal val="#ppt_x"/>
                                          </p:val>
                                        </p:tav>
                                      </p:tavLst>
                                    </p:anim>
                                    <p:anim calcmode="lin" valueType="num">
                                      <p:cBhvr>
                                        <p:cTn id="162" dur="1000" fill="hold"/>
                                        <p:tgtEl>
                                          <p:spTgt spid="72"/>
                                        </p:tgtEl>
                                        <p:attrNameLst>
                                          <p:attrName>ppt_y</p:attrName>
                                        </p:attrNameLst>
                                      </p:cBhvr>
                                      <p:tavLst>
                                        <p:tav tm="0">
                                          <p:val>
                                            <p:strVal val="#ppt_y"/>
                                          </p:val>
                                        </p:tav>
                                        <p:tav tm="100000">
                                          <p:val>
                                            <p:strVal val="#ppt_y"/>
                                          </p:val>
                                        </p:tav>
                                      </p:tavLst>
                                    </p:anim>
                                    <p:animEffect transition="in" filter="fade">
                                      <p:cBhvr>
                                        <p:cTn id="163" dur="1000"/>
                                        <p:tgtEl>
                                          <p:spTgt spid="72"/>
                                        </p:tgtEl>
                                      </p:cBhvr>
                                    </p:animEffect>
                                  </p:childTnLst>
                                </p:cTn>
                              </p:par>
                            </p:childTnLst>
                          </p:cTn>
                        </p:par>
                      </p:childTnLst>
                    </p:cTn>
                  </p:par>
                  <p:par>
                    <p:cTn id="164" fill="hold">
                      <p:stCondLst>
                        <p:cond delay="indefinite"/>
                      </p:stCondLst>
                      <p:childTnLst>
                        <p:par>
                          <p:cTn id="165" fill="hold">
                            <p:stCondLst>
                              <p:cond delay="0"/>
                            </p:stCondLst>
                            <p:childTnLst>
                              <p:par>
                                <p:cTn id="166" presetID="48" presetClass="entr" presetSubtype="0" accel="50000" fill="hold" grpId="0" nodeType="clickEffect">
                                  <p:stCondLst>
                                    <p:cond delay="0"/>
                                  </p:stCondLst>
                                  <p:childTnLst>
                                    <p:set>
                                      <p:cBhvr>
                                        <p:cTn id="167" dur="1" fill="hold">
                                          <p:stCondLst>
                                            <p:cond delay="0"/>
                                          </p:stCondLst>
                                        </p:cTn>
                                        <p:tgtEl>
                                          <p:spTgt spid="73"/>
                                        </p:tgtEl>
                                        <p:attrNameLst>
                                          <p:attrName>style.visibility</p:attrName>
                                        </p:attrNameLst>
                                      </p:cBhvr>
                                      <p:to>
                                        <p:strVal val="visible"/>
                                      </p:to>
                                    </p:set>
                                    <p:anim calcmode="lin" valueType="num">
                                      <p:cBhvr>
                                        <p:cTn id="168" dur="1000" fill="hold"/>
                                        <p:tgtEl>
                                          <p:spTgt spid="7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9" dur="1000" fill="hold"/>
                                        <p:tgtEl>
                                          <p:spTgt spid="73"/>
                                        </p:tgtEl>
                                        <p:attrNameLst>
                                          <p:attrName>ppt_x</p:attrName>
                                        </p:attrNameLst>
                                      </p:cBhvr>
                                      <p:tavLst>
                                        <p:tav tm="0">
                                          <p:val>
                                            <p:fltVal val="-1"/>
                                          </p:val>
                                        </p:tav>
                                        <p:tav tm="50000">
                                          <p:val>
                                            <p:fltVal val="0.95"/>
                                          </p:val>
                                        </p:tav>
                                        <p:tav tm="100000">
                                          <p:val>
                                            <p:strVal val="#ppt_x"/>
                                          </p:val>
                                        </p:tav>
                                      </p:tavLst>
                                    </p:anim>
                                    <p:anim calcmode="lin" valueType="num">
                                      <p:cBhvr>
                                        <p:cTn id="170" dur="1000" fill="hold"/>
                                        <p:tgtEl>
                                          <p:spTgt spid="73"/>
                                        </p:tgtEl>
                                        <p:attrNameLst>
                                          <p:attrName>ppt_y</p:attrName>
                                        </p:attrNameLst>
                                      </p:cBhvr>
                                      <p:tavLst>
                                        <p:tav tm="0">
                                          <p:val>
                                            <p:strVal val="#ppt_y"/>
                                          </p:val>
                                        </p:tav>
                                        <p:tav tm="100000">
                                          <p:val>
                                            <p:strVal val="#ppt_y"/>
                                          </p:val>
                                        </p:tav>
                                      </p:tavLst>
                                    </p:anim>
                                    <p:animEffect transition="in" filter="fade">
                                      <p:cBhvr>
                                        <p:cTn id="171" dur="1000"/>
                                        <p:tgtEl>
                                          <p:spTgt spid="73"/>
                                        </p:tgtEl>
                                      </p:cBhvr>
                                    </p:animEffect>
                                  </p:childTnLst>
                                </p:cTn>
                              </p:par>
                            </p:childTnLst>
                          </p:cTn>
                        </p:par>
                      </p:childTnLst>
                    </p:cTn>
                  </p:par>
                  <p:par>
                    <p:cTn id="172" fill="hold">
                      <p:stCondLst>
                        <p:cond delay="indefinite"/>
                      </p:stCondLst>
                      <p:childTnLst>
                        <p:par>
                          <p:cTn id="173" fill="hold">
                            <p:stCondLst>
                              <p:cond delay="0"/>
                            </p:stCondLst>
                            <p:childTnLst>
                              <p:par>
                                <p:cTn id="174" presetID="34" presetClass="entr" presetSubtype="0" fill="hold" grpId="0" nodeType="clickEffect">
                                  <p:stCondLst>
                                    <p:cond delay="0"/>
                                  </p:stCondLst>
                                  <p:childTnLst>
                                    <p:set>
                                      <p:cBhvr>
                                        <p:cTn id="175" dur="1" fill="hold">
                                          <p:stCondLst>
                                            <p:cond delay="0"/>
                                          </p:stCondLst>
                                        </p:cTn>
                                        <p:tgtEl>
                                          <p:spTgt spid="74"/>
                                        </p:tgtEl>
                                        <p:attrNameLst>
                                          <p:attrName>style.visibility</p:attrName>
                                        </p:attrNameLst>
                                      </p:cBhvr>
                                      <p:to>
                                        <p:strVal val="visible"/>
                                      </p:to>
                                    </p:set>
                                    <p:anim from="(-#ppt_w/2)" to="(#ppt_x)" calcmode="lin" valueType="num">
                                      <p:cBhvr>
                                        <p:cTn id="176" dur="600" fill="hold">
                                          <p:stCondLst>
                                            <p:cond delay="0"/>
                                          </p:stCondLst>
                                        </p:cTn>
                                        <p:tgtEl>
                                          <p:spTgt spid="74"/>
                                        </p:tgtEl>
                                        <p:attrNameLst>
                                          <p:attrName>ppt_x</p:attrName>
                                        </p:attrNameLst>
                                      </p:cBhvr>
                                    </p:anim>
                                    <p:anim from="0" to="-1.0" calcmode="lin" valueType="num">
                                      <p:cBhvr>
                                        <p:cTn id="177" dur="200" decel="50000" autoRev="1" fill="hold">
                                          <p:stCondLst>
                                            <p:cond delay="600"/>
                                          </p:stCondLst>
                                        </p:cTn>
                                        <p:tgtEl>
                                          <p:spTgt spid="74"/>
                                        </p:tgtEl>
                                        <p:attrNameLst>
                                          <p:attrName>xshear</p:attrName>
                                        </p:attrNameLst>
                                      </p:cBhvr>
                                    </p:anim>
                                    <p:animScale>
                                      <p:cBhvr>
                                        <p:cTn id="178" dur="200" decel="100000" autoRev="1" fill="hold">
                                          <p:stCondLst>
                                            <p:cond delay="600"/>
                                          </p:stCondLst>
                                        </p:cTn>
                                        <p:tgtEl>
                                          <p:spTgt spid="74"/>
                                        </p:tgtEl>
                                      </p:cBhvr>
                                      <p:from x="100000" y="100000"/>
                                      <p:to x="80000" y="100000"/>
                                    </p:animScale>
                                    <p:anim by="(#ppt_h/3+#ppt_w*0.1)" calcmode="lin" valueType="num">
                                      <p:cBhvr additive="sum">
                                        <p:cTn id="179" dur="200" decel="100000" autoRev="1" fill="hold">
                                          <p:stCondLst>
                                            <p:cond delay="600"/>
                                          </p:stCondLst>
                                        </p:cTn>
                                        <p:tgtEl>
                                          <p:spTgt spid="74"/>
                                        </p:tgtEl>
                                        <p:attrNameLst>
                                          <p:attrName>ppt_x</p:attrName>
                                        </p:attrNameLst>
                                      </p:cBhvr>
                                    </p:anim>
                                  </p:childTnLst>
                                </p:cTn>
                              </p:par>
                            </p:childTnLst>
                          </p:cTn>
                        </p:par>
                      </p:childTnLst>
                    </p:cTn>
                  </p:par>
                  <p:par>
                    <p:cTn id="180" fill="hold">
                      <p:stCondLst>
                        <p:cond delay="indefinite"/>
                      </p:stCondLst>
                      <p:childTnLst>
                        <p:par>
                          <p:cTn id="181" fill="hold">
                            <p:stCondLst>
                              <p:cond delay="0"/>
                            </p:stCondLst>
                            <p:childTnLst>
                              <p:par>
                                <p:cTn id="182" presetID="34" presetClass="entr" presetSubtype="0" fill="hold" grpId="0" nodeType="clickEffect">
                                  <p:stCondLst>
                                    <p:cond delay="0"/>
                                  </p:stCondLst>
                                  <p:childTnLst>
                                    <p:set>
                                      <p:cBhvr>
                                        <p:cTn id="183" dur="1" fill="hold">
                                          <p:stCondLst>
                                            <p:cond delay="0"/>
                                          </p:stCondLst>
                                        </p:cTn>
                                        <p:tgtEl>
                                          <p:spTgt spid="75"/>
                                        </p:tgtEl>
                                        <p:attrNameLst>
                                          <p:attrName>style.visibility</p:attrName>
                                        </p:attrNameLst>
                                      </p:cBhvr>
                                      <p:to>
                                        <p:strVal val="visible"/>
                                      </p:to>
                                    </p:set>
                                    <p:anim from="(-#ppt_w/2)" to="(#ppt_x)" calcmode="lin" valueType="num">
                                      <p:cBhvr>
                                        <p:cTn id="184" dur="600" fill="hold">
                                          <p:stCondLst>
                                            <p:cond delay="0"/>
                                          </p:stCondLst>
                                        </p:cTn>
                                        <p:tgtEl>
                                          <p:spTgt spid="75"/>
                                        </p:tgtEl>
                                        <p:attrNameLst>
                                          <p:attrName>ppt_x</p:attrName>
                                        </p:attrNameLst>
                                      </p:cBhvr>
                                    </p:anim>
                                    <p:anim from="0" to="-1.0" calcmode="lin" valueType="num">
                                      <p:cBhvr>
                                        <p:cTn id="185" dur="200" decel="50000" autoRev="1" fill="hold">
                                          <p:stCondLst>
                                            <p:cond delay="600"/>
                                          </p:stCondLst>
                                        </p:cTn>
                                        <p:tgtEl>
                                          <p:spTgt spid="75"/>
                                        </p:tgtEl>
                                        <p:attrNameLst>
                                          <p:attrName>xshear</p:attrName>
                                        </p:attrNameLst>
                                      </p:cBhvr>
                                    </p:anim>
                                    <p:animScale>
                                      <p:cBhvr>
                                        <p:cTn id="186" dur="200" decel="100000" autoRev="1" fill="hold">
                                          <p:stCondLst>
                                            <p:cond delay="600"/>
                                          </p:stCondLst>
                                        </p:cTn>
                                        <p:tgtEl>
                                          <p:spTgt spid="75"/>
                                        </p:tgtEl>
                                      </p:cBhvr>
                                      <p:from x="100000" y="100000"/>
                                      <p:to x="80000" y="100000"/>
                                    </p:animScale>
                                    <p:anim by="(#ppt_h/3+#ppt_w*0.1)" calcmode="lin" valueType="num">
                                      <p:cBhvr additive="sum">
                                        <p:cTn id="187" dur="200" decel="100000" autoRev="1" fill="hold">
                                          <p:stCondLst>
                                            <p:cond delay="600"/>
                                          </p:stCondLst>
                                        </p:cTn>
                                        <p:tgtEl>
                                          <p:spTgt spid="75"/>
                                        </p:tgtEl>
                                        <p:attrNameLst>
                                          <p:attrName>ppt_x</p:attrName>
                                        </p:attrNameLst>
                                      </p:cBhvr>
                                    </p:anim>
                                  </p:childTnLst>
                                </p:cTn>
                              </p:par>
                            </p:childTnLst>
                          </p:cTn>
                        </p:par>
                      </p:childTnLst>
                    </p:cTn>
                  </p:par>
                  <p:par>
                    <p:cTn id="188" fill="hold">
                      <p:stCondLst>
                        <p:cond delay="indefinite"/>
                      </p:stCondLst>
                      <p:childTnLst>
                        <p:par>
                          <p:cTn id="189" fill="hold">
                            <p:stCondLst>
                              <p:cond delay="0"/>
                            </p:stCondLst>
                            <p:childTnLst>
                              <p:par>
                                <p:cTn id="190" presetID="34" presetClass="entr" presetSubtype="0" fill="hold" grpId="0" nodeType="clickEffect">
                                  <p:stCondLst>
                                    <p:cond delay="0"/>
                                  </p:stCondLst>
                                  <p:childTnLst>
                                    <p:set>
                                      <p:cBhvr>
                                        <p:cTn id="191" dur="1" fill="hold">
                                          <p:stCondLst>
                                            <p:cond delay="0"/>
                                          </p:stCondLst>
                                        </p:cTn>
                                        <p:tgtEl>
                                          <p:spTgt spid="76"/>
                                        </p:tgtEl>
                                        <p:attrNameLst>
                                          <p:attrName>style.visibility</p:attrName>
                                        </p:attrNameLst>
                                      </p:cBhvr>
                                      <p:to>
                                        <p:strVal val="visible"/>
                                      </p:to>
                                    </p:set>
                                    <p:anim from="(-#ppt_w/2)" to="(#ppt_x)" calcmode="lin" valueType="num">
                                      <p:cBhvr>
                                        <p:cTn id="192" dur="600" fill="hold">
                                          <p:stCondLst>
                                            <p:cond delay="0"/>
                                          </p:stCondLst>
                                        </p:cTn>
                                        <p:tgtEl>
                                          <p:spTgt spid="76"/>
                                        </p:tgtEl>
                                        <p:attrNameLst>
                                          <p:attrName>ppt_x</p:attrName>
                                        </p:attrNameLst>
                                      </p:cBhvr>
                                    </p:anim>
                                    <p:anim from="0" to="-1.0" calcmode="lin" valueType="num">
                                      <p:cBhvr>
                                        <p:cTn id="193" dur="200" decel="50000" autoRev="1" fill="hold">
                                          <p:stCondLst>
                                            <p:cond delay="600"/>
                                          </p:stCondLst>
                                        </p:cTn>
                                        <p:tgtEl>
                                          <p:spTgt spid="76"/>
                                        </p:tgtEl>
                                        <p:attrNameLst>
                                          <p:attrName>xshear</p:attrName>
                                        </p:attrNameLst>
                                      </p:cBhvr>
                                    </p:anim>
                                    <p:animScale>
                                      <p:cBhvr>
                                        <p:cTn id="194" dur="200" decel="100000" autoRev="1" fill="hold">
                                          <p:stCondLst>
                                            <p:cond delay="600"/>
                                          </p:stCondLst>
                                        </p:cTn>
                                        <p:tgtEl>
                                          <p:spTgt spid="76"/>
                                        </p:tgtEl>
                                      </p:cBhvr>
                                      <p:from x="100000" y="100000"/>
                                      <p:to x="80000" y="100000"/>
                                    </p:animScale>
                                    <p:anim by="(#ppt_h/3+#ppt_w*0.1)" calcmode="lin" valueType="num">
                                      <p:cBhvr additive="sum">
                                        <p:cTn id="195" dur="200" decel="100000" autoRev="1" fill="hold">
                                          <p:stCondLst>
                                            <p:cond delay="600"/>
                                          </p:stCondLst>
                                        </p:cTn>
                                        <p:tgtEl>
                                          <p:spTgt spid="76"/>
                                        </p:tgtEl>
                                        <p:attrNameLst>
                                          <p:attrName>ppt_x</p:attrName>
                                        </p:attrNameLst>
                                      </p:cBhvr>
                                    </p:anim>
                                  </p:childTnLst>
                                </p:cTn>
                              </p:par>
                            </p:childTnLst>
                          </p:cTn>
                        </p:par>
                      </p:childTnLst>
                    </p:cTn>
                  </p:par>
                  <p:par>
                    <p:cTn id="196" fill="hold">
                      <p:stCondLst>
                        <p:cond delay="indefinite"/>
                      </p:stCondLst>
                      <p:childTnLst>
                        <p:par>
                          <p:cTn id="197" fill="hold">
                            <p:stCondLst>
                              <p:cond delay="0"/>
                            </p:stCondLst>
                            <p:childTnLst>
                              <p:par>
                                <p:cTn id="198" presetID="34" presetClass="entr" presetSubtype="0" fill="hold" grpId="0" nodeType="clickEffect">
                                  <p:stCondLst>
                                    <p:cond delay="0"/>
                                  </p:stCondLst>
                                  <p:childTnLst>
                                    <p:set>
                                      <p:cBhvr>
                                        <p:cTn id="199" dur="1" fill="hold">
                                          <p:stCondLst>
                                            <p:cond delay="0"/>
                                          </p:stCondLst>
                                        </p:cTn>
                                        <p:tgtEl>
                                          <p:spTgt spid="77"/>
                                        </p:tgtEl>
                                        <p:attrNameLst>
                                          <p:attrName>style.visibility</p:attrName>
                                        </p:attrNameLst>
                                      </p:cBhvr>
                                      <p:to>
                                        <p:strVal val="visible"/>
                                      </p:to>
                                    </p:set>
                                    <p:anim from="(-#ppt_w/2)" to="(#ppt_x)" calcmode="lin" valueType="num">
                                      <p:cBhvr>
                                        <p:cTn id="200" dur="600" fill="hold">
                                          <p:stCondLst>
                                            <p:cond delay="0"/>
                                          </p:stCondLst>
                                        </p:cTn>
                                        <p:tgtEl>
                                          <p:spTgt spid="77"/>
                                        </p:tgtEl>
                                        <p:attrNameLst>
                                          <p:attrName>ppt_x</p:attrName>
                                        </p:attrNameLst>
                                      </p:cBhvr>
                                    </p:anim>
                                    <p:anim from="0" to="-1.0" calcmode="lin" valueType="num">
                                      <p:cBhvr>
                                        <p:cTn id="201" dur="200" decel="50000" autoRev="1" fill="hold">
                                          <p:stCondLst>
                                            <p:cond delay="600"/>
                                          </p:stCondLst>
                                        </p:cTn>
                                        <p:tgtEl>
                                          <p:spTgt spid="77"/>
                                        </p:tgtEl>
                                        <p:attrNameLst>
                                          <p:attrName>xshear</p:attrName>
                                        </p:attrNameLst>
                                      </p:cBhvr>
                                    </p:anim>
                                    <p:animScale>
                                      <p:cBhvr>
                                        <p:cTn id="202" dur="200" decel="100000" autoRev="1" fill="hold">
                                          <p:stCondLst>
                                            <p:cond delay="600"/>
                                          </p:stCondLst>
                                        </p:cTn>
                                        <p:tgtEl>
                                          <p:spTgt spid="77"/>
                                        </p:tgtEl>
                                      </p:cBhvr>
                                      <p:from x="100000" y="100000"/>
                                      <p:to x="80000" y="100000"/>
                                    </p:animScale>
                                    <p:anim by="(#ppt_h/3+#ppt_w*0.1)" calcmode="lin" valueType="num">
                                      <p:cBhvr additive="sum">
                                        <p:cTn id="203" dur="200" decel="100000" autoRev="1" fill="hold">
                                          <p:stCondLst>
                                            <p:cond delay="600"/>
                                          </p:stCondLst>
                                        </p:cTn>
                                        <p:tgtEl>
                                          <p:spTgt spid="77"/>
                                        </p:tgtEl>
                                        <p:attrNameLst>
                                          <p:attrName>ppt_x</p:attrName>
                                        </p:attrNameLst>
                                      </p:cBhvr>
                                    </p:anim>
                                  </p:childTnLst>
                                </p:cTn>
                              </p:par>
                            </p:childTnLst>
                          </p:cTn>
                        </p:par>
                      </p:childTnLst>
                    </p:cTn>
                  </p:par>
                  <p:par>
                    <p:cTn id="204" fill="hold">
                      <p:stCondLst>
                        <p:cond delay="indefinite"/>
                      </p:stCondLst>
                      <p:childTnLst>
                        <p:par>
                          <p:cTn id="205" fill="hold">
                            <p:stCondLst>
                              <p:cond delay="0"/>
                            </p:stCondLst>
                            <p:childTnLst>
                              <p:par>
                                <p:cTn id="206" presetID="34" presetClass="entr" presetSubtype="0" fill="hold" grpId="0" nodeType="clickEffect">
                                  <p:stCondLst>
                                    <p:cond delay="0"/>
                                  </p:stCondLst>
                                  <p:childTnLst>
                                    <p:set>
                                      <p:cBhvr>
                                        <p:cTn id="207" dur="1" fill="hold">
                                          <p:stCondLst>
                                            <p:cond delay="0"/>
                                          </p:stCondLst>
                                        </p:cTn>
                                        <p:tgtEl>
                                          <p:spTgt spid="78"/>
                                        </p:tgtEl>
                                        <p:attrNameLst>
                                          <p:attrName>style.visibility</p:attrName>
                                        </p:attrNameLst>
                                      </p:cBhvr>
                                      <p:to>
                                        <p:strVal val="visible"/>
                                      </p:to>
                                    </p:set>
                                    <p:anim from="(-#ppt_w/2)" to="(#ppt_x)" calcmode="lin" valueType="num">
                                      <p:cBhvr>
                                        <p:cTn id="208" dur="600" fill="hold">
                                          <p:stCondLst>
                                            <p:cond delay="0"/>
                                          </p:stCondLst>
                                        </p:cTn>
                                        <p:tgtEl>
                                          <p:spTgt spid="78"/>
                                        </p:tgtEl>
                                        <p:attrNameLst>
                                          <p:attrName>ppt_x</p:attrName>
                                        </p:attrNameLst>
                                      </p:cBhvr>
                                    </p:anim>
                                    <p:anim from="0" to="-1.0" calcmode="lin" valueType="num">
                                      <p:cBhvr>
                                        <p:cTn id="209" dur="200" decel="50000" autoRev="1" fill="hold">
                                          <p:stCondLst>
                                            <p:cond delay="600"/>
                                          </p:stCondLst>
                                        </p:cTn>
                                        <p:tgtEl>
                                          <p:spTgt spid="78"/>
                                        </p:tgtEl>
                                        <p:attrNameLst>
                                          <p:attrName>xshear</p:attrName>
                                        </p:attrNameLst>
                                      </p:cBhvr>
                                    </p:anim>
                                    <p:animScale>
                                      <p:cBhvr>
                                        <p:cTn id="210" dur="200" decel="100000" autoRev="1" fill="hold">
                                          <p:stCondLst>
                                            <p:cond delay="600"/>
                                          </p:stCondLst>
                                        </p:cTn>
                                        <p:tgtEl>
                                          <p:spTgt spid="78"/>
                                        </p:tgtEl>
                                      </p:cBhvr>
                                      <p:from x="100000" y="100000"/>
                                      <p:to x="80000" y="100000"/>
                                    </p:animScale>
                                    <p:anim by="(#ppt_h/3+#ppt_w*0.1)" calcmode="lin" valueType="num">
                                      <p:cBhvr additive="sum">
                                        <p:cTn id="211" dur="200" decel="100000" autoRev="1" fill="hold">
                                          <p:stCondLst>
                                            <p:cond delay="600"/>
                                          </p:stCondLst>
                                        </p:cTn>
                                        <p:tgtEl>
                                          <p:spTgt spid="78"/>
                                        </p:tgtEl>
                                        <p:attrNameLst>
                                          <p:attrName>ppt_x</p:attrName>
                                        </p:attrNameLst>
                                      </p:cBhvr>
                                    </p:anim>
                                  </p:childTnLst>
                                </p:cTn>
                              </p:par>
                            </p:childTnLst>
                          </p:cTn>
                        </p:par>
                      </p:childTnLst>
                    </p:cTn>
                  </p:par>
                  <p:par>
                    <p:cTn id="212" fill="hold">
                      <p:stCondLst>
                        <p:cond delay="indefinite"/>
                      </p:stCondLst>
                      <p:childTnLst>
                        <p:par>
                          <p:cTn id="213" fill="hold">
                            <p:stCondLst>
                              <p:cond delay="0"/>
                            </p:stCondLst>
                            <p:childTnLst>
                              <p:par>
                                <p:cTn id="214" presetID="34" presetClass="entr" presetSubtype="0" fill="hold" grpId="0" nodeType="clickEffect">
                                  <p:stCondLst>
                                    <p:cond delay="0"/>
                                  </p:stCondLst>
                                  <p:childTnLst>
                                    <p:set>
                                      <p:cBhvr>
                                        <p:cTn id="215" dur="1" fill="hold">
                                          <p:stCondLst>
                                            <p:cond delay="0"/>
                                          </p:stCondLst>
                                        </p:cTn>
                                        <p:tgtEl>
                                          <p:spTgt spid="79"/>
                                        </p:tgtEl>
                                        <p:attrNameLst>
                                          <p:attrName>style.visibility</p:attrName>
                                        </p:attrNameLst>
                                      </p:cBhvr>
                                      <p:to>
                                        <p:strVal val="visible"/>
                                      </p:to>
                                    </p:set>
                                    <p:anim from="(-#ppt_w/2)" to="(#ppt_x)" calcmode="lin" valueType="num">
                                      <p:cBhvr>
                                        <p:cTn id="216" dur="600" fill="hold">
                                          <p:stCondLst>
                                            <p:cond delay="0"/>
                                          </p:stCondLst>
                                        </p:cTn>
                                        <p:tgtEl>
                                          <p:spTgt spid="79"/>
                                        </p:tgtEl>
                                        <p:attrNameLst>
                                          <p:attrName>ppt_x</p:attrName>
                                        </p:attrNameLst>
                                      </p:cBhvr>
                                    </p:anim>
                                    <p:anim from="0" to="-1.0" calcmode="lin" valueType="num">
                                      <p:cBhvr>
                                        <p:cTn id="217" dur="200" decel="50000" autoRev="1" fill="hold">
                                          <p:stCondLst>
                                            <p:cond delay="600"/>
                                          </p:stCondLst>
                                        </p:cTn>
                                        <p:tgtEl>
                                          <p:spTgt spid="79"/>
                                        </p:tgtEl>
                                        <p:attrNameLst>
                                          <p:attrName>xshear</p:attrName>
                                        </p:attrNameLst>
                                      </p:cBhvr>
                                    </p:anim>
                                    <p:animScale>
                                      <p:cBhvr>
                                        <p:cTn id="218" dur="200" decel="100000" autoRev="1" fill="hold">
                                          <p:stCondLst>
                                            <p:cond delay="600"/>
                                          </p:stCondLst>
                                        </p:cTn>
                                        <p:tgtEl>
                                          <p:spTgt spid="79"/>
                                        </p:tgtEl>
                                      </p:cBhvr>
                                      <p:from x="100000" y="100000"/>
                                      <p:to x="80000" y="100000"/>
                                    </p:animScale>
                                    <p:anim by="(#ppt_h/3+#ppt_w*0.1)" calcmode="lin" valueType="num">
                                      <p:cBhvr additive="sum">
                                        <p:cTn id="219" dur="200" decel="100000" autoRev="1" fill="hold">
                                          <p:stCondLst>
                                            <p:cond delay="600"/>
                                          </p:stCondLst>
                                        </p:cTn>
                                        <p:tgtEl>
                                          <p:spTgt spid="79"/>
                                        </p:tgtEl>
                                        <p:attrNameLst>
                                          <p:attrName>ppt_x</p:attrName>
                                        </p:attrNameLst>
                                      </p:cBhvr>
                                    </p:anim>
                                  </p:childTnLst>
                                </p:cTn>
                              </p:par>
                            </p:childTnLst>
                          </p:cTn>
                        </p:par>
                      </p:childTnLst>
                    </p:cTn>
                  </p:par>
                  <p:par>
                    <p:cTn id="220" fill="hold">
                      <p:stCondLst>
                        <p:cond delay="indefinite"/>
                      </p:stCondLst>
                      <p:childTnLst>
                        <p:par>
                          <p:cTn id="221" fill="hold">
                            <p:stCondLst>
                              <p:cond delay="0"/>
                            </p:stCondLst>
                            <p:childTnLst>
                              <p:par>
                                <p:cTn id="222" presetID="6" presetClass="entr" presetSubtype="16" fill="hold" nodeType="clickEffect">
                                  <p:stCondLst>
                                    <p:cond delay="0"/>
                                  </p:stCondLst>
                                  <p:childTnLst>
                                    <p:set>
                                      <p:cBhvr>
                                        <p:cTn id="223" dur="1" fill="hold">
                                          <p:stCondLst>
                                            <p:cond delay="0"/>
                                          </p:stCondLst>
                                        </p:cTn>
                                        <p:tgtEl>
                                          <p:spTgt spid="82"/>
                                        </p:tgtEl>
                                        <p:attrNameLst>
                                          <p:attrName>style.visibility</p:attrName>
                                        </p:attrNameLst>
                                      </p:cBhvr>
                                      <p:to>
                                        <p:strVal val="visible"/>
                                      </p:to>
                                    </p:set>
                                    <p:animEffect transition="in" filter="circle(in)">
                                      <p:cBhvr>
                                        <p:cTn id="224" dur="2000"/>
                                        <p:tgtEl>
                                          <p:spTgt spid="82"/>
                                        </p:tgtEl>
                                      </p:cBhvr>
                                    </p:animEffect>
                                  </p:childTnLst>
                                </p:cTn>
                              </p:par>
                            </p:childTnLst>
                          </p:cTn>
                        </p:par>
                      </p:childTnLst>
                    </p:cTn>
                  </p:par>
                  <p:par>
                    <p:cTn id="225" fill="hold">
                      <p:stCondLst>
                        <p:cond delay="indefinite"/>
                      </p:stCondLst>
                      <p:childTnLst>
                        <p:par>
                          <p:cTn id="226" fill="hold">
                            <p:stCondLst>
                              <p:cond delay="0"/>
                            </p:stCondLst>
                            <p:childTnLst>
                              <p:par>
                                <p:cTn id="227" presetID="6" presetClass="entr" presetSubtype="16" fill="hold" nodeType="clickEffect">
                                  <p:stCondLst>
                                    <p:cond delay="0"/>
                                  </p:stCondLst>
                                  <p:childTnLst>
                                    <p:set>
                                      <p:cBhvr>
                                        <p:cTn id="228" dur="1" fill="hold">
                                          <p:stCondLst>
                                            <p:cond delay="0"/>
                                          </p:stCondLst>
                                        </p:cTn>
                                        <p:tgtEl>
                                          <p:spTgt spid="88"/>
                                        </p:tgtEl>
                                        <p:attrNameLst>
                                          <p:attrName>style.visibility</p:attrName>
                                        </p:attrNameLst>
                                      </p:cBhvr>
                                      <p:to>
                                        <p:strVal val="visible"/>
                                      </p:to>
                                    </p:set>
                                    <p:animEffect transition="in" filter="circle(in)">
                                      <p:cBhvr>
                                        <p:cTn id="229" dur="2000"/>
                                        <p:tgtEl>
                                          <p:spTgt spid="88"/>
                                        </p:tgtEl>
                                      </p:cBhvr>
                                    </p:animEffect>
                                  </p:childTnLst>
                                </p:cTn>
                              </p:par>
                            </p:childTnLst>
                          </p:cTn>
                        </p:par>
                      </p:childTnLst>
                    </p:cTn>
                  </p:par>
                  <p:par>
                    <p:cTn id="230" fill="hold">
                      <p:stCondLst>
                        <p:cond delay="indefinite"/>
                      </p:stCondLst>
                      <p:childTnLst>
                        <p:par>
                          <p:cTn id="231" fill="hold">
                            <p:stCondLst>
                              <p:cond delay="0"/>
                            </p:stCondLst>
                            <p:childTnLst>
                              <p:par>
                                <p:cTn id="232" presetID="6" presetClass="entr" presetSubtype="16" fill="hold" nodeType="clickEffect">
                                  <p:stCondLst>
                                    <p:cond delay="0"/>
                                  </p:stCondLst>
                                  <p:childTnLst>
                                    <p:set>
                                      <p:cBhvr>
                                        <p:cTn id="233" dur="1" fill="hold">
                                          <p:stCondLst>
                                            <p:cond delay="0"/>
                                          </p:stCondLst>
                                        </p:cTn>
                                        <p:tgtEl>
                                          <p:spTgt spid="89"/>
                                        </p:tgtEl>
                                        <p:attrNameLst>
                                          <p:attrName>style.visibility</p:attrName>
                                        </p:attrNameLst>
                                      </p:cBhvr>
                                      <p:to>
                                        <p:strVal val="visible"/>
                                      </p:to>
                                    </p:set>
                                    <p:animEffect transition="in" filter="circle(in)">
                                      <p:cBhvr>
                                        <p:cTn id="234" dur="2000"/>
                                        <p:tgtEl>
                                          <p:spTgt spid="89"/>
                                        </p:tgtEl>
                                      </p:cBhvr>
                                    </p:animEffect>
                                  </p:childTnLst>
                                </p:cTn>
                              </p:par>
                            </p:childTnLst>
                          </p:cTn>
                        </p:par>
                      </p:childTnLst>
                    </p:cTn>
                  </p:par>
                  <p:par>
                    <p:cTn id="235" fill="hold">
                      <p:stCondLst>
                        <p:cond delay="indefinite"/>
                      </p:stCondLst>
                      <p:childTnLst>
                        <p:par>
                          <p:cTn id="236" fill="hold">
                            <p:stCondLst>
                              <p:cond delay="0"/>
                            </p:stCondLst>
                            <p:childTnLst>
                              <p:par>
                                <p:cTn id="237" presetID="19" presetClass="entr" presetSubtype="10" fill="hold" nodeType="clickEffect">
                                  <p:stCondLst>
                                    <p:cond delay="0"/>
                                  </p:stCondLst>
                                  <p:childTnLst>
                                    <p:set>
                                      <p:cBhvr>
                                        <p:cTn id="238" dur="1" fill="hold">
                                          <p:stCondLst>
                                            <p:cond delay="0"/>
                                          </p:stCondLst>
                                        </p:cTn>
                                        <p:tgtEl>
                                          <p:spTgt spid="90"/>
                                        </p:tgtEl>
                                        <p:attrNameLst>
                                          <p:attrName>style.visibility</p:attrName>
                                        </p:attrNameLst>
                                      </p:cBhvr>
                                      <p:to>
                                        <p:strVal val="visible"/>
                                      </p:to>
                                    </p:set>
                                    <p:anim calcmode="lin" valueType="num">
                                      <p:cBhvr>
                                        <p:cTn id="239" dur="5000" fill="hold"/>
                                        <p:tgtEl>
                                          <p:spTgt spid="90"/>
                                        </p:tgtEl>
                                        <p:attrNameLst>
                                          <p:attrName>ppt_w</p:attrName>
                                        </p:attrNameLst>
                                      </p:cBhvr>
                                      <p:tavLst>
                                        <p:tav tm="0" fmla="#ppt_w*sin(2.5*pi*$)">
                                          <p:val>
                                            <p:fltVal val="0"/>
                                          </p:val>
                                        </p:tav>
                                        <p:tav tm="100000">
                                          <p:val>
                                            <p:fltVal val="1"/>
                                          </p:val>
                                        </p:tav>
                                      </p:tavLst>
                                    </p:anim>
                                    <p:anim calcmode="lin" valueType="num">
                                      <p:cBhvr>
                                        <p:cTn id="240" dur="5000" fill="hold"/>
                                        <p:tgtEl>
                                          <p:spTgt spid="90"/>
                                        </p:tgtEl>
                                        <p:attrNameLst>
                                          <p:attrName>ppt_h</p:attrName>
                                        </p:attrNameLst>
                                      </p:cBhvr>
                                      <p:tavLst>
                                        <p:tav tm="0">
                                          <p:val>
                                            <p:strVal val="#ppt_h"/>
                                          </p:val>
                                        </p:tav>
                                        <p:tav tm="100000">
                                          <p:val>
                                            <p:strVal val="#ppt_h"/>
                                          </p:val>
                                        </p:tav>
                                      </p:tavLst>
                                    </p:anim>
                                  </p:childTnLst>
                                </p:cTn>
                              </p:par>
                            </p:childTnLst>
                          </p:cTn>
                        </p:par>
                      </p:childTnLst>
                    </p:cTn>
                  </p:par>
                  <p:par>
                    <p:cTn id="241" fill="hold">
                      <p:stCondLst>
                        <p:cond delay="indefinite"/>
                      </p:stCondLst>
                      <p:childTnLst>
                        <p:par>
                          <p:cTn id="242" fill="hold">
                            <p:stCondLst>
                              <p:cond delay="0"/>
                            </p:stCondLst>
                            <p:childTnLst>
                              <p:par>
                                <p:cTn id="243" presetID="6" presetClass="entr" presetSubtype="16" fill="hold" nodeType="clickEffect">
                                  <p:stCondLst>
                                    <p:cond delay="0"/>
                                  </p:stCondLst>
                                  <p:childTnLst>
                                    <p:set>
                                      <p:cBhvr>
                                        <p:cTn id="244" dur="1" fill="hold">
                                          <p:stCondLst>
                                            <p:cond delay="0"/>
                                          </p:stCondLst>
                                        </p:cTn>
                                        <p:tgtEl>
                                          <p:spTgt spid="92"/>
                                        </p:tgtEl>
                                        <p:attrNameLst>
                                          <p:attrName>style.visibility</p:attrName>
                                        </p:attrNameLst>
                                      </p:cBhvr>
                                      <p:to>
                                        <p:strVal val="visible"/>
                                      </p:to>
                                    </p:set>
                                    <p:animEffect transition="in" filter="circle(in)">
                                      <p:cBhvr>
                                        <p:cTn id="245" dur="2000"/>
                                        <p:tgtEl>
                                          <p:spTgt spid="92"/>
                                        </p:tgtEl>
                                      </p:cBhvr>
                                    </p:animEffect>
                                  </p:childTnLst>
                                </p:cTn>
                              </p:par>
                            </p:childTnLst>
                          </p:cTn>
                        </p:par>
                      </p:childTnLst>
                    </p:cTn>
                  </p:par>
                  <p:par>
                    <p:cTn id="246" fill="hold">
                      <p:stCondLst>
                        <p:cond delay="indefinite"/>
                      </p:stCondLst>
                      <p:childTnLst>
                        <p:par>
                          <p:cTn id="247" fill="hold">
                            <p:stCondLst>
                              <p:cond delay="0"/>
                            </p:stCondLst>
                            <p:childTnLst>
                              <p:par>
                                <p:cTn id="248" presetID="13" presetClass="entr" presetSubtype="16" fill="hold" nodeType="clickEffect">
                                  <p:stCondLst>
                                    <p:cond delay="0"/>
                                  </p:stCondLst>
                                  <p:childTnLst>
                                    <p:set>
                                      <p:cBhvr>
                                        <p:cTn id="249" dur="1" fill="hold">
                                          <p:stCondLst>
                                            <p:cond delay="0"/>
                                          </p:stCondLst>
                                        </p:cTn>
                                        <p:tgtEl>
                                          <p:spTgt spid="93"/>
                                        </p:tgtEl>
                                        <p:attrNameLst>
                                          <p:attrName>style.visibility</p:attrName>
                                        </p:attrNameLst>
                                      </p:cBhvr>
                                      <p:to>
                                        <p:strVal val="visible"/>
                                      </p:to>
                                    </p:set>
                                    <p:animEffect transition="in" filter="plus(in)">
                                      <p:cBhvr>
                                        <p:cTn id="250" dur="2000"/>
                                        <p:tgtEl>
                                          <p:spTgt spid="93"/>
                                        </p:tgtEl>
                                      </p:cBhvr>
                                    </p:animEffect>
                                  </p:childTnLst>
                                </p:cTn>
                              </p:par>
                            </p:childTnLst>
                          </p:cTn>
                        </p:par>
                      </p:childTnLst>
                    </p:cTn>
                  </p:par>
                  <p:par>
                    <p:cTn id="251" fill="hold">
                      <p:stCondLst>
                        <p:cond delay="indefinite"/>
                      </p:stCondLst>
                      <p:childTnLst>
                        <p:par>
                          <p:cTn id="252" fill="hold">
                            <p:stCondLst>
                              <p:cond delay="0"/>
                            </p:stCondLst>
                            <p:childTnLst>
                              <p:par>
                                <p:cTn id="253" presetID="6" presetClass="entr" presetSubtype="16" fill="hold" nodeType="clickEffect">
                                  <p:stCondLst>
                                    <p:cond delay="0"/>
                                  </p:stCondLst>
                                  <p:childTnLst>
                                    <p:set>
                                      <p:cBhvr>
                                        <p:cTn id="254" dur="1" fill="hold">
                                          <p:stCondLst>
                                            <p:cond delay="0"/>
                                          </p:stCondLst>
                                        </p:cTn>
                                        <p:tgtEl>
                                          <p:spTgt spid="94"/>
                                        </p:tgtEl>
                                        <p:attrNameLst>
                                          <p:attrName>style.visibility</p:attrName>
                                        </p:attrNameLst>
                                      </p:cBhvr>
                                      <p:to>
                                        <p:strVal val="visible"/>
                                      </p:to>
                                    </p:set>
                                    <p:animEffect transition="in" filter="circle(in)">
                                      <p:cBhvr>
                                        <p:cTn id="255" dur="2000"/>
                                        <p:tgtEl>
                                          <p:spTgt spid="94"/>
                                        </p:tgtEl>
                                      </p:cBhvr>
                                    </p:animEffect>
                                  </p:childTnLst>
                                </p:cTn>
                              </p:par>
                            </p:childTnLst>
                          </p:cTn>
                        </p:par>
                      </p:childTnLst>
                    </p:cTn>
                  </p:par>
                  <p:par>
                    <p:cTn id="256" fill="hold">
                      <p:stCondLst>
                        <p:cond delay="indefinite"/>
                      </p:stCondLst>
                      <p:childTnLst>
                        <p:par>
                          <p:cTn id="257" fill="hold">
                            <p:stCondLst>
                              <p:cond delay="0"/>
                            </p:stCondLst>
                            <p:childTnLst>
                              <p:par>
                                <p:cTn id="258" presetID="18" presetClass="entr" presetSubtype="12" fill="hold" grpId="0" nodeType="clickEffect">
                                  <p:stCondLst>
                                    <p:cond delay="0"/>
                                  </p:stCondLst>
                                  <p:childTnLst>
                                    <p:set>
                                      <p:cBhvr>
                                        <p:cTn id="259" dur="1" fill="hold">
                                          <p:stCondLst>
                                            <p:cond delay="0"/>
                                          </p:stCondLst>
                                        </p:cTn>
                                        <p:tgtEl>
                                          <p:spTgt spid="100"/>
                                        </p:tgtEl>
                                        <p:attrNameLst>
                                          <p:attrName>style.visibility</p:attrName>
                                        </p:attrNameLst>
                                      </p:cBhvr>
                                      <p:to>
                                        <p:strVal val="visible"/>
                                      </p:to>
                                    </p:set>
                                    <p:animEffect transition="in" filter="strips(downLeft)">
                                      <p:cBhvr>
                                        <p:cTn id="26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5" grpId="0"/>
      <p:bldP spid="98" grpId="0"/>
      <p:bldP spid="1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رابط كسهم مستقيم 16"/>
          <p:cNvCxnSpPr/>
          <p:nvPr/>
        </p:nvCxnSpPr>
        <p:spPr>
          <a:xfrm>
            <a:off x="1214414"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35883" y="4321975"/>
            <a:ext cx="378621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85722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857224"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857224"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857224"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857224"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857224"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1465241"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1214414" y="6172162"/>
            <a:ext cx="571504" cy="400110"/>
          </a:xfrm>
          <a:prstGeom prst="rect">
            <a:avLst/>
          </a:prstGeom>
          <a:noFill/>
        </p:spPr>
        <p:txBody>
          <a:bodyPr wrap="square" rtlCol="1">
            <a:spAutoFit/>
          </a:bodyPr>
          <a:lstStyle/>
          <a:p>
            <a:r>
              <a:rPr lang="ar-SA" sz="2000" b="1" dirty="0" smtClean="0"/>
              <a:t>50</a:t>
            </a:r>
            <a:endParaRPr lang="ar-SA" sz="2000" b="1" dirty="0"/>
          </a:p>
        </p:txBody>
      </p:sp>
      <p:sp>
        <p:nvSpPr>
          <p:cNvPr id="68" name="مربع نص 67"/>
          <p:cNvSpPr txBox="1"/>
          <p:nvPr/>
        </p:nvSpPr>
        <p:spPr>
          <a:xfrm>
            <a:off x="1785918" y="6215082"/>
            <a:ext cx="571504" cy="400110"/>
          </a:xfrm>
          <a:prstGeom prst="rect">
            <a:avLst/>
          </a:prstGeom>
          <a:noFill/>
        </p:spPr>
        <p:txBody>
          <a:bodyPr wrap="square" rtlCol="1">
            <a:spAutoFit/>
          </a:bodyPr>
          <a:lstStyle/>
          <a:p>
            <a:r>
              <a:rPr lang="ar-SA" sz="2000" b="1" dirty="0" smtClean="0"/>
              <a:t>60</a:t>
            </a:r>
            <a:endParaRPr lang="ar-SA" sz="2000" b="1" dirty="0"/>
          </a:p>
        </p:txBody>
      </p:sp>
      <p:sp>
        <p:nvSpPr>
          <p:cNvPr id="69" name="مربع نص 68"/>
          <p:cNvSpPr txBox="1"/>
          <p:nvPr/>
        </p:nvSpPr>
        <p:spPr>
          <a:xfrm>
            <a:off x="2428860" y="6215082"/>
            <a:ext cx="571504" cy="400110"/>
          </a:xfrm>
          <a:prstGeom prst="rect">
            <a:avLst/>
          </a:prstGeom>
          <a:noFill/>
        </p:spPr>
        <p:txBody>
          <a:bodyPr wrap="square" rtlCol="1">
            <a:spAutoFit/>
          </a:bodyPr>
          <a:lstStyle/>
          <a:p>
            <a:r>
              <a:rPr lang="ar-SA" sz="2000" b="1" dirty="0" smtClean="0"/>
              <a:t>70</a:t>
            </a:r>
            <a:endParaRPr lang="ar-SA" sz="2000" b="1" dirty="0"/>
          </a:p>
        </p:txBody>
      </p:sp>
      <p:sp>
        <p:nvSpPr>
          <p:cNvPr id="70" name="مربع نص 69"/>
          <p:cNvSpPr txBox="1"/>
          <p:nvPr/>
        </p:nvSpPr>
        <p:spPr>
          <a:xfrm>
            <a:off x="2928926" y="6215082"/>
            <a:ext cx="571504" cy="400110"/>
          </a:xfrm>
          <a:prstGeom prst="rect">
            <a:avLst/>
          </a:prstGeom>
          <a:noFill/>
        </p:spPr>
        <p:txBody>
          <a:bodyPr wrap="square" rtlCol="1">
            <a:spAutoFit/>
          </a:bodyPr>
          <a:lstStyle/>
          <a:p>
            <a:r>
              <a:rPr lang="ar-SA" sz="2000" b="1" dirty="0" smtClean="0"/>
              <a:t>80</a:t>
            </a:r>
            <a:endParaRPr lang="ar-SA" sz="2000" b="1" dirty="0"/>
          </a:p>
        </p:txBody>
      </p:sp>
      <p:sp>
        <p:nvSpPr>
          <p:cNvPr id="71" name="مربع نص 70"/>
          <p:cNvSpPr txBox="1"/>
          <p:nvPr/>
        </p:nvSpPr>
        <p:spPr>
          <a:xfrm>
            <a:off x="3571868" y="6215082"/>
            <a:ext cx="571504" cy="400110"/>
          </a:xfrm>
          <a:prstGeom prst="rect">
            <a:avLst/>
          </a:prstGeom>
          <a:noFill/>
        </p:spPr>
        <p:txBody>
          <a:bodyPr wrap="square" rtlCol="1">
            <a:spAutoFit/>
          </a:bodyPr>
          <a:lstStyle/>
          <a:p>
            <a:r>
              <a:rPr lang="ar-SA" sz="2000" b="1" dirty="0" smtClean="0"/>
              <a:t>90</a:t>
            </a:r>
            <a:endParaRPr lang="ar-SA" sz="2000" b="1" dirty="0"/>
          </a:p>
        </p:txBody>
      </p:sp>
      <p:sp>
        <p:nvSpPr>
          <p:cNvPr id="72" name="مربع نص 71"/>
          <p:cNvSpPr txBox="1"/>
          <p:nvPr/>
        </p:nvSpPr>
        <p:spPr>
          <a:xfrm>
            <a:off x="4071934" y="6215082"/>
            <a:ext cx="642942" cy="400110"/>
          </a:xfrm>
          <a:prstGeom prst="rect">
            <a:avLst/>
          </a:prstGeom>
          <a:noFill/>
        </p:spPr>
        <p:txBody>
          <a:bodyPr wrap="square" rtlCol="1">
            <a:spAutoFit/>
          </a:bodyPr>
          <a:lstStyle/>
          <a:p>
            <a:r>
              <a:rPr lang="ar-SA" sz="2000" b="1" dirty="0" smtClean="0"/>
              <a:t>100</a:t>
            </a:r>
            <a:endParaRPr lang="ar-SA" sz="2000" b="1" dirty="0"/>
          </a:p>
        </p:txBody>
      </p:sp>
      <p:sp>
        <p:nvSpPr>
          <p:cNvPr id="73" name="مربع نص 72"/>
          <p:cNvSpPr txBox="1"/>
          <p:nvPr/>
        </p:nvSpPr>
        <p:spPr>
          <a:xfrm>
            <a:off x="4643438" y="6215082"/>
            <a:ext cx="642942" cy="400110"/>
          </a:xfrm>
          <a:prstGeom prst="rect">
            <a:avLst/>
          </a:prstGeom>
          <a:noFill/>
        </p:spPr>
        <p:txBody>
          <a:bodyPr wrap="square" rtlCol="1">
            <a:spAutoFit/>
          </a:bodyPr>
          <a:lstStyle/>
          <a:p>
            <a:r>
              <a:rPr lang="ar-SA" sz="2000" b="1" dirty="0" smtClean="0"/>
              <a:t>110</a:t>
            </a:r>
            <a:endParaRPr lang="ar-SA" sz="2000" b="1" dirty="0"/>
          </a:p>
        </p:txBody>
      </p:sp>
      <p:sp>
        <p:nvSpPr>
          <p:cNvPr id="74" name="مربع نص 73"/>
          <p:cNvSpPr txBox="1"/>
          <p:nvPr/>
        </p:nvSpPr>
        <p:spPr>
          <a:xfrm>
            <a:off x="285720" y="5572140"/>
            <a:ext cx="571504" cy="400110"/>
          </a:xfrm>
          <a:prstGeom prst="rect">
            <a:avLst/>
          </a:prstGeom>
          <a:noFill/>
        </p:spPr>
        <p:txBody>
          <a:bodyPr wrap="square" rtlCol="1">
            <a:spAutoFit/>
          </a:bodyPr>
          <a:lstStyle/>
          <a:p>
            <a:r>
              <a:rPr lang="ar-SA" sz="2000" b="1" dirty="0" smtClean="0"/>
              <a:t>10</a:t>
            </a:r>
            <a:endParaRPr lang="ar-SA" sz="2000" b="1" dirty="0"/>
          </a:p>
        </p:txBody>
      </p:sp>
      <p:sp>
        <p:nvSpPr>
          <p:cNvPr id="75" name="مربع نص 74"/>
          <p:cNvSpPr txBox="1"/>
          <p:nvPr/>
        </p:nvSpPr>
        <p:spPr>
          <a:xfrm>
            <a:off x="285720" y="5143512"/>
            <a:ext cx="571504" cy="400110"/>
          </a:xfrm>
          <a:prstGeom prst="rect">
            <a:avLst/>
          </a:prstGeom>
          <a:noFill/>
        </p:spPr>
        <p:txBody>
          <a:bodyPr wrap="square" rtlCol="1">
            <a:spAutoFit/>
          </a:bodyPr>
          <a:lstStyle/>
          <a:p>
            <a:r>
              <a:rPr lang="ar-SA" sz="2000" b="1" dirty="0" smtClean="0"/>
              <a:t>20</a:t>
            </a:r>
            <a:endParaRPr lang="ar-SA" sz="2000" b="1" dirty="0"/>
          </a:p>
        </p:txBody>
      </p:sp>
      <p:sp>
        <p:nvSpPr>
          <p:cNvPr id="76" name="مربع نص 75"/>
          <p:cNvSpPr txBox="1"/>
          <p:nvPr/>
        </p:nvSpPr>
        <p:spPr>
          <a:xfrm>
            <a:off x="285720" y="4743402"/>
            <a:ext cx="571504" cy="400110"/>
          </a:xfrm>
          <a:prstGeom prst="rect">
            <a:avLst/>
          </a:prstGeom>
          <a:noFill/>
        </p:spPr>
        <p:txBody>
          <a:bodyPr wrap="square" rtlCol="1">
            <a:spAutoFit/>
          </a:bodyPr>
          <a:lstStyle/>
          <a:p>
            <a:r>
              <a:rPr lang="ar-SA" sz="2000" b="1" dirty="0" smtClean="0"/>
              <a:t>30</a:t>
            </a:r>
            <a:endParaRPr lang="ar-SA" sz="2000" b="1" dirty="0"/>
          </a:p>
        </p:txBody>
      </p:sp>
      <p:sp>
        <p:nvSpPr>
          <p:cNvPr id="77" name="مربع نص 76"/>
          <p:cNvSpPr txBox="1"/>
          <p:nvPr/>
        </p:nvSpPr>
        <p:spPr>
          <a:xfrm>
            <a:off x="285720" y="4314774"/>
            <a:ext cx="571504" cy="400110"/>
          </a:xfrm>
          <a:prstGeom prst="rect">
            <a:avLst/>
          </a:prstGeom>
          <a:noFill/>
        </p:spPr>
        <p:txBody>
          <a:bodyPr wrap="square" rtlCol="1">
            <a:spAutoFit/>
          </a:bodyPr>
          <a:lstStyle/>
          <a:p>
            <a:r>
              <a:rPr lang="ar-SA" sz="2000" b="1" dirty="0" smtClean="0"/>
              <a:t>40</a:t>
            </a:r>
            <a:endParaRPr lang="ar-SA" sz="2000" b="1" dirty="0"/>
          </a:p>
        </p:txBody>
      </p:sp>
      <p:sp>
        <p:nvSpPr>
          <p:cNvPr id="78" name="مربع نص 77"/>
          <p:cNvSpPr txBox="1"/>
          <p:nvPr/>
        </p:nvSpPr>
        <p:spPr>
          <a:xfrm>
            <a:off x="285720" y="3886146"/>
            <a:ext cx="571504" cy="400110"/>
          </a:xfrm>
          <a:prstGeom prst="rect">
            <a:avLst/>
          </a:prstGeom>
          <a:noFill/>
        </p:spPr>
        <p:txBody>
          <a:bodyPr wrap="square" rtlCol="1">
            <a:spAutoFit/>
          </a:bodyPr>
          <a:lstStyle/>
          <a:p>
            <a:r>
              <a:rPr lang="ar-SA" sz="2000" b="1" dirty="0" smtClean="0"/>
              <a:t>50</a:t>
            </a:r>
            <a:endParaRPr lang="ar-SA" sz="2000" b="1" dirty="0"/>
          </a:p>
        </p:txBody>
      </p:sp>
      <p:sp>
        <p:nvSpPr>
          <p:cNvPr id="79" name="مربع نص 78"/>
          <p:cNvSpPr txBox="1"/>
          <p:nvPr/>
        </p:nvSpPr>
        <p:spPr>
          <a:xfrm>
            <a:off x="285720" y="3457518"/>
            <a:ext cx="571504" cy="400110"/>
          </a:xfrm>
          <a:prstGeom prst="rect">
            <a:avLst/>
          </a:prstGeom>
          <a:noFill/>
        </p:spPr>
        <p:txBody>
          <a:bodyPr wrap="square" rtlCol="1">
            <a:spAutoFit/>
          </a:bodyPr>
          <a:lstStyle/>
          <a:p>
            <a:r>
              <a:rPr lang="ar-SA" sz="2000" b="1" dirty="0" smtClean="0"/>
              <a:t>60</a:t>
            </a:r>
            <a:endParaRPr lang="ar-SA" sz="2000" b="1" dirty="0"/>
          </a:p>
        </p:txBody>
      </p:sp>
      <p:cxnSp>
        <p:nvCxnSpPr>
          <p:cNvPr id="80" name="رابط مستقيم 79"/>
          <p:cNvCxnSpPr/>
          <p:nvPr/>
        </p:nvCxnSpPr>
        <p:spPr>
          <a:xfrm>
            <a:off x="857224"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2071670" y="592774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2643174"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3214678" y="471488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3786182" y="371316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4357686" y="335756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4929190" y="3071810"/>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5357818" y="278605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8" name="مستطيل 97"/>
          <p:cNvSpPr/>
          <p:nvPr/>
        </p:nvSpPr>
        <p:spPr>
          <a:xfrm>
            <a:off x="428596" y="2000240"/>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effectLst>
                  <a:glow rad="139700">
                    <a:schemeClr val="accent2">
                      <a:satMod val="175000"/>
                      <a:alpha val="40000"/>
                    </a:schemeClr>
                  </a:glow>
                  <a:outerShdw blurRad="50800" dist="39000" dir="5460000" algn="tl">
                    <a:srgbClr val="000000">
                      <a:alpha val="38000"/>
                    </a:srgbClr>
                  </a:outerShdw>
                </a:effectLst>
              </a:rPr>
              <a:t>التكرار</a:t>
            </a:r>
            <a:endParaRPr lang="ar-SA" b="1" dirty="0">
              <a:ln w="11430"/>
              <a:effectLst>
                <a:glow rad="139700">
                  <a:schemeClr val="accent2">
                    <a:satMod val="175000"/>
                    <a:alpha val="40000"/>
                  </a:schemeClr>
                </a:glow>
                <a:outerShdw blurRad="50800" dist="39000" dir="5460000" algn="tl">
                  <a:srgbClr val="000000">
                    <a:alpha val="38000"/>
                  </a:srgbClr>
                </a:outerShdw>
              </a:effectLst>
            </a:endParaRPr>
          </a:p>
        </p:txBody>
      </p:sp>
      <p:sp>
        <p:nvSpPr>
          <p:cNvPr id="53" name="مستطيل 52"/>
          <p:cNvSpPr/>
          <p:nvPr/>
        </p:nvSpPr>
        <p:spPr>
          <a:xfrm>
            <a:off x="6572264" y="142852"/>
            <a:ext cx="2379177" cy="400110"/>
          </a:xfrm>
          <a:prstGeom prst="rect">
            <a:avLst/>
          </a:prstGeom>
          <a:effectLst>
            <a:glow rad="1397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prst="convex"/>
          </a:sp3d>
        </p:spPr>
        <p:style>
          <a:lnRef idx="1">
            <a:schemeClr val="accent2"/>
          </a:lnRef>
          <a:fillRef idx="2">
            <a:schemeClr val="accent2"/>
          </a:fillRef>
          <a:effectRef idx="1">
            <a:schemeClr val="accent2"/>
          </a:effectRef>
          <a:fontRef idx="minor">
            <a:schemeClr val="dk1"/>
          </a:fontRef>
        </p:style>
        <p:txBody>
          <a:bodyPr wrap="none">
            <a:spAutoFit/>
          </a:bodyPr>
          <a:lstStyle/>
          <a:p>
            <a:r>
              <a:rPr lang="ar-SA" sz="2000" b="1" dirty="0" smtClean="0">
                <a:solidFill>
                  <a:schemeClr val="tx1"/>
                </a:solidFill>
              </a:rPr>
              <a:t>المنحني المتجمع الصاعد :</a:t>
            </a:r>
            <a:endParaRPr lang="ar-SA" sz="2000" b="1" dirty="0">
              <a:solidFill>
                <a:schemeClr val="tx1"/>
              </a:solidFill>
            </a:endParaRPr>
          </a:p>
        </p:txBody>
      </p:sp>
      <p:sp>
        <p:nvSpPr>
          <p:cNvPr id="54" name="مستطيل 53"/>
          <p:cNvSpPr/>
          <p:nvPr/>
        </p:nvSpPr>
        <p:spPr>
          <a:xfrm>
            <a:off x="214282" y="642918"/>
            <a:ext cx="8715436"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scene3d>
              <a:camera prst="orthographicFront"/>
              <a:lightRig rig="threePt" dir="t"/>
            </a:scene3d>
            <a:sp3d extrusionH="57150">
              <a:bevelT w="38100" h="38100" prst="convex"/>
            </a:sp3d>
          </a:bodyPr>
          <a:lstStyle/>
          <a:p>
            <a:r>
              <a:rPr lang="ar-SA" sz="2400" dirty="0" smtClean="0">
                <a:effectLst>
                  <a:glow rad="139700">
                    <a:schemeClr val="accent6">
                      <a:satMod val="175000"/>
                      <a:alpha val="40000"/>
                    </a:schemeClr>
                  </a:glow>
                </a:effectLst>
              </a:rPr>
              <a:t>نرسم محورين متعامدين ونخصص المحور </a:t>
            </a:r>
            <a:r>
              <a:rPr lang="ar-SA" sz="2400" dirty="0" err="1" smtClean="0">
                <a:effectLst>
                  <a:glow rad="139700">
                    <a:schemeClr val="accent6">
                      <a:satMod val="175000"/>
                      <a:alpha val="40000"/>
                    </a:schemeClr>
                  </a:glow>
                </a:effectLst>
              </a:rPr>
              <a:t>الافقي</a:t>
            </a:r>
            <a:r>
              <a:rPr lang="ar-SA" sz="2400" dirty="0" smtClean="0">
                <a:effectLst>
                  <a:glow rad="139700">
                    <a:schemeClr val="accent6">
                      <a:satMod val="175000"/>
                      <a:alpha val="40000"/>
                    </a:schemeClr>
                  </a:glow>
                </a:effectLst>
              </a:rPr>
              <a:t> للحدود العليا للفئات والمحور الرأسي للتكرارات  </a:t>
            </a:r>
            <a:r>
              <a:rPr lang="ar-SA" sz="2400" dirty="0" err="1" smtClean="0">
                <a:effectLst>
                  <a:glow rad="139700">
                    <a:schemeClr val="accent6">
                      <a:satMod val="175000"/>
                      <a:alpha val="40000"/>
                    </a:schemeClr>
                  </a:glow>
                </a:effectLst>
              </a:rPr>
              <a:t>المتجمعه</a:t>
            </a:r>
            <a:r>
              <a:rPr lang="ar-SA" sz="2400" dirty="0" smtClean="0">
                <a:effectLst>
                  <a:glow rad="139700">
                    <a:schemeClr val="accent6">
                      <a:satMod val="175000"/>
                      <a:alpha val="40000"/>
                    </a:schemeClr>
                  </a:glow>
                </a:effectLst>
              </a:rPr>
              <a:t> </a:t>
            </a:r>
            <a:endParaRPr lang="ar-SA" sz="2400" dirty="0">
              <a:effectLst>
                <a:glow rad="139700">
                  <a:schemeClr val="accent6">
                    <a:satMod val="175000"/>
                    <a:alpha val="40000"/>
                  </a:schemeClr>
                </a:glow>
              </a:effectLst>
            </a:endParaRPr>
          </a:p>
        </p:txBody>
      </p:sp>
      <p:sp>
        <p:nvSpPr>
          <p:cNvPr id="55" name="مستطيل 54"/>
          <p:cNvSpPr/>
          <p:nvPr/>
        </p:nvSpPr>
        <p:spPr>
          <a:xfrm>
            <a:off x="3071802" y="1643050"/>
            <a:ext cx="5843266"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u="sng" dirty="0" smtClean="0">
                <a:solidFill>
                  <a:srgbClr val="FF0000"/>
                </a:solidFill>
              </a:rPr>
              <a:t>مثال :</a:t>
            </a:r>
            <a:r>
              <a:rPr lang="ar-SA" sz="2000" b="1" dirty="0" smtClean="0"/>
              <a:t>ارسم المنحني المتجمع الصاعد باستخدام بيانات الجدول </a:t>
            </a:r>
            <a:r>
              <a:rPr lang="ar-SA" sz="2000" b="1" dirty="0" err="1" smtClean="0"/>
              <a:t>الاتي</a:t>
            </a:r>
            <a:r>
              <a:rPr lang="ar-SA" sz="2000" b="1" dirty="0" smtClean="0"/>
              <a:t> :</a:t>
            </a:r>
            <a:endParaRPr lang="ar-SA" sz="2000" b="1" dirty="0"/>
          </a:p>
        </p:txBody>
      </p:sp>
      <p:graphicFrame>
        <p:nvGraphicFramePr>
          <p:cNvPr id="56" name="جدول 55"/>
          <p:cNvGraphicFramePr>
            <a:graphicFrameLocks noGrp="1"/>
          </p:cNvGraphicFramePr>
          <p:nvPr/>
        </p:nvGraphicFramePr>
        <p:xfrm>
          <a:off x="6357950" y="2214554"/>
          <a:ext cx="2571768" cy="3500464"/>
        </p:xfrm>
        <a:graphic>
          <a:graphicData uri="http://schemas.openxmlformats.org/drawingml/2006/table">
            <a:tbl>
              <a:tblPr rtl="1" firstRow="1" bandRow="1">
                <a:tableStyleId>{E8B1032C-EA38-4F05-BA0D-38AFFFC7BED3}</a:tableStyleId>
              </a:tblPr>
              <a:tblGrid>
                <a:gridCol w="1663196"/>
                <a:gridCol w="908572"/>
              </a:tblGrid>
              <a:tr h="432618">
                <a:tc>
                  <a:txBody>
                    <a:bodyPr/>
                    <a:lstStyle/>
                    <a:p>
                      <a:pPr algn="ctr" rtl="1"/>
                      <a:r>
                        <a:rPr lang="ar-SA" sz="2000" dirty="0" smtClean="0"/>
                        <a:t>حدود الفئات العليا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c>
                  <a:txBody>
                    <a:bodyPr/>
                    <a:lstStyle/>
                    <a:p>
                      <a:pPr algn="ctr" rtl="1"/>
                      <a:r>
                        <a:rPr lang="ar-SA" sz="2000" dirty="0" smtClean="0"/>
                        <a:t>التكرار</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60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8</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70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20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80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34</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90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58</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100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66</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110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74</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39992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t>أقل من 120</a:t>
                      </a:r>
                      <a:endParaRPr lang="ar-SA" sz="20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dirty="0" smtClean="0"/>
                        <a:t>80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bl>
          </a:graphicData>
        </a:graphic>
      </p:graphicFrame>
      <p:cxnSp>
        <p:nvCxnSpPr>
          <p:cNvPr id="58" name="رابط مستقيم 57"/>
          <p:cNvCxnSpPr/>
          <p:nvPr/>
        </p:nvCxnSpPr>
        <p:spPr>
          <a:xfrm rot="5400000">
            <a:off x="2606661"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0" name="رابط مستقيم 59"/>
          <p:cNvCxnSpPr/>
          <p:nvPr/>
        </p:nvCxnSpPr>
        <p:spPr>
          <a:xfrm rot="5400000">
            <a:off x="2035157"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1" name="مربع نص 60"/>
          <p:cNvSpPr txBox="1"/>
          <p:nvPr/>
        </p:nvSpPr>
        <p:spPr>
          <a:xfrm>
            <a:off x="5072066" y="6215082"/>
            <a:ext cx="642942" cy="400110"/>
          </a:xfrm>
          <a:prstGeom prst="rect">
            <a:avLst/>
          </a:prstGeom>
          <a:noFill/>
        </p:spPr>
        <p:txBody>
          <a:bodyPr wrap="square" rtlCol="1">
            <a:spAutoFit/>
          </a:bodyPr>
          <a:lstStyle/>
          <a:p>
            <a:r>
              <a:rPr lang="ar-SA" sz="2000" b="1" dirty="0" smtClean="0"/>
              <a:t>120</a:t>
            </a:r>
            <a:endParaRPr lang="ar-SA" sz="2000" b="1" dirty="0"/>
          </a:p>
        </p:txBody>
      </p:sp>
      <p:cxnSp>
        <p:nvCxnSpPr>
          <p:cNvPr id="83" name="رابط مستقيم 82"/>
          <p:cNvCxnSpPr/>
          <p:nvPr/>
        </p:nvCxnSpPr>
        <p:spPr>
          <a:xfrm>
            <a:off x="857224" y="328612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4" name="رابط مستقيم 83"/>
          <p:cNvCxnSpPr/>
          <p:nvPr/>
        </p:nvCxnSpPr>
        <p:spPr>
          <a:xfrm>
            <a:off x="857224" y="2857496"/>
            <a:ext cx="71438" cy="1588"/>
          </a:xfrm>
          <a:prstGeom prst="line">
            <a:avLst/>
          </a:prstGeom>
        </p:spPr>
        <p:style>
          <a:lnRef idx="2">
            <a:schemeClr val="dk1"/>
          </a:lnRef>
          <a:fillRef idx="0">
            <a:schemeClr val="dk1"/>
          </a:fillRef>
          <a:effectRef idx="1">
            <a:schemeClr val="dk1"/>
          </a:effectRef>
          <a:fontRef idx="minor">
            <a:schemeClr val="tx1"/>
          </a:fontRef>
        </p:style>
      </p:cxnSp>
      <p:sp>
        <p:nvSpPr>
          <p:cNvPr id="85" name="مربع نص 84"/>
          <p:cNvSpPr txBox="1"/>
          <p:nvPr/>
        </p:nvSpPr>
        <p:spPr>
          <a:xfrm>
            <a:off x="295244" y="3028890"/>
            <a:ext cx="571504" cy="400110"/>
          </a:xfrm>
          <a:prstGeom prst="rect">
            <a:avLst/>
          </a:prstGeom>
          <a:noFill/>
        </p:spPr>
        <p:txBody>
          <a:bodyPr wrap="square" rtlCol="1">
            <a:spAutoFit/>
          </a:bodyPr>
          <a:lstStyle/>
          <a:p>
            <a:r>
              <a:rPr lang="ar-SA" sz="2000" b="1" dirty="0" smtClean="0"/>
              <a:t>70</a:t>
            </a:r>
            <a:endParaRPr lang="ar-SA" sz="2000" b="1" dirty="0"/>
          </a:p>
        </p:txBody>
      </p:sp>
      <p:sp>
        <p:nvSpPr>
          <p:cNvPr id="86" name="مربع نص 85"/>
          <p:cNvSpPr txBox="1"/>
          <p:nvPr/>
        </p:nvSpPr>
        <p:spPr>
          <a:xfrm>
            <a:off x="295244" y="2643182"/>
            <a:ext cx="571504" cy="400110"/>
          </a:xfrm>
          <a:prstGeom prst="rect">
            <a:avLst/>
          </a:prstGeom>
          <a:noFill/>
        </p:spPr>
        <p:txBody>
          <a:bodyPr wrap="square" rtlCol="1">
            <a:spAutoFit/>
          </a:bodyPr>
          <a:lstStyle/>
          <a:p>
            <a:r>
              <a:rPr lang="ar-SA" sz="2000" b="1" dirty="0" smtClean="0"/>
              <a:t>80</a:t>
            </a:r>
            <a:endParaRPr lang="ar-SA" sz="2000" b="1" dirty="0"/>
          </a:p>
        </p:txBody>
      </p:sp>
      <p:sp>
        <p:nvSpPr>
          <p:cNvPr id="102" name="شكل حر 101"/>
          <p:cNvSpPr/>
          <p:nvPr/>
        </p:nvSpPr>
        <p:spPr>
          <a:xfrm>
            <a:off x="2071670" y="2643182"/>
            <a:ext cx="3441148" cy="3233531"/>
          </a:xfrm>
          <a:custGeom>
            <a:avLst/>
            <a:gdLst>
              <a:gd name="connsiteX0" fmla="*/ 0 w 3441148"/>
              <a:gd name="connsiteY0" fmla="*/ 3233531 h 3233531"/>
              <a:gd name="connsiteX1" fmla="*/ 1179444 w 3441148"/>
              <a:gd name="connsiteY1" fmla="*/ 2027583 h 3233531"/>
              <a:gd name="connsiteX2" fmla="*/ 1722783 w 3441148"/>
              <a:gd name="connsiteY2" fmla="*/ 1073426 h 3233531"/>
              <a:gd name="connsiteX3" fmla="*/ 2862470 w 3441148"/>
              <a:gd name="connsiteY3" fmla="*/ 397565 h 3233531"/>
              <a:gd name="connsiteX4" fmla="*/ 3366052 w 3441148"/>
              <a:gd name="connsiteY4" fmla="*/ 53009 h 3233531"/>
              <a:gd name="connsiteX5" fmla="*/ 3313044 w 3441148"/>
              <a:gd name="connsiteY5" fmla="*/ 79513 h 3233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1148" h="3233531">
                <a:moveTo>
                  <a:pt x="0" y="3233531"/>
                </a:moveTo>
                <a:cubicBezTo>
                  <a:pt x="446157" y="2810565"/>
                  <a:pt x="892314" y="2387600"/>
                  <a:pt x="1179444" y="2027583"/>
                </a:cubicBezTo>
                <a:cubicBezTo>
                  <a:pt x="1466574" y="1667566"/>
                  <a:pt x="1442279" y="1345096"/>
                  <a:pt x="1722783" y="1073426"/>
                </a:cubicBezTo>
                <a:cubicBezTo>
                  <a:pt x="2003287" y="801756"/>
                  <a:pt x="2588592" y="567634"/>
                  <a:pt x="2862470" y="397565"/>
                </a:cubicBezTo>
                <a:cubicBezTo>
                  <a:pt x="3136348" y="227496"/>
                  <a:pt x="3290956" y="106018"/>
                  <a:pt x="3366052" y="53009"/>
                </a:cubicBezTo>
                <a:cubicBezTo>
                  <a:pt x="3441148" y="0"/>
                  <a:pt x="3377096" y="39756"/>
                  <a:pt x="3313044" y="79513"/>
                </a:cubicBezTo>
              </a:path>
            </a:pathLst>
          </a:cu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cxnSp>
        <p:nvCxnSpPr>
          <p:cNvPr id="105" name="رابط مستقيم 104"/>
          <p:cNvCxnSpPr/>
          <p:nvPr/>
        </p:nvCxnSpPr>
        <p:spPr>
          <a:xfrm rot="10800000" flipV="1">
            <a:off x="1500166" y="5900812"/>
            <a:ext cx="571504" cy="242832"/>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110" name="مستطيل 109"/>
          <p:cNvSpPr/>
          <p:nvPr/>
        </p:nvSpPr>
        <p:spPr>
          <a:xfrm>
            <a:off x="5929322" y="6072206"/>
            <a:ext cx="1500732" cy="369332"/>
          </a:xfrm>
          <a:prstGeom prst="rect">
            <a:avLst/>
          </a:prstGeom>
        </p:spPr>
        <p:txBody>
          <a:bodyPr wrap="none">
            <a:spAutoFit/>
          </a:bodyPr>
          <a:lstStyle/>
          <a:p>
            <a:pPr algn="ctr"/>
            <a:r>
              <a:rPr lang="ar-SA" b="1" dirty="0" smtClean="0">
                <a:effectLst>
                  <a:glow rad="139700">
                    <a:schemeClr val="accent2">
                      <a:satMod val="175000"/>
                      <a:alpha val="40000"/>
                    </a:schemeClr>
                  </a:glow>
                </a:effectLst>
              </a:rPr>
              <a:t>حدود الفئات العليا</a:t>
            </a:r>
            <a:endParaRPr lang="ar-SA" b="1" dirty="0">
              <a:effectLst>
                <a:glow rad="139700">
                  <a:schemeClr val="accent2">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strips(down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checkerboard(across)">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strips(downLeft)">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plus(in)">
                                      <p:cBhvr>
                                        <p:cTn id="22" dur="20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34"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from="(-#ppt_w/2)" to="(#ppt_x)" calcmode="lin" valueType="num">
                                      <p:cBhvr>
                                        <p:cTn id="27" dur="600" fill="hold">
                                          <p:stCondLst>
                                            <p:cond delay="0"/>
                                          </p:stCondLst>
                                        </p:cTn>
                                        <p:tgtEl>
                                          <p:spTgt spid="17"/>
                                        </p:tgtEl>
                                        <p:attrNameLst>
                                          <p:attrName>ppt_x</p:attrName>
                                        </p:attrNameLst>
                                      </p:cBhvr>
                                    </p:anim>
                                    <p:anim from="0" to="-1.0" calcmode="lin" valueType="num">
                                      <p:cBhvr>
                                        <p:cTn id="28" dur="200" decel="50000" autoRev="1" fill="hold">
                                          <p:stCondLst>
                                            <p:cond delay="600"/>
                                          </p:stCondLst>
                                        </p:cTn>
                                        <p:tgtEl>
                                          <p:spTgt spid="17"/>
                                        </p:tgtEl>
                                        <p:attrNameLst>
                                          <p:attrName>xshear</p:attrName>
                                        </p:attrNameLst>
                                      </p:cBhvr>
                                    </p:anim>
                                    <p:animScale>
                                      <p:cBhvr>
                                        <p:cTn id="29" dur="200" decel="100000" autoRev="1" fill="hold">
                                          <p:stCondLst>
                                            <p:cond delay="600"/>
                                          </p:stCondLst>
                                        </p:cTn>
                                        <p:tgtEl>
                                          <p:spTgt spid="17"/>
                                        </p:tgtEl>
                                      </p:cBhvr>
                                      <p:from x="100000" y="100000"/>
                                      <p:to x="80000" y="100000"/>
                                    </p:animScale>
                                    <p:anim by="(#ppt_h/3+#ppt_w*0.1)" calcmode="lin" valueType="num">
                                      <p:cBhvr additive="sum">
                                        <p:cTn id="30" dur="200" decel="100000" autoRev="1" fill="hold">
                                          <p:stCondLst>
                                            <p:cond delay="600"/>
                                          </p:stCondLst>
                                        </p:cTn>
                                        <p:tgtEl>
                                          <p:spTgt spid="17"/>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from="(-#ppt_w/2)" to="(#ppt_x)" calcmode="lin" valueType="num">
                                      <p:cBhvr>
                                        <p:cTn id="35" dur="600" fill="hold">
                                          <p:stCondLst>
                                            <p:cond delay="0"/>
                                          </p:stCondLst>
                                        </p:cTn>
                                        <p:tgtEl>
                                          <p:spTgt spid="19"/>
                                        </p:tgtEl>
                                        <p:attrNameLst>
                                          <p:attrName>ppt_x</p:attrName>
                                        </p:attrNameLst>
                                      </p:cBhvr>
                                    </p:anim>
                                    <p:anim from="0" to="-1.0" calcmode="lin" valueType="num">
                                      <p:cBhvr>
                                        <p:cTn id="36" dur="200" decel="50000" autoRev="1" fill="hold">
                                          <p:stCondLst>
                                            <p:cond delay="600"/>
                                          </p:stCondLst>
                                        </p:cTn>
                                        <p:tgtEl>
                                          <p:spTgt spid="19"/>
                                        </p:tgtEl>
                                        <p:attrNameLst>
                                          <p:attrName>xshear</p:attrName>
                                        </p:attrNameLst>
                                      </p:cBhvr>
                                    </p:anim>
                                    <p:animScale>
                                      <p:cBhvr>
                                        <p:cTn id="37" dur="200" decel="100000" autoRev="1" fill="hold">
                                          <p:stCondLst>
                                            <p:cond delay="600"/>
                                          </p:stCondLst>
                                        </p:cTn>
                                        <p:tgtEl>
                                          <p:spTgt spid="19"/>
                                        </p:tgtEl>
                                      </p:cBhvr>
                                      <p:from x="100000" y="100000"/>
                                      <p:to x="80000" y="100000"/>
                                    </p:animScale>
                                    <p:anim by="(#ppt_h/3+#ppt_w*0.1)" calcmode="lin" valueType="num">
                                      <p:cBhvr additive="sum">
                                        <p:cTn id="38" dur="200" decel="100000" autoRev="1" fill="hold">
                                          <p:stCondLst>
                                            <p:cond delay="600"/>
                                          </p:stCondLst>
                                        </p:cTn>
                                        <p:tgtEl>
                                          <p:spTgt spid="19"/>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19" presetClass="entr" presetSubtype="1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0" fill="hold"/>
                                        <p:tgtEl>
                                          <p:spTgt spid="29"/>
                                        </p:tgtEl>
                                        <p:attrNameLst>
                                          <p:attrName>ppt_w</p:attrName>
                                        </p:attrNameLst>
                                      </p:cBhvr>
                                      <p:tavLst>
                                        <p:tav tm="0" fmla="#ppt_w*sin(2.5*pi*$)">
                                          <p:val>
                                            <p:fltVal val="0"/>
                                          </p:val>
                                        </p:tav>
                                        <p:tav tm="100000">
                                          <p:val>
                                            <p:fltVal val="1"/>
                                          </p:val>
                                        </p:tav>
                                      </p:tavLst>
                                    </p:anim>
                                    <p:anim calcmode="lin" valueType="num">
                                      <p:cBhvr>
                                        <p:cTn id="44"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110"/>
                                        </p:tgtEl>
                                        <p:attrNameLst>
                                          <p:attrName>style.visibility</p:attrName>
                                        </p:attrNameLst>
                                      </p:cBhvr>
                                      <p:to>
                                        <p:strVal val="visible"/>
                                      </p:to>
                                    </p:set>
                                    <p:animEffect transition="in" filter="circle(in)">
                                      <p:cBhvr>
                                        <p:cTn id="49" dur="2000"/>
                                        <p:tgtEl>
                                          <p:spTgt spid="110"/>
                                        </p:tgtEl>
                                      </p:cBhvr>
                                    </p:animEffect>
                                  </p:childTnLst>
                                </p:cTn>
                              </p:par>
                            </p:childTnLst>
                          </p:cTn>
                        </p:par>
                      </p:childTnLst>
                    </p:cTn>
                  </p:par>
                  <p:par>
                    <p:cTn id="50" fill="hold">
                      <p:stCondLst>
                        <p:cond delay="indefinite"/>
                      </p:stCondLst>
                      <p:childTnLst>
                        <p:par>
                          <p:cTn id="51" fill="hold">
                            <p:stCondLst>
                              <p:cond delay="0"/>
                            </p:stCondLst>
                            <p:childTnLst>
                              <p:par>
                                <p:cTn id="52" presetID="19" presetClass="entr" presetSubtype="10" fill="hold" grpId="0" nodeType="clickEffect">
                                  <p:stCondLst>
                                    <p:cond delay="0"/>
                                  </p:stCondLst>
                                  <p:childTnLst>
                                    <p:set>
                                      <p:cBhvr>
                                        <p:cTn id="53" dur="1" fill="hold">
                                          <p:stCondLst>
                                            <p:cond delay="0"/>
                                          </p:stCondLst>
                                        </p:cTn>
                                        <p:tgtEl>
                                          <p:spTgt spid="98"/>
                                        </p:tgtEl>
                                        <p:attrNameLst>
                                          <p:attrName>style.visibility</p:attrName>
                                        </p:attrNameLst>
                                      </p:cBhvr>
                                      <p:to>
                                        <p:strVal val="visible"/>
                                      </p:to>
                                    </p:set>
                                    <p:anim calcmode="lin" valueType="num">
                                      <p:cBhvr>
                                        <p:cTn id="54" dur="5000" fill="hold"/>
                                        <p:tgtEl>
                                          <p:spTgt spid="98"/>
                                        </p:tgtEl>
                                        <p:attrNameLst>
                                          <p:attrName>ppt_w</p:attrName>
                                        </p:attrNameLst>
                                      </p:cBhvr>
                                      <p:tavLst>
                                        <p:tav tm="0" fmla="#ppt_w*sin(2.5*pi*$)">
                                          <p:val>
                                            <p:fltVal val="0"/>
                                          </p:val>
                                        </p:tav>
                                        <p:tav tm="100000">
                                          <p:val>
                                            <p:fltVal val="1"/>
                                          </p:val>
                                        </p:tav>
                                      </p:tavLst>
                                    </p:anim>
                                    <p:anim calcmode="lin" valueType="num">
                                      <p:cBhvr>
                                        <p:cTn id="55" dur="5000" fill="hold"/>
                                        <p:tgtEl>
                                          <p:spTgt spid="98"/>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diamond(in)">
                                      <p:cBhvr>
                                        <p:cTn id="60" dur="2000"/>
                                        <p:tgtEl>
                                          <p:spTgt spid="67"/>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diamond(in)">
                                      <p:cBhvr>
                                        <p:cTn id="65" dur="2000"/>
                                        <p:tgtEl>
                                          <p:spTgt spid="68"/>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grpId="0" nodeType="click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diamond(in)">
                                      <p:cBhvr>
                                        <p:cTn id="70" dur="2000"/>
                                        <p:tgtEl>
                                          <p:spTgt spid="69"/>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grpId="0" nodeType="click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diamond(in)">
                                      <p:cBhvr>
                                        <p:cTn id="75" dur="2000"/>
                                        <p:tgtEl>
                                          <p:spTgt spid="70"/>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grpId="0" nodeType="clickEffect">
                                  <p:stCondLst>
                                    <p:cond delay="0"/>
                                  </p:stCondLst>
                                  <p:childTnLst>
                                    <p:set>
                                      <p:cBhvr>
                                        <p:cTn id="79" dur="1" fill="hold">
                                          <p:stCondLst>
                                            <p:cond delay="0"/>
                                          </p:stCondLst>
                                        </p:cTn>
                                        <p:tgtEl>
                                          <p:spTgt spid="71"/>
                                        </p:tgtEl>
                                        <p:attrNameLst>
                                          <p:attrName>style.visibility</p:attrName>
                                        </p:attrNameLst>
                                      </p:cBhvr>
                                      <p:to>
                                        <p:strVal val="visible"/>
                                      </p:to>
                                    </p:set>
                                    <p:animEffect transition="in" filter="diamond(in)">
                                      <p:cBhvr>
                                        <p:cTn id="80" dur="2000"/>
                                        <p:tgtEl>
                                          <p:spTgt spid="71"/>
                                        </p:tgtEl>
                                      </p:cBhvr>
                                    </p:animEffect>
                                  </p:childTnLst>
                                </p:cTn>
                              </p:par>
                            </p:childTnLst>
                          </p:cTn>
                        </p:par>
                      </p:childTnLst>
                    </p:cTn>
                  </p:par>
                  <p:par>
                    <p:cTn id="81" fill="hold">
                      <p:stCondLst>
                        <p:cond delay="indefinite"/>
                      </p:stCondLst>
                      <p:childTnLst>
                        <p:par>
                          <p:cTn id="82" fill="hold">
                            <p:stCondLst>
                              <p:cond delay="0"/>
                            </p:stCondLst>
                            <p:childTnLst>
                              <p:par>
                                <p:cTn id="83" presetID="8" presetClass="entr" presetSubtype="16" fill="hold" grpId="0" nodeType="click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diamond(in)">
                                      <p:cBhvr>
                                        <p:cTn id="85" dur="2000"/>
                                        <p:tgtEl>
                                          <p:spTgt spid="72"/>
                                        </p:tgtEl>
                                      </p:cBhvr>
                                    </p:animEffect>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grpId="0" nodeType="clickEffect">
                                  <p:stCondLst>
                                    <p:cond delay="0"/>
                                  </p:stCondLst>
                                  <p:childTnLst>
                                    <p:set>
                                      <p:cBhvr>
                                        <p:cTn id="89" dur="1" fill="hold">
                                          <p:stCondLst>
                                            <p:cond delay="0"/>
                                          </p:stCondLst>
                                        </p:cTn>
                                        <p:tgtEl>
                                          <p:spTgt spid="73"/>
                                        </p:tgtEl>
                                        <p:attrNameLst>
                                          <p:attrName>style.visibility</p:attrName>
                                        </p:attrNameLst>
                                      </p:cBhvr>
                                      <p:to>
                                        <p:strVal val="visible"/>
                                      </p:to>
                                    </p:set>
                                    <p:animEffect transition="in" filter="diamond(in)">
                                      <p:cBhvr>
                                        <p:cTn id="90" dur="2000"/>
                                        <p:tgtEl>
                                          <p:spTgt spid="73"/>
                                        </p:tgtEl>
                                      </p:cBhvr>
                                    </p:animEffect>
                                  </p:childTnLst>
                                </p:cTn>
                              </p:par>
                            </p:childTnLst>
                          </p:cTn>
                        </p:par>
                      </p:childTnLst>
                    </p:cTn>
                  </p:par>
                  <p:par>
                    <p:cTn id="91" fill="hold">
                      <p:stCondLst>
                        <p:cond delay="indefinite"/>
                      </p:stCondLst>
                      <p:childTnLst>
                        <p:par>
                          <p:cTn id="92" fill="hold">
                            <p:stCondLst>
                              <p:cond delay="0"/>
                            </p:stCondLst>
                            <p:childTnLst>
                              <p:par>
                                <p:cTn id="93" presetID="8" presetClass="entr" presetSubtype="16" fill="hold" grpId="0" nodeType="click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diamond(in)">
                                      <p:cBhvr>
                                        <p:cTn id="95" dur="2000"/>
                                        <p:tgtEl>
                                          <p:spTgt spid="61"/>
                                        </p:tgtEl>
                                      </p:cBhvr>
                                    </p:animEffect>
                                  </p:childTnLst>
                                </p:cTn>
                              </p:par>
                            </p:childTnLst>
                          </p:cTn>
                        </p:par>
                      </p:childTnLst>
                    </p:cTn>
                  </p:par>
                  <p:par>
                    <p:cTn id="96" fill="hold">
                      <p:stCondLst>
                        <p:cond delay="indefinite"/>
                      </p:stCondLst>
                      <p:childTnLst>
                        <p:par>
                          <p:cTn id="97" fill="hold">
                            <p:stCondLst>
                              <p:cond delay="0"/>
                            </p:stCondLst>
                            <p:childTnLst>
                              <p:par>
                                <p:cTn id="98" presetID="34" presetClass="entr" presetSubtype="0" fill="hold" grpId="0" nodeType="clickEffect">
                                  <p:stCondLst>
                                    <p:cond delay="0"/>
                                  </p:stCondLst>
                                  <p:childTnLst>
                                    <p:set>
                                      <p:cBhvr>
                                        <p:cTn id="99" dur="1" fill="hold">
                                          <p:stCondLst>
                                            <p:cond delay="0"/>
                                          </p:stCondLst>
                                        </p:cTn>
                                        <p:tgtEl>
                                          <p:spTgt spid="74"/>
                                        </p:tgtEl>
                                        <p:attrNameLst>
                                          <p:attrName>style.visibility</p:attrName>
                                        </p:attrNameLst>
                                      </p:cBhvr>
                                      <p:to>
                                        <p:strVal val="visible"/>
                                      </p:to>
                                    </p:set>
                                    <p:anim from="(-#ppt_w/2)" to="(#ppt_x)" calcmode="lin" valueType="num">
                                      <p:cBhvr>
                                        <p:cTn id="100" dur="600" fill="hold">
                                          <p:stCondLst>
                                            <p:cond delay="0"/>
                                          </p:stCondLst>
                                        </p:cTn>
                                        <p:tgtEl>
                                          <p:spTgt spid="74"/>
                                        </p:tgtEl>
                                        <p:attrNameLst>
                                          <p:attrName>ppt_x</p:attrName>
                                        </p:attrNameLst>
                                      </p:cBhvr>
                                    </p:anim>
                                    <p:anim from="0" to="-1.0" calcmode="lin" valueType="num">
                                      <p:cBhvr>
                                        <p:cTn id="101" dur="200" decel="50000" autoRev="1" fill="hold">
                                          <p:stCondLst>
                                            <p:cond delay="600"/>
                                          </p:stCondLst>
                                        </p:cTn>
                                        <p:tgtEl>
                                          <p:spTgt spid="74"/>
                                        </p:tgtEl>
                                        <p:attrNameLst>
                                          <p:attrName>xshear</p:attrName>
                                        </p:attrNameLst>
                                      </p:cBhvr>
                                    </p:anim>
                                    <p:animScale>
                                      <p:cBhvr>
                                        <p:cTn id="102" dur="200" decel="100000" autoRev="1" fill="hold">
                                          <p:stCondLst>
                                            <p:cond delay="600"/>
                                          </p:stCondLst>
                                        </p:cTn>
                                        <p:tgtEl>
                                          <p:spTgt spid="74"/>
                                        </p:tgtEl>
                                      </p:cBhvr>
                                      <p:from x="100000" y="100000"/>
                                      <p:to x="80000" y="100000"/>
                                    </p:animScale>
                                    <p:anim by="(#ppt_h/3+#ppt_w*0.1)" calcmode="lin" valueType="num">
                                      <p:cBhvr additive="sum">
                                        <p:cTn id="103" dur="200" decel="100000" autoRev="1" fill="hold">
                                          <p:stCondLst>
                                            <p:cond delay="600"/>
                                          </p:stCondLst>
                                        </p:cTn>
                                        <p:tgtEl>
                                          <p:spTgt spid="74"/>
                                        </p:tgtEl>
                                        <p:attrNameLst>
                                          <p:attrName>ppt_x</p:attrName>
                                        </p:attrNameLst>
                                      </p:cBhvr>
                                    </p:anim>
                                  </p:childTnLst>
                                </p:cTn>
                              </p:par>
                            </p:childTnLst>
                          </p:cTn>
                        </p:par>
                      </p:childTnLst>
                    </p:cTn>
                  </p:par>
                  <p:par>
                    <p:cTn id="104" fill="hold">
                      <p:stCondLst>
                        <p:cond delay="indefinite"/>
                      </p:stCondLst>
                      <p:childTnLst>
                        <p:par>
                          <p:cTn id="105" fill="hold">
                            <p:stCondLst>
                              <p:cond delay="0"/>
                            </p:stCondLst>
                            <p:childTnLst>
                              <p:par>
                                <p:cTn id="106" presetID="34" presetClass="entr" presetSubtype="0" fill="hold" grpId="0" nodeType="clickEffect">
                                  <p:stCondLst>
                                    <p:cond delay="0"/>
                                  </p:stCondLst>
                                  <p:childTnLst>
                                    <p:set>
                                      <p:cBhvr>
                                        <p:cTn id="107" dur="1" fill="hold">
                                          <p:stCondLst>
                                            <p:cond delay="0"/>
                                          </p:stCondLst>
                                        </p:cTn>
                                        <p:tgtEl>
                                          <p:spTgt spid="75"/>
                                        </p:tgtEl>
                                        <p:attrNameLst>
                                          <p:attrName>style.visibility</p:attrName>
                                        </p:attrNameLst>
                                      </p:cBhvr>
                                      <p:to>
                                        <p:strVal val="visible"/>
                                      </p:to>
                                    </p:set>
                                    <p:anim from="(-#ppt_w/2)" to="(#ppt_x)" calcmode="lin" valueType="num">
                                      <p:cBhvr>
                                        <p:cTn id="108" dur="600" fill="hold">
                                          <p:stCondLst>
                                            <p:cond delay="0"/>
                                          </p:stCondLst>
                                        </p:cTn>
                                        <p:tgtEl>
                                          <p:spTgt spid="75"/>
                                        </p:tgtEl>
                                        <p:attrNameLst>
                                          <p:attrName>ppt_x</p:attrName>
                                        </p:attrNameLst>
                                      </p:cBhvr>
                                    </p:anim>
                                    <p:anim from="0" to="-1.0" calcmode="lin" valueType="num">
                                      <p:cBhvr>
                                        <p:cTn id="109" dur="200" decel="50000" autoRev="1" fill="hold">
                                          <p:stCondLst>
                                            <p:cond delay="600"/>
                                          </p:stCondLst>
                                        </p:cTn>
                                        <p:tgtEl>
                                          <p:spTgt spid="75"/>
                                        </p:tgtEl>
                                        <p:attrNameLst>
                                          <p:attrName>xshear</p:attrName>
                                        </p:attrNameLst>
                                      </p:cBhvr>
                                    </p:anim>
                                    <p:animScale>
                                      <p:cBhvr>
                                        <p:cTn id="110" dur="200" decel="100000" autoRev="1" fill="hold">
                                          <p:stCondLst>
                                            <p:cond delay="600"/>
                                          </p:stCondLst>
                                        </p:cTn>
                                        <p:tgtEl>
                                          <p:spTgt spid="75"/>
                                        </p:tgtEl>
                                      </p:cBhvr>
                                      <p:from x="100000" y="100000"/>
                                      <p:to x="80000" y="100000"/>
                                    </p:animScale>
                                    <p:anim by="(#ppt_h/3+#ppt_w*0.1)" calcmode="lin" valueType="num">
                                      <p:cBhvr additive="sum">
                                        <p:cTn id="111" dur="200" decel="100000" autoRev="1" fill="hold">
                                          <p:stCondLst>
                                            <p:cond delay="600"/>
                                          </p:stCondLst>
                                        </p:cTn>
                                        <p:tgtEl>
                                          <p:spTgt spid="75"/>
                                        </p:tgtEl>
                                        <p:attrNameLst>
                                          <p:attrName>ppt_x</p:attrName>
                                        </p:attrNameLst>
                                      </p:cBhvr>
                                    </p:anim>
                                  </p:childTnLst>
                                </p:cTn>
                              </p:par>
                            </p:childTnLst>
                          </p:cTn>
                        </p:par>
                      </p:childTnLst>
                    </p:cTn>
                  </p:par>
                  <p:par>
                    <p:cTn id="112" fill="hold">
                      <p:stCondLst>
                        <p:cond delay="indefinite"/>
                      </p:stCondLst>
                      <p:childTnLst>
                        <p:par>
                          <p:cTn id="113" fill="hold">
                            <p:stCondLst>
                              <p:cond delay="0"/>
                            </p:stCondLst>
                            <p:childTnLst>
                              <p:par>
                                <p:cTn id="114" presetID="34" presetClass="entr" presetSubtype="0" fill="hold" grpId="0" nodeType="clickEffect">
                                  <p:stCondLst>
                                    <p:cond delay="0"/>
                                  </p:stCondLst>
                                  <p:childTnLst>
                                    <p:set>
                                      <p:cBhvr>
                                        <p:cTn id="115" dur="1" fill="hold">
                                          <p:stCondLst>
                                            <p:cond delay="0"/>
                                          </p:stCondLst>
                                        </p:cTn>
                                        <p:tgtEl>
                                          <p:spTgt spid="76"/>
                                        </p:tgtEl>
                                        <p:attrNameLst>
                                          <p:attrName>style.visibility</p:attrName>
                                        </p:attrNameLst>
                                      </p:cBhvr>
                                      <p:to>
                                        <p:strVal val="visible"/>
                                      </p:to>
                                    </p:set>
                                    <p:anim from="(-#ppt_w/2)" to="(#ppt_x)" calcmode="lin" valueType="num">
                                      <p:cBhvr>
                                        <p:cTn id="116" dur="600" fill="hold">
                                          <p:stCondLst>
                                            <p:cond delay="0"/>
                                          </p:stCondLst>
                                        </p:cTn>
                                        <p:tgtEl>
                                          <p:spTgt spid="76"/>
                                        </p:tgtEl>
                                        <p:attrNameLst>
                                          <p:attrName>ppt_x</p:attrName>
                                        </p:attrNameLst>
                                      </p:cBhvr>
                                    </p:anim>
                                    <p:anim from="0" to="-1.0" calcmode="lin" valueType="num">
                                      <p:cBhvr>
                                        <p:cTn id="117" dur="200" decel="50000" autoRev="1" fill="hold">
                                          <p:stCondLst>
                                            <p:cond delay="600"/>
                                          </p:stCondLst>
                                        </p:cTn>
                                        <p:tgtEl>
                                          <p:spTgt spid="76"/>
                                        </p:tgtEl>
                                        <p:attrNameLst>
                                          <p:attrName>xshear</p:attrName>
                                        </p:attrNameLst>
                                      </p:cBhvr>
                                    </p:anim>
                                    <p:animScale>
                                      <p:cBhvr>
                                        <p:cTn id="118" dur="200" decel="100000" autoRev="1" fill="hold">
                                          <p:stCondLst>
                                            <p:cond delay="600"/>
                                          </p:stCondLst>
                                        </p:cTn>
                                        <p:tgtEl>
                                          <p:spTgt spid="76"/>
                                        </p:tgtEl>
                                      </p:cBhvr>
                                      <p:from x="100000" y="100000"/>
                                      <p:to x="80000" y="100000"/>
                                    </p:animScale>
                                    <p:anim by="(#ppt_h/3+#ppt_w*0.1)" calcmode="lin" valueType="num">
                                      <p:cBhvr additive="sum">
                                        <p:cTn id="119" dur="200" decel="100000" autoRev="1" fill="hold">
                                          <p:stCondLst>
                                            <p:cond delay="600"/>
                                          </p:stCondLst>
                                        </p:cTn>
                                        <p:tgtEl>
                                          <p:spTgt spid="76"/>
                                        </p:tgtEl>
                                        <p:attrNameLst>
                                          <p:attrName>ppt_x</p:attrName>
                                        </p:attrNameLst>
                                      </p:cBhvr>
                                    </p:anim>
                                  </p:childTnLst>
                                </p:cTn>
                              </p:par>
                            </p:childTnLst>
                          </p:cTn>
                        </p:par>
                      </p:childTnLst>
                    </p:cTn>
                  </p:par>
                  <p:par>
                    <p:cTn id="120" fill="hold">
                      <p:stCondLst>
                        <p:cond delay="indefinite"/>
                      </p:stCondLst>
                      <p:childTnLst>
                        <p:par>
                          <p:cTn id="121" fill="hold">
                            <p:stCondLst>
                              <p:cond delay="0"/>
                            </p:stCondLst>
                            <p:childTnLst>
                              <p:par>
                                <p:cTn id="122" presetID="34" presetClass="entr" presetSubtype="0" fill="hold" grpId="0" nodeType="clickEffect">
                                  <p:stCondLst>
                                    <p:cond delay="0"/>
                                  </p:stCondLst>
                                  <p:childTnLst>
                                    <p:set>
                                      <p:cBhvr>
                                        <p:cTn id="123" dur="1" fill="hold">
                                          <p:stCondLst>
                                            <p:cond delay="0"/>
                                          </p:stCondLst>
                                        </p:cTn>
                                        <p:tgtEl>
                                          <p:spTgt spid="77"/>
                                        </p:tgtEl>
                                        <p:attrNameLst>
                                          <p:attrName>style.visibility</p:attrName>
                                        </p:attrNameLst>
                                      </p:cBhvr>
                                      <p:to>
                                        <p:strVal val="visible"/>
                                      </p:to>
                                    </p:set>
                                    <p:anim from="(-#ppt_w/2)" to="(#ppt_x)" calcmode="lin" valueType="num">
                                      <p:cBhvr>
                                        <p:cTn id="124" dur="600" fill="hold">
                                          <p:stCondLst>
                                            <p:cond delay="0"/>
                                          </p:stCondLst>
                                        </p:cTn>
                                        <p:tgtEl>
                                          <p:spTgt spid="77"/>
                                        </p:tgtEl>
                                        <p:attrNameLst>
                                          <p:attrName>ppt_x</p:attrName>
                                        </p:attrNameLst>
                                      </p:cBhvr>
                                    </p:anim>
                                    <p:anim from="0" to="-1.0" calcmode="lin" valueType="num">
                                      <p:cBhvr>
                                        <p:cTn id="125" dur="200" decel="50000" autoRev="1" fill="hold">
                                          <p:stCondLst>
                                            <p:cond delay="600"/>
                                          </p:stCondLst>
                                        </p:cTn>
                                        <p:tgtEl>
                                          <p:spTgt spid="77"/>
                                        </p:tgtEl>
                                        <p:attrNameLst>
                                          <p:attrName>xshear</p:attrName>
                                        </p:attrNameLst>
                                      </p:cBhvr>
                                    </p:anim>
                                    <p:animScale>
                                      <p:cBhvr>
                                        <p:cTn id="126" dur="200" decel="100000" autoRev="1" fill="hold">
                                          <p:stCondLst>
                                            <p:cond delay="600"/>
                                          </p:stCondLst>
                                        </p:cTn>
                                        <p:tgtEl>
                                          <p:spTgt spid="77"/>
                                        </p:tgtEl>
                                      </p:cBhvr>
                                      <p:from x="100000" y="100000"/>
                                      <p:to x="80000" y="100000"/>
                                    </p:animScale>
                                    <p:anim by="(#ppt_h/3+#ppt_w*0.1)" calcmode="lin" valueType="num">
                                      <p:cBhvr additive="sum">
                                        <p:cTn id="127" dur="200" decel="100000" autoRev="1" fill="hold">
                                          <p:stCondLst>
                                            <p:cond delay="600"/>
                                          </p:stCondLst>
                                        </p:cTn>
                                        <p:tgtEl>
                                          <p:spTgt spid="77"/>
                                        </p:tgtEl>
                                        <p:attrNameLst>
                                          <p:attrName>ppt_x</p:attrName>
                                        </p:attrNameLst>
                                      </p:cBhvr>
                                    </p:anim>
                                  </p:childTnLst>
                                </p:cTn>
                              </p:par>
                            </p:childTnLst>
                          </p:cTn>
                        </p:par>
                      </p:childTnLst>
                    </p:cTn>
                  </p:par>
                  <p:par>
                    <p:cTn id="128" fill="hold">
                      <p:stCondLst>
                        <p:cond delay="indefinite"/>
                      </p:stCondLst>
                      <p:childTnLst>
                        <p:par>
                          <p:cTn id="129" fill="hold">
                            <p:stCondLst>
                              <p:cond delay="0"/>
                            </p:stCondLst>
                            <p:childTnLst>
                              <p:par>
                                <p:cTn id="130" presetID="34" presetClass="entr" presetSubtype="0" fill="hold" grpId="0" nodeType="clickEffect">
                                  <p:stCondLst>
                                    <p:cond delay="0"/>
                                  </p:stCondLst>
                                  <p:childTnLst>
                                    <p:set>
                                      <p:cBhvr>
                                        <p:cTn id="131" dur="1" fill="hold">
                                          <p:stCondLst>
                                            <p:cond delay="0"/>
                                          </p:stCondLst>
                                        </p:cTn>
                                        <p:tgtEl>
                                          <p:spTgt spid="78"/>
                                        </p:tgtEl>
                                        <p:attrNameLst>
                                          <p:attrName>style.visibility</p:attrName>
                                        </p:attrNameLst>
                                      </p:cBhvr>
                                      <p:to>
                                        <p:strVal val="visible"/>
                                      </p:to>
                                    </p:set>
                                    <p:anim from="(-#ppt_w/2)" to="(#ppt_x)" calcmode="lin" valueType="num">
                                      <p:cBhvr>
                                        <p:cTn id="132" dur="600" fill="hold">
                                          <p:stCondLst>
                                            <p:cond delay="0"/>
                                          </p:stCondLst>
                                        </p:cTn>
                                        <p:tgtEl>
                                          <p:spTgt spid="78"/>
                                        </p:tgtEl>
                                        <p:attrNameLst>
                                          <p:attrName>ppt_x</p:attrName>
                                        </p:attrNameLst>
                                      </p:cBhvr>
                                    </p:anim>
                                    <p:anim from="0" to="-1.0" calcmode="lin" valueType="num">
                                      <p:cBhvr>
                                        <p:cTn id="133" dur="200" decel="50000" autoRev="1" fill="hold">
                                          <p:stCondLst>
                                            <p:cond delay="600"/>
                                          </p:stCondLst>
                                        </p:cTn>
                                        <p:tgtEl>
                                          <p:spTgt spid="78"/>
                                        </p:tgtEl>
                                        <p:attrNameLst>
                                          <p:attrName>xshear</p:attrName>
                                        </p:attrNameLst>
                                      </p:cBhvr>
                                    </p:anim>
                                    <p:animScale>
                                      <p:cBhvr>
                                        <p:cTn id="134" dur="200" decel="100000" autoRev="1" fill="hold">
                                          <p:stCondLst>
                                            <p:cond delay="600"/>
                                          </p:stCondLst>
                                        </p:cTn>
                                        <p:tgtEl>
                                          <p:spTgt spid="78"/>
                                        </p:tgtEl>
                                      </p:cBhvr>
                                      <p:from x="100000" y="100000"/>
                                      <p:to x="80000" y="100000"/>
                                    </p:animScale>
                                    <p:anim by="(#ppt_h/3+#ppt_w*0.1)" calcmode="lin" valueType="num">
                                      <p:cBhvr additive="sum">
                                        <p:cTn id="135" dur="200" decel="100000" autoRev="1" fill="hold">
                                          <p:stCondLst>
                                            <p:cond delay="600"/>
                                          </p:stCondLst>
                                        </p:cTn>
                                        <p:tgtEl>
                                          <p:spTgt spid="78"/>
                                        </p:tgtEl>
                                        <p:attrNameLst>
                                          <p:attrName>ppt_x</p:attrName>
                                        </p:attrNameLst>
                                      </p:cBhvr>
                                    </p:anim>
                                  </p:childTnLst>
                                </p:cTn>
                              </p:par>
                            </p:childTnLst>
                          </p:cTn>
                        </p:par>
                      </p:childTnLst>
                    </p:cTn>
                  </p:par>
                  <p:par>
                    <p:cTn id="136" fill="hold">
                      <p:stCondLst>
                        <p:cond delay="indefinite"/>
                      </p:stCondLst>
                      <p:childTnLst>
                        <p:par>
                          <p:cTn id="137" fill="hold">
                            <p:stCondLst>
                              <p:cond delay="0"/>
                            </p:stCondLst>
                            <p:childTnLst>
                              <p:par>
                                <p:cTn id="138" presetID="34" presetClass="entr" presetSubtype="0" fill="hold" grpId="0" nodeType="clickEffect">
                                  <p:stCondLst>
                                    <p:cond delay="0"/>
                                  </p:stCondLst>
                                  <p:childTnLst>
                                    <p:set>
                                      <p:cBhvr>
                                        <p:cTn id="139" dur="1" fill="hold">
                                          <p:stCondLst>
                                            <p:cond delay="0"/>
                                          </p:stCondLst>
                                        </p:cTn>
                                        <p:tgtEl>
                                          <p:spTgt spid="79"/>
                                        </p:tgtEl>
                                        <p:attrNameLst>
                                          <p:attrName>style.visibility</p:attrName>
                                        </p:attrNameLst>
                                      </p:cBhvr>
                                      <p:to>
                                        <p:strVal val="visible"/>
                                      </p:to>
                                    </p:set>
                                    <p:anim from="(-#ppt_w/2)" to="(#ppt_x)" calcmode="lin" valueType="num">
                                      <p:cBhvr>
                                        <p:cTn id="140" dur="600" fill="hold">
                                          <p:stCondLst>
                                            <p:cond delay="0"/>
                                          </p:stCondLst>
                                        </p:cTn>
                                        <p:tgtEl>
                                          <p:spTgt spid="79"/>
                                        </p:tgtEl>
                                        <p:attrNameLst>
                                          <p:attrName>ppt_x</p:attrName>
                                        </p:attrNameLst>
                                      </p:cBhvr>
                                    </p:anim>
                                    <p:anim from="0" to="-1.0" calcmode="lin" valueType="num">
                                      <p:cBhvr>
                                        <p:cTn id="141" dur="200" decel="50000" autoRev="1" fill="hold">
                                          <p:stCondLst>
                                            <p:cond delay="600"/>
                                          </p:stCondLst>
                                        </p:cTn>
                                        <p:tgtEl>
                                          <p:spTgt spid="79"/>
                                        </p:tgtEl>
                                        <p:attrNameLst>
                                          <p:attrName>xshear</p:attrName>
                                        </p:attrNameLst>
                                      </p:cBhvr>
                                    </p:anim>
                                    <p:animScale>
                                      <p:cBhvr>
                                        <p:cTn id="142" dur="200" decel="100000" autoRev="1" fill="hold">
                                          <p:stCondLst>
                                            <p:cond delay="600"/>
                                          </p:stCondLst>
                                        </p:cTn>
                                        <p:tgtEl>
                                          <p:spTgt spid="79"/>
                                        </p:tgtEl>
                                      </p:cBhvr>
                                      <p:from x="100000" y="100000"/>
                                      <p:to x="80000" y="100000"/>
                                    </p:animScale>
                                    <p:anim by="(#ppt_h/3+#ppt_w*0.1)" calcmode="lin" valueType="num">
                                      <p:cBhvr additive="sum">
                                        <p:cTn id="143" dur="200" decel="100000" autoRev="1" fill="hold">
                                          <p:stCondLst>
                                            <p:cond delay="600"/>
                                          </p:stCondLst>
                                        </p:cTn>
                                        <p:tgtEl>
                                          <p:spTgt spid="79"/>
                                        </p:tgtEl>
                                        <p:attrNameLst>
                                          <p:attrName>ppt_x</p:attrName>
                                        </p:attrNameLst>
                                      </p:cBhvr>
                                    </p:anim>
                                  </p:childTnLst>
                                </p:cTn>
                              </p:par>
                            </p:childTnLst>
                          </p:cTn>
                        </p:par>
                      </p:childTnLst>
                    </p:cTn>
                  </p:par>
                  <p:par>
                    <p:cTn id="144" fill="hold">
                      <p:stCondLst>
                        <p:cond delay="indefinite"/>
                      </p:stCondLst>
                      <p:childTnLst>
                        <p:par>
                          <p:cTn id="145" fill="hold">
                            <p:stCondLst>
                              <p:cond delay="0"/>
                            </p:stCondLst>
                            <p:childTnLst>
                              <p:par>
                                <p:cTn id="146" presetID="34" presetClass="entr" presetSubtype="0" fill="hold" grpId="0" nodeType="clickEffect">
                                  <p:stCondLst>
                                    <p:cond delay="0"/>
                                  </p:stCondLst>
                                  <p:childTnLst>
                                    <p:set>
                                      <p:cBhvr>
                                        <p:cTn id="147" dur="1" fill="hold">
                                          <p:stCondLst>
                                            <p:cond delay="0"/>
                                          </p:stCondLst>
                                        </p:cTn>
                                        <p:tgtEl>
                                          <p:spTgt spid="85"/>
                                        </p:tgtEl>
                                        <p:attrNameLst>
                                          <p:attrName>style.visibility</p:attrName>
                                        </p:attrNameLst>
                                      </p:cBhvr>
                                      <p:to>
                                        <p:strVal val="visible"/>
                                      </p:to>
                                    </p:set>
                                    <p:anim from="(-#ppt_w/2)" to="(#ppt_x)" calcmode="lin" valueType="num">
                                      <p:cBhvr>
                                        <p:cTn id="148" dur="600" fill="hold">
                                          <p:stCondLst>
                                            <p:cond delay="0"/>
                                          </p:stCondLst>
                                        </p:cTn>
                                        <p:tgtEl>
                                          <p:spTgt spid="85"/>
                                        </p:tgtEl>
                                        <p:attrNameLst>
                                          <p:attrName>ppt_x</p:attrName>
                                        </p:attrNameLst>
                                      </p:cBhvr>
                                    </p:anim>
                                    <p:anim from="0" to="-1.0" calcmode="lin" valueType="num">
                                      <p:cBhvr>
                                        <p:cTn id="149" dur="200" decel="50000" autoRev="1" fill="hold">
                                          <p:stCondLst>
                                            <p:cond delay="600"/>
                                          </p:stCondLst>
                                        </p:cTn>
                                        <p:tgtEl>
                                          <p:spTgt spid="85"/>
                                        </p:tgtEl>
                                        <p:attrNameLst>
                                          <p:attrName>xshear</p:attrName>
                                        </p:attrNameLst>
                                      </p:cBhvr>
                                    </p:anim>
                                    <p:animScale>
                                      <p:cBhvr>
                                        <p:cTn id="150" dur="200" decel="100000" autoRev="1" fill="hold">
                                          <p:stCondLst>
                                            <p:cond delay="600"/>
                                          </p:stCondLst>
                                        </p:cTn>
                                        <p:tgtEl>
                                          <p:spTgt spid="85"/>
                                        </p:tgtEl>
                                      </p:cBhvr>
                                      <p:from x="100000" y="100000"/>
                                      <p:to x="80000" y="100000"/>
                                    </p:animScale>
                                    <p:anim by="(#ppt_h/3+#ppt_w*0.1)" calcmode="lin" valueType="num">
                                      <p:cBhvr additive="sum">
                                        <p:cTn id="151" dur="200" decel="100000" autoRev="1" fill="hold">
                                          <p:stCondLst>
                                            <p:cond delay="600"/>
                                          </p:stCondLst>
                                        </p:cTn>
                                        <p:tgtEl>
                                          <p:spTgt spid="85"/>
                                        </p:tgtEl>
                                        <p:attrNameLst>
                                          <p:attrName>ppt_x</p:attrName>
                                        </p:attrNameLst>
                                      </p:cBhvr>
                                    </p:anim>
                                  </p:childTnLst>
                                </p:cTn>
                              </p:par>
                            </p:childTnLst>
                          </p:cTn>
                        </p:par>
                      </p:childTnLst>
                    </p:cTn>
                  </p:par>
                  <p:par>
                    <p:cTn id="152" fill="hold">
                      <p:stCondLst>
                        <p:cond delay="indefinite"/>
                      </p:stCondLst>
                      <p:childTnLst>
                        <p:par>
                          <p:cTn id="153" fill="hold">
                            <p:stCondLst>
                              <p:cond delay="0"/>
                            </p:stCondLst>
                            <p:childTnLst>
                              <p:par>
                                <p:cTn id="154" presetID="34" presetClass="entr" presetSubtype="0" fill="hold" grpId="0" nodeType="clickEffect">
                                  <p:stCondLst>
                                    <p:cond delay="0"/>
                                  </p:stCondLst>
                                  <p:childTnLst>
                                    <p:set>
                                      <p:cBhvr>
                                        <p:cTn id="155" dur="1" fill="hold">
                                          <p:stCondLst>
                                            <p:cond delay="0"/>
                                          </p:stCondLst>
                                        </p:cTn>
                                        <p:tgtEl>
                                          <p:spTgt spid="86"/>
                                        </p:tgtEl>
                                        <p:attrNameLst>
                                          <p:attrName>style.visibility</p:attrName>
                                        </p:attrNameLst>
                                      </p:cBhvr>
                                      <p:to>
                                        <p:strVal val="visible"/>
                                      </p:to>
                                    </p:set>
                                    <p:anim from="(-#ppt_w/2)" to="(#ppt_x)" calcmode="lin" valueType="num">
                                      <p:cBhvr>
                                        <p:cTn id="156" dur="600" fill="hold">
                                          <p:stCondLst>
                                            <p:cond delay="0"/>
                                          </p:stCondLst>
                                        </p:cTn>
                                        <p:tgtEl>
                                          <p:spTgt spid="86"/>
                                        </p:tgtEl>
                                        <p:attrNameLst>
                                          <p:attrName>ppt_x</p:attrName>
                                        </p:attrNameLst>
                                      </p:cBhvr>
                                    </p:anim>
                                    <p:anim from="0" to="-1.0" calcmode="lin" valueType="num">
                                      <p:cBhvr>
                                        <p:cTn id="157" dur="200" decel="50000" autoRev="1" fill="hold">
                                          <p:stCondLst>
                                            <p:cond delay="600"/>
                                          </p:stCondLst>
                                        </p:cTn>
                                        <p:tgtEl>
                                          <p:spTgt spid="86"/>
                                        </p:tgtEl>
                                        <p:attrNameLst>
                                          <p:attrName>xshear</p:attrName>
                                        </p:attrNameLst>
                                      </p:cBhvr>
                                    </p:anim>
                                    <p:animScale>
                                      <p:cBhvr>
                                        <p:cTn id="158" dur="200" decel="100000" autoRev="1" fill="hold">
                                          <p:stCondLst>
                                            <p:cond delay="600"/>
                                          </p:stCondLst>
                                        </p:cTn>
                                        <p:tgtEl>
                                          <p:spTgt spid="86"/>
                                        </p:tgtEl>
                                      </p:cBhvr>
                                      <p:from x="100000" y="100000"/>
                                      <p:to x="80000" y="100000"/>
                                    </p:animScale>
                                    <p:anim by="(#ppt_h/3+#ppt_w*0.1)" calcmode="lin" valueType="num">
                                      <p:cBhvr additive="sum">
                                        <p:cTn id="159" dur="200" decel="100000" autoRev="1" fill="hold">
                                          <p:stCondLst>
                                            <p:cond delay="600"/>
                                          </p:stCondLst>
                                        </p:cTn>
                                        <p:tgtEl>
                                          <p:spTgt spid="86"/>
                                        </p:tgtEl>
                                        <p:attrNameLst>
                                          <p:attrName>ppt_x</p:attrName>
                                        </p:attrNameLst>
                                      </p:cBhvr>
                                    </p:anim>
                                  </p:childTnLst>
                                </p:cTn>
                              </p:par>
                            </p:childTnLst>
                          </p:cTn>
                        </p:par>
                      </p:childTnLst>
                    </p:cTn>
                  </p:par>
                  <p:par>
                    <p:cTn id="160" fill="hold">
                      <p:stCondLst>
                        <p:cond delay="indefinite"/>
                      </p:stCondLst>
                      <p:childTnLst>
                        <p:par>
                          <p:cTn id="161" fill="hold">
                            <p:stCondLst>
                              <p:cond delay="0"/>
                            </p:stCondLst>
                            <p:childTnLst>
                              <p:par>
                                <p:cTn id="162" presetID="18" presetClass="entr" presetSubtype="12" fill="hold" nodeType="clickEffect">
                                  <p:stCondLst>
                                    <p:cond delay="0"/>
                                  </p:stCondLst>
                                  <p:childTnLst>
                                    <p:set>
                                      <p:cBhvr>
                                        <p:cTn id="163" dur="1" fill="hold">
                                          <p:stCondLst>
                                            <p:cond delay="0"/>
                                          </p:stCondLst>
                                        </p:cTn>
                                        <p:tgtEl>
                                          <p:spTgt spid="82"/>
                                        </p:tgtEl>
                                        <p:attrNameLst>
                                          <p:attrName>style.visibility</p:attrName>
                                        </p:attrNameLst>
                                      </p:cBhvr>
                                      <p:to>
                                        <p:strVal val="visible"/>
                                      </p:to>
                                    </p:set>
                                    <p:animEffect transition="in" filter="strips(downLeft)">
                                      <p:cBhvr>
                                        <p:cTn id="164" dur="500"/>
                                        <p:tgtEl>
                                          <p:spTgt spid="82"/>
                                        </p:tgtEl>
                                      </p:cBhvr>
                                    </p:animEffect>
                                  </p:childTnLst>
                                </p:cTn>
                              </p:par>
                            </p:childTnLst>
                          </p:cTn>
                        </p:par>
                      </p:childTnLst>
                    </p:cTn>
                  </p:par>
                  <p:par>
                    <p:cTn id="165" fill="hold">
                      <p:stCondLst>
                        <p:cond delay="indefinite"/>
                      </p:stCondLst>
                      <p:childTnLst>
                        <p:par>
                          <p:cTn id="166" fill="hold">
                            <p:stCondLst>
                              <p:cond delay="0"/>
                            </p:stCondLst>
                            <p:childTnLst>
                              <p:par>
                                <p:cTn id="167" presetID="18" presetClass="entr" presetSubtype="12" fill="hold" nodeType="clickEffect">
                                  <p:stCondLst>
                                    <p:cond delay="0"/>
                                  </p:stCondLst>
                                  <p:childTnLst>
                                    <p:set>
                                      <p:cBhvr>
                                        <p:cTn id="168" dur="1" fill="hold">
                                          <p:stCondLst>
                                            <p:cond delay="0"/>
                                          </p:stCondLst>
                                        </p:cTn>
                                        <p:tgtEl>
                                          <p:spTgt spid="88"/>
                                        </p:tgtEl>
                                        <p:attrNameLst>
                                          <p:attrName>style.visibility</p:attrName>
                                        </p:attrNameLst>
                                      </p:cBhvr>
                                      <p:to>
                                        <p:strVal val="visible"/>
                                      </p:to>
                                    </p:set>
                                    <p:animEffect transition="in" filter="strips(downLeft)">
                                      <p:cBhvr>
                                        <p:cTn id="169" dur="500"/>
                                        <p:tgtEl>
                                          <p:spTgt spid="88"/>
                                        </p:tgtEl>
                                      </p:cBhvr>
                                    </p:animEffect>
                                  </p:childTnLst>
                                </p:cTn>
                              </p:par>
                            </p:childTnLst>
                          </p:cTn>
                        </p:par>
                      </p:childTnLst>
                    </p:cTn>
                  </p:par>
                  <p:par>
                    <p:cTn id="170" fill="hold">
                      <p:stCondLst>
                        <p:cond delay="indefinite"/>
                      </p:stCondLst>
                      <p:childTnLst>
                        <p:par>
                          <p:cTn id="171" fill="hold">
                            <p:stCondLst>
                              <p:cond delay="0"/>
                            </p:stCondLst>
                            <p:childTnLst>
                              <p:par>
                                <p:cTn id="172" presetID="18" presetClass="entr" presetSubtype="12" fill="hold" nodeType="clickEffect">
                                  <p:stCondLst>
                                    <p:cond delay="0"/>
                                  </p:stCondLst>
                                  <p:childTnLst>
                                    <p:set>
                                      <p:cBhvr>
                                        <p:cTn id="173" dur="1" fill="hold">
                                          <p:stCondLst>
                                            <p:cond delay="0"/>
                                          </p:stCondLst>
                                        </p:cTn>
                                        <p:tgtEl>
                                          <p:spTgt spid="89"/>
                                        </p:tgtEl>
                                        <p:attrNameLst>
                                          <p:attrName>style.visibility</p:attrName>
                                        </p:attrNameLst>
                                      </p:cBhvr>
                                      <p:to>
                                        <p:strVal val="visible"/>
                                      </p:to>
                                    </p:set>
                                    <p:animEffect transition="in" filter="strips(downLeft)">
                                      <p:cBhvr>
                                        <p:cTn id="174" dur="500"/>
                                        <p:tgtEl>
                                          <p:spTgt spid="89"/>
                                        </p:tgtEl>
                                      </p:cBhvr>
                                    </p:animEffect>
                                  </p:childTnLst>
                                </p:cTn>
                              </p:par>
                            </p:childTnLst>
                          </p:cTn>
                        </p:par>
                      </p:childTnLst>
                    </p:cTn>
                  </p:par>
                  <p:par>
                    <p:cTn id="175" fill="hold">
                      <p:stCondLst>
                        <p:cond delay="indefinite"/>
                      </p:stCondLst>
                      <p:childTnLst>
                        <p:par>
                          <p:cTn id="176" fill="hold">
                            <p:stCondLst>
                              <p:cond delay="0"/>
                            </p:stCondLst>
                            <p:childTnLst>
                              <p:par>
                                <p:cTn id="177" presetID="18" presetClass="entr" presetSubtype="12" fill="hold" nodeType="clickEffect">
                                  <p:stCondLst>
                                    <p:cond delay="0"/>
                                  </p:stCondLst>
                                  <p:childTnLst>
                                    <p:set>
                                      <p:cBhvr>
                                        <p:cTn id="178" dur="1" fill="hold">
                                          <p:stCondLst>
                                            <p:cond delay="0"/>
                                          </p:stCondLst>
                                        </p:cTn>
                                        <p:tgtEl>
                                          <p:spTgt spid="90"/>
                                        </p:tgtEl>
                                        <p:attrNameLst>
                                          <p:attrName>style.visibility</p:attrName>
                                        </p:attrNameLst>
                                      </p:cBhvr>
                                      <p:to>
                                        <p:strVal val="visible"/>
                                      </p:to>
                                    </p:set>
                                    <p:animEffect transition="in" filter="strips(downLeft)">
                                      <p:cBhvr>
                                        <p:cTn id="179" dur="500"/>
                                        <p:tgtEl>
                                          <p:spTgt spid="90"/>
                                        </p:tgtEl>
                                      </p:cBhvr>
                                    </p:animEffect>
                                  </p:childTnLst>
                                </p:cTn>
                              </p:par>
                            </p:childTnLst>
                          </p:cTn>
                        </p:par>
                      </p:childTnLst>
                    </p:cTn>
                  </p:par>
                  <p:par>
                    <p:cTn id="180" fill="hold">
                      <p:stCondLst>
                        <p:cond delay="indefinite"/>
                      </p:stCondLst>
                      <p:childTnLst>
                        <p:par>
                          <p:cTn id="181" fill="hold">
                            <p:stCondLst>
                              <p:cond delay="0"/>
                            </p:stCondLst>
                            <p:childTnLst>
                              <p:par>
                                <p:cTn id="182" presetID="18" presetClass="entr" presetSubtype="12" fill="hold" nodeType="clickEffect">
                                  <p:stCondLst>
                                    <p:cond delay="0"/>
                                  </p:stCondLst>
                                  <p:childTnLst>
                                    <p:set>
                                      <p:cBhvr>
                                        <p:cTn id="183" dur="1" fill="hold">
                                          <p:stCondLst>
                                            <p:cond delay="0"/>
                                          </p:stCondLst>
                                        </p:cTn>
                                        <p:tgtEl>
                                          <p:spTgt spid="92"/>
                                        </p:tgtEl>
                                        <p:attrNameLst>
                                          <p:attrName>style.visibility</p:attrName>
                                        </p:attrNameLst>
                                      </p:cBhvr>
                                      <p:to>
                                        <p:strVal val="visible"/>
                                      </p:to>
                                    </p:set>
                                    <p:animEffect transition="in" filter="strips(downLeft)">
                                      <p:cBhvr>
                                        <p:cTn id="184" dur="500"/>
                                        <p:tgtEl>
                                          <p:spTgt spid="92"/>
                                        </p:tgtEl>
                                      </p:cBhvr>
                                    </p:animEffect>
                                  </p:childTnLst>
                                </p:cTn>
                              </p:par>
                            </p:childTnLst>
                          </p:cTn>
                        </p:par>
                      </p:childTnLst>
                    </p:cTn>
                  </p:par>
                  <p:par>
                    <p:cTn id="185" fill="hold">
                      <p:stCondLst>
                        <p:cond delay="indefinite"/>
                      </p:stCondLst>
                      <p:childTnLst>
                        <p:par>
                          <p:cTn id="186" fill="hold">
                            <p:stCondLst>
                              <p:cond delay="0"/>
                            </p:stCondLst>
                            <p:childTnLst>
                              <p:par>
                                <p:cTn id="187" presetID="18" presetClass="entr" presetSubtype="12" fill="hold" nodeType="clickEffect">
                                  <p:stCondLst>
                                    <p:cond delay="0"/>
                                  </p:stCondLst>
                                  <p:childTnLst>
                                    <p:set>
                                      <p:cBhvr>
                                        <p:cTn id="188" dur="1" fill="hold">
                                          <p:stCondLst>
                                            <p:cond delay="0"/>
                                          </p:stCondLst>
                                        </p:cTn>
                                        <p:tgtEl>
                                          <p:spTgt spid="93"/>
                                        </p:tgtEl>
                                        <p:attrNameLst>
                                          <p:attrName>style.visibility</p:attrName>
                                        </p:attrNameLst>
                                      </p:cBhvr>
                                      <p:to>
                                        <p:strVal val="visible"/>
                                      </p:to>
                                    </p:set>
                                    <p:animEffect transition="in" filter="strips(downLeft)">
                                      <p:cBhvr>
                                        <p:cTn id="189" dur="500"/>
                                        <p:tgtEl>
                                          <p:spTgt spid="93"/>
                                        </p:tgtEl>
                                      </p:cBhvr>
                                    </p:animEffect>
                                  </p:childTnLst>
                                </p:cTn>
                              </p:par>
                            </p:childTnLst>
                          </p:cTn>
                        </p:par>
                      </p:childTnLst>
                    </p:cTn>
                  </p:par>
                  <p:par>
                    <p:cTn id="190" fill="hold">
                      <p:stCondLst>
                        <p:cond delay="indefinite"/>
                      </p:stCondLst>
                      <p:childTnLst>
                        <p:par>
                          <p:cTn id="191" fill="hold">
                            <p:stCondLst>
                              <p:cond delay="0"/>
                            </p:stCondLst>
                            <p:childTnLst>
                              <p:par>
                                <p:cTn id="192" presetID="18" presetClass="entr" presetSubtype="12" fill="hold" nodeType="clickEffect">
                                  <p:stCondLst>
                                    <p:cond delay="0"/>
                                  </p:stCondLst>
                                  <p:childTnLst>
                                    <p:set>
                                      <p:cBhvr>
                                        <p:cTn id="193" dur="1" fill="hold">
                                          <p:stCondLst>
                                            <p:cond delay="0"/>
                                          </p:stCondLst>
                                        </p:cTn>
                                        <p:tgtEl>
                                          <p:spTgt spid="94"/>
                                        </p:tgtEl>
                                        <p:attrNameLst>
                                          <p:attrName>style.visibility</p:attrName>
                                        </p:attrNameLst>
                                      </p:cBhvr>
                                      <p:to>
                                        <p:strVal val="visible"/>
                                      </p:to>
                                    </p:set>
                                    <p:animEffect transition="in" filter="strips(downLeft)">
                                      <p:cBhvr>
                                        <p:cTn id="194" dur="500"/>
                                        <p:tgtEl>
                                          <p:spTgt spid="94"/>
                                        </p:tgtEl>
                                      </p:cBhvr>
                                    </p:animEffect>
                                  </p:childTnLst>
                                </p:cTn>
                              </p:par>
                            </p:childTnLst>
                          </p:cTn>
                        </p:par>
                      </p:childTnLst>
                    </p:cTn>
                  </p:par>
                  <p:par>
                    <p:cTn id="195" fill="hold">
                      <p:stCondLst>
                        <p:cond delay="indefinite"/>
                      </p:stCondLst>
                      <p:childTnLst>
                        <p:par>
                          <p:cTn id="196" fill="hold">
                            <p:stCondLst>
                              <p:cond delay="0"/>
                            </p:stCondLst>
                            <p:childTnLst>
                              <p:par>
                                <p:cTn id="197" presetID="19" presetClass="entr" presetSubtype="10" fill="hold" nodeType="clickEffect">
                                  <p:stCondLst>
                                    <p:cond delay="0"/>
                                  </p:stCondLst>
                                  <p:childTnLst>
                                    <p:set>
                                      <p:cBhvr>
                                        <p:cTn id="198" dur="1" fill="hold">
                                          <p:stCondLst>
                                            <p:cond delay="0"/>
                                          </p:stCondLst>
                                        </p:cTn>
                                        <p:tgtEl>
                                          <p:spTgt spid="105"/>
                                        </p:tgtEl>
                                        <p:attrNameLst>
                                          <p:attrName>style.visibility</p:attrName>
                                        </p:attrNameLst>
                                      </p:cBhvr>
                                      <p:to>
                                        <p:strVal val="visible"/>
                                      </p:to>
                                    </p:set>
                                    <p:anim calcmode="lin" valueType="num">
                                      <p:cBhvr>
                                        <p:cTn id="199" dur="5000" fill="hold"/>
                                        <p:tgtEl>
                                          <p:spTgt spid="105"/>
                                        </p:tgtEl>
                                        <p:attrNameLst>
                                          <p:attrName>ppt_w</p:attrName>
                                        </p:attrNameLst>
                                      </p:cBhvr>
                                      <p:tavLst>
                                        <p:tav tm="0" fmla="#ppt_w*sin(2.5*pi*$)">
                                          <p:val>
                                            <p:fltVal val="0"/>
                                          </p:val>
                                        </p:tav>
                                        <p:tav tm="100000">
                                          <p:val>
                                            <p:fltVal val="1"/>
                                          </p:val>
                                        </p:tav>
                                      </p:tavLst>
                                    </p:anim>
                                    <p:anim calcmode="lin" valueType="num">
                                      <p:cBhvr>
                                        <p:cTn id="200" dur="5000" fill="hold"/>
                                        <p:tgtEl>
                                          <p:spTgt spid="105"/>
                                        </p:tgtEl>
                                        <p:attrNameLst>
                                          <p:attrName>ppt_h</p:attrName>
                                        </p:attrNameLst>
                                      </p:cBhvr>
                                      <p:tavLst>
                                        <p:tav tm="0">
                                          <p:val>
                                            <p:strVal val="#ppt_h"/>
                                          </p:val>
                                        </p:tav>
                                        <p:tav tm="100000">
                                          <p:val>
                                            <p:strVal val="#ppt_h"/>
                                          </p:val>
                                        </p:tav>
                                      </p:tavLst>
                                    </p:anim>
                                  </p:childTnLst>
                                </p:cTn>
                              </p:par>
                            </p:childTnLst>
                          </p:cTn>
                        </p:par>
                      </p:childTnLst>
                    </p:cTn>
                  </p:par>
                  <p:par>
                    <p:cTn id="201" fill="hold">
                      <p:stCondLst>
                        <p:cond delay="indefinite"/>
                      </p:stCondLst>
                      <p:childTnLst>
                        <p:par>
                          <p:cTn id="202" fill="hold">
                            <p:stCondLst>
                              <p:cond delay="0"/>
                            </p:stCondLst>
                            <p:childTnLst>
                              <p:par>
                                <p:cTn id="203" presetID="6" presetClass="entr" presetSubtype="16" fill="hold" grpId="0" nodeType="clickEffect">
                                  <p:stCondLst>
                                    <p:cond delay="0"/>
                                  </p:stCondLst>
                                  <p:childTnLst>
                                    <p:set>
                                      <p:cBhvr>
                                        <p:cTn id="204" dur="1" fill="hold">
                                          <p:stCondLst>
                                            <p:cond delay="0"/>
                                          </p:stCondLst>
                                        </p:cTn>
                                        <p:tgtEl>
                                          <p:spTgt spid="102"/>
                                        </p:tgtEl>
                                        <p:attrNameLst>
                                          <p:attrName>style.visibility</p:attrName>
                                        </p:attrNameLst>
                                      </p:cBhvr>
                                      <p:to>
                                        <p:strVal val="visible"/>
                                      </p:to>
                                    </p:set>
                                    <p:animEffect transition="in" filter="circle(in)">
                                      <p:cBhvr>
                                        <p:cTn id="205" dur="2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8" grpId="0"/>
      <p:bldP spid="53" grpId="0" animBg="1"/>
      <p:bldP spid="54" grpId="0" animBg="1"/>
      <p:bldP spid="55" grpId="0" animBg="1"/>
      <p:bldP spid="61" grpId="0"/>
      <p:bldP spid="85" grpId="0"/>
      <p:bldP spid="86" grpId="0"/>
      <p:bldP spid="102" grpId="0" animBg="1"/>
      <p:bldP spid="1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رابط كسهم مستقيم 16"/>
          <p:cNvCxnSpPr/>
          <p:nvPr/>
        </p:nvCxnSpPr>
        <p:spPr>
          <a:xfrm>
            <a:off x="1214414"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35883" y="4321975"/>
            <a:ext cx="378621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85722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857224"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857224"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857224"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857224"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857224"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1465241"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1214414" y="6172162"/>
            <a:ext cx="571504" cy="400110"/>
          </a:xfrm>
          <a:prstGeom prst="rect">
            <a:avLst/>
          </a:prstGeom>
          <a:noFill/>
        </p:spPr>
        <p:txBody>
          <a:bodyPr wrap="square" rtlCol="1">
            <a:spAutoFit/>
          </a:bodyPr>
          <a:lstStyle/>
          <a:p>
            <a:r>
              <a:rPr lang="ar-SA" sz="2000" b="1" dirty="0" smtClean="0"/>
              <a:t>50</a:t>
            </a:r>
            <a:endParaRPr lang="ar-SA" sz="2000" b="1" dirty="0"/>
          </a:p>
        </p:txBody>
      </p:sp>
      <p:sp>
        <p:nvSpPr>
          <p:cNvPr id="68" name="مربع نص 67"/>
          <p:cNvSpPr txBox="1"/>
          <p:nvPr/>
        </p:nvSpPr>
        <p:spPr>
          <a:xfrm>
            <a:off x="1785918" y="6215082"/>
            <a:ext cx="571504" cy="400110"/>
          </a:xfrm>
          <a:prstGeom prst="rect">
            <a:avLst/>
          </a:prstGeom>
          <a:noFill/>
        </p:spPr>
        <p:txBody>
          <a:bodyPr wrap="square" rtlCol="1">
            <a:spAutoFit/>
          </a:bodyPr>
          <a:lstStyle/>
          <a:p>
            <a:r>
              <a:rPr lang="ar-SA" sz="2000" b="1" dirty="0" smtClean="0"/>
              <a:t>60</a:t>
            </a:r>
            <a:endParaRPr lang="ar-SA" sz="2000" b="1" dirty="0"/>
          </a:p>
        </p:txBody>
      </p:sp>
      <p:sp>
        <p:nvSpPr>
          <p:cNvPr id="69" name="مربع نص 68"/>
          <p:cNvSpPr txBox="1"/>
          <p:nvPr/>
        </p:nvSpPr>
        <p:spPr>
          <a:xfrm>
            <a:off x="2428860" y="6215082"/>
            <a:ext cx="571504" cy="400110"/>
          </a:xfrm>
          <a:prstGeom prst="rect">
            <a:avLst/>
          </a:prstGeom>
          <a:noFill/>
        </p:spPr>
        <p:txBody>
          <a:bodyPr wrap="square" rtlCol="1">
            <a:spAutoFit/>
          </a:bodyPr>
          <a:lstStyle/>
          <a:p>
            <a:r>
              <a:rPr lang="ar-SA" sz="2000" b="1" dirty="0" smtClean="0"/>
              <a:t>70</a:t>
            </a:r>
            <a:endParaRPr lang="ar-SA" sz="2000" b="1" dirty="0"/>
          </a:p>
        </p:txBody>
      </p:sp>
      <p:sp>
        <p:nvSpPr>
          <p:cNvPr id="70" name="مربع نص 69"/>
          <p:cNvSpPr txBox="1"/>
          <p:nvPr/>
        </p:nvSpPr>
        <p:spPr>
          <a:xfrm>
            <a:off x="2928926" y="6215082"/>
            <a:ext cx="571504" cy="400110"/>
          </a:xfrm>
          <a:prstGeom prst="rect">
            <a:avLst/>
          </a:prstGeom>
          <a:noFill/>
        </p:spPr>
        <p:txBody>
          <a:bodyPr wrap="square" rtlCol="1">
            <a:spAutoFit/>
          </a:bodyPr>
          <a:lstStyle/>
          <a:p>
            <a:r>
              <a:rPr lang="ar-SA" sz="2000" b="1" dirty="0" smtClean="0"/>
              <a:t>80</a:t>
            </a:r>
            <a:endParaRPr lang="ar-SA" sz="2000" b="1" dirty="0"/>
          </a:p>
        </p:txBody>
      </p:sp>
      <p:sp>
        <p:nvSpPr>
          <p:cNvPr id="71" name="مربع نص 70"/>
          <p:cNvSpPr txBox="1"/>
          <p:nvPr/>
        </p:nvSpPr>
        <p:spPr>
          <a:xfrm>
            <a:off x="3571868" y="6215082"/>
            <a:ext cx="571504" cy="400110"/>
          </a:xfrm>
          <a:prstGeom prst="rect">
            <a:avLst/>
          </a:prstGeom>
          <a:noFill/>
        </p:spPr>
        <p:txBody>
          <a:bodyPr wrap="square" rtlCol="1">
            <a:spAutoFit/>
          </a:bodyPr>
          <a:lstStyle/>
          <a:p>
            <a:r>
              <a:rPr lang="ar-SA" sz="2000" b="1" dirty="0" smtClean="0"/>
              <a:t>90</a:t>
            </a:r>
            <a:endParaRPr lang="ar-SA" sz="2000" b="1" dirty="0"/>
          </a:p>
        </p:txBody>
      </p:sp>
      <p:sp>
        <p:nvSpPr>
          <p:cNvPr id="72" name="مربع نص 71"/>
          <p:cNvSpPr txBox="1"/>
          <p:nvPr/>
        </p:nvSpPr>
        <p:spPr>
          <a:xfrm>
            <a:off x="4071934" y="6215082"/>
            <a:ext cx="642942" cy="400110"/>
          </a:xfrm>
          <a:prstGeom prst="rect">
            <a:avLst/>
          </a:prstGeom>
          <a:noFill/>
        </p:spPr>
        <p:txBody>
          <a:bodyPr wrap="square" rtlCol="1">
            <a:spAutoFit/>
          </a:bodyPr>
          <a:lstStyle/>
          <a:p>
            <a:r>
              <a:rPr lang="ar-SA" sz="2000" b="1" dirty="0" smtClean="0"/>
              <a:t>100</a:t>
            </a:r>
            <a:endParaRPr lang="ar-SA" sz="2000" b="1" dirty="0"/>
          </a:p>
        </p:txBody>
      </p:sp>
      <p:sp>
        <p:nvSpPr>
          <p:cNvPr id="73" name="مربع نص 72"/>
          <p:cNvSpPr txBox="1"/>
          <p:nvPr/>
        </p:nvSpPr>
        <p:spPr>
          <a:xfrm>
            <a:off x="4643438" y="6215082"/>
            <a:ext cx="642942" cy="400110"/>
          </a:xfrm>
          <a:prstGeom prst="rect">
            <a:avLst/>
          </a:prstGeom>
          <a:noFill/>
        </p:spPr>
        <p:txBody>
          <a:bodyPr wrap="square" rtlCol="1">
            <a:spAutoFit/>
          </a:bodyPr>
          <a:lstStyle/>
          <a:p>
            <a:r>
              <a:rPr lang="ar-SA" sz="2000" b="1" dirty="0" smtClean="0"/>
              <a:t>110</a:t>
            </a:r>
            <a:endParaRPr lang="ar-SA" sz="2000" b="1" dirty="0"/>
          </a:p>
        </p:txBody>
      </p:sp>
      <p:sp>
        <p:nvSpPr>
          <p:cNvPr id="74" name="مربع نص 73"/>
          <p:cNvSpPr txBox="1"/>
          <p:nvPr/>
        </p:nvSpPr>
        <p:spPr>
          <a:xfrm>
            <a:off x="285720" y="5572140"/>
            <a:ext cx="571504" cy="400110"/>
          </a:xfrm>
          <a:prstGeom prst="rect">
            <a:avLst/>
          </a:prstGeom>
          <a:noFill/>
        </p:spPr>
        <p:txBody>
          <a:bodyPr wrap="square" rtlCol="1">
            <a:spAutoFit/>
          </a:bodyPr>
          <a:lstStyle/>
          <a:p>
            <a:r>
              <a:rPr lang="ar-SA" sz="2000" b="1" dirty="0" smtClean="0"/>
              <a:t>10</a:t>
            </a:r>
            <a:endParaRPr lang="ar-SA" sz="2000" b="1" dirty="0"/>
          </a:p>
        </p:txBody>
      </p:sp>
      <p:sp>
        <p:nvSpPr>
          <p:cNvPr id="75" name="مربع نص 74"/>
          <p:cNvSpPr txBox="1"/>
          <p:nvPr/>
        </p:nvSpPr>
        <p:spPr>
          <a:xfrm>
            <a:off x="285720" y="5143512"/>
            <a:ext cx="571504" cy="400110"/>
          </a:xfrm>
          <a:prstGeom prst="rect">
            <a:avLst/>
          </a:prstGeom>
          <a:noFill/>
        </p:spPr>
        <p:txBody>
          <a:bodyPr wrap="square" rtlCol="1">
            <a:spAutoFit/>
          </a:bodyPr>
          <a:lstStyle/>
          <a:p>
            <a:r>
              <a:rPr lang="ar-SA" sz="2000" b="1" dirty="0" smtClean="0"/>
              <a:t>20</a:t>
            </a:r>
            <a:endParaRPr lang="ar-SA" sz="2000" b="1" dirty="0"/>
          </a:p>
        </p:txBody>
      </p:sp>
      <p:sp>
        <p:nvSpPr>
          <p:cNvPr id="76" name="مربع نص 75"/>
          <p:cNvSpPr txBox="1"/>
          <p:nvPr/>
        </p:nvSpPr>
        <p:spPr>
          <a:xfrm>
            <a:off x="285720" y="4743402"/>
            <a:ext cx="571504" cy="400110"/>
          </a:xfrm>
          <a:prstGeom prst="rect">
            <a:avLst/>
          </a:prstGeom>
          <a:noFill/>
        </p:spPr>
        <p:txBody>
          <a:bodyPr wrap="square" rtlCol="1">
            <a:spAutoFit/>
          </a:bodyPr>
          <a:lstStyle/>
          <a:p>
            <a:r>
              <a:rPr lang="ar-SA" sz="2000" b="1" dirty="0" smtClean="0"/>
              <a:t>30</a:t>
            </a:r>
            <a:endParaRPr lang="ar-SA" sz="2000" b="1" dirty="0"/>
          </a:p>
        </p:txBody>
      </p:sp>
      <p:sp>
        <p:nvSpPr>
          <p:cNvPr id="77" name="مربع نص 76"/>
          <p:cNvSpPr txBox="1"/>
          <p:nvPr/>
        </p:nvSpPr>
        <p:spPr>
          <a:xfrm>
            <a:off x="285720" y="4314774"/>
            <a:ext cx="571504" cy="400110"/>
          </a:xfrm>
          <a:prstGeom prst="rect">
            <a:avLst/>
          </a:prstGeom>
          <a:noFill/>
        </p:spPr>
        <p:txBody>
          <a:bodyPr wrap="square" rtlCol="1">
            <a:spAutoFit/>
          </a:bodyPr>
          <a:lstStyle/>
          <a:p>
            <a:r>
              <a:rPr lang="ar-SA" sz="2000" b="1" dirty="0" smtClean="0"/>
              <a:t>40</a:t>
            </a:r>
            <a:endParaRPr lang="ar-SA" sz="2000" b="1" dirty="0"/>
          </a:p>
        </p:txBody>
      </p:sp>
      <p:sp>
        <p:nvSpPr>
          <p:cNvPr id="78" name="مربع نص 77"/>
          <p:cNvSpPr txBox="1"/>
          <p:nvPr/>
        </p:nvSpPr>
        <p:spPr>
          <a:xfrm>
            <a:off x="285720" y="3886146"/>
            <a:ext cx="571504" cy="400110"/>
          </a:xfrm>
          <a:prstGeom prst="rect">
            <a:avLst/>
          </a:prstGeom>
          <a:noFill/>
        </p:spPr>
        <p:txBody>
          <a:bodyPr wrap="square" rtlCol="1">
            <a:spAutoFit/>
          </a:bodyPr>
          <a:lstStyle/>
          <a:p>
            <a:r>
              <a:rPr lang="ar-SA" sz="2000" b="1" dirty="0" smtClean="0"/>
              <a:t>50</a:t>
            </a:r>
            <a:endParaRPr lang="ar-SA" sz="2000" b="1" dirty="0"/>
          </a:p>
        </p:txBody>
      </p:sp>
      <p:sp>
        <p:nvSpPr>
          <p:cNvPr id="79" name="مربع نص 78"/>
          <p:cNvSpPr txBox="1"/>
          <p:nvPr/>
        </p:nvSpPr>
        <p:spPr>
          <a:xfrm>
            <a:off x="285720" y="3457518"/>
            <a:ext cx="571504" cy="400110"/>
          </a:xfrm>
          <a:prstGeom prst="rect">
            <a:avLst/>
          </a:prstGeom>
          <a:noFill/>
        </p:spPr>
        <p:txBody>
          <a:bodyPr wrap="square" rtlCol="1">
            <a:spAutoFit/>
          </a:bodyPr>
          <a:lstStyle/>
          <a:p>
            <a:r>
              <a:rPr lang="ar-SA" sz="2000" b="1" dirty="0" smtClean="0"/>
              <a:t>60</a:t>
            </a:r>
            <a:endParaRPr lang="ar-SA" sz="2000" b="1" dirty="0"/>
          </a:p>
        </p:txBody>
      </p:sp>
      <p:cxnSp>
        <p:nvCxnSpPr>
          <p:cNvPr id="80" name="رابط مستقيم 79"/>
          <p:cNvCxnSpPr/>
          <p:nvPr/>
        </p:nvCxnSpPr>
        <p:spPr>
          <a:xfrm>
            <a:off x="857224"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1428728" y="285749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2070082" y="328612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2641586" y="364331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3214678" y="421481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3786182" y="521336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4357686" y="5570552"/>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4929190" y="600076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8" name="مستطيل 97"/>
          <p:cNvSpPr/>
          <p:nvPr/>
        </p:nvSpPr>
        <p:spPr>
          <a:xfrm>
            <a:off x="428596" y="2000240"/>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effectLst>
                  <a:glow rad="139700">
                    <a:schemeClr val="accent2">
                      <a:satMod val="175000"/>
                      <a:alpha val="40000"/>
                    </a:schemeClr>
                  </a:glow>
                  <a:outerShdw blurRad="50800" dist="39000" dir="5460000" algn="tl">
                    <a:srgbClr val="000000">
                      <a:alpha val="38000"/>
                    </a:srgbClr>
                  </a:outerShdw>
                </a:effectLst>
              </a:rPr>
              <a:t>التكرار</a:t>
            </a:r>
            <a:endParaRPr lang="ar-SA" b="1" dirty="0">
              <a:ln w="11430"/>
              <a:effectLst>
                <a:glow rad="139700">
                  <a:schemeClr val="accent2">
                    <a:satMod val="175000"/>
                    <a:alpha val="40000"/>
                  </a:schemeClr>
                </a:glow>
                <a:outerShdw blurRad="50800" dist="39000" dir="5460000" algn="tl">
                  <a:srgbClr val="000000">
                    <a:alpha val="38000"/>
                  </a:srgbClr>
                </a:outerShdw>
              </a:effectLst>
            </a:endParaRPr>
          </a:p>
        </p:txBody>
      </p:sp>
      <p:sp>
        <p:nvSpPr>
          <p:cNvPr id="53" name="مستطيل 52"/>
          <p:cNvSpPr/>
          <p:nvPr/>
        </p:nvSpPr>
        <p:spPr>
          <a:xfrm>
            <a:off x="6702111" y="142852"/>
            <a:ext cx="2249334" cy="400110"/>
          </a:xfrm>
          <a:prstGeom prst="rect">
            <a:avLst/>
          </a:prstGeom>
          <a:effectLst>
            <a:glow rad="1397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prst="convex"/>
          </a:sp3d>
        </p:spPr>
        <p:style>
          <a:lnRef idx="1">
            <a:schemeClr val="accent2"/>
          </a:lnRef>
          <a:fillRef idx="2">
            <a:schemeClr val="accent2"/>
          </a:fillRef>
          <a:effectRef idx="1">
            <a:schemeClr val="accent2"/>
          </a:effectRef>
          <a:fontRef idx="minor">
            <a:schemeClr val="dk1"/>
          </a:fontRef>
        </p:style>
        <p:txBody>
          <a:bodyPr wrap="none">
            <a:spAutoFit/>
          </a:bodyPr>
          <a:lstStyle/>
          <a:p>
            <a:r>
              <a:rPr lang="ar-SA" sz="2000" b="1" dirty="0" smtClean="0">
                <a:solidFill>
                  <a:schemeClr val="tx1"/>
                </a:solidFill>
              </a:rPr>
              <a:t>المنحني المتجمع النازل :</a:t>
            </a:r>
            <a:endParaRPr lang="ar-SA" sz="2000" b="1" dirty="0">
              <a:solidFill>
                <a:schemeClr val="tx1"/>
              </a:solidFill>
            </a:endParaRPr>
          </a:p>
        </p:txBody>
      </p:sp>
      <p:sp>
        <p:nvSpPr>
          <p:cNvPr id="54" name="مستطيل 53"/>
          <p:cNvSpPr/>
          <p:nvPr/>
        </p:nvSpPr>
        <p:spPr>
          <a:xfrm>
            <a:off x="214282" y="642918"/>
            <a:ext cx="8715436"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scene3d>
              <a:camera prst="orthographicFront"/>
              <a:lightRig rig="threePt" dir="t"/>
            </a:scene3d>
            <a:sp3d extrusionH="57150">
              <a:bevelT w="38100" h="38100" prst="convex"/>
            </a:sp3d>
          </a:bodyPr>
          <a:lstStyle/>
          <a:p>
            <a:r>
              <a:rPr lang="ar-SA" sz="2400" dirty="0" smtClean="0">
                <a:effectLst>
                  <a:glow rad="139700">
                    <a:schemeClr val="accent6">
                      <a:satMod val="175000"/>
                      <a:alpha val="40000"/>
                    </a:schemeClr>
                  </a:glow>
                </a:effectLst>
              </a:rPr>
              <a:t>نرسم محورين متعامدين ونخصص المحور </a:t>
            </a:r>
            <a:r>
              <a:rPr lang="ar-SA" sz="2400" dirty="0" err="1" smtClean="0">
                <a:effectLst>
                  <a:glow rad="139700">
                    <a:schemeClr val="accent6">
                      <a:satMod val="175000"/>
                      <a:alpha val="40000"/>
                    </a:schemeClr>
                  </a:glow>
                </a:effectLst>
              </a:rPr>
              <a:t>الافقي</a:t>
            </a:r>
            <a:r>
              <a:rPr lang="ar-SA" sz="2400" dirty="0" smtClean="0">
                <a:effectLst>
                  <a:glow rad="139700">
                    <a:schemeClr val="accent6">
                      <a:satMod val="175000"/>
                      <a:alpha val="40000"/>
                    </a:schemeClr>
                  </a:glow>
                </a:effectLst>
              </a:rPr>
              <a:t> للحدود الدنيا للفئات والمحور الرأسي للتكرارات  </a:t>
            </a:r>
            <a:r>
              <a:rPr lang="ar-SA" sz="2400" dirty="0" err="1" smtClean="0">
                <a:effectLst>
                  <a:glow rad="139700">
                    <a:schemeClr val="accent6">
                      <a:satMod val="175000"/>
                      <a:alpha val="40000"/>
                    </a:schemeClr>
                  </a:glow>
                </a:effectLst>
              </a:rPr>
              <a:t>المتجمعه</a:t>
            </a:r>
            <a:r>
              <a:rPr lang="ar-SA" sz="2400" dirty="0" smtClean="0">
                <a:effectLst>
                  <a:glow rad="139700">
                    <a:schemeClr val="accent6">
                      <a:satMod val="175000"/>
                      <a:alpha val="40000"/>
                    </a:schemeClr>
                  </a:glow>
                </a:effectLst>
              </a:rPr>
              <a:t> </a:t>
            </a:r>
            <a:endParaRPr lang="ar-SA" sz="2400" dirty="0">
              <a:effectLst>
                <a:glow rad="139700">
                  <a:schemeClr val="accent6">
                    <a:satMod val="175000"/>
                    <a:alpha val="40000"/>
                  </a:schemeClr>
                </a:glow>
              </a:effectLst>
            </a:endParaRPr>
          </a:p>
        </p:txBody>
      </p:sp>
      <p:sp>
        <p:nvSpPr>
          <p:cNvPr id="55" name="مستطيل 54"/>
          <p:cNvSpPr/>
          <p:nvPr/>
        </p:nvSpPr>
        <p:spPr>
          <a:xfrm>
            <a:off x="3201648" y="1643050"/>
            <a:ext cx="5713424"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u="sng" dirty="0" smtClean="0">
                <a:solidFill>
                  <a:srgbClr val="FF0000"/>
                </a:solidFill>
              </a:rPr>
              <a:t>مثال :</a:t>
            </a:r>
            <a:r>
              <a:rPr lang="ar-SA" sz="2000" b="1" dirty="0" smtClean="0"/>
              <a:t>ارسم المنحني المتجمع النازل باستخدام بيانات الجدول </a:t>
            </a:r>
            <a:r>
              <a:rPr lang="ar-SA" sz="2000" b="1" dirty="0" err="1" smtClean="0"/>
              <a:t>الاتي</a:t>
            </a:r>
            <a:r>
              <a:rPr lang="ar-SA" sz="2000" b="1" dirty="0" smtClean="0"/>
              <a:t> :</a:t>
            </a:r>
            <a:endParaRPr lang="ar-SA" sz="2000" b="1" dirty="0"/>
          </a:p>
        </p:txBody>
      </p:sp>
      <p:graphicFrame>
        <p:nvGraphicFramePr>
          <p:cNvPr id="56" name="جدول 55"/>
          <p:cNvGraphicFramePr>
            <a:graphicFrameLocks noGrp="1"/>
          </p:cNvGraphicFramePr>
          <p:nvPr/>
        </p:nvGraphicFramePr>
        <p:xfrm>
          <a:off x="6357950" y="2214554"/>
          <a:ext cx="2571768" cy="3500464"/>
        </p:xfrm>
        <a:graphic>
          <a:graphicData uri="http://schemas.openxmlformats.org/drawingml/2006/table">
            <a:tbl>
              <a:tblPr rtl="1" firstRow="1" bandRow="1">
                <a:tableStyleId>{E8B1032C-EA38-4F05-BA0D-38AFFFC7BED3}</a:tableStyleId>
              </a:tblPr>
              <a:tblGrid>
                <a:gridCol w="1663196"/>
                <a:gridCol w="908572"/>
              </a:tblGrid>
              <a:tr h="432618">
                <a:tc>
                  <a:txBody>
                    <a:bodyPr/>
                    <a:lstStyle/>
                    <a:p>
                      <a:pPr algn="ctr" rtl="1"/>
                      <a:r>
                        <a:rPr lang="ar-SA" sz="2000" dirty="0" smtClean="0"/>
                        <a:t>حدود الفئات الدنيا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c>
                  <a:txBody>
                    <a:bodyPr/>
                    <a:lstStyle/>
                    <a:p>
                      <a:pPr algn="ctr" rtl="1"/>
                      <a:r>
                        <a:rPr lang="ar-SA" sz="2000" dirty="0" smtClean="0"/>
                        <a:t>التكرار</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blipFill>
                      <a:blip r:embed="rId3"/>
                      <a:tile tx="0" ty="0" sx="100000" sy="100000" flip="none" algn="tl"/>
                    </a:blipFill>
                  </a:tcPr>
                </a:tc>
              </a:tr>
              <a:tr h="444653">
                <a:tc>
                  <a:txBody>
                    <a:bodyPr/>
                    <a:lstStyle/>
                    <a:p>
                      <a:pPr algn="ctr"/>
                      <a:r>
                        <a:rPr lang="ar-SA" sz="2000" b="1" dirty="0" smtClean="0"/>
                        <a:t>50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80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algn="ctr"/>
                      <a:r>
                        <a:rPr lang="ar-SA" sz="2000" b="1" dirty="0" smtClean="0"/>
                        <a:t>60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72</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algn="ctr"/>
                      <a:r>
                        <a:rPr lang="ar-SA" sz="2000" b="1" dirty="0" smtClean="0"/>
                        <a:t>70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60</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algn="ctr"/>
                      <a:r>
                        <a:rPr lang="ar-SA" sz="2000" b="1" dirty="0" smtClean="0"/>
                        <a:t>80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46</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algn="ctr"/>
                      <a:r>
                        <a:rPr lang="ar-SA" sz="2000" b="1" dirty="0" smtClean="0"/>
                        <a:t>90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22</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444653">
                <a:tc>
                  <a:txBody>
                    <a:bodyPr/>
                    <a:lstStyle/>
                    <a:p>
                      <a:pPr algn="ctr"/>
                      <a:r>
                        <a:rPr lang="ar-SA" sz="2000" b="1" dirty="0" smtClean="0"/>
                        <a:t>100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14</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r h="399928">
                <a:tc>
                  <a:txBody>
                    <a:bodyPr/>
                    <a:lstStyle/>
                    <a:p>
                      <a:pPr algn="ctr"/>
                      <a:r>
                        <a:rPr lang="ar-SA" sz="2000" b="1" dirty="0" smtClean="0"/>
                        <a:t>110  فأكثر</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c>
                  <a:txBody>
                    <a:bodyPr/>
                    <a:lstStyle/>
                    <a:p>
                      <a:pPr algn="ctr" rtl="1"/>
                      <a:r>
                        <a:rPr lang="ar-SA" sz="2000" b="1" dirty="0" smtClean="0"/>
                        <a:t>6</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w="50800" prst="hardEdge"/>
                      <a:lightRig rig="flood" dir="t"/>
                    </a:cell3D>
                  </a:tcPr>
                </a:tc>
              </a:tr>
            </a:tbl>
          </a:graphicData>
        </a:graphic>
      </p:graphicFrame>
      <p:cxnSp>
        <p:nvCxnSpPr>
          <p:cNvPr id="58" name="رابط مستقيم 57"/>
          <p:cNvCxnSpPr/>
          <p:nvPr/>
        </p:nvCxnSpPr>
        <p:spPr>
          <a:xfrm rot="5400000">
            <a:off x="2606661"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0" name="رابط مستقيم 59"/>
          <p:cNvCxnSpPr/>
          <p:nvPr/>
        </p:nvCxnSpPr>
        <p:spPr>
          <a:xfrm rot="5400000">
            <a:off x="2035157"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1" name="مربع نص 60"/>
          <p:cNvSpPr txBox="1"/>
          <p:nvPr/>
        </p:nvSpPr>
        <p:spPr>
          <a:xfrm>
            <a:off x="5072066" y="6215082"/>
            <a:ext cx="642942" cy="400110"/>
          </a:xfrm>
          <a:prstGeom prst="rect">
            <a:avLst/>
          </a:prstGeom>
          <a:noFill/>
        </p:spPr>
        <p:txBody>
          <a:bodyPr wrap="square" rtlCol="1">
            <a:spAutoFit/>
          </a:bodyPr>
          <a:lstStyle/>
          <a:p>
            <a:r>
              <a:rPr lang="ar-SA" sz="2000" b="1" dirty="0" smtClean="0"/>
              <a:t>120</a:t>
            </a:r>
            <a:endParaRPr lang="ar-SA" sz="2000" b="1" dirty="0"/>
          </a:p>
        </p:txBody>
      </p:sp>
      <p:cxnSp>
        <p:nvCxnSpPr>
          <p:cNvPr id="83" name="رابط مستقيم 82"/>
          <p:cNvCxnSpPr/>
          <p:nvPr/>
        </p:nvCxnSpPr>
        <p:spPr>
          <a:xfrm>
            <a:off x="857224" y="328612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4" name="رابط مستقيم 83"/>
          <p:cNvCxnSpPr/>
          <p:nvPr/>
        </p:nvCxnSpPr>
        <p:spPr>
          <a:xfrm>
            <a:off x="857224" y="2857496"/>
            <a:ext cx="71438" cy="1588"/>
          </a:xfrm>
          <a:prstGeom prst="line">
            <a:avLst/>
          </a:prstGeom>
        </p:spPr>
        <p:style>
          <a:lnRef idx="2">
            <a:schemeClr val="dk1"/>
          </a:lnRef>
          <a:fillRef idx="0">
            <a:schemeClr val="dk1"/>
          </a:fillRef>
          <a:effectRef idx="1">
            <a:schemeClr val="dk1"/>
          </a:effectRef>
          <a:fontRef idx="minor">
            <a:schemeClr val="tx1"/>
          </a:fontRef>
        </p:style>
      </p:cxnSp>
      <p:sp>
        <p:nvSpPr>
          <p:cNvPr id="85" name="مربع نص 84"/>
          <p:cNvSpPr txBox="1"/>
          <p:nvPr/>
        </p:nvSpPr>
        <p:spPr>
          <a:xfrm>
            <a:off x="295244" y="3028890"/>
            <a:ext cx="571504" cy="400110"/>
          </a:xfrm>
          <a:prstGeom prst="rect">
            <a:avLst/>
          </a:prstGeom>
          <a:noFill/>
        </p:spPr>
        <p:txBody>
          <a:bodyPr wrap="square" rtlCol="1">
            <a:spAutoFit/>
          </a:bodyPr>
          <a:lstStyle/>
          <a:p>
            <a:r>
              <a:rPr lang="ar-SA" sz="2000" b="1" dirty="0" smtClean="0"/>
              <a:t>70</a:t>
            </a:r>
            <a:endParaRPr lang="ar-SA" sz="2000" b="1" dirty="0"/>
          </a:p>
        </p:txBody>
      </p:sp>
      <p:sp>
        <p:nvSpPr>
          <p:cNvPr id="86" name="مربع نص 85"/>
          <p:cNvSpPr txBox="1"/>
          <p:nvPr/>
        </p:nvSpPr>
        <p:spPr>
          <a:xfrm>
            <a:off x="295244" y="2643182"/>
            <a:ext cx="571504" cy="400110"/>
          </a:xfrm>
          <a:prstGeom prst="rect">
            <a:avLst/>
          </a:prstGeom>
          <a:noFill/>
        </p:spPr>
        <p:txBody>
          <a:bodyPr wrap="square" rtlCol="1">
            <a:spAutoFit/>
          </a:bodyPr>
          <a:lstStyle/>
          <a:p>
            <a:r>
              <a:rPr lang="ar-SA" sz="2000" b="1" dirty="0" smtClean="0"/>
              <a:t>80</a:t>
            </a:r>
            <a:endParaRPr lang="ar-SA" sz="2000" b="1" dirty="0"/>
          </a:p>
        </p:txBody>
      </p:sp>
      <p:cxnSp>
        <p:nvCxnSpPr>
          <p:cNvPr id="105" name="رابط مستقيم 104"/>
          <p:cNvCxnSpPr/>
          <p:nvPr/>
        </p:nvCxnSpPr>
        <p:spPr>
          <a:xfrm rot="10800000">
            <a:off x="5000628" y="6000768"/>
            <a:ext cx="428628" cy="185796"/>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110" name="مستطيل 109"/>
          <p:cNvSpPr/>
          <p:nvPr/>
        </p:nvSpPr>
        <p:spPr>
          <a:xfrm>
            <a:off x="5929322" y="6072206"/>
            <a:ext cx="1519968" cy="369332"/>
          </a:xfrm>
          <a:prstGeom prst="rect">
            <a:avLst/>
          </a:prstGeom>
        </p:spPr>
        <p:txBody>
          <a:bodyPr wrap="none">
            <a:spAutoFit/>
          </a:bodyPr>
          <a:lstStyle/>
          <a:p>
            <a:pPr algn="ctr"/>
            <a:r>
              <a:rPr lang="ar-SA" b="1" dirty="0" smtClean="0">
                <a:effectLst>
                  <a:glow rad="139700">
                    <a:schemeClr val="accent2">
                      <a:satMod val="175000"/>
                      <a:alpha val="40000"/>
                    </a:schemeClr>
                  </a:glow>
                </a:effectLst>
              </a:rPr>
              <a:t>حدود الفئات الدنيا</a:t>
            </a:r>
            <a:endParaRPr lang="ar-SA" b="1" dirty="0">
              <a:effectLst>
                <a:glow rad="139700">
                  <a:schemeClr val="accent2">
                    <a:satMod val="175000"/>
                    <a:alpha val="40000"/>
                  </a:schemeClr>
                </a:glow>
              </a:effectLst>
            </a:endParaRPr>
          </a:p>
        </p:txBody>
      </p:sp>
      <p:sp>
        <p:nvSpPr>
          <p:cNvPr id="117" name="شكل حر 116"/>
          <p:cNvSpPr/>
          <p:nvPr/>
        </p:nvSpPr>
        <p:spPr>
          <a:xfrm>
            <a:off x="1378226" y="2835965"/>
            <a:ext cx="3591339" cy="3154018"/>
          </a:xfrm>
          <a:custGeom>
            <a:avLst/>
            <a:gdLst>
              <a:gd name="connsiteX0" fmla="*/ 0 w 3591339"/>
              <a:gd name="connsiteY0" fmla="*/ 0 h 3154018"/>
              <a:gd name="connsiteX1" fmla="*/ 728870 w 3591339"/>
              <a:gd name="connsiteY1" fmla="*/ 463826 h 3154018"/>
              <a:gd name="connsiteX2" fmla="*/ 1285461 w 3591339"/>
              <a:gd name="connsiteY2" fmla="*/ 821635 h 3154018"/>
              <a:gd name="connsiteX3" fmla="*/ 1881809 w 3591339"/>
              <a:gd name="connsiteY3" fmla="*/ 1391478 h 3154018"/>
              <a:gd name="connsiteX4" fmla="*/ 2438400 w 3591339"/>
              <a:gd name="connsiteY4" fmla="*/ 2385392 h 3154018"/>
              <a:gd name="connsiteX5" fmla="*/ 3021496 w 3591339"/>
              <a:gd name="connsiteY5" fmla="*/ 2782957 h 3154018"/>
              <a:gd name="connsiteX6" fmla="*/ 3591339 w 3591339"/>
              <a:gd name="connsiteY6" fmla="*/ 3154018 h 3154018"/>
              <a:gd name="connsiteX7" fmla="*/ 3591339 w 3591339"/>
              <a:gd name="connsiteY7" fmla="*/ 3154018 h 3154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1339" h="3154018">
                <a:moveTo>
                  <a:pt x="0" y="0"/>
                </a:moveTo>
                <a:lnTo>
                  <a:pt x="728870" y="463826"/>
                </a:lnTo>
                <a:cubicBezTo>
                  <a:pt x="943114" y="600765"/>
                  <a:pt x="1093305" y="667027"/>
                  <a:pt x="1285461" y="821635"/>
                </a:cubicBezTo>
                <a:cubicBezTo>
                  <a:pt x="1477617" y="976243"/>
                  <a:pt x="1689652" y="1130852"/>
                  <a:pt x="1881809" y="1391478"/>
                </a:cubicBezTo>
                <a:cubicBezTo>
                  <a:pt x="2073966" y="1652104"/>
                  <a:pt x="2248452" y="2153479"/>
                  <a:pt x="2438400" y="2385392"/>
                </a:cubicBezTo>
                <a:cubicBezTo>
                  <a:pt x="2628348" y="2617305"/>
                  <a:pt x="2829340" y="2654853"/>
                  <a:pt x="3021496" y="2782957"/>
                </a:cubicBezTo>
                <a:cubicBezTo>
                  <a:pt x="3213652" y="2911061"/>
                  <a:pt x="3591339" y="3154018"/>
                  <a:pt x="3591339" y="3154018"/>
                </a:cubicBezTo>
                <a:lnTo>
                  <a:pt x="3591339" y="3154018"/>
                </a:lnTo>
              </a:path>
            </a:pathLst>
          </a:cu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strips(down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checkerboard(across)">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strips(downLeft)">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plus(in)">
                                      <p:cBhvr>
                                        <p:cTn id="22" dur="20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34"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from="(-#ppt_w/2)" to="(#ppt_x)" calcmode="lin" valueType="num">
                                      <p:cBhvr>
                                        <p:cTn id="27" dur="600" fill="hold">
                                          <p:stCondLst>
                                            <p:cond delay="0"/>
                                          </p:stCondLst>
                                        </p:cTn>
                                        <p:tgtEl>
                                          <p:spTgt spid="17"/>
                                        </p:tgtEl>
                                        <p:attrNameLst>
                                          <p:attrName>ppt_x</p:attrName>
                                        </p:attrNameLst>
                                      </p:cBhvr>
                                    </p:anim>
                                    <p:anim from="0" to="-1.0" calcmode="lin" valueType="num">
                                      <p:cBhvr>
                                        <p:cTn id="28" dur="200" decel="50000" autoRev="1" fill="hold">
                                          <p:stCondLst>
                                            <p:cond delay="600"/>
                                          </p:stCondLst>
                                        </p:cTn>
                                        <p:tgtEl>
                                          <p:spTgt spid="17"/>
                                        </p:tgtEl>
                                        <p:attrNameLst>
                                          <p:attrName>xshear</p:attrName>
                                        </p:attrNameLst>
                                      </p:cBhvr>
                                    </p:anim>
                                    <p:animScale>
                                      <p:cBhvr>
                                        <p:cTn id="29" dur="200" decel="100000" autoRev="1" fill="hold">
                                          <p:stCondLst>
                                            <p:cond delay="600"/>
                                          </p:stCondLst>
                                        </p:cTn>
                                        <p:tgtEl>
                                          <p:spTgt spid="17"/>
                                        </p:tgtEl>
                                      </p:cBhvr>
                                      <p:from x="100000" y="100000"/>
                                      <p:to x="80000" y="100000"/>
                                    </p:animScale>
                                    <p:anim by="(#ppt_h/3+#ppt_w*0.1)" calcmode="lin" valueType="num">
                                      <p:cBhvr additive="sum">
                                        <p:cTn id="30" dur="200" decel="100000" autoRev="1" fill="hold">
                                          <p:stCondLst>
                                            <p:cond delay="600"/>
                                          </p:stCondLst>
                                        </p:cTn>
                                        <p:tgtEl>
                                          <p:spTgt spid="17"/>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from="(-#ppt_w/2)" to="(#ppt_x)" calcmode="lin" valueType="num">
                                      <p:cBhvr>
                                        <p:cTn id="35" dur="600" fill="hold">
                                          <p:stCondLst>
                                            <p:cond delay="0"/>
                                          </p:stCondLst>
                                        </p:cTn>
                                        <p:tgtEl>
                                          <p:spTgt spid="19"/>
                                        </p:tgtEl>
                                        <p:attrNameLst>
                                          <p:attrName>ppt_x</p:attrName>
                                        </p:attrNameLst>
                                      </p:cBhvr>
                                    </p:anim>
                                    <p:anim from="0" to="-1.0" calcmode="lin" valueType="num">
                                      <p:cBhvr>
                                        <p:cTn id="36" dur="200" decel="50000" autoRev="1" fill="hold">
                                          <p:stCondLst>
                                            <p:cond delay="600"/>
                                          </p:stCondLst>
                                        </p:cTn>
                                        <p:tgtEl>
                                          <p:spTgt spid="19"/>
                                        </p:tgtEl>
                                        <p:attrNameLst>
                                          <p:attrName>xshear</p:attrName>
                                        </p:attrNameLst>
                                      </p:cBhvr>
                                    </p:anim>
                                    <p:animScale>
                                      <p:cBhvr>
                                        <p:cTn id="37" dur="200" decel="100000" autoRev="1" fill="hold">
                                          <p:stCondLst>
                                            <p:cond delay="600"/>
                                          </p:stCondLst>
                                        </p:cTn>
                                        <p:tgtEl>
                                          <p:spTgt spid="19"/>
                                        </p:tgtEl>
                                      </p:cBhvr>
                                      <p:from x="100000" y="100000"/>
                                      <p:to x="80000" y="100000"/>
                                    </p:animScale>
                                    <p:anim by="(#ppt_h/3+#ppt_w*0.1)" calcmode="lin" valueType="num">
                                      <p:cBhvr additive="sum">
                                        <p:cTn id="38" dur="200" decel="100000" autoRev="1" fill="hold">
                                          <p:stCondLst>
                                            <p:cond delay="600"/>
                                          </p:stCondLst>
                                        </p:cTn>
                                        <p:tgtEl>
                                          <p:spTgt spid="19"/>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19" presetClass="entr" presetSubtype="1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0" fill="hold"/>
                                        <p:tgtEl>
                                          <p:spTgt spid="29"/>
                                        </p:tgtEl>
                                        <p:attrNameLst>
                                          <p:attrName>ppt_w</p:attrName>
                                        </p:attrNameLst>
                                      </p:cBhvr>
                                      <p:tavLst>
                                        <p:tav tm="0" fmla="#ppt_w*sin(2.5*pi*$)">
                                          <p:val>
                                            <p:fltVal val="0"/>
                                          </p:val>
                                        </p:tav>
                                        <p:tav tm="100000">
                                          <p:val>
                                            <p:fltVal val="1"/>
                                          </p:val>
                                        </p:tav>
                                      </p:tavLst>
                                    </p:anim>
                                    <p:anim calcmode="lin" valueType="num">
                                      <p:cBhvr>
                                        <p:cTn id="44"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110"/>
                                        </p:tgtEl>
                                        <p:attrNameLst>
                                          <p:attrName>style.visibility</p:attrName>
                                        </p:attrNameLst>
                                      </p:cBhvr>
                                      <p:to>
                                        <p:strVal val="visible"/>
                                      </p:to>
                                    </p:set>
                                    <p:animEffect transition="in" filter="circle(in)">
                                      <p:cBhvr>
                                        <p:cTn id="49" dur="2000"/>
                                        <p:tgtEl>
                                          <p:spTgt spid="110"/>
                                        </p:tgtEl>
                                      </p:cBhvr>
                                    </p:animEffect>
                                  </p:childTnLst>
                                </p:cTn>
                              </p:par>
                            </p:childTnLst>
                          </p:cTn>
                        </p:par>
                      </p:childTnLst>
                    </p:cTn>
                  </p:par>
                  <p:par>
                    <p:cTn id="50" fill="hold">
                      <p:stCondLst>
                        <p:cond delay="indefinite"/>
                      </p:stCondLst>
                      <p:childTnLst>
                        <p:par>
                          <p:cTn id="51" fill="hold">
                            <p:stCondLst>
                              <p:cond delay="0"/>
                            </p:stCondLst>
                            <p:childTnLst>
                              <p:par>
                                <p:cTn id="52" presetID="19" presetClass="entr" presetSubtype="10" fill="hold" grpId="0" nodeType="clickEffect">
                                  <p:stCondLst>
                                    <p:cond delay="0"/>
                                  </p:stCondLst>
                                  <p:childTnLst>
                                    <p:set>
                                      <p:cBhvr>
                                        <p:cTn id="53" dur="1" fill="hold">
                                          <p:stCondLst>
                                            <p:cond delay="0"/>
                                          </p:stCondLst>
                                        </p:cTn>
                                        <p:tgtEl>
                                          <p:spTgt spid="98"/>
                                        </p:tgtEl>
                                        <p:attrNameLst>
                                          <p:attrName>style.visibility</p:attrName>
                                        </p:attrNameLst>
                                      </p:cBhvr>
                                      <p:to>
                                        <p:strVal val="visible"/>
                                      </p:to>
                                    </p:set>
                                    <p:anim calcmode="lin" valueType="num">
                                      <p:cBhvr>
                                        <p:cTn id="54" dur="5000" fill="hold"/>
                                        <p:tgtEl>
                                          <p:spTgt spid="98"/>
                                        </p:tgtEl>
                                        <p:attrNameLst>
                                          <p:attrName>ppt_w</p:attrName>
                                        </p:attrNameLst>
                                      </p:cBhvr>
                                      <p:tavLst>
                                        <p:tav tm="0" fmla="#ppt_w*sin(2.5*pi*$)">
                                          <p:val>
                                            <p:fltVal val="0"/>
                                          </p:val>
                                        </p:tav>
                                        <p:tav tm="100000">
                                          <p:val>
                                            <p:fltVal val="1"/>
                                          </p:val>
                                        </p:tav>
                                      </p:tavLst>
                                    </p:anim>
                                    <p:anim calcmode="lin" valueType="num">
                                      <p:cBhvr>
                                        <p:cTn id="55" dur="5000" fill="hold"/>
                                        <p:tgtEl>
                                          <p:spTgt spid="98"/>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diamond(in)">
                                      <p:cBhvr>
                                        <p:cTn id="60" dur="2000"/>
                                        <p:tgtEl>
                                          <p:spTgt spid="67"/>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diamond(in)">
                                      <p:cBhvr>
                                        <p:cTn id="65" dur="2000"/>
                                        <p:tgtEl>
                                          <p:spTgt spid="68"/>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grpId="0" nodeType="click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diamond(in)">
                                      <p:cBhvr>
                                        <p:cTn id="70" dur="2000"/>
                                        <p:tgtEl>
                                          <p:spTgt spid="69"/>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grpId="0" nodeType="click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diamond(in)">
                                      <p:cBhvr>
                                        <p:cTn id="75" dur="2000"/>
                                        <p:tgtEl>
                                          <p:spTgt spid="70"/>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grpId="0" nodeType="clickEffect">
                                  <p:stCondLst>
                                    <p:cond delay="0"/>
                                  </p:stCondLst>
                                  <p:childTnLst>
                                    <p:set>
                                      <p:cBhvr>
                                        <p:cTn id="79" dur="1" fill="hold">
                                          <p:stCondLst>
                                            <p:cond delay="0"/>
                                          </p:stCondLst>
                                        </p:cTn>
                                        <p:tgtEl>
                                          <p:spTgt spid="71"/>
                                        </p:tgtEl>
                                        <p:attrNameLst>
                                          <p:attrName>style.visibility</p:attrName>
                                        </p:attrNameLst>
                                      </p:cBhvr>
                                      <p:to>
                                        <p:strVal val="visible"/>
                                      </p:to>
                                    </p:set>
                                    <p:animEffect transition="in" filter="diamond(in)">
                                      <p:cBhvr>
                                        <p:cTn id="80" dur="2000"/>
                                        <p:tgtEl>
                                          <p:spTgt spid="71"/>
                                        </p:tgtEl>
                                      </p:cBhvr>
                                    </p:animEffect>
                                  </p:childTnLst>
                                </p:cTn>
                              </p:par>
                            </p:childTnLst>
                          </p:cTn>
                        </p:par>
                      </p:childTnLst>
                    </p:cTn>
                  </p:par>
                  <p:par>
                    <p:cTn id="81" fill="hold">
                      <p:stCondLst>
                        <p:cond delay="indefinite"/>
                      </p:stCondLst>
                      <p:childTnLst>
                        <p:par>
                          <p:cTn id="82" fill="hold">
                            <p:stCondLst>
                              <p:cond delay="0"/>
                            </p:stCondLst>
                            <p:childTnLst>
                              <p:par>
                                <p:cTn id="83" presetID="8" presetClass="entr" presetSubtype="16" fill="hold" grpId="0" nodeType="click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diamond(in)">
                                      <p:cBhvr>
                                        <p:cTn id="85" dur="2000"/>
                                        <p:tgtEl>
                                          <p:spTgt spid="72"/>
                                        </p:tgtEl>
                                      </p:cBhvr>
                                    </p:animEffect>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grpId="0" nodeType="clickEffect">
                                  <p:stCondLst>
                                    <p:cond delay="0"/>
                                  </p:stCondLst>
                                  <p:childTnLst>
                                    <p:set>
                                      <p:cBhvr>
                                        <p:cTn id="89" dur="1" fill="hold">
                                          <p:stCondLst>
                                            <p:cond delay="0"/>
                                          </p:stCondLst>
                                        </p:cTn>
                                        <p:tgtEl>
                                          <p:spTgt spid="73"/>
                                        </p:tgtEl>
                                        <p:attrNameLst>
                                          <p:attrName>style.visibility</p:attrName>
                                        </p:attrNameLst>
                                      </p:cBhvr>
                                      <p:to>
                                        <p:strVal val="visible"/>
                                      </p:to>
                                    </p:set>
                                    <p:animEffect transition="in" filter="diamond(in)">
                                      <p:cBhvr>
                                        <p:cTn id="90" dur="2000"/>
                                        <p:tgtEl>
                                          <p:spTgt spid="73"/>
                                        </p:tgtEl>
                                      </p:cBhvr>
                                    </p:animEffect>
                                  </p:childTnLst>
                                </p:cTn>
                              </p:par>
                            </p:childTnLst>
                          </p:cTn>
                        </p:par>
                      </p:childTnLst>
                    </p:cTn>
                  </p:par>
                  <p:par>
                    <p:cTn id="91" fill="hold">
                      <p:stCondLst>
                        <p:cond delay="indefinite"/>
                      </p:stCondLst>
                      <p:childTnLst>
                        <p:par>
                          <p:cTn id="92" fill="hold">
                            <p:stCondLst>
                              <p:cond delay="0"/>
                            </p:stCondLst>
                            <p:childTnLst>
                              <p:par>
                                <p:cTn id="93" presetID="8" presetClass="entr" presetSubtype="16" fill="hold" grpId="0" nodeType="click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diamond(in)">
                                      <p:cBhvr>
                                        <p:cTn id="95" dur="2000"/>
                                        <p:tgtEl>
                                          <p:spTgt spid="61"/>
                                        </p:tgtEl>
                                      </p:cBhvr>
                                    </p:animEffect>
                                  </p:childTnLst>
                                </p:cTn>
                              </p:par>
                            </p:childTnLst>
                          </p:cTn>
                        </p:par>
                      </p:childTnLst>
                    </p:cTn>
                  </p:par>
                  <p:par>
                    <p:cTn id="96" fill="hold">
                      <p:stCondLst>
                        <p:cond delay="indefinite"/>
                      </p:stCondLst>
                      <p:childTnLst>
                        <p:par>
                          <p:cTn id="97" fill="hold">
                            <p:stCondLst>
                              <p:cond delay="0"/>
                            </p:stCondLst>
                            <p:childTnLst>
                              <p:par>
                                <p:cTn id="98" presetID="34" presetClass="entr" presetSubtype="0" fill="hold" grpId="0" nodeType="clickEffect">
                                  <p:stCondLst>
                                    <p:cond delay="0"/>
                                  </p:stCondLst>
                                  <p:childTnLst>
                                    <p:set>
                                      <p:cBhvr>
                                        <p:cTn id="99" dur="1" fill="hold">
                                          <p:stCondLst>
                                            <p:cond delay="0"/>
                                          </p:stCondLst>
                                        </p:cTn>
                                        <p:tgtEl>
                                          <p:spTgt spid="74"/>
                                        </p:tgtEl>
                                        <p:attrNameLst>
                                          <p:attrName>style.visibility</p:attrName>
                                        </p:attrNameLst>
                                      </p:cBhvr>
                                      <p:to>
                                        <p:strVal val="visible"/>
                                      </p:to>
                                    </p:set>
                                    <p:anim from="(-#ppt_w/2)" to="(#ppt_x)" calcmode="lin" valueType="num">
                                      <p:cBhvr>
                                        <p:cTn id="100" dur="600" fill="hold">
                                          <p:stCondLst>
                                            <p:cond delay="0"/>
                                          </p:stCondLst>
                                        </p:cTn>
                                        <p:tgtEl>
                                          <p:spTgt spid="74"/>
                                        </p:tgtEl>
                                        <p:attrNameLst>
                                          <p:attrName>ppt_x</p:attrName>
                                        </p:attrNameLst>
                                      </p:cBhvr>
                                    </p:anim>
                                    <p:anim from="0" to="-1.0" calcmode="lin" valueType="num">
                                      <p:cBhvr>
                                        <p:cTn id="101" dur="200" decel="50000" autoRev="1" fill="hold">
                                          <p:stCondLst>
                                            <p:cond delay="600"/>
                                          </p:stCondLst>
                                        </p:cTn>
                                        <p:tgtEl>
                                          <p:spTgt spid="74"/>
                                        </p:tgtEl>
                                        <p:attrNameLst>
                                          <p:attrName>xshear</p:attrName>
                                        </p:attrNameLst>
                                      </p:cBhvr>
                                    </p:anim>
                                    <p:animScale>
                                      <p:cBhvr>
                                        <p:cTn id="102" dur="200" decel="100000" autoRev="1" fill="hold">
                                          <p:stCondLst>
                                            <p:cond delay="600"/>
                                          </p:stCondLst>
                                        </p:cTn>
                                        <p:tgtEl>
                                          <p:spTgt spid="74"/>
                                        </p:tgtEl>
                                      </p:cBhvr>
                                      <p:from x="100000" y="100000"/>
                                      <p:to x="80000" y="100000"/>
                                    </p:animScale>
                                    <p:anim by="(#ppt_h/3+#ppt_w*0.1)" calcmode="lin" valueType="num">
                                      <p:cBhvr additive="sum">
                                        <p:cTn id="103" dur="200" decel="100000" autoRev="1" fill="hold">
                                          <p:stCondLst>
                                            <p:cond delay="600"/>
                                          </p:stCondLst>
                                        </p:cTn>
                                        <p:tgtEl>
                                          <p:spTgt spid="74"/>
                                        </p:tgtEl>
                                        <p:attrNameLst>
                                          <p:attrName>ppt_x</p:attrName>
                                        </p:attrNameLst>
                                      </p:cBhvr>
                                    </p:anim>
                                  </p:childTnLst>
                                </p:cTn>
                              </p:par>
                            </p:childTnLst>
                          </p:cTn>
                        </p:par>
                      </p:childTnLst>
                    </p:cTn>
                  </p:par>
                  <p:par>
                    <p:cTn id="104" fill="hold">
                      <p:stCondLst>
                        <p:cond delay="indefinite"/>
                      </p:stCondLst>
                      <p:childTnLst>
                        <p:par>
                          <p:cTn id="105" fill="hold">
                            <p:stCondLst>
                              <p:cond delay="0"/>
                            </p:stCondLst>
                            <p:childTnLst>
                              <p:par>
                                <p:cTn id="106" presetID="34" presetClass="entr" presetSubtype="0" fill="hold" grpId="0" nodeType="clickEffect">
                                  <p:stCondLst>
                                    <p:cond delay="0"/>
                                  </p:stCondLst>
                                  <p:childTnLst>
                                    <p:set>
                                      <p:cBhvr>
                                        <p:cTn id="107" dur="1" fill="hold">
                                          <p:stCondLst>
                                            <p:cond delay="0"/>
                                          </p:stCondLst>
                                        </p:cTn>
                                        <p:tgtEl>
                                          <p:spTgt spid="75"/>
                                        </p:tgtEl>
                                        <p:attrNameLst>
                                          <p:attrName>style.visibility</p:attrName>
                                        </p:attrNameLst>
                                      </p:cBhvr>
                                      <p:to>
                                        <p:strVal val="visible"/>
                                      </p:to>
                                    </p:set>
                                    <p:anim from="(-#ppt_w/2)" to="(#ppt_x)" calcmode="lin" valueType="num">
                                      <p:cBhvr>
                                        <p:cTn id="108" dur="600" fill="hold">
                                          <p:stCondLst>
                                            <p:cond delay="0"/>
                                          </p:stCondLst>
                                        </p:cTn>
                                        <p:tgtEl>
                                          <p:spTgt spid="75"/>
                                        </p:tgtEl>
                                        <p:attrNameLst>
                                          <p:attrName>ppt_x</p:attrName>
                                        </p:attrNameLst>
                                      </p:cBhvr>
                                    </p:anim>
                                    <p:anim from="0" to="-1.0" calcmode="lin" valueType="num">
                                      <p:cBhvr>
                                        <p:cTn id="109" dur="200" decel="50000" autoRev="1" fill="hold">
                                          <p:stCondLst>
                                            <p:cond delay="600"/>
                                          </p:stCondLst>
                                        </p:cTn>
                                        <p:tgtEl>
                                          <p:spTgt spid="75"/>
                                        </p:tgtEl>
                                        <p:attrNameLst>
                                          <p:attrName>xshear</p:attrName>
                                        </p:attrNameLst>
                                      </p:cBhvr>
                                    </p:anim>
                                    <p:animScale>
                                      <p:cBhvr>
                                        <p:cTn id="110" dur="200" decel="100000" autoRev="1" fill="hold">
                                          <p:stCondLst>
                                            <p:cond delay="600"/>
                                          </p:stCondLst>
                                        </p:cTn>
                                        <p:tgtEl>
                                          <p:spTgt spid="75"/>
                                        </p:tgtEl>
                                      </p:cBhvr>
                                      <p:from x="100000" y="100000"/>
                                      <p:to x="80000" y="100000"/>
                                    </p:animScale>
                                    <p:anim by="(#ppt_h/3+#ppt_w*0.1)" calcmode="lin" valueType="num">
                                      <p:cBhvr additive="sum">
                                        <p:cTn id="111" dur="200" decel="100000" autoRev="1" fill="hold">
                                          <p:stCondLst>
                                            <p:cond delay="600"/>
                                          </p:stCondLst>
                                        </p:cTn>
                                        <p:tgtEl>
                                          <p:spTgt spid="75"/>
                                        </p:tgtEl>
                                        <p:attrNameLst>
                                          <p:attrName>ppt_x</p:attrName>
                                        </p:attrNameLst>
                                      </p:cBhvr>
                                    </p:anim>
                                  </p:childTnLst>
                                </p:cTn>
                              </p:par>
                            </p:childTnLst>
                          </p:cTn>
                        </p:par>
                      </p:childTnLst>
                    </p:cTn>
                  </p:par>
                  <p:par>
                    <p:cTn id="112" fill="hold">
                      <p:stCondLst>
                        <p:cond delay="indefinite"/>
                      </p:stCondLst>
                      <p:childTnLst>
                        <p:par>
                          <p:cTn id="113" fill="hold">
                            <p:stCondLst>
                              <p:cond delay="0"/>
                            </p:stCondLst>
                            <p:childTnLst>
                              <p:par>
                                <p:cTn id="114" presetID="34" presetClass="entr" presetSubtype="0" fill="hold" grpId="0" nodeType="clickEffect">
                                  <p:stCondLst>
                                    <p:cond delay="0"/>
                                  </p:stCondLst>
                                  <p:childTnLst>
                                    <p:set>
                                      <p:cBhvr>
                                        <p:cTn id="115" dur="1" fill="hold">
                                          <p:stCondLst>
                                            <p:cond delay="0"/>
                                          </p:stCondLst>
                                        </p:cTn>
                                        <p:tgtEl>
                                          <p:spTgt spid="76"/>
                                        </p:tgtEl>
                                        <p:attrNameLst>
                                          <p:attrName>style.visibility</p:attrName>
                                        </p:attrNameLst>
                                      </p:cBhvr>
                                      <p:to>
                                        <p:strVal val="visible"/>
                                      </p:to>
                                    </p:set>
                                    <p:anim from="(-#ppt_w/2)" to="(#ppt_x)" calcmode="lin" valueType="num">
                                      <p:cBhvr>
                                        <p:cTn id="116" dur="600" fill="hold">
                                          <p:stCondLst>
                                            <p:cond delay="0"/>
                                          </p:stCondLst>
                                        </p:cTn>
                                        <p:tgtEl>
                                          <p:spTgt spid="76"/>
                                        </p:tgtEl>
                                        <p:attrNameLst>
                                          <p:attrName>ppt_x</p:attrName>
                                        </p:attrNameLst>
                                      </p:cBhvr>
                                    </p:anim>
                                    <p:anim from="0" to="-1.0" calcmode="lin" valueType="num">
                                      <p:cBhvr>
                                        <p:cTn id="117" dur="200" decel="50000" autoRev="1" fill="hold">
                                          <p:stCondLst>
                                            <p:cond delay="600"/>
                                          </p:stCondLst>
                                        </p:cTn>
                                        <p:tgtEl>
                                          <p:spTgt spid="76"/>
                                        </p:tgtEl>
                                        <p:attrNameLst>
                                          <p:attrName>xshear</p:attrName>
                                        </p:attrNameLst>
                                      </p:cBhvr>
                                    </p:anim>
                                    <p:animScale>
                                      <p:cBhvr>
                                        <p:cTn id="118" dur="200" decel="100000" autoRev="1" fill="hold">
                                          <p:stCondLst>
                                            <p:cond delay="600"/>
                                          </p:stCondLst>
                                        </p:cTn>
                                        <p:tgtEl>
                                          <p:spTgt spid="76"/>
                                        </p:tgtEl>
                                      </p:cBhvr>
                                      <p:from x="100000" y="100000"/>
                                      <p:to x="80000" y="100000"/>
                                    </p:animScale>
                                    <p:anim by="(#ppt_h/3+#ppt_w*0.1)" calcmode="lin" valueType="num">
                                      <p:cBhvr additive="sum">
                                        <p:cTn id="119" dur="200" decel="100000" autoRev="1" fill="hold">
                                          <p:stCondLst>
                                            <p:cond delay="600"/>
                                          </p:stCondLst>
                                        </p:cTn>
                                        <p:tgtEl>
                                          <p:spTgt spid="76"/>
                                        </p:tgtEl>
                                        <p:attrNameLst>
                                          <p:attrName>ppt_x</p:attrName>
                                        </p:attrNameLst>
                                      </p:cBhvr>
                                    </p:anim>
                                  </p:childTnLst>
                                </p:cTn>
                              </p:par>
                            </p:childTnLst>
                          </p:cTn>
                        </p:par>
                      </p:childTnLst>
                    </p:cTn>
                  </p:par>
                  <p:par>
                    <p:cTn id="120" fill="hold">
                      <p:stCondLst>
                        <p:cond delay="indefinite"/>
                      </p:stCondLst>
                      <p:childTnLst>
                        <p:par>
                          <p:cTn id="121" fill="hold">
                            <p:stCondLst>
                              <p:cond delay="0"/>
                            </p:stCondLst>
                            <p:childTnLst>
                              <p:par>
                                <p:cTn id="122" presetID="34" presetClass="entr" presetSubtype="0" fill="hold" grpId="0" nodeType="clickEffect">
                                  <p:stCondLst>
                                    <p:cond delay="0"/>
                                  </p:stCondLst>
                                  <p:childTnLst>
                                    <p:set>
                                      <p:cBhvr>
                                        <p:cTn id="123" dur="1" fill="hold">
                                          <p:stCondLst>
                                            <p:cond delay="0"/>
                                          </p:stCondLst>
                                        </p:cTn>
                                        <p:tgtEl>
                                          <p:spTgt spid="77"/>
                                        </p:tgtEl>
                                        <p:attrNameLst>
                                          <p:attrName>style.visibility</p:attrName>
                                        </p:attrNameLst>
                                      </p:cBhvr>
                                      <p:to>
                                        <p:strVal val="visible"/>
                                      </p:to>
                                    </p:set>
                                    <p:anim from="(-#ppt_w/2)" to="(#ppt_x)" calcmode="lin" valueType="num">
                                      <p:cBhvr>
                                        <p:cTn id="124" dur="600" fill="hold">
                                          <p:stCondLst>
                                            <p:cond delay="0"/>
                                          </p:stCondLst>
                                        </p:cTn>
                                        <p:tgtEl>
                                          <p:spTgt spid="77"/>
                                        </p:tgtEl>
                                        <p:attrNameLst>
                                          <p:attrName>ppt_x</p:attrName>
                                        </p:attrNameLst>
                                      </p:cBhvr>
                                    </p:anim>
                                    <p:anim from="0" to="-1.0" calcmode="lin" valueType="num">
                                      <p:cBhvr>
                                        <p:cTn id="125" dur="200" decel="50000" autoRev="1" fill="hold">
                                          <p:stCondLst>
                                            <p:cond delay="600"/>
                                          </p:stCondLst>
                                        </p:cTn>
                                        <p:tgtEl>
                                          <p:spTgt spid="77"/>
                                        </p:tgtEl>
                                        <p:attrNameLst>
                                          <p:attrName>xshear</p:attrName>
                                        </p:attrNameLst>
                                      </p:cBhvr>
                                    </p:anim>
                                    <p:animScale>
                                      <p:cBhvr>
                                        <p:cTn id="126" dur="200" decel="100000" autoRev="1" fill="hold">
                                          <p:stCondLst>
                                            <p:cond delay="600"/>
                                          </p:stCondLst>
                                        </p:cTn>
                                        <p:tgtEl>
                                          <p:spTgt spid="77"/>
                                        </p:tgtEl>
                                      </p:cBhvr>
                                      <p:from x="100000" y="100000"/>
                                      <p:to x="80000" y="100000"/>
                                    </p:animScale>
                                    <p:anim by="(#ppt_h/3+#ppt_w*0.1)" calcmode="lin" valueType="num">
                                      <p:cBhvr additive="sum">
                                        <p:cTn id="127" dur="200" decel="100000" autoRev="1" fill="hold">
                                          <p:stCondLst>
                                            <p:cond delay="600"/>
                                          </p:stCondLst>
                                        </p:cTn>
                                        <p:tgtEl>
                                          <p:spTgt spid="77"/>
                                        </p:tgtEl>
                                        <p:attrNameLst>
                                          <p:attrName>ppt_x</p:attrName>
                                        </p:attrNameLst>
                                      </p:cBhvr>
                                    </p:anim>
                                  </p:childTnLst>
                                </p:cTn>
                              </p:par>
                            </p:childTnLst>
                          </p:cTn>
                        </p:par>
                      </p:childTnLst>
                    </p:cTn>
                  </p:par>
                  <p:par>
                    <p:cTn id="128" fill="hold">
                      <p:stCondLst>
                        <p:cond delay="indefinite"/>
                      </p:stCondLst>
                      <p:childTnLst>
                        <p:par>
                          <p:cTn id="129" fill="hold">
                            <p:stCondLst>
                              <p:cond delay="0"/>
                            </p:stCondLst>
                            <p:childTnLst>
                              <p:par>
                                <p:cTn id="130" presetID="34" presetClass="entr" presetSubtype="0" fill="hold" grpId="0" nodeType="clickEffect">
                                  <p:stCondLst>
                                    <p:cond delay="0"/>
                                  </p:stCondLst>
                                  <p:childTnLst>
                                    <p:set>
                                      <p:cBhvr>
                                        <p:cTn id="131" dur="1" fill="hold">
                                          <p:stCondLst>
                                            <p:cond delay="0"/>
                                          </p:stCondLst>
                                        </p:cTn>
                                        <p:tgtEl>
                                          <p:spTgt spid="78"/>
                                        </p:tgtEl>
                                        <p:attrNameLst>
                                          <p:attrName>style.visibility</p:attrName>
                                        </p:attrNameLst>
                                      </p:cBhvr>
                                      <p:to>
                                        <p:strVal val="visible"/>
                                      </p:to>
                                    </p:set>
                                    <p:anim from="(-#ppt_w/2)" to="(#ppt_x)" calcmode="lin" valueType="num">
                                      <p:cBhvr>
                                        <p:cTn id="132" dur="600" fill="hold">
                                          <p:stCondLst>
                                            <p:cond delay="0"/>
                                          </p:stCondLst>
                                        </p:cTn>
                                        <p:tgtEl>
                                          <p:spTgt spid="78"/>
                                        </p:tgtEl>
                                        <p:attrNameLst>
                                          <p:attrName>ppt_x</p:attrName>
                                        </p:attrNameLst>
                                      </p:cBhvr>
                                    </p:anim>
                                    <p:anim from="0" to="-1.0" calcmode="lin" valueType="num">
                                      <p:cBhvr>
                                        <p:cTn id="133" dur="200" decel="50000" autoRev="1" fill="hold">
                                          <p:stCondLst>
                                            <p:cond delay="600"/>
                                          </p:stCondLst>
                                        </p:cTn>
                                        <p:tgtEl>
                                          <p:spTgt spid="78"/>
                                        </p:tgtEl>
                                        <p:attrNameLst>
                                          <p:attrName>xshear</p:attrName>
                                        </p:attrNameLst>
                                      </p:cBhvr>
                                    </p:anim>
                                    <p:animScale>
                                      <p:cBhvr>
                                        <p:cTn id="134" dur="200" decel="100000" autoRev="1" fill="hold">
                                          <p:stCondLst>
                                            <p:cond delay="600"/>
                                          </p:stCondLst>
                                        </p:cTn>
                                        <p:tgtEl>
                                          <p:spTgt spid="78"/>
                                        </p:tgtEl>
                                      </p:cBhvr>
                                      <p:from x="100000" y="100000"/>
                                      <p:to x="80000" y="100000"/>
                                    </p:animScale>
                                    <p:anim by="(#ppt_h/3+#ppt_w*0.1)" calcmode="lin" valueType="num">
                                      <p:cBhvr additive="sum">
                                        <p:cTn id="135" dur="200" decel="100000" autoRev="1" fill="hold">
                                          <p:stCondLst>
                                            <p:cond delay="600"/>
                                          </p:stCondLst>
                                        </p:cTn>
                                        <p:tgtEl>
                                          <p:spTgt spid="78"/>
                                        </p:tgtEl>
                                        <p:attrNameLst>
                                          <p:attrName>ppt_x</p:attrName>
                                        </p:attrNameLst>
                                      </p:cBhvr>
                                    </p:anim>
                                  </p:childTnLst>
                                </p:cTn>
                              </p:par>
                            </p:childTnLst>
                          </p:cTn>
                        </p:par>
                      </p:childTnLst>
                    </p:cTn>
                  </p:par>
                  <p:par>
                    <p:cTn id="136" fill="hold">
                      <p:stCondLst>
                        <p:cond delay="indefinite"/>
                      </p:stCondLst>
                      <p:childTnLst>
                        <p:par>
                          <p:cTn id="137" fill="hold">
                            <p:stCondLst>
                              <p:cond delay="0"/>
                            </p:stCondLst>
                            <p:childTnLst>
                              <p:par>
                                <p:cTn id="138" presetID="34" presetClass="entr" presetSubtype="0" fill="hold" grpId="0" nodeType="clickEffect">
                                  <p:stCondLst>
                                    <p:cond delay="0"/>
                                  </p:stCondLst>
                                  <p:childTnLst>
                                    <p:set>
                                      <p:cBhvr>
                                        <p:cTn id="139" dur="1" fill="hold">
                                          <p:stCondLst>
                                            <p:cond delay="0"/>
                                          </p:stCondLst>
                                        </p:cTn>
                                        <p:tgtEl>
                                          <p:spTgt spid="79"/>
                                        </p:tgtEl>
                                        <p:attrNameLst>
                                          <p:attrName>style.visibility</p:attrName>
                                        </p:attrNameLst>
                                      </p:cBhvr>
                                      <p:to>
                                        <p:strVal val="visible"/>
                                      </p:to>
                                    </p:set>
                                    <p:anim from="(-#ppt_w/2)" to="(#ppt_x)" calcmode="lin" valueType="num">
                                      <p:cBhvr>
                                        <p:cTn id="140" dur="600" fill="hold">
                                          <p:stCondLst>
                                            <p:cond delay="0"/>
                                          </p:stCondLst>
                                        </p:cTn>
                                        <p:tgtEl>
                                          <p:spTgt spid="79"/>
                                        </p:tgtEl>
                                        <p:attrNameLst>
                                          <p:attrName>ppt_x</p:attrName>
                                        </p:attrNameLst>
                                      </p:cBhvr>
                                    </p:anim>
                                    <p:anim from="0" to="-1.0" calcmode="lin" valueType="num">
                                      <p:cBhvr>
                                        <p:cTn id="141" dur="200" decel="50000" autoRev="1" fill="hold">
                                          <p:stCondLst>
                                            <p:cond delay="600"/>
                                          </p:stCondLst>
                                        </p:cTn>
                                        <p:tgtEl>
                                          <p:spTgt spid="79"/>
                                        </p:tgtEl>
                                        <p:attrNameLst>
                                          <p:attrName>xshear</p:attrName>
                                        </p:attrNameLst>
                                      </p:cBhvr>
                                    </p:anim>
                                    <p:animScale>
                                      <p:cBhvr>
                                        <p:cTn id="142" dur="200" decel="100000" autoRev="1" fill="hold">
                                          <p:stCondLst>
                                            <p:cond delay="600"/>
                                          </p:stCondLst>
                                        </p:cTn>
                                        <p:tgtEl>
                                          <p:spTgt spid="79"/>
                                        </p:tgtEl>
                                      </p:cBhvr>
                                      <p:from x="100000" y="100000"/>
                                      <p:to x="80000" y="100000"/>
                                    </p:animScale>
                                    <p:anim by="(#ppt_h/3+#ppt_w*0.1)" calcmode="lin" valueType="num">
                                      <p:cBhvr additive="sum">
                                        <p:cTn id="143" dur="200" decel="100000" autoRev="1" fill="hold">
                                          <p:stCondLst>
                                            <p:cond delay="600"/>
                                          </p:stCondLst>
                                        </p:cTn>
                                        <p:tgtEl>
                                          <p:spTgt spid="79"/>
                                        </p:tgtEl>
                                        <p:attrNameLst>
                                          <p:attrName>ppt_x</p:attrName>
                                        </p:attrNameLst>
                                      </p:cBhvr>
                                    </p:anim>
                                  </p:childTnLst>
                                </p:cTn>
                              </p:par>
                            </p:childTnLst>
                          </p:cTn>
                        </p:par>
                      </p:childTnLst>
                    </p:cTn>
                  </p:par>
                  <p:par>
                    <p:cTn id="144" fill="hold">
                      <p:stCondLst>
                        <p:cond delay="indefinite"/>
                      </p:stCondLst>
                      <p:childTnLst>
                        <p:par>
                          <p:cTn id="145" fill="hold">
                            <p:stCondLst>
                              <p:cond delay="0"/>
                            </p:stCondLst>
                            <p:childTnLst>
                              <p:par>
                                <p:cTn id="146" presetID="34" presetClass="entr" presetSubtype="0" fill="hold" grpId="0" nodeType="clickEffect">
                                  <p:stCondLst>
                                    <p:cond delay="0"/>
                                  </p:stCondLst>
                                  <p:childTnLst>
                                    <p:set>
                                      <p:cBhvr>
                                        <p:cTn id="147" dur="1" fill="hold">
                                          <p:stCondLst>
                                            <p:cond delay="0"/>
                                          </p:stCondLst>
                                        </p:cTn>
                                        <p:tgtEl>
                                          <p:spTgt spid="85"/>
                                        </p:tgtEl>
                                        <p:attrNameLst>
                                          <p:attrName>style.visibility</p:attrName>
                                        </p:attrNameLst>
                                      </p:cBhvr>
                                      <p:to>
                                        <p:strVal val="visible"/>
                                      </p:to>
                                    </p:set>
                                    <p:anim from="(-#ppt_w/2)" to="(#ppt_x)" calcmode="lin" valueType="num">
                                      <p:cBhvr>
                                        <p:cTn id="148" dur="600" fill="hold">
                                          <p:stCondLst>
                                            <p:cond delay="0"/>
                                          </p:stCondLst>
                                        </p:cTn>
                                        <p:tgtEl>
                                          <p:spTgt spid="85"/>
                                        </p:tgtEl>
                                        <p:attrNameLst>
                                          <p:attrName>ppt_x</p:attrName>
                                        </p:attrNameLst>
                                      </p:cBhvr>
                                    </p:anim>
                                    <p:anim from="0" to="-1.0" calcmode="lin" valueType="num">
                                      <p:cBhvr>
                                        <p:cTn id="149" dur="200" decel="50000" autoRev="1" fill="hold">
                                          <p:stCondLst>
                                            <p:cond delay="600"/>
                                          </p:stCondLst>
                                        </p:cTn>
                                        <p:tgtEl>
                                          <p:spTgt spid="85"/>
                                        </p:tgtEl>
                                        <p:attrNameLst>
                                          <p:attrName>xshear</p:attrName>
                                        </p:attrNameLst>
                                      </p:cBhvr>
                                    </p:anim>
                                    <p:animScale>
                                      <p:cBhvr>
                                        <p:cTn id="150" dur="200" decel="100000" autoRev="1" fill="hold">
                                          <p:stCondLst>
                                            <p:cond delay="600"/>
                                          </p:stCondLst>
                                        </p:cTn>
                                        <p:tgtEl>
                                          <p:spTgt spid="85"/>
                                        </p:tgtEl>
                                      </p:cBhvr>
                                      <p:from x="100000" y="100000"/>
                                      <p:to x="80000" y="100000"/>
                                    </p:animScale>
                                    <p:anim by="(#ppt_h/3+#ppt_w*0.1)" calcmode="lin" valueType="num">
                                      <p:cBhvr additive="sum">
                                        <p:cTn id="151" dur="200" decel="100000" autoRev="1" fill="hold">
                                          <p:stCondLst>
                                            <p:cond delay="600"/>
                                          </p:stCondLst>
                                        </p:cTn>
                                        <p:tgtEl>
                                          <p:spTgt spid="85"/>
                                        </p:tgtEl>
                                        <p:attrNameLst>
                                          <p:attrName>ppt_x</p:attrName>
                                        </p:attrNameLst>
                                      </p:cBhvr>
                                    </p:anim>
                                  </p:childTnLst>
                                </p:cTn>
                              </p:par>
                            </p:childTnLst>
                          </p:cTn>
                        </p:par>
                      </p:childTnLst>
                    </p:cTn>
                  </p:par>
                  <p:par>
                    <p:cTn id="152" fill="hold">
                      <p:stCondLst>
                        <p:cond delay="indefinite"/>
                      </p:stCondLst>
                      <p:childTnLst>
                        <p:par>
                          <p:cTn id="153" fill="hold">
                            <p:stCondLst>
                              <p:cond delay="0"/>
                            </p:stCondLst>
                            <p:childTnLst>
                              <p:par>
                                <p:cTn id="154" presetID="34" presetClass="entr" presetSubtype="0" fill="hold" grpId="0" nodeType="clickEffect">
                                  <p:stCondLst>
                                    <p:cond delay="0"/>
                                  </p:stCondLst>
                                  <p:childTnLst>
                                    <p:set>
                                      <p:cBhvr>
                                        <p:cTn id="155" dur="1" fill="hold">
                                          <p:stCondLst>
                                            <p:cond delay="0"/>
                                          </p:stCondLst>
                                        </p:cTn>
                                        <p:tgtEl>
                                          <p:spTgt spid="86"/>
                                        </p:tgtEl>
                                        <p:attrNameLst>
                                          <p:attrName>style.visibility</p:attrName>
                                        </p:attrNameLst>
                                      </p:cBhvr>
                                      <p:to>
                                        <p:strVal val="visible"/>
                                      </p:to>
                                    </p:set>
                                    <p:anim from="(-#ppt_w/2)" to="(#ppt_x)" calcmode="lin" valueType="num">
                                      <p:cBhvr>
                                        <p:cTn id="156" dur="600" fill="hold">
                                          <p:stCondLst>
                                            <p:cond delay="0"/>
                                          </p:stCondLst>
                                        </p:cTn>
                                        <p:tgtEl>
                                          <p:spTgt spid="86"/>
                                        </p:tgtEl>
                                        <p:attrNameLst>
                                          <p:attrName>ppt_x</p:attrName>
                                        </p:attrNameLst>
                                      </p:cBhvr>
                                    </p:anim>
                                    <p:anim from="0" to="-1.0" calcmode="lin" valueType="num">
                                      <p:cBhvr>
                                        <p:cTn id="157" dur="200" decel="50000" autoRev="1" fill="hold">
                                          <p:stCondLst>
                                            <p:cond delay="600"/>
                                          </p:stCondLst>
                                        </p:cTn>
                                        <p:tgtEl>
                                          <p:spTgt spid="86"/>
                                        </p:tgtEl>
                                        <p:attrNameLst>
                                          <p:attrName>xshear</p:attrName>
                                        </p:attrNameLst>
                                      </p:cBhvr>
                                    </p:anim>
                                    <p:animScale>
                                      <p:cBhvr>
                                        <p:cTn id="158" dur="200" decel="100000" autoRev="1" fill="hold">
                                          <p:stCondLst>
                                            <p:cond delay="600"/>
                                          </p:stCondLst>
                                        </p:cTn>
                                        <p:tgtEl>
                                          <p:spTgt spid="86"/>
                                        </p:tgtEl>
                                      </p:cBhvr>
                                      <p:from x="100000" y="100000"/>
                                      <p:to x="80000" y="100000"/>
                                    </p:animScale>
                                    <p:anim by="(#ppt_h/3+#ppt_w*0.1)" calcmode="lin" valueType="num">
                                      <p:cBhvr additive="sum">
                                        <p:cTn id="159" dur="200" decel="100000" autoRev="1" fill="hold">
                                          <p:stCondLst>
                                            <p:cond delay="600"/>
                                          </p:stCondLst>
                                        </p:cTn>
                                        <p:tgtEl>
                                          <p:spTgt spid="86"/>
                                        </p:tgtEl>
                                        <p:attrNameLst>
                                          <p:attrName>ppt_x</p:attrName>
                                        </p:attrNameLst>
                                      </p:cBhvr>
                                    </p:anim>
                                  </p:childTnLst>
                                </p:cTn>
                              </p:par>
                            </p:childTnLst>
                          </p:cTn>
                        </p:par>
                      </p:childTnLst>
                    </p:cTn>
                  </p:par>
                  <p:par>
                    <p:cTn id="160" fill="hold">
                      <p:stCondLst>
                        <p:cond delay="indefinite"/>
                      </p:stCondLst>
                      <p:childTnLst>
                        <p:par>
                          <p:cTn id="161" fill="hold">
                            <p:stCondLst>
                              <p:cond delay="0"/>
                            </p:stCondLst>
                            <p:childTnLst>
                              <p:par>
                                <p:cTn id="162" presetID="18" presetClass="entr" presetSubtype="12" fill="hold" nodeType="clickEffect">
                                  <p:stCondLst>
                                    <p:cond delay="0"/>
                                  </p:stCondLst>
                                  <p:childTnLst>
                                    <p:set>
                                      <p:cBhvr>
                                        <p:cTn id="163" dur="1" fill="hold">
                                          <p:stCondLst>
                                            <p:cond delay="0"/>
                                          </p:stCondLst>
                                        </p:cTn>
                                        <p:tgtEl>
                                          <p:spTgt spid="82"/>
                                        </p:tgtEl>
                                        <p:attrNameLst>
                                          <p:attrName>style.visibility</p:attrName>
                                        </p:attrNameLst>
                                      </p:cBhvr>
                                      <p:to>
                                        <p:strVal val="visible"/>
                                      </p:to>
                                    </p:set>
                                    <p:animEffect transition="in" filter="strips(downLeft)">
                                      <p:cBhvr>
                                        <p:cTn id="164" dur="500"/>
                                        <p:tgtEl>
                                          <p:spTgt spid="82"/>
                                        </p:tgtEl>
                                      </p:cBhvr>
                                    </p:animEffect>
                                  </p:childTnLst>
                                </p:cTn>
                              </p:par>
                            </p:childTnLst>
                          </p:cTn>
                        </p:par>
                      </p:childTnLst>
                    </p:cTn>
                  </p:par>
                  <p:par>
                    <p:cTn id="165" fill="hold">
                      <p:stCondLst>
                        <p:cond delay="indefinite"/>
                      </p:stCondLst>
                      <p:childTnLst>
                        <p:par>
                          <p:cTn id="166" fill="hold">
                            <p:stCondLst>
                              <p:cond delay="0"/>
                            </p:stCondLst>
                            <p:childTnLst>
                              <p:par>
                                <p:cTn id="167" presetID="18" presetClass="entr" presetSubtype="12" fill="hold" nodeType="clickEffect">
                                  <p:stCondLst>
                                    <p:cond delay="0"/>
                                  </p:stCondLst>
                                  <p:childTnLst>
                                    <p:set>
                                      <p:cBhvr>
                                        <p:cTn id="168" dur="1" fill="hold">
                                          <p:stCondLst>
                                            <p:cond delay="0"/>
                                          </p:stCondLst>
                                        </p:cTn>
                                        <p:tgtEl>
                                          <p:spTgt spid="88"/>
                                        </p:tgtEl>
                                        <p:attrNameLst>
                                          <p:attrName>style.visibility</p:attrName>
                                        </p:attrNameLst>
                                      </p:cBhvr>
                                      <p:to>
                                        <p:strVal val="visible"/>
                                      </p:to>
                                    </p:set>
                                    <p:animEffect transition="in" filter="strips(downLeft)">
                                      <p:cBhvr>
                                        <p:cTn id="169" dur="500"/>
                                        <p:tgtEl>
                                          <p:spTgt spid="88"/>
                                        </p:tgtEl>
                                      </p:cBhvr>
                                    </p:animEffect>
                                  </p:childTnLst>
                                </p:cTn>
                              </p:par>
                            </p:childTnLst>
                          </p:cTn>
                        </p:par>
                      </p:childTnLst>
                    </p:cTn>
                  </p:par>
                  <p:par>
                    <p:cTn id="170" fill="hold">
                      <p:stCondLst>
                        <p:cond delay="indefinite"/>
                      </p:stCondLst>
                      <p:childTnLst>
                        <p:par>
                          <p:cTn id="171" fill="hold">
                            <p:stCondLst>
                              <p:cond delay="0"/>
                            </p:stCondLst>
                            <p:childTnLst>
                              <p:par>
                                <p:cTn id="172" presetID="18" presetClass="entr" presetSubtype="12" fill="hold" nodeType="clickEffect">
                                  <p:stCondLst>
                                    <p:cond delay="0"/>
                                  </p:stCondLst>
                                  <p:childTnLst>
                                    <p:set>
                                      <p:cBhvr>
                                        <p:cTn id="173" dur="1" fill="hold">
                                          <p:stCondLst>
                                            <p:cond delay="0"/>
                                          </p:stCondLst>
                                        </p:cTn>
                                        <p:tgtEl>
                                          <p:spTgt spid="89"/>
                                        </p:tgtEl>
                                        <p:attrNameLst>
                                          <p:attrName>style.visibility</p:attrName>
                                        </p:attrNameLst>
                                      </p:cBhvr>
                                      <p:to>
                                        <p:strVal val="visible"/>
                                      </p:to>
                                    </p:set>
                                    <p:animEffect transition="in" filter="strips(downLeft)">
                                      <p:cBhvr>
                                        <p:cTn id="174" dur="500"/>
                                        <p:tgtEl>
                                          <p:spTgt spid="89"/>
                                        </p:tgtEl>
                                      </p:cBhvr>
                                    </p:animEffect>
                                  </p:childTnLst>
                                </p:cTn>
                              </p:par>
                            </p:childTnLst>
                          </p:cTn>
                        </p:par>
                      </p:childTnLst>
                    </p:cTn>
                  </p:par>
                  <p:par>
                    <p:cTn id="175" fill="hold">
                      <p:stCondLst>
                        <p:cond delay="indefinite"/>
                      </p:stCondLst>
                      <p:childTnLst>
                        <p:par>
                          <p:cTn id="176" fill="hold">
                            <p:stCondLst>
                              <p:cond delay="0"/>
                            </p:stCondLst>
                            <p:childTnLst>
                              <p:par>
                                <p:cTn id="177" presetID="18" presetClass="entr" presetSubtype="12" fill="hold" nodeType="clickEffect">
                                  <p:stCondLst>
                                    <p:cond delay="0"/>
                                  </p:stCondLst>
                                  <p:childTnLst>
                                    <p:set>
                                      <p:cBhvr>
                                        <p:cTn id="178" dur="1" fill="hold">
                                          <p:stCondLst>
                                            <p:cond delay="0"/>
                                          </p:stCondLst>
                                        </p:cTn>
                                        <p:tgtEl>
                                          <p:spTgt spid="90"/>
                                        </p:tgtEl>
                                        <p:attrNameLst>
                                          <p:attrName>style.visibility</p:attrName>
                                        </p:attrNameLst>
                                      </p:cBhvr>
                                      <p:to>
                                        <p:strVal val="visible"/>
                                      </p:to>
                                    </p:set>
                                    <p:animEffect transition="in" filter="strips(downLeft)">
                                      <p:cBhvr>
                                        <p:cTn id="179" dur="500"/>
                                        <p:tgtEl>
                                          <p:spTgt spid="90"/>
                                        </p:tgtEl>
                                      </p:cBhvr>
                                    </p:animEffect>
                                  </p:childTnLst>
                                </p:cTn>
                              </p:par>
                            </p:childTnLst>
                          </p:cTn>
                        </p:par>
                      </p:childTnLst>
                    </p:cTn>
                  </p:par>
                  <p:par>
                    <p:cTn id="180" fill="hold">
                      <p:stCondLst>
                        <p:cond delay="indefinite"/>
                      </p:stCondLst>
                      <p:childTnLst>
                        <p:par>
                          <p:cTn id="181" fill="hold">
                            <p:stCondLst>
                              <p:cond delay="0"/>
                            </p:stCondLst>
                            <p:childTnLst>
                              <p:par>
                                <p:cTn id="182" presetID="18" presetClass="entr" presetSubtype="12" fill="hold" nodeType="clickEffect">
                                  <p:stCondLst>
                                    <p:cond delay="0"/>
                                  </p:stCondLst>
                                  <p:childTnLst>
                                    <p:set>
                                      <p:cBhvr>
                                        <p:cTn id="183" dur="1" fill="hold">
                                          <p:stCondLst>
                                            <p:cond delay="0"/>
                                          </p:stCondLst>
                                        </p:cTn>
                                        <p:tgtEl>
                                          <p:spTgt spid="92"/>
                                        </p:tgtEl>
                                        <p:attrNameLst>
                                          <p:attrName>style.visibility</p:attrName>
                                        </p:attrNameLst>
                                      </p:cBhvr>
                                      <p:to>
                                        <p:strVal val="visible"/>
                                      </p:to>
                                    </p:set>
                                    <p:animEffect transition="in" filter="strips(downLeft)">
                                      <p:cBhvr>
                                        <p:cTn id="184" dur="500"/>
                                        <p:tgtEl>
                                          <p:spTgt spid="92"/>
                                        </p:tgtEl>
                                      </p:cBhvr>
                                    </p:animEffect>
                                  </p:childTnLst>
                                </p:cTn>
                              </p:par>
                            </p:childTnLst>
                          </p:cTn>
                        </p:par>
                      </p:childTnLst>
                    </p:cTn>
                  </p:par>
                  <p:par>
                    <p:cTn id="185" fill="hold">
                      <p:stCondLst>
                        <p:cond delay="indefinite"/>
                      </p:stCondLst>
                      <p:childTnLst>
                        <p:par>
                          <p:cTn id="186" fill="hold">
                            <p:stCondLst>
                              <p:cond delay="0"/>
                            </p:stCondLst>
                            <p:childTnLst>
                              <p:par>
                                <p:cTn id="187" presetID="18" presetClass="entr" presetSubtype="12" fill="hold" nodeType="clickEffect">
                                  <p:stCondLst>
                                    <p:cond delay="0"/>
                                  </p:stCondLst>
                                  <p:childTnLst>
                                    <p:set>
                                      <p:cBhvr>
                                        <p:cTn id="188" dur="1" fill="hold">
                                          <p:stCondLst>
                                            <p:cond delay="0"/>
                                          </p:stCondLst>
                                        </p:cTn>
                                        <p:tgtEl>
                                          <p:spTgt spid="93"/>
                                        </p:tgtEl>
                                        <p:attrNameLst>
                                          <p:attrName>style.visibility</p:attrName>
                                        </p:attrNameLst>
                                      </p:cBhvr>
                                      <p:to>
                                        <p:strVal val="visible"/>
                                      </p:to>
                                    </p:set>
                                    <p:animEffect transition="in" filter="strips(downLeft)">
                                      <p:cBhvr>
                                        <p:cTn id="189" dur="500"/>
                                        <p:tgtEl>
                                          <p:spTgt spid="93"/>
                                        </p:tgtEl>
                                      </p:cBhvr>
                                    </p:animEffect>
                                  </p:childTnLst>
                                </p:cTn>
                              </p:par>
                            </p:childTnLst>
                          </p:cTn>
                        </p:par>
                      </p:childTnLst>
                    </p:cTn>
                  </p:par>
                  <p:par>
                    <p:cTn id="190" fill="hold">
                      <p:stCondLst>
                        <p:cond delay="indefinite"/>
                      </p:stCondLst>
                      <p:childTnLst>
                        <p:par>
                          <p:cTn id="191" fill="hold">
                            <p:stCondLst>
                              <p:cond delay="0"/>
                            </p:stCondLst>
                            <p:childTnLst>
                              <p:par>
                                <p:cTn id="192" presetID="18" presetClass="entr" presetSubtype="12" fill="hold" nodeType="clickEffect">
                                  <p:stCondLst>
                                    <p:cond delay="0"/>
                                  </p:stCondLst>
                                  <p:childTnLst>
                                    <p:set>
                                      <p:cBhvr>
                                        <p:cTn id="193" dur="1" fill="hold">
                                          <p:stCondLst>
                                            <p:cond delay="0"/>
                                          </p:stCondLst>
                                        </p:cTn>
                                        <p:tgtEl>
                                          <p:spTgt spid="94"/>
                                        </p:tgtEl>
                                        <p:attrNameLst>
                                          <p:attrName>style.visibility</p:attrName>
                                        </p:attrNameLst>
                                      </p:cBhvr>
                                      <p:to>
                                        <p:strVal val="visible"/>
                                      </p:to>
                                    </p:set>
                                    <p:animEffect transition="in" filter="strips(downLeft)">
                                      <p:cBhvr>
                                        <p:cTn id="194" dur="500"/>
                                        <p:tgtEl>
                                          <p:spTgt spid="94"/>
                                        </p:tgtEl>
                                      </p:cBhvr>
                                    </p:animEffect>
                                  </p:childTnLst>
                                </p:cTn>
                              </p:par>
                            </p:childTnLst>
                          </p:cTn>
                        </p:par>
                      </p:childTnLst>
                    </p:cTn>
                  </p:par>
                  <p:par>
                    <p:cTn id="195" fill="hold">
                      <p:stCondLst>
                        <p:cond delay="indefinite"/>
                      </p:stCondLst>
                      <p:childTnLst>
                        <p:par>
                          <p:cTn id="196" fill="hold">
                            <p:stCondLst>
                              <p:cond delay="0"/>
                            </p:stCondLst>
                            <p:childTnLst>
                              <p:par>
                                <p:cTn id="197" presetID="18" presetClass="entr" presetSubtype="12" fill="hold" grpId="0" nodeType="clickEffect">
                                  <p:stCondLst>
                                    <p:cond delay="0"/>
                                  </p:stCondLst>
                                  <p:childTnLst>
                                    <p:set>
                                      <p:cBhvr>
                                        <p:cTn id="198" dur="1" fill="hold">
                                          <p:stCondLst>
                                            <p:cond delay="0"/>
                                          </p:stCondLst>
                                        </p:cTn>
                                        <p:tgtEl>
                                          <p:spTgt spid="117"/>
                                        </p:tgtEl>
                                        <p:attrNameLst>
                                          <p:attrName>style.visibility</p:attrName>
                                        </p:attrNameLst>
                                      </p:cBhvr>
                                      <p:to>
                                        <p:strVal val="visible"/>
                                      </p:to>
                                    </p:set>
                                    <p:animEffect transition="in" filter="strips(downLeft)">
                                      <p:cBhvr>
                                        <p:cTn id="199" dur="500"/>
                                        <p:tgtEl>
                                          <p:spTgt spid="117"/>
                                        </p:tgtEl>
                                      </p:cBhvr>
                                    </p:animEffect>
                                  </p:childTnLst>
                                </p:cTn>
                              </p:par>
                            </p:childTnLst>
                          </p:cTn>
                        </p:par>
                      </p:childTnLst>
                    </p:cTn>
                  </p:par>
                  <p:par>
                    <p:cTn id="200" fill="hold">
                      <p:stCondLst>
                        <p:cond delay="indefinite"/>
                      </p:stCondLst>
                      <p:childTnLst>
                        <p:par>
                          <p:cTn id="201" fill="hold">
                            <p:stCondLst>
                              <p:cond delay="0"/>
                            </p:stCondLst>
                            <p:childTnLst>
                              <p:par>
                                <p:cTn id="202" presetID="19" presetClass="entr" presetSubtype="10" fill="hold" nodeType="clickEffect">
                                  <p:stCondLst>
                                    <p:cond delay="0"/>
                                  </p:stCondLst>
                                  <p:childTnLst>
                                    <p:set>
                                      <p:cBhvr>
                                        <p:cTn id="203" dur="1" fill="hold">
                                          <p:stCondLst>
                                            <p:cond delay="0"/>
                                          </p:stCondLst>
                                        </p:cTn>
                                        <p:tgtEl>
                                          <p:spTgt spid="105"/>
                                        </p:tgtEl>
                                        <p:attrNameLst>
                                          <p:attrName>style.visibility</p:attrName>
                                        </p:attrNameLst>
                                      </p:cBhvr>
                                      <p:to>
                                        <p:strVal val="visible"/>
                                      </p:to>
                                    </p:set>
                                    <p:anim calcmode="lin" valueType="num">
                                      <p:cBhvr>
                                        <p:cTn id="204" dur="5000" fill="hold"/>
                                        <p:tgtEl>
                                          <p:spTgt spid="105"/>
                                        </p:tgtEl>
                                        <p:attrNameLst>
                                          <p:attrName>ppt_w</p:attrName>
                                        </p:attrNameLst>
                                      </p:cBhvr>
                                      <p:tavLst>
                                        <p:tav tm="0" fmla="#ppt_w*sin(2.5*pi*$)">
                                          <p:val>
                                            <p:fltVal val="0"/>
                                          </p:val>
                                        </p:tav>
                                        <p:tav tm="100000">
                                          <p:val>
                                            <p:fltVal val="1"/>
                                          </p:val>
                                        </p:tav>
                                      </p:tavLst>
                                    </p:anim>
                                    <p:anim calcmode="lin" valueType="num">
                                      <p:cBhvr>
                                        <p:cTn id="205" dur="5000" fill="hold"/>
                                        <p:tgtEl>
                                          <p:spTgt spid="10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8" grpId="0"/>
      <p:bldP spid="53" grpId="0" animBg="1"/>
      <p:bldP spid="54" grpId="0" animBg="1"/>
      <p:bldP spid="55" grpId="0" animBg="1"/>
      <p:bldP spid="61" grpId="0"/>
      <p:bldP spid="85" grpId="0"/>
      <p:bldP spid="86" grpId="0"/>
      <p:bldP spid="110" grpId="0"/>
      <p:bldP spid="1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286512" y="214290"/>
            <a:ext cx="2659423" cy="4001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lightRig rig="threePt" dir="t"/>
            </a:scene3d>
            <a:sp3d extrusionH="57150">
              <a:bevelT w="57150" h="38100" prst="artDeco"/>
            </a:sp3d>
          </a:bodyPr>
          <a:lstStyle/>
          <a:p>
            <a:r>
              <a:rPr lang="ar-SA" sz="2000" b="1" dirty="0" smtClean="0">
                <a:effectLst>
                  <a:glow rad="139700">
                    <a:schemeClr val="accent5">
                      <a:satMod val="175000"/>
                      <a:alpha val="40000"/>
                    </a:schemeClr>
                  </a:glow>
                </a:effectLst>
              </a:rPr>
              <a:t>سادساً : القطاعات الدائرية :</a:t>
            </a:r>
            <a:endParaRPr lang="ar-SA" sz="2000" dirty="0">
              <a:effectLst>
                <a:glow rad="139700">
                  <a:schemeClr val="accent5">
                    <a:satMod val="175000"/>
                    <a:alpha val="40000"/>
                  </a:schemeClr>
                </a:glow>
              </a:effectLst>
            </a:endParaRPr>
          </a:p>
        </p:txBody>
      </p:sp>
      <p:sp>
        <p:nvSpPr>
          <p:cNvPr id="3" name="مستطيل 2"/>
          <p:cNvSpPr/>
          <p:nvPr/>
        </p:nvSpPr>
        <p:spPr>
          <a:xfrm>
            <a:off x="5974850" y="1357298"/>
            <a:ext cx="3097744"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لرسم الدوائر الممثلة للبيانات نتبع الخطوات التالية :</a:t>
            </a:r>
            <a:endParaRPr lang="ar-SA" sz="2000" b="1" dirty="0"/>
          </a:p>
        </p:txBody>
      </p:sp>
      <p:pic>
        <p:nvPicPr>
          <p:cNvPr id="1027" name="Picture 3"/>
          <p:cNvPicPr>
            <a:picLocks noChangeAspect="1" noChangeArrowheads="1"/>
          </p:cNvPicPr>
          <p:nvPr/>
        </p:nvPicPr>
        <p:blipFill>
          <a:blip r:embed="rId3"/>
          <a:srcRect/>
          <a:stretch>
            <a:fillRect/>
          </a:stretch>
        </p:blipFill>
        <p:spPr bwMode="auto">
          <a:xfrm>
            <a:off x="117842" y="500042"/>
            <a:ext cx="5659044" cy="2309814"/>
          </a:xfrm>
          <a:prstGeom prst="rect">
            <a:avLst/>
          </a:prstGeom>
          <a:ln w="38100" cap="sq">
            <a:solidFill>
              <a:srgbClr val="000000"/>
            </a:solidFill>
            <a:prstDash val="solid"/>
            <a:miter lim="800000"/>
          </a:ln>
          <a:effectLst>
            <a:glow rad="228600">
              <a:schemeClr val="accent2">
                <a:satMod val="175000"/>
                <a:alpha val="40000"/>
              </a:schemeClr>
            </a:glow>
            <a:outerShdw blurRad="50800" dist="38100" dir="2700000" algn="tl" rotWithShape="0">
              <a:srgbClr val="000000">
                <a:alpha val="43000"/>
              </a:srgbClr>
            </a:outerShdw>
          </a:effectLst>
        </p:spPr>
      </p:pic>
      <p:sp>
        <p:nvSpPr>
          <p:cNvPr id="6" name="مستطيل 5"/>
          <p:cNvSpPr/>
          <p:nvPr/>
        </p:nvSpPr>
        <p:spPr>
          <a:xfrm>
            <a:off x="2637537" y="3000372"/>
            <a:ext cx="6300123"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2000" b="1" u="sng"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مثال </a:t>
            </a:r>
            <a:r>
              <a:rPr lang="ar-SA" sz="2000" b="1" dirty="0" smtClean="0"/>
              <a:t>: مثِّل البيانات في الجدول التكراري </a:t>
            </a:r>
            <a:r>
              <a:rPr lang="ar-SA" sz="2000" b="1" dirty="0" err="1" smtClean="0"/>
              <a:t>الاتي</a:t>
            </a:r>
            <a:r>
              <a:rPr lang="ar-SA" sz="2000" b="1" dirty="0" smtClean="0"/>
              <a:t>  بواسطة القطاعات الدائريَّة.</a:t>
            </a:r>
            <a:endParaRPr lang="ar-SA" sz="2000" b="1" dirty="0"/>
          </a:p>
        </p:txBody>
      </p:sp>
      <p:graphicFrame>
        <p:nvGraphicFramePr>
          <p:cNvPr id="8" name="جدول 7"/>
          <p:cNvGraphicFramePr>
            <a:graphicFrameLocks noGrp="1"/>
          </p:cNvGraphicFramePr>
          <p:nvPr/>
        </p:nvGraphicFramePr>
        <p:xfrm>
          <a:off x="6207390" y="3500438"/>
          <a:ext cx="2746098" cy="2748280"/>
        </p:xfrm>
        <a:graphic>
          <a:graphicData uri="http://schemas.openxmlformats.org/drawingml/2006/table">
            <a:tbl>
              <a:tblPr rtl="1" firstRow="1" bandRow="1">
                <a:tableStyleId>{93296810-A885-4BE3-A3E7-6D5BEEA58F35}</a:tableStyleId>
              </a:tblPr>
              <a:tblGrid>
                <a:gridCol w="919382"/>
                <a:gridCol w="1826716"/>
              </a:tblGrid>
              <a:tr h="370840">
                <a:tc>
                  <a:txBody>
                    <a:bodyPr/>
                    <a:lstStyle/>
                    <a:p>
                      <a:pPr rtl="1"/>
                      <a:r>
                        <a:rPr lang="ar-SA" b="1" dirty="0" smtClean="0">
                          <a:solidFill>
                            <a:schemeClr val="tx1"/>
                          </a:solidFill>
                        </a:rPr>
                        <a:t>التقدير</a:t>
                      </a:r>
                      <a:r>
                        <a:rPr lang="ar-SA" b="1" baseline="0" dirty="0" smtClean="0">
                          <a:solidFill>
                            <a:schemeClr val="tx1"/>
                          </a:solidFill>
                        </a:rPr>
                        <a:t> </a:t>
                      </a:r>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r>
                        <a:rPr lang="ar-SA" b="1" dirty="0" smtClean="0">
                          <a:solidFill>
                            <a:schemeClr val="tx1"/>
                          </a:solidFill>
                        </a:rPr>
                        <a:t>التكرار (عدد الطلاب )</a:t>
                      </a:r>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smtClean="0"/>
                        <a:t>ممتاز</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5</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err="1" smtClean="0"/>
                        <a:t>جيدجدا</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8</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smtClean="0"/>
                        <a:t>جيد</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16</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smtClean="0"/>
                        <a:t>مقبول</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5</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smtClean="0"/>
                        <a:t>راسب</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6</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000" b="1" dirty="0" smtClean="0"/>
                        <a:t>المجموع</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t>40</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جدول 8"/>
          <p:cNvGraphicFramePr>
            <a:graphicFrameLocks noGrp="1"/>
          </p:cNvGraphicFramePr>
          <p:nvPr/>
        </p:nvGraphicFramePr>
        <p:xfrm>
          <a:off x="3755719" y="3500438"/>
          <a:ext cx="2387917" cy="2760052"/>
        </p:xfrm>
        <a:graphic>
          <a:graphicData uri="http://schemas.openxmlformats.org/drawingml/2006/table">
            <a:tbl>
              <a:tblPr rtl="1" firstRow="1" bandRow="1">
                <a:tableStyleId>{7DF18680-E054-41AD-8BC1-D1AEF772440D}</a:tableStyleId>
              </a:tblPr>
              <a:tblGrid>
                <a:gridCol w="2387917"/>
              </a:tblGrid>
              <a:tr h="385341">
                <a:tc>
                  <a:txBody>
                    <a:bodyPr/>
                    <a:lstStyle/>
                    <a:p>
                      <a:pPr algn="ctr" rtl="1"/>
                      <a:r>
                        <a:rPr lang="ar-SA" b="1" dirty="0" smtClean="0">
                          <a:solidFill>
                            <a:schemeClr val="tx1"/>
                          </a:solidFill>
                        </a:rPr>
                        <a:t> زاوية القطاع</a:t>
                      </a:r>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341">
                <a:tc>
                  <a:txBody>
                    <a:bodyPr/>
                    <a:lstStyle/>
                    <a:p>
                      <a:pPr algn="ctr" rtl="1"/>
                      <a:r>
                        <a:rPr lang="ar-SA" b="1" dirty="0" smtClean="0">
                          <a:solidFill>
                            <a:schemeClr val="tx1"/>
                          </a:solidFill>
                        </a:rPr>
                        <a:t> </a:t>
                      </a:r>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341">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341">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341">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074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59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مربع نص 11"/>
          <p:cNvSpPr txBox="1"/>
          <p:nvPr/>
        </p:nvSpPr>
        <p:spPr>
          <a:xfrm>
            <a:off x="3857620" y="3916924"/>
            <a:ext cx="2214578" cy="369332"/>
          </a:xfrm>
          <a:prstGeom prst="rect">
            <a:avLst/>
          </a:prstGeom>
          <a:noFill/>
        </p:spPr>
        <p:txBody>
          <a:bodyPr wrap="square" rtlCol="1">
            <a:spAutoFit/>
          </a:bodyPr>
          <a:lstStyle/>
          <a:p>
            <a:pPr algn="ctr"/>
            <a:r>
              <a:rPr lang="ar-SA" b="1" dirty="0" smtClean="0"/>
              <a:t> (5÷40)×360°= 45°</a:t>
            </a:r>
            <a:endParaRPr lang="ar-SA" b="1" dirty="0"/>
          </a:p>
        </p:txBody>
      </p:sp>
      <p:sp>
        <p:nvSpPr>
          <p:cNvPr id="13" name="مربع نص 12"/>
          <p:cNvSpPr txBox="1"/>
          <p:nvPr/>
        </p:nvSpPr>
        <p:spPr>
          <a:xfrm>
            <a:off x="3857620" y="4286256"/>
            <a:ext cx="2214578" cy="369332"/>
          </a:xfrm>
          <a:prstGeom prst="rect">
            <a:avLst/>
          </a:prstGeom>
          <a:noFill/>
        </p:spPr>
        <p:txBody>
          <a:bodyPr wrap="square" rtlCol="1">
            <a:spAutoFit/>
          </a:bodyPr>
          <a:lstStyle/>
          <a:p>
            <a:pPr algn="ctr"/>
            <a:r>
              <a:rPr lang="ar-SA" b="1" dirty="0" smtClean="0"/>
              <a:t>(8÷40)×360°= 72°</a:t>
            </a:r>
            <a:endParaRPr lang="ar-SA" b="1" dirty="0"/>
          </a:p>
        </p:txBody>
      </p:sp>
      <p:sp>
        <p:nvSpPr>
          <p:cNvPr id="14" name="مربع نص 13"/>
          <p:cNvSpPr txBox="1"/>
          <p:nvPr/>
        </p:nvSpPr>
        <p:spPr>
          <a:xfrm>
            <a:off x="3643306" y="4643446"/>
            <a:ext cx="2500330" cy="369332"/>
          </a:xfrm>
          <a:prstGeom prst="rect">
            <a:avLst/>
          </a:prstGeom>
          <a:noFill/>
        </p:spPr>
        <p:txBody>
          <a:bodyPr wrap="square" rtlCol="1">
            <a:spAutoFit/>
          </a:bodyPr>
          <a:lstStyle/>
          <a:p>
            <a:pPr algn="ctr"/>
            <a:r>
              <a:rPr lang="ar-SA" b="1" dirty="0" smtClean="0"/>
              <a:t>(16÷40)×360°= 144°</a:t>
            </a:r>
            <a:endParaRPr lang="ar-SA" b="1" dirty="0"/>
          </a:p>
        </p:txBody>
      </p:sp>
      <p:sp>
        <p:nvSpPr>
          <p:cNvPr id="15" name="مستطيل 14"/>
          <p:cNvSpPr/>
          <p:nvPr/>
        </p:nvSpPr>
        <p:spPr>
          <a:xfrm>
            <a:off x="3929058" y="5500702"/>
            <a:ext cx="2023310" cy="369332"/>
          </a:xfrm>
          <a:prstGeom prst="rect">
            <a:avLst/>
          </a:prstGeom>
        </p:spPr>
        <p:txBody>
          <a:bodyPr wrap="none">
            <a:spAutoFit/>
          </a:bodyPr>
          <a:lstStyle/>
          <a:p>
            <a:pPr algn="ctr">
              <a:defRPr/>
            </a:pPr>
            <a:r>
              <a:rPr lang="ar-SA" b="1" dirty="0" smtClean="0"/>
              <a:t>(6÷40)×360°= 54°</a:t>
            </a:r>
          </a:p>
        </p:txBody>
      </p:sp>
      <p:sp>
        <p:nvSpPr>
          <p:cNvPr id="16" name="مربع نص 15"/>
          <p:cNvSpPr txBox="1"/>
          <p:nvPr/>
        </p:nvSpPr>
        <p:spPr>
          <a:xfrm>
            <a:off x="4500562" y="5857892"/>
            <a:ext cx="928694" cy="369332"/>
          </a:xfrm>
          <a:prstGeom prst="rect">
            <a:avLst/>
          </a:prstGeom>
          <a:noFill/>
        </p:spPr>
        <p:txBody>
          <a:bodyPr wrap="square" rtlCol="1">
            <a:spAutoFit/>
          </a:bodyPr>
          <a:lstStyle/>
          <a:p>
            <a:r>
              <a:rPr lang="ar-SA" b="1" dirty="0" smtClean="0"/>
              <a:t> 360°</a:t>
            </a:r>
            <a:endParaRPr lang="ar-SA" dirty="0"/>
          </a:p>
        </p:txBody>
      </p:sp>
      <p:sp>
        <p:nvSpPr>
          <p:cNvPr id="17" name="مربع نص 16"/>
          <p:cNvSpPr txBox="1"/>
          <p:nvPr/>
        </p:nvSpPr>
        <p:spPr>
          <a:xfrm>
            <a:off x="3857620" y="5072074"/>
            <a:ext cx="2214578" cy="369332"/>
          </a:xfrm>
          <a:prstGeom prst="rect">
            <a:avLst/>
          </a:prstGeom>
          <a:noFill/>
        </p:spPr>
        <p:txBody>
          <a:bodyPr wrap="square" rtlCol="1">
            <a:spAutoFit/>
          </a:bodyPr>
          <a:lstStyle/>
          <a:p>
            <a:pPr algn="ctr"/>
            <a:r>
              <a:rPr lang="ar-SA" b="1" dirty="0" smtClean="0"/>
              <a:t> (5÷40)×360°= 45°</a:t>
            </a:r>
            <a:endParaRPr lang="ar-SA" b="1" dirty="0"/>
          </a:p>
        </p:txBody>
      </p:sp>
      <p:sp>
        <p:nvSpPr>
          <p:cNvPr id="18" name="مخطط انسيابي: رابط 17"/>
          <p:cNvSpPr/>
          <p:nvPr/>
        </p:nvSpPr>
        <p:spPr>
          <a:xfrm>
            <a:off x="428596" y="4357694"/>
            <a:ext cx="2214578" cy="20717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19" name="مخطط 18"/>
          <p:cNvGraphicFramePr/>
          <p:nvPr/>
        </p:nvGraphicFramePr>
        <p:xfrm>
          <a:off x="214282" y="3500438"/>
          <a:ext cx="3428992" cy="3143272"/>
        </p:xfrm>
        <a:graphic>
          <a:graphicData uri="http://schemas.openxmlformats.org/drawingml/2006/chart">
            <c:chart xmlns:c="http://schemas.openxmlformats.org/drawingml/2006/chart" xmlns:r="http://schemas.openxmlformats.org/officeDocument/2006/relationships" r:id="rId4"/>
          </a:graphicData>
        </a:graphic>
      </p:graphicFrame>
      <p:sp>
        <p:nvSpPr>
          <p:cNvPr id="20" name="مربع نص 19"/>
          <p:cNvSpPr txBox="1"/>
          <p:nvPr/>
        </p:nvSpPr>
        <p:spPr>
          <a:xfrm>
            <a:off x="1357290" y="4643446"/>
            <a:ext cx="571504" cy="338554"/>
          </a:xfrm>
          <a:prstGeom prst="rect">
            <a:avLst/>
          </a:prstGeom>
          <a:noFill/>
        </p:spPr>
        <p:txBody>
          <a:bodyPr wrap="square" rtlCol="1">
            <a:spAutoFit/>
          </a:bodyPr>
          <a:lstStyle/>
          <a:p>
            <a:pPr algn="ctr"/>
            <a:r>
              <a:rPr lang="ar-SA" sz="1600" b="1" dirty="0" smtClean="0"/>
              <a:t>45°</a:t>
            </a:r>
            <a:endParaRPr lang="ar-SA" sz="1600" b="1" dirty="0"/>
          </a:p>
        </p:txBody>
      </p:sp>
      <p:sp>
        <p:nvSpPr>
          <p:cNvPr id="21" name="مربع نص 20"/>
          <p:cNvSpPr txBox="1"/>
          <p:nvPr/>
        </p:nvSpPr>
        <p:spPr>
          <a:xfrm>
            <a:off x="1357290" y="5072074"/>
            <a:ext cx="857256" cy="369332"/>
          </a:xfrm>
          <a:prstGeom prst="rect">
            <a:avLst/>
          </a:prstGeom>
          <a:noFill/>
        </p:spPr>
        <p:txBody>
          <a:bodyPr wrap="square" rtlCol="1">
            <a:spAutoFit/>
          </a:bodyPr>
          <a:lstStyle/>
          <a:p>
            <a:pPr algn="ctr"/>
            <a:r>
              <a:rPr lang="ar-SA" b="1" dirty="0" smtClean="0"/>
              <a:t>72°</a:t>
            </a:r>
            <a:endParaRPr lang="ar-SA" b="1" dirty="0"/>
          </a:p>
        </p:txBody>
      </p:sp>
      <p:sp>
        <p:nvSpPr>
          <p:cNvPr id="23" name="مربع نص 22"/>
          <p:cNvSpPr txBox="1"/>
          <p:nvPr/>
        </p:nvSpPr>
        <p:spPr>
          <a:xfrm>
            <a:off x="1000100" y="5357826"/>
            <a:ext cx="714380" cy="369332"/>
          </a:xfrm>
          <a:prstGeom prst="rect">
            <a:avLst/>
          </a:prstGeom>
          <a:noFill/>
        </p:spPr>
        <p:txBody>
          <a:bodyPr wrap="square" rtlCol="1">
            <a:spAutoFit/>
          </a:bodyPr>
          <a:lstStyle/>
          <a:p>
            <a:pPr algn="ctr"/>
            <a:r>
              <a:rPr lang="ar-SA" b="1" dirty="0" smtClean="0"/>
              <a:t>144°</a:t>
            </a:r>
            <a:endParaRPr lang="ar-SA" b="1" dirty="0"/>
          </a:p>
        </p:txBody>
      </p:sp>
      <p:sp>
        <p:nvSpPr>
          <p:cNvPr id="24" name="مربع نص 23"/>
          <p:cNvSpPr txBox="1"/>
          <p:nvPr/>
        </p:nvSpPr>
        <p:spPr>
          <a:xfrm>
            <a:off x="714348" y="5019272"/>
            <a:ext cx="571504" cy="338554"/>
          </a:xfrm>
          <a:prstGeom prst="rect">
            <a:avLst/>
          </a:prstGeom>
          <a:noFill/>
        </p:spPr>
        <p:txBody>
          <a:bodyPr wrap="square" rtlCol="1">
            <a:spAutoFit/>
          </a:bodyPr>
          <a:lstStyle/>
          <a:p>
            <a:pPr algn="ctr"/>
            <a:r>
              <a:rPr lang="ar-SA" sz="1600" b="1" dirty="0" smtClean="0"/>
              <a:t>45°</a:t>
            </a:r>
            <a:endParaRPr lang="ar-SA" sz="1600" b="1" dirty="0"/>
          </a:p>
        </p:txBody>
      </p:sp>
      <p:sp>
        <p:nvSpPr>
          <p:cNvPr id="25" name="مستطيل 24"/>
          <p:cNvSpPr/>
          <p:nvPr/>
        </p:nvSpPr>
        <p:spPr>
          <a:xfrm>
            <a:off x="891401" y="4702742"/>
            <a:ext cx="537327" cy="369332"/>
          </a:xfrm>
          <a:prstGeom prst="rect">
            <a:avLst/>
          </a:prstGeom>
        </p:spPr>
        <p:txBody>
          <a:bodyPr wrap="none">
            <a:spAutoFit/>
          </a:bodyPr>
          <a:lstStyle/>
          <a:p>
            <a:pPr algn="ctr">
              <a:defRPr/>
            </a:pPr>
            <a:r>
              <a:rPr lang="ar-SA" b="1" dirty="0" smtClean="0"/>
              <a:t>54°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plus(in)">
                                      <p:cBhvr>
                                        <p:cTn id="17" dur="2000"/>
                                        <p:tgtEl>
                                          <p:spTgt spid="102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heckerboard(across)">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down)">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48" presetClass="entr" presetSubtype="0" accel="5000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1000" fill="hold"/>
                                        <p:tgtEl>
                                          <p:spTgt spid="1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3" dur="1000" fill="hold"/>
                                        <p:tgtEl>
                                          <p:spTgt spid="16"/>
                                        </p:tgtEl>
                                        <p:attrNameLst>
                                          <p:attrName>ppt_x</p:attrName>
                                        </p:attrNameLst>
                                      </p:cBhvr>
                                      <p:tavLst>
                                        <p:tav tm="0">
                                          <p:val>
                                            <p:fltVal val="-1"/>
                                          </p:val>
                                        </p:tav>
                                        <p:tav tm="50000">
                                          <p:val>
                                            <p:fltVal val="0.95"/>
                                          </p:val>
                                        </p:tav>
                                        <p:tav tm="100000">
                                          <p:val>
                                            <p:strVal val="#ppt_x"/>
                                          </p:val>
                                        </p:tav>
                                      </p:tavLst>
                                    </p:anim>
                                    <p:anim calcmode="lin" valueType="num">
                                      <p:cBhvr>
                                        <p:cTn id="64" dur="1000" fill="hold"/>
                                        <p:tgtEl>
                                          <p:spTgt spid="16"/>
                                        </p:tgtEl>
                                        <p:attrNameLst>
                                          <p:attrName>ppt_y</p:attrName>
                                        </p:attrNameLst>
                                      </p:cBhvr>
                                      <p:tavLst>
                                        <p:tav tm="0">
                                          <p:val>
                                            <p:strVal val="#ppt_y"/>
                                          </p:val>
                                        </p:tav>
                                        <p:tav tm="100000">
                                          <p:val>
                                            <p:strVal val="#ppt_y"/>
                                          </p:val>
                                        </p:tav>
                                      </p:tavLst>
                                    </p:anim>
                                    <p:animEffect transition="in" filter="fade">
                                      <p:cBhvr>
                                        <p:cTn id="65" dur="10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circle(in)">
                                      <p:cBhvr>
                                        <p:cTn id="70" dur="20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3" presetClass="entr" presetSubtype="16"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plus(in)">
                                      <p:cBhvr>
                                        <p:cTn id="75" dur="2000"/>
                                        <p:tgtEl>
                                          <p:spTgt spid="19"/>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wipe(down)">
                                      <p:cBhvr>
                                        <p:cTn id="85" dur="500"/>
                                        <p:tgtEl>
                                          <p:spTgt spid="21"/>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down)">
                                      <p:cBhvr>
                                        <p:cTn id="90" dur="500"/>
                                        <p:tgtEl>
                                          <p:spTgt spid="2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down)">
                                      <p:cBhvr>
                                        <p:cTn id="10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12" grpId="0"/>
      <p:bldP spid="13" grpId="0"/>
      <p:bldP spid="14" grpId="0"/>
      <p:bldP spid="15" grpId="0"/>
      <p:bldP spid="16" grpId="0"/>
      <p:bldP spid="17" grpId="0"/>
      <p:bldP spid="18" grpId="0" animBg="1"/>
      <p:bldGraphic spid="19" grpId="0">
        <p:bldAsOne/>
      </p:bldGraphic>
      <p:bldP spid="20" grpId="0"/>
      <p:bldP spid="21"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
          <p:cNvGraphicFramePr/>
          <p:nvPr/>
        </p:nvGraphicFramePr>
        <p:xfrm>
          <a:off x="1071538" y="642918"/>
          <a:ext cx="7072362" cy="542928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theme1.xml><?xml version="1.0" encoding="utf-8"?>
<a:theme xmlns:a="http://schemas.openxmlformats.org/drawingml/2006/main" name="سمة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سمة12</Template>
  <TotalTime>288</TotalTime>
  <Words>502</Words>
  <Application>Microsoft Office PowerPoint</Application>
  <PresentationFormat>عرض على الشاشة (3:4)‏</PresentationFormat>
  <Paragraphs>201</Paragraphs>
  <Slides>8</Slides>
  <Notes>8</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سمة12</vt:lpstr>
      <vt:lpstr>الشريحة 1</vt:lpstr>
      <vt:lpstr>الشريحة 2</vt:lpstr>
      <vt:lpstr>الشريحة 3</vt:lpstr>
      <vt:lpstr>الشريحة 4</vt:lpstr>
      <vt:lpstr>الشريحة 5</vt:lpstr>
      <vt:lpstr>الشريحة 6</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msfr</dc:creator>
  <cp:lastModifiedBy>msfr</cp:lastModifiedBy>
  <cp:revision>35</cp:revision>
  <dcterms:created xsi:type="dcterms:W3CDTF">2008-05-19T06:37:42Z</dcterms:created>
  <dcterms:modified xsi:type="dcterms:W3CDTF">2008-06-03T22:18:55Z</dcterms:modified>
</cp:coreProperties>
</file>