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3" r:id="rId3"/>
    <p:sldId id="260" r:id="rId4"/>
    <p:sldId id="258" r:id="rId5"/>
    <p:sldId id="261" r:id="rId6"/>
    <p:sldId id="262" r:id="rId7"/>
    <p:sldId id="257" r:id="rId8"/>
    <p:sldId id="264" r:id="rId9"/>
    <p:sldId id="259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E70981-1FE7-4EC8-9588-DA44C0187387}" type="doc">
      <dgm:prSet loTypeId="urn:microsoft.com/office/officeart/2005/8/layout/hierarchy4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3B5588BC-14F7-4BEE-A033-A708FB2DE485}">
      <dgm:prSet phldrT="[نص]"/>
      <dgm:spPr/>
      <dgm:t>
        <a:bodyPr/>
        <a:lstStyle/>
        <a:p>
          <a:pPr rtl="1"/>
          <a:r>
            <a:rPr lang="ar-SA" dirty="0" smtClean="0"/>
            <a:t> </a:t>
          </a:r>
          <a:endParaRPr lang="ar-SA" dirty="0"/>
        </a:p>
      </dgm:t>
    </dgm:pt>
    <dgm:pt modelId="{1A922637-037C-44DA-B42A-DEDB25860D3F}" type="parTrans" cxnId="{0D36D9F5-7DBD-4EA7-8DE6-3A77D197E9C1}">
      <dgm:prSet/>
      <dgm:spPr/>
      <dgm:t>
        <a:bodyPr/>
        <a:lstStyle/>
        <a:p>
          <a:pPr rtl="1"/>
          <a:endParaRPr lang="ar-SA"/>
        </a:p>
      </dgm:t>
    </dgm:pt>
    <dgm:pt modelId="{E0C354B4-6686-472C-A913-C90C60C7AB1B}" type="sibTrans" cxnId="{0D36D9F5-7DBD-4EA7-8DE6-3A77D197E9C1}">
      <dgm:prSet/>
      <dgm:spPr/>
      <dgm:t>
        <a:bodyPr/>
        <a:lstStyle/>
        <a:p>
          <a:pPr rtl="1"/>
          <a:endParaRPr lang="ar-SA"/>
        </a:p>
      </dgm:t>
    </dgm:pt>
    <dgm:pt modelId="{D534A129-6F5C-454F-A88E-72CC351DA710}">
      <dgm:prSet phldrT="[نص]"/>
      <dgm:spPr/>
      <dgm:t>
        <a:bodyPr/>
        <a:lstStyle/>
        <a:p>
          <a:pPr rtl="1"/>
          <a:r>
            <a:rPr lang="ar-SA" dirty="0" smtClean="0"/>
            <a:t> </a:t>
          </a:r>
          <a:endParaRPr lang="ar-SA" dirty="0"/>
        </a:p>
      </dgm:t>
    </dgm:pt>
    <dgm:pt modelId="{4C936AE5-1116-4A8A-9F67-B60D3681856E}" type="parTrans" cxnId="{CB5D101D-789D-4B06-A594-14A85CBA56DD}">
      <dgm:prSet/>
      <dgm:spPr/>
      <dgm:t>
        <a:bodyPr/>
        <a:lstStyle/>
        <a:p>
          <a:pPr rtl="1"/>
          <a:endParaRPr lang="ar-SA"/>
        </a:p>
      </dgm:t>
    </dgm:pt>
    <dgm:pt modelId="{C26036A4-38AA-4105-9F52-C697EFFEE992}" type="sibTrans" cxnId="{CB5D101D-789D-4B06-A594-14A85CBA56DD}">
      <dgm:prSet/>
      <dgm:spPr/>
      <dgm:t>
        <a:bodyPr/>
        <a:lstStyle/>
        <a:p>
          <a:pPr rtl="1"/>
          <a:endParaRPr lang="ar-SA"/>
        </a:p>
      </dgm:t>
    </dgm:pt>
    <dgm:pt modelId="{18475251-33EF-4453-AF5E-52550010AA50}">
      <dgm:prSet phldrT="[نص]"/>
      <dgm:spPr/>
      <dgm:t>
        <a:bodyPr/>
        <a:lstStyle/>
        <a:p>
          <a:pPr rtl="1"/>
          <a:r>
            <a:rPr lang="ar-SA" dirty="0" smtClean="0"/>
            <a:t> </a:t>
          </a:r>
          <a:endParaRPr lang="ar-SA" dirty="0"/>
        </a:p>
      </dgm:t>
    </dgm:pt>
    <dgm:pt modelId="{6FF830AD-F4E6-462A-8BC4-5E5A6466CF16}" type="parTrans" cxnId="{11EE2B67-2920-4773-852B-06E72A184293}">
      <dgm:prSet/>
      <dgm:spPr/>
      <dgm:t>
        <a:bodyPr/>
        <a:lstStyle/>
        <a:p>
          <a:pPr rtl="1"/>
          <a:endParaRPr lang="ar-SA"/>
        </a:p>
      </dgm:t>
    </dgm:pt>
    <dgm:pt modelId="{2828957B-8E62-4D4C-A9B3-C8DF466E0B81}" type="sibTrans" cxnId="{11EE2B67-2920-4773-852B-06E72A184293}">
      <dgm:prSet/>
      <dgm:spPr/>
      <dgm:t>
        <a:bodyPr/>
        <a:lstStyle/>
        <a:p>
          <a:pPr rtl="1"/>
          <a:endParaRPr lang="ar-SA"/>
        </a:p>
      </dgm:t>
    </dgm:pt>
    <dgm:pt modelId="{5F263A0E-C343-4C67-9ACF-180C4E06C95E}">
      <dgm:prSet phldrT="[نص]"/>
      <dgm:spPr/>
      <dgm:t>
        <a:bodyPr/>
        <a:lstStyle/>
        <a:p>
          <a:pPr rtl="1"/>
          <a:r>
            <a:rPr lang="ar-SA" dirty="0" smtClean="0"/>
            <a:t> </a:t>
          </a:r>
          <a:endParaRPr lang="ar-SA" dirty="0"/>
        </a:p>
      </dgm:t>
    </dgm:pt>
    <dgm:pt modelId="{4D33FAC3-92AB-4BF7-82F7-5D73DE79AC14}" type="parTrans" cxnId="{2EEBDED6-881A-4601-B3F8-E5811F240A84}">
      <dgm:prSet/>
      <dgm:spPr/>
      <dgm:t>
        <a:bodyPr/>
        <a:lstStyle/>
        <a:p>
          <a:pPr rtl="1"/>
          <a:endParaRPr lang="ar-SA"/>
        </a:p>
      </dgm:t>
    </dgm:pt>
    <dgm:pt modelId="{796EEB92-287F-42B8-B3D1-E54A224E5FB9}" type="sibTrans" cxnId="{2EEBDED6-881A-4601-B3F8-E5811F240A84}">
      <dgm:prSet/>
      <dgm:spPr/>
      <dgm:t>
        <a:bodyPr/>
        <a:lstStyle/>
        <a:p>
          <a:pPr rtl="1"/>
          <a:endParaRPr lang="ar-SA"/>
        </a:p>
      </dgm:t>
    </dgm:pt>
    <dgm:pt modelId="{F9F6D648-7CA9-4B7C-A1EC-25B035F6097A}">
      <dgm:prSet phldrT="[نص]"/>
      <dgm:spPr/>
      <dgm:t>
        <a:bodyPr/>
        <a:lstStyle/>
        <a:p>
          <a:pPr rtl="1"/>
          <a:r>
            <a:rPr lang="ar-SA" dirty="0" smtClean="0"/>
            <a:t> </a:t>
          </a:r>
          <a:endParaRPr lang="ar-SA" dirty="0"/>
        </a:p>
      </dgm:t>
    </dgm:pt>
    <dgm:pt modelId="{0E8115F1-BCD3-4DAF-81FB-E1ABF4E40A78}" type="parTrans" cxnId="{3E5DEBFF-B59E-46DE-9829-8BDA52160A53}">
      <dgm:prSet/>
      <dgm:spPr/>
      <dgm:t>
        <a:bodyPr/>
        <a:lstStyle/>
        <a:p>
          <a:pPr rtl="1"/>
          <a:endParaRPr lang="ar-SA"/>
        </a:p>
      </dgm:t>
    </dgm:pt>
    <dgm:pt modelId="{846AEFE2-6C7A-41E5-89DC-8EF487A1435A}" type="sibTrans" cxnId="{3E5DEBFF-B59E-46DE-9829-8BDA52160A53}">
      <dgm:prSet/>
      <dgm:spPr/>
      <dgm:t>
        <a:bodyPr/>
        <a:lstStyle/>
        <a:p>
          <a:pPr rtl="1"/>
          <a:endParaRPr lang="ar-SA"/>
        </a:p>
      </dgm:t>
    </dgm:pt>
    <dgm:pt modelId="{BD29D257-6AB5-4493-9CCB-14D98C314A8D}">
      <dgm:prSet phldrT="[نص]"/>
      <dgm:spPr/>
      <dgm:t>
        <a:bodyPr/>
        <a:lstStyle/>
        <a:p>
          <a:pPr rtl="1"/>
          <a:r>
            <a:rPr lang="ar-SA" dirty="0" smtClean="0"/>
            <a:t> </a:t>
          </a:r>
          <a:endParaRPr lang="ar-SA" dirty="0"/>
        </a:p>
      </dgm:t>
    </dgm:pt>
    <dgm:pt modelId="{161334CB-3784-43AB-80F2-E4AF4A52A017}" type="parTrans" cxnId="{041575CA-0758-42D7-9574-79B873747429}">
      <dgm:prSet/>
      <dgm:spPr/>
      <dgm:t>
        <a:bodyPr/>
        <a:lstStyle/>
        <a:p>
          <a:pPr rtl="1"/>
          <a:endParaRPr lang="ar-SA"/>
        </a:p>
      </dgm:t>
    </dgm:pt>
    <dgm:pt modelId="{D224942E-8D0E-479F-B81F-227A9935A4F6}" type="sibTrans" cxnId="{041575CA-0758-42D7-9574-79B873747429}">
      <dgm:prSet/>
      <dgm:spPr/>
      <dgm:t>
        <a:bodyPr/>
        <a:lstStyle/>
        <a:p>
          <a:pPr rtl="1"/>
          <a:endParaRPr lang="ar-SA"/>
        </a:p>
      </dgm:t>
    </dgm:pt>
    <dgm:pt modelId="{31F22E8D-7849-474D-A7E0-741FB2B47236}" type="pres">
      <dgm:prSet presAssocID="{EEE70981-1FE7-4EC8-9588-DA44C018738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0140B749-FEDE-4AB5-BCC9-0CC553DD26D9}" type="pres">
      <dgm:prSet presAssocID="{3B5588BC-14F7-4BEE-A033-A708FB2DE485}" presName="vertOne" presStyleCnt="0"/>
      <dgm:spPr/>
    </dgm:pt>
    <dgm:pt modelId="{1C384B9D-7B66-45A5-B05A-28A8E1833309}" type="pres">
      <dgm:prSet presAssocID="{3B5588BC-14F7-4BEE-A033-A708FB2DE485}" presName="txOne" presStyleLbl="node0" presStyleIdx="0" presStyleCnt="1" custLinFactNeighborX="377" custLinFactNeighborY="1329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50D99B7-5FD2-4C33-9C11-42C2E13D91C5}" type="pres">
      <dgm:prSet presAssocID="{3B5588BC-14F7-4BEE-A033-A708FB2DE485}" presName="parTransOne" presStyleCnt="0"/>
      <dgm:spPr/>
    </dgm:pt>
    <dgm:pt modelId="{3DC541D4-5262-4B5F-9371-E77F2E2ABA5B}" type="pres">
      <dgm:prSet presAssocID="{3B5588BC-14F7-4BEE-A033-A708FB2DE485}" presName="horzOne" presStyleCnt="0"/>
      <dgm:spPr/>
    </dgm:pt>
    <dgm:pt modelId="{F668632F-266F-493F-880E-71926339E628}" type="pres">
      <dgm:prSet presAssocID="{D534A129-6F5C-454F-A88E-72CC351DA710}" presName="vertTwo" presStyleCnt="0"/>
      <dgm:spPr/>
    </dgm:pt>
    <dgm:pt modelId="{6AF06DF2-B8AB-4F1B-8C9F-3235DDCEDBA2}" type="pres">
      <dgm:prSet presAssocID="{D534A129-6F5C-454F-A88E-72CC351DA710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5140870-AC63-42F3-94CB-566321E439A3}" type="pres">
      <dgm:prSet presAssocID="{D534A129-6F5C-454F-A88E-72CC351DA710}" presName="parTransTwo" presStyleCnt="0"/>
      <dgm:spPr/>
    </dgm:pt>
    <dgm:pt modelId="{C0B6BEBC-DF86-40C1-BAF9-475900ACCDDB}" type="pres">
      <dgm:prSet presAssocID="{D534A129-6F5C-454F-A88E-72CC351DA710}" presName="horzTwo" presStyleCnt="0"/>
      <dgm:spPr/>
    </dgm:pt>
    <dgm:pt modelId="{957EB892-1DA7-4120-B351-D70A2EC0A74D}" type="pres">
      <dgm:prSet presAssocID="{18475251-33EF-4453-AF5E-52550010AA50}" presName="vertThree" presStyleCnt="0"/>
      <dgm:spPr/>
    </dgm:pt>
    <dgm:pt modelId="{C1CA0F9A-C3E6-4656-9B62-DC27E5CEC4C3}" type="pres">
      <dgm:prSet presAssocID="{18475251-33EF-4453-AF5E-52550010AA50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972A6DB-DF3E-4BB2-AD97-74A89F568735}" type="pres">
      <dgm:prSet presAssocID="{18475251-33EF-4453-AF5E-52550010AA50}" presName="horzThree" presStyleCnt="0"/>
      <dgm:spPr/>
    </dgm:pt>
    <dgm:pt modelId="{0F2F25A5-C32E-477A-AF0C-4C651F94F4C1}" type="pres">
      <dgm:prSet presAssocID="{2828957B-8E62-4D4C-A9B3-C8DF466E0B81}" presName="sibSpaceThree" presStyleCnt="0"/>
      <dgm:spPr/>
    </dgm:pt>
    <dgm:pt modelId="{D9FD90FA-E3A7-4ABE-83B2-24ADB95266A4}" type="pres">
      <dgm:prSet presAssocID="{5F263A0E-C343-4C67-9ACF-180C4E06C95E}" presName="vertThree" presStyleCnt="0"/>
      <dgm:spPr/>
    </dgm:pt>
    <dgm:pt modelId="{47871231-0154-46F7-B854-AFA3EB492A69}" type="pres">
      <dgm:prSet presAssocID="{5F263A0E-C343-4C67-9ACF-180C4E06C95E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73927CB-D6B6-4116-8B2B-54519A39F953}" type="pres">
      <dgm:prSet presAssocID="{5F263A0E-C343-4C67-9ACF-180C4E06C95E}" presName="horzThree" presStyleCnt="0"/>
      <dgm:spPr/>
    </dgm:pt>
    <dgm:pt modelId="{CEA3C466-8D57-44F9-91F1-3ED4C4C45A75}" type="pres">
      <dgm:prSet presAssocID="{C26036A4-38AA-4105-9F52-C697EFFEE992}" presName="sibSpaceTwo" presStyleCnt="0"/>
      <dgm:spPr/>
    </dgm:pt>
    <dgm:pt modelId="{420ED153-7D60-443B-B765-4E0CB3666C3D}" type="pres">
      <dgm:prSet presAssocID="{F9F6D648-7CA9-4B7C-A1EC-25B035F6097A}" presName="vertTwo" presStyleCnt="0"/>
      <dgm:spPr/>
    </dgm:pt>
    <dgm:pt modelId="{4B8AE394-EED7-4904-95AC-882B8BAA8D7A}" type="pres">
      <dgm:prSet presAssocID="{F9F6D648-7CA9-4B7C-A1EC-25B035F6097A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5CAA806-178E-4818-ACF3-C1ECA657BFDC}" type="pres">
      <dgm:prSet presAssocID="{F9F6D648-7CA9-4B7C-A1EC-25B035F6097A}" presName="parTransTwo" presStyleCnt="0"/>
      <dgm:spPr/>
    </dgm:pt>
    <dgm:pt modelId="{483353DF-24BF-46A5-BB34-FD8C69413E0C}" type="pres">
      <dgm:prSet presAssocID="{F9F6D648-7CA9-4B7C-A1EC-25B035F6097A}" presName="horzTwo" presStyleCnt="0"/>
      <dgm:spPr/>
    </dgm:pt>
    <dgm:pt modelId="{BCAF8EE8-3BCF-4D4D-BE42-41E60731F674}" type="pres">
      <dgm:prSet presAssocID="{BD29D257-6AB5-4493-9CCB-14D98C314A8D}" presName="vertThree" presStyleCnt="0"/>
      <dgm:spPr/>
    </dgm:pt>
    <dgm:pt modelId="{B56F830B-7B7D-4860-ACBE-24F869651332}" type="pres">
      <dgm:prSet presAssocID="{BD29D257-6AB5-4493-9CCB-14D98C314A8D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58A1D2D-CF81-4136-B722-31E4B1F86C17}" type="pres">
      <dgm:prSet presAssocID="{BD29D257-6AB5-4493-9CCB-14D98C314A8D}" presName="horzThree" presStyleCnt="0"/>
      <dgm:spPr/>
    </dgm:pt>
  </dgm:ptLst>
  <dgm:cxnLst>
    <dgm:cxn modelId="{CD98962E-31BE-48A3-8080-165FB5E9B1EF}" type="presOf" srcId="{3B5588BC-14F7-4BEE-A033-A708FB2DE485}" destId="{1C384B9D-7B66-45A5-B05A-28A8E1833309}" srcOrd="0" destOrd="0" presId="urn:microsoft.com/office/officeart/2005/8/layout/hierarchy4"/>
    <dgm:cxn modelId="{79BD71B8-E5B9-4434-BD49-536AAE903CC9}" type="presOf" srcId="{EEE70981-1FE7-4EC8-9588-DA44C0187387}" destId="{31F22E8D-7849-474D-A7E0-741FB2B47236}" srcOrd="0" destOrd="0" presId="urn:microsoft.com/office/officeart/2005/8/layout/hierarchy4"/>
    <dgm:cxn modelId="{3E5DEBFF-B59E-46DE-9829-8BDA52160A53}" srcId="{3B5588BC-14F7-4BEE-A033-A708FB2DE485}" destId="{F9F6D648-7CA9-4B7C-A1EC-25B035F6097A}" srcOrd="1" destOrd="0" parTransId="{0E8115F1-BCD3-4DAF-81FB-E1ABF4E40A78}" sibTransId="{846AEFE2-6C7A-41E5-89DC-8EF487A1435A}"/>
    <dgm:cxn modelId="{50908780-A4E6-4347-A811-7726069D8534}" type="presOf" srcId="{D534A129-6F5C-454F-A88E-72CC351DA710}" destId="{6AF06DF2-B8AB-4F1B-8C9F-3235DDCEDBA2}" srcOrd="0" destOrd="0" presId="urn:microsoft.com/office/officeart/2005/8/layout/hierarchy4"/>
    <dgm:cxn modelId="{0D36D9F5-7DBD-4EA7-8DE6-3A77D197E9C1}" srcId="{EEE70981-1FE7-4EC8-9588-DA44C0187387}" destId="{3B5588BC-14F7-4BEE-A033-A708FB2DE485}" srcOrd="0" destOrd="0" parTransId="{1A922637-037C-44DA-B42A-DEDB25860D3F}" sibTransId="{E0C354B4-6686-472C-A913-C90C60C7AB1B}"/>
    <dgm:cxn modelId="{11EE2B67-2920-4773-852B-06E72A184293}" srcId="{D534A129-6F5C-454F-A88E-72CC351DA710}" destId="{18475251-33EF-4453-AF5E-52550010AA50}" srcOrd="0" destOrd="0" parTransId="{6FF830AD-F4E6-462A-8BC4-5E5A6466CF16}" sibTransId="{2828957B-8E62-4D4C-A9B3-C8DF466E0B81}"/>
    <dgm:cxn modelId="{74AACC48-D136-4C7A-869F-704DEBB75172}" type="presOf" srcId="{5F263A0E-C343-4C67-9ACF-180C4E06C95E}" destId="{47871231-0154-46F7-B854-AFA3EB492A69}" srcOrd="0" destOrd="0" presId="urn:microsoft.com/office/officeart/2005/8/layout/hierarchy4"/>
    <dgm:cxn modelId="{2AC80ADC-8BBA-4774-9E0C-B9244332807E}" type="presOf" srcId="{F9F6D648-7CA9-4B7C-A1EC-25B035F6097A}" destId="{4B8AE394-EED7-4904-95AC-882B8BAA8D7A}" srcOrd="0" destOrd="0" presId="urn:microsoft.com/office/officeart/2005/8/layout/hierarchy4"/>
    <dgm:cxn modelId="{041575CA-0758-42D7-9574-79B873747429}" srcId="{F9F6D648-7CA9-4B7C-A1EC-25B035F6097A}" destId="{BD29D257-6AB5-4493-9CCB-14D98C314A8D}" srcOrd="0" destOrd="0" parTransId="{161334CB-3784-43AB-80F2-E4AF4A52A017}" sibTransId="{D224942E-8D0E-479F-B81F-227A9935A4F6}"/>
    <dgm:cxn modelId="{710653D0-A121-4D27-A8B6-CE5D6BB394A8}" type="presOf" srcId="{18475251-33EF-4453-AF5E-52550010AA50}" destId="{C1CA0F9A-C3E6-4656-9B62-DC27E5CEC4C3}" srcOrd="0" destOrd="0" presId="urn:microsoft.com/office/officeart/2005/8/layout/hierarchy4"/>
    <dgm:cxn modelId="{B769E340-7BFB-45C7-A83D-BB241C269452}" type="presOf" srcId="{BD29D257-6AB5-4493-9CCB-14D98C314A8D}" destId="{B56F830B-7B7D-4860-ACBE-24F869651332}" srcOrd="0" destOrd="0" presId="urn:microsoft.com/office/officeart/2005/8/layout/hierarchy4"/>
    <dgm:cxn modelId="{CB5D101D-789D-4B06-A594-14A85CBA56DD}" srcId="{3B5588BC-14F7-4BEE-A033-A708FB2DE485}" destId="{D534A129-6F5C-454F-A88E-72CC351DA710}" srcOrd="0" destOrd="0" parTransId="{4C936AE5-1116-4A8A-9F67-B60D3681856E}" sibTransId="{C26036A4-38AA-4105-9F52-C697EFFEE992}"/>
    <dgm:cxn modelId="{2EEBDED6-881A-4601-B3F8-E5811F240A84}" srcId="{D534A129-6F5C-454F-A88E-72CC351DA710}" destId="{5F263A0E-C343-4C67-9ACF-180C4E06C95E}" srcOrd="1" destOrd="0" parTransId="{4D33FAC3-92AB-4BF7-82F7-5D73DE79AC14}" sibTransId="{796EEB92-287F-42B8-B3D1-E54A224E5FB9}"/>
    <dgm:cxn modelId="{C73FEE9C-A8AB-4599-BF98-CC46A2F94A28}" type="presParOf" srcId="{31F22E8D-7849-474D-A7E0-741FB2B47236}" destId="{0140B749-FEDE-4AB5-BCC9-0CC553DD26D9}" srcOrd="0" destOrd="0" presId="urn:microsoft.com/office/officeart/2005/8/layout/hierarchy4"/>
    <dgm:cxn modelId="{4526BB02-8D02-477D-9486-862FA6604EA9}" type="presParOf" srcId="{0140B749-FEDE-4AB5-BCC9-0CC553DD26D9}" destId="{1C384B9D-7B66-45A5-B05A-28A8E1833309}" srcOrd="0" destOrd="0" presId="urn:microsoft.com/office/officeart/2005/8/layout/hierarchy4"/>
    <dgm:cxn modelId="{66E62BC2-BBF2-4AF8-BA6D-BD346641CDEF}" type="presParOf" srcId="{0140B749-FEDE-4AB5-BCC9-0CC553DD26D9}" destId="{350D99B7-5FD2-4C33-9C11-42C2E13D91C5}" srcOrd="1" destOrd="0" presId="urn:microsoft.com/office/officeart/2005/8/layout/hierarchy4"/>
    <dgm:cxn modelId="{4BA71FDF-DDAC-49C1-BA8B-F7EB3B7DF550}" type="presParOf" srcId="{0140B749-FEDE-4AB5-BCC9-0CC553DD26D9}" destId="{3DC541D4-5262-4B5F-9371-E77F2E2ABA5B}" srcOrd="2" destOrd="0" presId="urn:microsoft.com/office/officeart/2005/8/layout/hierarchy4"/>
    <dgm:cxn modelId="{64D90003-E8DB-47E2-9D68-D6B312C1AEB8}" type="presParOf" srcId="{3DC541D4-5262-4B5F-9371-E77F2E2ABA5B}" destId="{F668632F-266F-493F-880E-71926339E628}" srcOrd="0" destOrd="0" presId="urn:microsoft.com/office/officeart/2005/8/layout/hierarchy4"/>
    <dgm:cxn modelId="{3D3507F1-D722-4F16-8B45-BE8E5C0D11EB}" type="presParOf" srcId="{F668632F-266F-493F-880E-71926339E628}" destId="{6AF06DF2-B8AB-4F1B-8C9F-3235DDCEDBA2}" srcOrd="0" destOrd="0" presId="urn:microsoft.com/office/officeart/2005/8/layout/hierarchy4"/>
    <dgm:cxn modelId="{46B72E13-565D-4647-AB63-A4E5AA2FE091}" type="presParOf" srcId="{F668632F-266F-493F-880E-71926339E628}" destId="{45140870-AC63-42F3-94CB-566321E439A3}" srcOrd="1" destOrd="0" presId="urn:microsoft.com/office/officeart/2005/8/layout/hierarchy4"/>
    <dgm:cxn modelId="{A96E61CD-42A7-46EE-ACC2-9790FC1B6991}" type="presParOf" srcId="{F668632F-266F-493F-880E-71926339E628}" destId="{C0B6BEBC-DF86-40C1-BAF9-475900ACCDDB}" srcOrd="2" destOrd="0" presId="urn:microsoft.com/office/officeart/2005/8/layout/hierarchy4"/>
    <dgm:cxn modelId="{36840A5C-DF83-4C1A-8B29-18FD10907481}" type="presParOf" srcId="{C0B6BEBC-DF86-40C1-BAF9-475900ACCDDB}" destId="{957EB892-1DA7-4120-B351-D70A2EC0A74D}" srcOrd="0" destOrd="0" presId="urn:microsoft.com/office/officeart/2005/8/layout/hierarchy4"/>
    <dgm:cxn modelId="{AD6FF6F8-9412-4AB5-B339-B66ADDCC415D}" type="presParOf" srcId="{957EB892-1DA7-4120-B351-D70A2EC0A74D}" destId="{C1CA0F9A-C3E6-4656-9B62-DC27E5CEC4C3}" srcOrd="0" destOrd="0" presId="urn:microsoft.com/office/officeart/2005/8/layout/hierarchy4"/>
    <dgm:cxn modelId="{67716BCE-5428-4EB2-AA74-DFF3FD510C93}" type="presParOf" srcId="{957EB892-1DA7-4120-B351-D70A2EC0A74D}" destId="{9972A6DB-DF3E-4BB2-AD97-74A89F568735}" srcOrd="1" destOrd="0" presId="urn:microsoft.com/office/officeart/2005/8/layout/hierarchy4"/>
    <dgm:cxn modelId="{79269DC4-BE09-41AF-986E-4B7C1478E95E}" type="presParOf" srcId="{C0B6BEBC-DF86-40C1-BAF9-475900ACCDDB}" destId="{0F2F25A5-C32E-477A-AF0C-4C651F94F4C1}" srcOrd="1" destOrd="0" presId="urn:microsoft.com/office/officeart/2005/8/layout/hierarchy4"/>
    <dgm:cxn modelId="{BE829D3F-CA52-4FBE-8763-EB814F4F3820}" type="presParOf" srcId="{C0B6BEBC-DF86-40C1-BAF9-475900ACCDDB}" destId="{D9FD90FA-E3A7-4ABE-83B2-24ADB95266A4}" srcOrd="2" destOrd="0" presId="urn:microsoft.com/office/officeart/2005/8/layout/hierarchy4"/>
    <dgm:cxn modelId="{F1CC3E85-1AF2-4A81-B619-40243EC98275}" type="presParOf" srcId="{D9FD90FA-E3A7-4ABE-83B2-24ADB95266A4}" destId="{47871231-0154-46F7-B854-AFA3EB492A69}" srcOrd="0" destOrd="0" presId="urn:microsoft.com/office/officeart/2005/8/layout/hierarchy4"/>
    <dgm:cxn modelId="{37A6B406-B7EE-406F-A5FF-EE97831171E5}" type="presParOf" srcId="{D9FD90FA-E3A7-4ABE-83B2-24ADB95266A4}" destId="{D73927CB-D6B6-4116-8B2B-54519A39F953}" srcOrd="1" destOrd="0" presId="urn:microsoft.com/office/officeart/2005/8/layout/hierarchy4"/>
    <dgm:cxn modelId="{1B5EB3B7-9E0A-42B0-B6C7-C543CB89431A}" type="presParOf" srcId="{3DC541D4-5262-4B5F-9371-E77F2E2ABA5B}" destId="{CEA3C466-8D57-44F9-91F1-3ED4C4C45A75}" srcOrd="1" destOrd="0" presId="urn:microsoft.com/office/officeart/2005/8/layout/hierarchy4"/>
    <dgm:cxn modelId="{311C5063-739C-49C5-87D6-566631B94486}" type="presParOf" srcId="{3DC541D4-5262-4B5F-9371-E77F2E2ABA5B}" destId="{420ED153-7D60-443B-B765-4E0CB3666C3D}" srcOrd="2" destOrd="0" presId="urn:microsoft.com/office/officeart/2005/8/layout/hierarchy4"/>
    <dgm:cxn modelId="{C119AFD9-6F84-49AA-871D-868AFDE71FEE}" type="presParOf" srcId="{420ED153-7D60-443B-B765-4E0CB3666C3D}" destId="{4B8AE394-EED7-4904-95AC-882B8BAA8D7A}" srcOrd="0" destOrd="0" presId="urn:microsoft.com/office/officeart/2005/8/layout/hierarchy4"/>
    <dgm:cxn modelId="{CEC1A198-2684-4410-9348-AA7BA2A6B64A}" type="presParOf" srcId="{420ED153-7D60-443B-B765-4E0CB3666C3D}" destId="{F5CAA806-178E-4818-ACF3-C1ECA657BFDC}" srcOrd="1" destOrd="0" presId="urn:microsoft.com/office/officeart/2005/8/layout/hierarchy4"/>
    <dgm:cxn modelId="{4D142F86-5916-44B9-BF43-3B00EE848CDB}" type="presParOf" srcId="{420ED153-7D60-443B-B765-4E0CB3666C3D}" destId="{483353DF-24BF-46A5-BB34-FD8C69413E0C}" srcOrd="2" destOrd="0" presId="urn:microsoft.com/office/officeart/2005/8/layout/hierarchy4"/>
    <dgm:cxn modelId="{22CF2710-5A4A-45B4-9DE6-C1BC64ECBF5A}" type="presParOf" srcId="{483353DF-24BF-46A5-BB34-FD8C69413E0C}" destId="{BCAF8EE8-3BCF-4D4D-BE42-41E60731F674}" srcOrd="0" destOrd="0" presId="urn:microsoft.com/office/officeart/2005/8/layout/hierarchy4"/>
    <dgm:cxn modelId="{87DA2BD2-37EE-41FD-B3AB-E957F4C70A89}" type="presParOf" srcId="{BCAF8EE8-3BCF-4D4D-BE42-41E60731F674}" destId="{B56F830B-7B7D-4860-ACBE-24F869651332}" srcOrd="0" destOrd="0" presId="urn:microsoft.com/office/officeart/2005/8/layout/hierarchy4"/>
    <dgm:cxn modelId="{30AF450F-6B60-4E7E-91AB-E215CE8EA34C}" type="presParOf" srcId="{BCAF8EE8-3BCF-4D4D-BE42-41E60731F674}" destId="{E58A1D2D-CF81-4136-B722-31E4B1F86C1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9C4629-D5B5-4E33-BB02-3CC2FB3CAD63}" type="doc">
      <dgm:prSet loTypeId="urn:microsoft.com/office/officeart/2005/8/layout/chevron1" loCatId="process" qsTypeId="urn:microsoft.com/office/officeart/2005/8/quickstyle/simple1" qsCatId="simple" csTypeId="urn:microsoft.com/office/officeart/2005/8/colors/accent1_4" csCatId="accent1" phldr="1"/>
      <dgm:spPr/>
    </dgm:pt>
    <dgm:pt modelId="{B30C235B-A407-4629-BA2A-1673FFD34C63}">
      <dgm:prSet phldrT="[نص]"/>
      <dgm:spPr/>
      <dgm:t>
        <a:bodyPr/>
        <a:lstStyle/>
        <a:p>
          <a:pPr algn="ctr" rtl="1"/>
          <a:r>
            <a:rPr lang="ar-SA" dirty="0" smtClean="0"/>
            <a:t>المعلم </a:t>
          </a:r>
          <a:endParaRPr lang="ar-SA" dirty="0"/>
        </a:p>
      </dgm:t>
    </dgm:pt>
    <dgm:pt modelId="{5D22E8A4-98A7-4656-A603-B1D77C5AF348}" type="parTrans" cxnId="{6B65D338-0218-445C-981E-FB3A835B6471}">
      <dgm:prSet/>
      <dgm:spPr/>
      <dgm:t>
        <a:bodyPr/>
        <a:lstStyle/>
        <a:p>
          <a:pPr algn="ctr" rtl="1"/>
          <a:endParaRPr lang="ar-SA"/>
        </a:p>
      </dgm:t>
    </dgm:pt>
    <dgm:pt modelId="{9774750F-50E8-4FD1-8D5C-6537F7A5BE9A}" type="sibTrans" cxnId="{6B65D338-0218-445C-981E-FB3A835B6471}">
      <dgm:prSet/>
      <dgm:spPr/>
      <dgm:t>
        <a:bodyPr/>
        <a:lstStyle/>
        <a:p>
          <a:pPr algn="ctr" rtl="1"/>
          <a:endParaRPr lang="ar-SA"/>
        </a:p>
      </dgm:t>
    </dgm:pt>
    <dgm:pt modelId="{1483FB9A-2CF4-4DB5-A3B9-FD1DFF170128}">
      <dgm:prSet phldrT="[نص]"/>
      <dgm:spPr/>
      <dgm:t>
        <a:bodyPr/>
        <a:lstStyle/>
        <a:p>
          <a:pPr algn="ctr" rtl="1"/>
          <a:r>
            <a:rPr lang="ar-SA" dirty="0" smtClean="0"/>
            <a:t>المنهج</a:t>
          </a:r>
          <a:endParaRPr lang="ar-SA" dirty="0"/>
        </a:p>
      </dgm:t>
    </dgm:pt>
    <dgm:pt modelId="{687852CB-89F9-4D61-AC8F-D59F68608983}" type="parTrans" cxnId="{C021EC6A-F5BC-4637-93AE-C0DF712B6E24}">
      <dgm:prSet/>
      <dgm:spPr/>
      <dgm:t>
        <a:bodyPr/>
        <a:lstStyle/>
        <a:p>
          <a:pPr algn="ctr" rtl="1"/>
          <a:endParaRPr lang="ar-SA"/>
        </a:p>
      </dgm:t>
    </dgm:pt>
    <dgm:pt modelId="{F1DEC54B-0489-43B8-8EA4-7F12B4B0E203}" type="sibTrans" cxnId="{C021EC6A-F5BC-4637-93AE-C0DF712B6E24}">
      <dgm:prSet/>
      <dgm:spPr/>
      <dgm:t>
        <a:bodyPr/>
        <a:lstStyle/>
        <a:p>
          <a:pPr algn="ctr" rtl="1"/>
          <a:endParaRPr lang="ar-SA"/>
        </a:p>
      </dgm:t>
    </dgm:pt>
    <dgm:pt modelId="{96A5320A-1730-425A-AF21-5A2742492D34}">
      <dgm:prSet phldrT="[نص]"/>
      <dgm:spPr/>
      <dgm:t>
        <a:bodyPr/>
        <a:lstStyle/>
        <a:p>
          <a:pPr algn="ctr" rtl="1"/>
          <a:r>
            <a:rPr lang="ar-SA" dirty="0" smtClean="0"/>
            <a:t>المجتمع</a:t>
          </a:r>
          <a:endParaRPr lang="ar-SA" dirty="0"/>
        </a:p>
      </dgm:t>
    </dgm:pt>
    <dgm:pt modelId="{B45DE268-0311-4FE7-AAB0-909ACCD03233}" type="parTrans" cxnId="{4C6714C0-DA14-48A9-A27C-88DD9FF2E586}">
      <dgm:prSet/>
      <dgm:spPr/>
      <dgm:t>
        <a:bodyPr/>
        <a:lstStyle/>
        <a:p>
          <a:pPr algn="ctr" rtl="1"/>
          <a:endParaRPr lang="ar-SA"/>
        </a:p>
      </dgm:t>
    </dgm:pt>
    <dgm:pt modelId="{3BA5F072-CFA0-4F45-9CC2-0A532F0BFC61}" type="sibTrans" cxnId="{4C6714C0-DA14-48A9-A27C-88DD9FF2E586}">
      <dgm:prSet/>
      <dgm:spPr/>
      <dgm:t>
        <a:bodyPr/>
        <a:lstStyle/>
        <a:p>
          <a:pPr algn="ctr" rtl="1"/>
          <a:endParaRPr lang="ar-SA"/>
        </a:p>
      </dgm:t>
    </dgm:pt>
    <dgm:pt modelId="{49284358-DF50-4F84-AC5D-6B93998244FB}">
      <dgm:prSet/>
      <dgm:spPr/>
      <dgm:t>
        <a:bodyPr/>
        <a:lstStyle/>
        <a:p>
          <a:pPr algn="ctr" rtl="1"/>
          <a:r>
            <a:rPr lang="ar-SA" dirty="0" smtClean="0"/>
            <a:t>الطلاب</a:t>
          </a:r>
          <a:endParaRPr lang="ar-SA" dirty="0"/>
        </a:p>
      </dgm:t>
    </dgm:pt>
    <dgm:pt modelId="{BAD5B3D5-257B-4C17-AB6C-FB1291EC3ECA}" type="parTrans" cxnId="{B23CF3DB-ACC0-4606-9CE8-5692B98E47FF}">
      <dgm:prSet/>
      <dgm:spPr/>
      <dgm:t>
        <a:bodyPr/>
        <a:lstStyle/>
        <a:p>
          <a:pPr algn="ctr" rtl="1"/>
          <a:endParaRPr lang="ar-SA"/>
        </a:p>
      </dgm:t>
    </dgm:pt>
    <dgm:pt modelId="{67DFF040-F98C-4F3C-924C-FECC98D463B2}" type="sibTrans" cxnId="{B23CF3DB-ACC0-4606-9CE8-5692B98E47FF}">
      <dgm:prSet/>
      <dgm:spPr/>
      <dgm:t>
        <a:bodyPr/>
        <a:lstStyle/>
        <a:p>
          <a:pPr algn="ctr" rtl="1"/>
          <a:endParaRPr lang="ar-SA"/>
        </a:p>
      </dgm:t>
    </dgm:pt>
    <dgm:pt modelId="{320A05AC-A5B9-48C8-863E-7F4A135A79E3}">
      <dgm:prSet/>
      <dgm:spPr/>
      <dgm:t>
        <a:bodyPr/>
        <a:lstStyle/>
        <a:p>
          <a:pPr rtl="1"/>
          <a:r>
            <a:rPr lang="ar-SA" dirty="0" smtClean="0"/>
            <a:t>المدرسة</a:t>
          </a:r>
          <a:endParaRPr lang="ar-SA" dirty="0"/>
        </a:p>
      </dgm:t>
    </dgm:pt>
    <dgm:pt modelId="{9DA01EB1-A4BB-4B54-8A0A-D8E3C654A2A4}" type="parTrans" cxnId="{237BBCD2-19D2-4226-983E-C0AADD636B58}">
      <dgm:prSet/>
      <dgm:spPr/>
      <dgm:t>
        <a:bodyPr/>
        <a:lstStyle/>
        <a:p>
          <a:pPr rtl="1"/>
          <a:endParaRPr lang="ar-SA"/>
        </a:p>
      </dgm:t>
    </dgm:pt>
    <dgm:pt modelId="{AF2B4A27-AA6F-4E57-B13C-1125CBD6D1CF}" type="sibTrans" cxnId="{237BBCD2-19D2-4226-983E-C0AADD636B58}">
      <dgm:prSet/>
      <dgm:spPr/>
      <dgm:t>
        <a:bodyPr/>
        <a:lstStyle/>
        <a:p>
          <a:pPr rtl="1"/>
          <a:endParaRPr lang="ar-SA"/>
        </a:p>
      </dgm:t>
    </dgm:pt>
    <dgm:pt modelId="{6CE5825A-C60A-4AB0-B938-B293C3EA58D6}" type="pres">
      <dgm:prSet presAssocID="{669C4629-D5B5-4E33-BB02-3CC2FB3CAD63}" presName="Name0" presStyleCnt="0">
        <dgm:presLayoutVars>
          <dgm:dir/>
          <dgm:animLvl val="lvl"/>
          <dgm:resizeHandles val="exact"/>
        </dgm:presLayoutVars>
      </dgm:prSet>
      <dgm:spPr/>
    </dgm:pt>
    <dgm:pt modelId="{CF2911C0-A0A8-4D89-A43D-BECCEAF73B64}" type="pres">
      <dgm:prSet presAssocID="{320A05AC-A5B9-48C8-863E-7F4A135A79E3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C78B71A-1B98-4E08-8584-DEA481DD2889}" type="pres">
      <dgm:prSet presAssocID="{AF2B4A27-AA6F-4E57-B13C-1125CBD6D1CF}" presName="parTxOnlySpace" presStyleCnt="0"/>
      <dgm:spPr/>
    </dgm:pt>
    <dgm:pt modelId="{BDB8C147-5B11-4524-9D62-EE8C8CDECE66}" type="pres">
      <dgm:prSet presAssocID="{B30C235B-A407-4629-BA2A-1673FFD34C63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4AA0794-1E03-4D77-BBC8-C2E875DB3696}" type="pres">
      <dgm:prSet presAssocID="{9774750F-50E8-4FD1-8D5C-6537F7A5BE9A}" presName="parTxOnlySpace" presStyleCnt="0"/>
      <dgm:spPr/>
    </dgm:pt>
    <dgm:pt modelId="{764FA7D8-DDCD-4332-8B96-BE3526CD58EA}" type="pres">
      <dgm:prSet presAssocID="{1483FB9A-2CF4-4DB5-A3B9-FD1DFF170128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C1D3603-AFC6-4538-970A-3911783ED5D0}" type="pres">
      <dgm:prSet presAssocID="{F1DEC54B-0489-43B8-8EA4-7F12B4B0E203}" presName="parTxOnlySpace" presStyleCnt="0"/>
      <dgm:spPr/>
    </dgm:pt>
    <dgm:pt modelId="{F12BA339-4686-4315-B19C-9E016D04AFFE}" type="pres">
      <dgm:prSet presAssocID="{49284358-DF50-4F84-AC5D-6B93998244FB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7AC847C-BFD1-4662-B8BD-F19CB4252B2B}" type="pres">
      <dgm:prSet presAssocID="{67DFF040-F98C-4F3C-924C-FECC98D463B2}" presName="parTxOnlySpace" presStyleCnt="0"/>
      <dgm:spPr/>
    </dgm:pt>
    <dgm:pt modelId="{CA9A8A87-E3F4-4E4E-A5AE-2789035E8D7C}" type="pres">
      <dgm:prSet presAssocID="{96A5320A-1730-425A-AF21-5A2742492D34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459EFE8-D4A3-4101-B3BE-C0D016BEC51A}" type="presOf" srcId="{669C4629-D5B5-4E33-BB02-3CC2FB3CAD63}" destId="{6CE5825A-C60A-4AB0-B938-B293C3EA58D6}" srcOrd="0" destOrd="0" presId="urn:microsoft.com/office/officeart/2005/8/layout/chevron1"/>
    <dgm:cxn modelId="{237BBCD2-19D2-4226-983E-C0AADD636B58}" srcId="{669C4629-D5B5-4E33-BB02-3CC2FB3CAD63}" destId="{320A05AC-A5B9-48C8-863E-7F4A135A79E3}" srcOrd="0" destOrd="0" parTransId="{9DA01EB1-A4BB-4B54-8A0A-D8E3C654A2A4}" sibTransId="{AF2B4A27-AA6F-4E57-B13C-1125CBD6D1CF}"/>
    <dgm:cxn modelId="{BB632EFE-4628-4FA8-9DBA-EEB2A0ED8BF8}" type="presOf" srcId="{320A05AC-A5B9-48C8-863E-7F4A135A79E3}" destId="{CF2911C0-A0A8-4D89-A43D-BECCEAF73B64}" srcOrd="0" destOrd="0" presId="urn:microsoft.com/office/officeart/2005/8/layout/chevron1"/>
    <dgm:cxn modelId="{B23CF3DB-ACC0-4606-9CE8-5692B98E47FF}" srcId="{669C4629-D5B5-4E33-BB02-3CC2FB3CAD63}" destId="{49284358-DF50-4F84-AC5D-6B93998244FB}" srcOrd="3" destOrd="0" parTransId="{BAD5B3D5-257B-4C17-AB6C-FB1291EC3ECA}" sibTransId="{67DFF040-F98C-4F3C-924C-FECC98D463B2}"/>
    <dgm:cxn modelId="{4EDDE2AA-BEA1-4A6E-A307-C9437F06AAD7}" type="presOf" srcId="{49284358-DF50-4F84-AC5D-6B93998244FB}" destId="{F12BA339-4686-4315-B19C-9E016D04AFFE}" srcOrd="0" destOrd="0" presId="urn:microsoft.com/office/officeart/2005/8/layout/chevron1"/>
    <dgm:cxn modelId="{95AB80E6-7610-4E30-8B36-3C8324F3B90D}" type="presOf" srcId="{1483FB9A-2CF4-4DB5-A3B9-FD1DFF170128}" destId="{764FA7D8-DDCD-4332-8B96-BE3526CD58EA}" srcOrd="0" destOrd="0" presId="urn:microsoft.com/office/officeart/2005/8/layout/chevron1"/>
    <dgm:cxn modelId="{C021EC6A-F5BC-4637-93AE-C0DF712B6E24}" srcId="{669C4629-D5B5-4E33-BB02-3CC2FB3CAD63}" destId="{1483FB9A-2CF4-4DB5-A3B9-FD1DFF170128}" srcOrd="2" destOrd="0" parTransId="{687852CB-89F9-4D61-AC8F-D59F68608983}" sibTransId="{F1DEC54B-0489-43B8-8EA4-7F12B4B0E203}"/>
    <dgm:cxn modelId="{E607AD05-BFD1-42B8-9A49-F9EBC9AB7953}" type="presOf" srcId="{B30C235B-A407-4629-BA2A-1673FFD34C63}" destId="{BDB8C147-5B11-4524-9D62-EE8C8CDECE66}" srcOrd="0" destOrd="0" presId="urn:microsoft.com/office/officeart/2005/8/layout/chevron1"/>
    <dgm:cxn modelId="{4E35724F-D3E2-48D3-B221-FC8A01B91525}" type="presOf" srcId="{96A5320A-1730-425A-AF21-5A2742492D34}" destId="{CA9A8A87-E3F4-4E4E-A5AE-2789035E8D7C}" srcOrd="0" destOrd="0" presId="urn:microsoft.com/office/officeart/2005/8/layout/chevron1"/>
    <dgm:cxn modelId="{4C6714C0-DA14-48A9-A27C-88DD9FF2E586}" srcId="{669C4629-D5B5-4E33-BB02-3CC2FB3CAD63}" destId="{96A5320A-1730-425A-AF21-5A2742492D34}" srcOrd="4" destOrd="0" parTransId="{B45DE268-0311-4FE7-AAB0-909ACCD03233}" sibTransId="{3BA5F072-CFA0-4F45-9CC2-0A532F0BFC61}"/>
    <dgm:cxn modelId="{6B65D338-0218-445C-981E-FB3A835B6471}" srcId="{669C4629-D5B5-4E33-BB02-3CC2FB3CAD63}" destId="{B30C235B-A407-4629-BA2A-1673FFD34C63}" srcOrd="1" destOrd="0" parTransId="{5D22E8A4-98A7-4656-A603-B1D77C5AF348}" sibTransId="{9774750F-50E8-4FD1-8D5C-6537F7A5BE9A}"/>
    <dgm:cxn modelId="{A70012B0-F3FE-461C-810F-B12DDDEA323C}" type="presParOf" srcId="{6CE5825A-C60A-4AB0-B938-B293C3EA58D6}" destId="{CF2911C0-A0A8-4D89-A43D-BECCEAF73B64}" srcOrd="0" destOrd="0" presId="urn:microsoft.com/office/officeart/2005/8/layout/chevron1"/>
    <dgm:cxn modelId="{691319F5-8470-40AF-8159-6ED5D6F9A9CC}" type="presParOf" srcId="{6CE5825A-C60A-4AB0-B938-B293C3EA58D6}" destId="{5C78B71A-1B98-4E08-8584-DEA481DD2889}" srcOrd="1" destOrd="0" presId="urn:microsoft.com/office/officeart/2005/8/layout/chevron1"/>
    <dgm:cxn modelId="{10A206E2-9AB2-42D9-8A9F-18E8C4B6D891}" type="presParOf" srcId="{6CE5825A-C60A-4AB0-B938-B293C3EA58D6}" destId="{BDB8C147-5B11-4524-9D62-EE8C8CDECE66}" srcOrd="2" destOrd="0" presId="urn:microsoft.com/office/officeart/2005/8/layout/chevron1"/>
    <dgm:cxn modelId="{9C310106-D3F8-48CA-858E-237776C34852}" type="presParOf" srcId="{6CE5825A-C60A-4AB0-B938-B293C3EA58D6}" destId="{B4AA0794-1E03-4D77-BBC8-C2E875DB3696}" srcOrd="3" destOrd="0" presId="urn:microsoft.com/office/officeart/2005/8/layout/chevron1"/>
    <dgm:cxn modelId="{381BA335-41E3-4CFF-959D-20B03434863C}" type="presParOf" srcId="{6CE5825A-C60A-4AB0-B938-B293C3EA58D6}" destId="{764FA7D8-DDCD-4332-8B96-BE3526CD58EA}" srcOrd="4" destOrd="0" presId="urn:microsoft.com/office/officeart/2005/8/layout/chevron1"/>
    <dgm:cxn modelId="{AFC53771-7E57-4D42-863D-C521CA5E9D51}" type="presParOf" srcId="{6CE5825A-C60A-4AB0-B938-B293C3EA58D6}" destId="{1C1D3603-AFC6-4538-970A-3911783ED5D0}" srcOrd="5" destOrd="0" presId="urn:microsoft.com/office/officeart/2005/8/layout/chevron1"/>
    <dgm:cxn modelId="{B80451CC-A683-4852-A895-388C94868E40}" type="presParOf" srcId="{6CE5825A-C60A-4AB0-B938-B293C3EA58D6}" destId="{F12BA339-4686-4315-B19C-9E016D04AFFE}" srcOrd="6" destOrd="0" presId="urn:microsoft.com/office/officeart/2005/8/layout/chevron1"/>
    <dgm:cxn modelId="{060F1E24-08D7-43FF-BDA1-6977C6C02ECC}" type="presParOf" srcId="{6CE5825A-C60A-4AB0-B938-B293C3EA58D6}" destId="{77AC847C-BFD1-4662-B8BD-F19CB4252B2B}" srcOrd="7" destOrd="0" presId="urn:microsoft.com/office/officeart/2005/8/layout/chevron1"/>
    <dgm:cxn modelId="{5E1F61B1-B284-452F-B4AB-A684E96C8EC7}" type="presParOf" srcId="{6CE5825A-C60A-4AB0-B938-B293C3EA58D6}" destId="{CA9A8A87-E3F4-4E4E-A5AE-2789035E8D7C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9C4629-D5B5-4E33-BB02-3CC2FB3CAD63}" type="doc">
      <dgm:prSet loTypeId="urn:microsoft.com/office/officeart/2005/8/layout/chevron1" loCatId="process" qsTypeId="urn:microsoft.com/office/officeart/2005/8/quickstyle/simple1" qsCatId="simple" csTypeId="urn:microsoft.com/office/officeart/2005/8/colors/accent1_4" csCatId="accent1" phldr="1"/>
      <dgm:spPr/>
    </dgm:pt>
    <dgm:pt modelId="{B30C235B-A407-4629-BA2A-1673FFD34C63}">
      <dgm:prSet phldrT="[نص]"/>
      <dgm:spPr/>
      <dgm:t>
        <a:bodyPr/>
        <a:lstStyle/>
        <a:p>
          <a:pPr rtl="1"/>
          <a:r>
            <a:rPr lang="ar-SA" dirty="0" smtClean="0"/>
            <a:t>المعلم </a:t>
          </a:r>
          <a:endParaRPr lang="ar-SA" dirty="0"/>
        </a:p>
      </dgm:t>
    </dgm:pt>
    <dgm:pt modelId="{5D22E8A4-98A7-4656-A603-B1D77C5AF348}" type="parTrans" cxnId="{6B65D338-0218-445C-981E-FB3A835B6471}">
      <dgm:prSet/>
      <dgm:spPr/>
      <dgm:t>
        <a:bodyPr/>
        <a:lstStyle/>
        <a:p>
          <a:pPr rtl="1"/>
          <a:endParaRPr lang="ar-SA"/>
        </a:p>
      </dgm:t>
    </dgm:pt>
    <dgm:pt modelId="{9774750F-50E8-4FD1-8D5C-6537F7A5BE9A}" type="sibTrans" cxnId="{6B65D338-0218-445C-981E-FB3A835B6471}">
      <dgm:prSet/>
      <dgm:spPr/>
      <dgm:t>
        <a:bodyPr/>
        <a:lstStyle/>
        <a:p>
          <a:pPr rtl="1"/>
          <a:endParaRPr lang="ar-SA"/>
        </a:p>
      </dgm:t>
    </dgm:pt>
    <dgm:pt modelId="{1483FB9A-2CF4-4DB5-A3B9-FD1DFF170128}">
      <dgm:prSet phldrT="[نص]"/>
      <dgm:spPr/>
      <dgm:t>
        <a:bodyPr/>
        <a:lstStyle/>
        <a:p>
          <a:pPr rtl="1"/>
          <a:r>
            <a:rPr lang="ar-SA" dirty="0" smtClean="0"/>
            <a:t>المنهج</a:t>
          </a:r>
          <a:endParaRPr lang="ar-SA" dirty="0"/>
        </a:p>
      </dgm:t>
    </dgm:pt>
    <dgm:pt modelId="{687852CB-89F9-4D61-AC8F-D59F68608983}" type="parTrans" cxnId="{C021EC6A-F5BC-4637-93AE-C0DF712B6E24}">
      <dgm:prSet/>
      <dgm:spPr/>
      <dgm:t>
        <a:bodyPr/>
        <a:lstStyle/>
        <a:p>
          <a:pPr rtl="1"/>
          <a:endParaRPr lang="ar-SA"/>
        </a:p>
      </dgm:t>
    </dgm:pt>
    <dgm:pt modelId="{F1DEC54B-0489-43B8-8EA4-7F12B4B0E203}" type="sibTrans" cxnId="{C021EC6A-F5BC-4637-93AE-C0DF712B6E24}">
      <dgm:prSet/>
      <dgm:spPr/>
      <dgm:t>
        <a:bodyPr/>
        <a:lstStyle/>
        <a:p>
          <a:pPr rtl="1"/>
          <a:endParaRPr lang="ar-SA"/>
        </a:p>
      </dgm:t>
    </dgm:pt>
    <dgm:pt modelId="{96A5320A-1730-425A-AF21-5A2742492D34}">
      <dgm:prSet phldrT="[نص]"/>
      <dgm:spPr/>
      <dgm:t>
        <a:bodyPr/>
        <a:lstStyle/>
        <a:p>
          <a:pPr rtl="1"/>
          <a:r>
            <a:rPr lang="ar-SA" dirty="0" smtClean="0"/>
            <a:t>المجتمع</a:t>
          </a:r>
          <a:endParaRPr lang="ar-SA" dirty="0"/>
        </a:p>
      </dgm:t>
    </dgm:pt>
    <dgm:pt modelId="{B45DE268-0311-4FE7-AAB0-909ACCD03233}" type="parTrans" cxnId="{4C6714C0-DA14-48A9-A27C-88DD9FF2E586}">
      <dgm:prSet/>
      <dgm:spPr/>
      <dgm:t>
        <a:bodyPr/>
        <a:lstStyle/>
        <a:p>
          <a:pPr rtl="1"/>
          <a:endParaRPr lang="ar-SA"/>
        </a:p>
      </dgm:t>
    </dgm:pt>
    <dgm:pt modelId="{3BA5F072-CFA0-4F45-9CC2-0A532F0BFC61}" type="sibTrans" cxnId="{4C6714C0-DA14-48A9-A27C-88DD9FF2E586}">
      <dgm:prSet/>
      <dgm:spPr/>
      <dgm:t>
        <a:bodyPr/>
        <a:lstStyle/>
        <a:p>
          <a:pPr rtl="1"/>
          <a:endParaRPr lang="ar-SA"/>
        </a:p>
      </dgm:t>
    </dgm:pt>
    <dgm:pt modelId="{D40E1D2F-05F4-4B09-95D5-15AFA8EAD95D}">
      <dgm:prSet/>
      <dgm:spPr/>
      <dgm:t>
        <a:bodyPr/>
        <a:lstStyle/>
        <a:p>
          <a:pPr rtl="1"/>
          <a:r>
            <a:rPr lang="ar-SA" dirty="0" smtClean="0"/>
            <a:t>الطلاب</a:t>
          </a:r>
          <a:endParaRPr lang="ar-SA" dirty="0"/>
        </a:p>
      </dgm:t>
    </dgm:pt>
    <dgm:pt modelId="{4D6D9D14-50F0-48C0-B3AB-725ED163072F}" type="parTrans" cxnId="{F7BFCE4E-9723-4BE0-9B88-4FED5A4F6B6E}">
      <dgm:prSet/>
      <dgm:spPr/>
      <dgm:t>
        <a:bodyPr/>
        <a:lstStyle/>
        <a:p>
          <a:pPr rtl="1"/>
          <a:endParaRPr lang="ar-SA"/>
        </a:p>
      </dgm:t>
    </dgm:pt>
    <dgm:pt modelId="{243BDE07-F6AC-48CC-A632-CB3DA4746C31}" type="sibTrans" cxnId="{F7BFCE4E-9723-4BE0-9B88-4FED5A4F6B6E}">
      <dgm:prSet/>
      <dgm:spPr/>
      <dgm:t>
        <a:bodyPr/>
        <a:lstStyle/>
        <a:p>
          <a:pPr rtl="1"/>
          <a:endParaRPr lang="ar-SA"/>
        </a:p>
      </dgm:t>
    </dgm:pt>
    <dgm:pt modelId="{5463BF48-BC46-480D-9E22-6131A0092127}">
      <dgm:prSet/>
      <dgm:spPr/>
      <dgm:t>
        <a:bodyPr/>
        <a:lstStyle/>
        <a:p>
          <a:pPr rtl="1"/>
          <a:r>
            <a:rPr lang="ar-SA" dirty="0" smtClean="0"/>
            <a:t>المدرسة</a:t>
          </a:r>
          <a:endParaRPr lang="ar-SA" dirty="0"/>
        </a:p>
      </dgm:t>
    </dgm:pt>
    <dgm:pt modelId="{942F5785-60D1-4F09-A8EB-12ABD27B461A}" type="parTrans" cxnId="{248ACD04-815F-43C3-AF3C-979C82D62596}">
      <dgm:prSet/>
      <dgm:spPr/>
      <dgm:t>
        <a:bodyPr/>
        <a:lstStyle/>
        <a:p>
          <a:pPr rtl="1"/>
          <a:endParaRPr lang="ar-SA"/>
        </a:p>
      </dgm:t>
    </dgm:pt>
    <dgm:pt modelId="{9D6F6AB2-A58E-492A-A29F-73324E67F0A7}" type="sibTrans" cxnId="{248ACD04-815F-43C3-AF3C-979C82D62596}">
      <dgm:prSet/>
      <dgm:spPr/>
      <dgm:t>
        <a:bodyPr/>
        <a:lstStyle/>
        <a:p>
          <a:pPr rtl="1"/>
          <a:endParaRPr lang="ar-SA"/>
        </a:p>
      </dgm:t>
    </dgm:pt>
    <dgm:pt modelId="{6CE5825A-C60A-4AB0-B938-B293C3EA58D6}" type="pres">
      <dgm:prSet presAssocID="{669C4629-D5B5-4E33-BB02-3CC2FB3CAD63}" presName="Name0" presStyleCnt="0">
        <dgm:presLayoutVars>
          <dgm:dir/>
          <dgm:animLvl val="lvl"/>
          <dgm:resizeHandles val="exact"/>
        </dgm:presLayoutVars>
      </dgm:prSet>
      <dgm:spPr/>
    </dgm:pt>
    <dgm:pt modelId="{A0E59787-2C45-425B-837D-337CD269C27B}" type="pres">
      <dgm:prSet presAssocID="{5463BF48-BC46-480D-9E22-6131A0092127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407B8A3-5D94-48B0-8E24-B8765E070846}" type="pres">
      <dgm:prSet presAssocID="{9D6F6AB2-A58E-492A-A29F-73324E67F0A7}" presName="parTxOnlySpace" presStyleCnt="0"/>
      <dgm:spPr/>
    </dgm:pt>
    <dgm:pt modelId="{BDB8C147-5B11-4524-9D62-EE8C8CDECE66}" type="pres">
      <dgm:prSet presAssocID="{B30C235B-A407-4629-BA2A-1673FFD34C63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4AA0794-1E03-4D77-BBC8-C2E875DB3696}" type="pres">
      <dgm:prSet presAssocID="{9774750F-50E8-4FD1-8D5C-6537F7A5BE9A}" presName="parTxOnlySpace" presStyleCnt="0"/>
      <dgm:spPr/>
    </dgm:pt>
    <dgm:pt modelId="{764FA7D8-DDCD-4332-8B96-BE3526CD58EA}" type="pres">
      <dgm:prSet presAssocID="{1483FB9A-2CF4-4DB5-A3B9-FD1DFF170128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C1D3603-AFC6-4538-970A-3911783ED5D0}" type="pres">
      <dgm:prSet presAssocID="{F1DEC54B-0489-43B8-8EA4-7F12B4B0E203}" presName="parTxOnlySpace" presStyleCnt="0"/>
      <dgm:spPr/>
    </dgm:pt>
    <dgm:pt modelId="{936CF2EF-98CD-4D23-B452-6A62B2B1933E}" type="pres">
      <dgm:prSet presAssocID="{D40E1D2F-05F4-4B09-95D5-15AFA8EAD95D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0EED0F8-AA04-4AD6-8FA8-8205A0900423}" type="pres">
      <dgm:prSet presAssocID="{243BDE07-F6AC-48CC-A632-CB3DA4746C31}" presName="parTxOnlySpace" presStyleCnt="0"/>
      <dgm:spPr/>
    </dgm:pt>
    <dgm:pt modelId="{CA9A8A87-E3F4-4E4E-A5AE-2789035E8D7C}" type="pres">
      <dgm:prSet presAssocID="{96A5320A-1730-425A-AF21-5A2742492D34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F7BFCE4E-9723-4BE0-9B88-4FED5A4F6B6E}" srcId="{669C4629-D5B5-4E33-BB02-3CC2FB3CAD63}" destId="{D40E1D2F-05F4-4B09-95D5-15AFA8EAD95D}" srcOrd="3" destOrd="0" parTransId="{4D6D9D14-50F0-48C0-B3AB-725ED163072F}" sibTransId="{243BDE07-F6AC-48CC-A632-CB3DA4746C31}"/>
    <dgm:cxn modelId="{77F1D77A-4EAB-4621-BC6A-5FC00AF285D8}" type="presOf" srcId="{5463BF48-BC46-480D-9E22-6131A0092127}" destId="{A0E59787-2C45-425B-837D-337CD269C27B}" srcOrd="0" destOrd="0" presId="urn:microsoft.com/office/officeart/2005/8/layout/chevron1"/>
    <dgm:cxn modelId="{5A9519BF-C398-470C-BEC8-992FB4FE7AD3}" type="presOf" srcId="{669C4629-D5B5-4E33-BB02-3CC2FB3CAD63}" destId="{6CE5825A-C60A-4AB0-B938-B293C3EA58D6}" srcOrd="0" destOrd="0" presId="urn:microsoft.com/office/officeart/2005/8/layout/chevron1"/>
    <dgm:cxn modelId="{248ACD04-815F-43C3-AF3C-979C82D62596}" srcId="{669C4629-D5B5-4E33-BB02-3CC2FB3CAD63}" destId="{5463BF48-BC46-480D-9E22-6131A0092127}" srcOrd="0" destOrd="0" parTransId="{942F5785-60D1-4F09-A8EB-12ABD27B461A}" sibTransId="{9D6F6AB2-A58E-492A-A29F-73324E67F0A7}"/>
    <dgm:cxn modelId="{86FF088E-E853-43E4-A949-AB14FD203DE8}" type="presOf" srcId="{1483FB9A-2CF4-4DB5-A3B9-FD1DFF170128}" destId="{764FA7D8-DDCD-4332-8B96-BE3526CD58EA}" srcOrd="0" destOrd="0" presId="urn:microsoft.com/office/officeart/2005/8/layout/chevron1"/>
    <dgm:cxn modelId="{09BBEF31-74C8-4D26-92D3-9921963C7628}" type="presOf" srcId="{96A5320A-1730-425A-AF21-5A2742492D34}" destId="{CA9A8A87-E3F4-4E4E-A5AE-2789035E8D7C}" srcOrd="0" destOrd="0" presId="urn:microsoft.com/office/officeart/2005/8/layout/chevron1"/>
    <dgm:cxn modelId="{C021EC6A-F5BC-4637-93AE-C0DF712B6E24}" srcId="{669C4629-D5B5-4E33-BB02-3CC2FB3CAD63}" destId="{1483FB9A-2CF4-4DB5-A3B9-FD1DFF170128}" srcOrd="2" destOrd="0" parTransId="{687852CB-89F9-4D61-AC8F-D59F68608983}" sibTransId="{F1DEC54B-0489-43B8-8EA4-7F12B4B0E203}"/>
    <dgm:cxn modelId="{DA457339-C7D1-4688-9992-F2C322343E03}" type="presOf" srcId="{D40E1D2F-05F4-4B09-95D5-15AFA8EAD95D}" destId="{936CF2EF-98CD-4D23-B452-6A62B2B1933E}" srcOrd="0" destOrd="0" presId="urn:microsoft.com/office/officeart/2005/8/layout/chevron1"/>
    <dgm:cxn modelId="{544BAD1A-AF9B-4A3E-89AE-49E8E0D17C6D}" type="presOf" srcId="{B30C235B-A407-4629-BA2A-1673FFD34C63}" destId="{BDB8C147-5B11-4524-9D62-EE8C8CDECE66}" srcOrd="0" destOrd="0" presId="urn:microsoft.com/office/officeart/2005/8/layout/chevron1"/>
    <dgm:cxn modelId="{4C6714C0-DA14-48A9-A27C-88DD9FF2E586}" srcId="{669C4629-D5B5-4E33-BB02-3CC2FB3CAD63}" destId="{96A5320A-1730-425A-AF21-5A2742492D34}" srcOrd="4" destOrd="0" parTransId="{B45DE268-0311-4FE7-AAB0-909ACCD03233}" sibTransId="{3BA5F072-CFA0-4F45-9CC2-0A532F0BFC61}"/>
    <dgm:cxn modelId="{6B65D338-0218-445C-981E-FB3A835B6471}" srcId="{669C4629-D5B5-4E33-BB02-3CC2FB3CAD63}" destId="{B30C235B-A407-4629-BA2A-1673FFD34C63}" srcOrd="1" destOrd="0" parTransId="{5D22E8A4-98A7-4656-A603-B1D77C5AF348}" sibTransId="{9774750F-50E8-4FD1-8D5C-6537F7A5BE9A}"/>
    <dgm:cxn modelId="{BE2A637F-A24A-4E8D-AB0E-8FD26B9D93B7}" type="presParOf" srcId="{6CE5825A-C60A-4AB0-B938-B293C3EA58D6}" destId="{A0E59787-2C45-425B-837D-337CD269C27B}" srcOrd="0" destOrd="0" presId="urn:microsoft.com/office/officeart/2005/8/layout/chevron1"/>
    <dgm:cxn modelId="{CC0D0988-3768-487A-9836-AC9AD57FA4E3}" type="presParOf" srcId="{6CE5825A-C60A-4AB0-B938-B293C3EA58D6}" destId="{A407B8A3-5D94-48B0-8E24-B8765E070846}" srcOrd="1" destOrd="0" presId="urn:microsoft.com/office/officeart/2005/8/layout/chevron1"/>
    <dgm:cxn modelId="{EA0803ED-A18B-43E3-8A13-71A590CC3359}" type="presParOf" srcId="{6CE5825A-C60A-4AB0-B938-B293C3EA58D6}" destId="{BDB8C147-5B11-4524-9D62-EE8C8CDECE66}" srcOrd="2" destOrd="0" presId="urn:microsoft.com/office/officeart/2005/8/layout/chevron1"/>
    <dgm:cxn modelId="{86BF23AE-453D-490D-8FFC-5F954F56C262}" type="presParOf" srcId="{6CE5825A-C60A-4AB0-B938-B293C3EA58D6}" destId="{B4AA0794-1E03-4D77-BBC8-C2E875DB3696}" srcOrd="3" destOrd="0" presId="urn:microsoft.com/office/officeart/2005/8/layout/chevron1"/>
    <dgm:cxn modelId="{23E2C456-8B98-474D-A50C-BA4698CF5354}" type="presParOf" srcId="{6CE5825A-C60A-4AB0-B938-B293C3EA58D6}" destId="{764FA7D8-DDCD-4332-8B96-BE3526CD58EA}" srcOrd="4" destOrd="0" presId="urn:microsoft.com/office/officeart/2005/8/layout/chevron1"/>
    <dgm:cxn modelId="{ADC33212-6A31-407B-8C04-13CFBAD72B11}" type="presParOf" srcId="{6CE5825A-C60A-4AB0-B938-B293C3EA58D6}" destId="{1C1D3603-AFC6-4538-970A-3911783ED5D0}" srcOrd="5" destOrd="0" presId="urn:microsoft.com/office/officeart/2005/8/layout/chevron1"/>
    <dgm:cxn modelId="{B969B618-5D74-47E3-A940-77D74735BA88}" type="presParOf" srcId="{6CE5825A-C60A-4AB0-B938-B293C3EA58D6}" destId="{936CF2EF-98CD-4D23-B452-6A62B2B1933E}" srcOrd="6" destOrd="0" presId="urn:microsoft.com/office/officeart/2005/8/layout/chevron1"/>
    <dgm:cxn modelId="{472F24E7-2366-450A-9F9A-B8C4D89EC672}" type="presParOf" srcId="{6CE5825A-C60A-4AB0-B938-B293C3EA58D6}" destId="{D0EED0F8-AA04-4AD6-8FA8-8205A0900423}" srcOrd="7" destOrd="0" presId="urn:microsoft.com/office/officeart/2005/8/layout/chevron1"/>
    <dgm:cxn modelId="{49B3CFD8-3A80-4A59-8128-A17EE465293D}" type="presParOf" srcId="{6CE5825A-C60A-4AB0-B938-B293C3EA58D6}" destId="{CA9A8A87-E3F4-4E4E-A5AE-2789035E8D7C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723981-6346-474B-82D9-326F940EA9B8}" type="doc">
      <dgm:prSet loTypeId="urn:microsoft.com/office/officeart/2009/3/layout/PlusandMinus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6A4208A7-9188-46F4-BC3D-3CDAB6939626}">
      <dgm:prSet phldrT="[نص]" custT="1"/>
      <dgm:spPr/>
      <dgm:t>
        <a:bodyPr/>
        <a:lstStyle/>
        <a:p>
          <a:pPr algn="r" rtl="1"/>
          <a:r>
            <a:rPr lang="ar-SA" sz="2000" b="1" dirty="0" smtClean="0"/>
            <a:t>يمكن التواصل مع اولياء الامور حول:</a:t>
          </a:r>
        </a:p>
        <a:p>
          <a:pPr algn="r" rtl="1"/>
          <a:r>
            <a:rPr lang="ar-SA" sz="2000" b="1" dirty="0" smtClean="0"/>
            <a:t>تأمين</a:t>
          </a:r>
          <a:r>
            <a:rPr lang="ar-SA" sz="2000" dirty="0" smtClean="0"/>
            <a:t> احتياجات اطفالهم الاساسية (مثال: غذاء ، دواء ، مسكن)</a:t>
          </a:r>
        </a:p>
        <a:p>
          <a:pPr algn="r" rtl="1"/>
          <a:r>
            <a:rPr lang="ar-SA" sz="2000" b="1" dirty="0" smtClean="0"/>
            <a:t>تطوير</a:t>
          </a:r>
          <a:r>
            <a:rPr lang="ar-SA" sz="2000" dirty="0" smtClean="0"/>
            <a:t> مهارات اطفالهم المتميزين اكاديمياً </a:t>
          </a:r>
        </a:p>
        <a:p>
          <a:pPr algn="r" rtl="1"/>
          <a:r>
            <a:rPr lang="ar-SA" sz="2000" b="1" dirty="0" smtClean="0"/>
            <a:t>تقدير</a:t>
          </a:r>
          <a:r>
            <a:rPr lang="ar-SA" sz="2000" dirty="0" smtClean="0"/>
            <a:t> اطفالهم المشاركين في الانشطة </a:t>
          </a:r>
        </a:p>
        <a:p>
          <a:pPr algn="r" rtl="1"/>
          <a:r>
            <a:rPr lang="ar-SA" sz="2000" b="1" dirty="0" smtClean="0"/>
            <a:t>تعزيز</a:t>
          </a:r>
          <a:r>
            <a:rPr lang="ar-SA" sz="2000" dirty="0" smtClean="0"/>
            <a:t> فرص اطفالهم خارج المدرسة لتطوير شخصياتهم </a:t>
          </a:r>
          <a:r>
            <a:rPr lang="ar-SA" sz="1900" dirty="0" smtClean="0"/>
            <a:t>.</a:t>
          </a:r>
          <a:endParaRPr lang="ar-SA" sz="1900" dirty="0"/>
        </a:p>
      </dgm:t>
    </dgm:pt>
    <dgm:pt modelId="{6822BE38-FEB7-46D5-B635-E6C1A8BF4DA4}" type="parTrans" cxnId="{C9698919-293E-4D58-A54C-77CF85B6C7FA}">
      <dgm:prSet/>
      <dgm:spPr/>
      <dgm:t>
        <a:bodyPr/>
        <a:lstStyle/>
        <a:p>
          <a:pPr rtl="1"/>
          <a:endParaRPr lang="ar-SA"/>
        </a:p>
      </dgm:t>
    </dgm:pt>
    <dgm:pt modelId="{A590416D-26C3-4F2C-8DE5-0A4210A8400F}" type="sibTrans" cxnId="{C9698919-293E-4D58-A54C-77CF85B6C7FA}">
      <dgm:prSet/>
      <dgm:spPr/>
      <dgm:t>
        <a:bodyPr/>
        <a:lstStyle/>
        <a:p>
          <a:pPr rtl="1"/>
          <a:endParaRPr lang="ar-SA"/>
        </a:p>
      </dgm:t>
    </dgm:pt>
    <dgm:pt modelId="{1ACA5242-E88F-4EF1-9D4A-AF387C4DA70F}">
      <dgm:prSet phldrT="[نص]" custT="1"/>
      <dgm:spPr/>
      <dgm:t>
        <a:bodyPr/>
        <a:lstStyle/>
        <a:p>
          <a:pPr algn="r" rtl="1"/>
          <a:r>
            <a:rPr lang="ar-SA" sz="3300" dirty="0" smtClean="0"/>
            <a:t>حل مشكلات الطلاب </a:t>
          </a:r>
          <a:r>
            <a:rPr lang="ar-SA" sz="2400" dirty="0" smtClean="0"/>
            <a:t>المتعلقة</a:t>
          </a:r>
          <a:r>
            <a:rPr lang="ar-SA" sz="3300" dirty="0" smtClean="0"/>
            <a:t> </a:t>
          </a:r>
          <a:r>
            <a:rPr lang="ar-SA" sz="2400" dirty="0" smtClean="0"/>
            <a:t>الجوانب المعرفية ، الحضور ، و مخالفة انظمة  المدرسة . </a:t>
          </a:r>
        </a:p>
        <a:p>
          <a:pPr algn="r" rtl="1"/>
          <a:r>
            <a:rPr lang="ar-SA" sz="2400" dirty="0" smtClean="0"/>
            <a:t>خطابات و استدعاءات ، وانذارات  </a:t>
          </a:r>
          <a:endParaRPr lang="ar-SA" sz="2400" dirty="0"/>
        </a:p>
      </dgm:t>
    </dgm:pt>
    <dgm:pt modelId="{54DDBA27-C1E4-4542-AB6E-0DAB3DF96D7F}" type="parTrans" cxnId="{A0463F00-265D-4700-ACC8-736FB7F7DC09}">
      <dgm:prSet/>
      <dgm:spPr/>
      <dgm:t>
        <a:bodyPr/>
        <a:lstStyle/>
        <a:p>
          <a:pPr rtl="1"/>
          <a:endParaRPr lang="ar-SA"/>
        </a:p>
      </dgm:t>
    </dgm:pt>
    <dgm:pt modelId="{BB47A042-4B3B-4BE8-9C96-AA59BB50D0C7}" type="sibTrans" cxnId="{A0463F00-265D-4700-ACC8-736FB7F7DC09}">
      <dgm:prSet/>
      <dgm:spPr/>
      <dgm:t>
        <a:bodyPr/>
        <a:lstStyle/>
        <a:p>
          <a:pPr rtl="1"/>
          <a:endParaRPr lang="ar-SA"/>
        </a:p>
      </dgm:t>
    </dgm:pt>
    <dgm:pt modelId="{B9EA9F88-467D-4175-94BF-3D6ECDFCB1F1}" type="pres">
      <dgm:prSet presAssocID="{ED723981-6346-474B-82D9-326F940EA9B8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7CE27706-2409-499C-9ADD-35578218D554}" type="pres">
      <dgm:prSet presAssocID="{ED723981-6346-474B-82D9-326F940EA9B8}" presName="Background" presStyleLbl="bgImgPlace1" presStyleIdx="0" presStyleCnt="1" custScaleX="114730"/>
      <dgm:spPr/>
    </dgm:pt>
    <dgm:pt modelId="{B37463D9-E4C4-463C-930F-01F0C3566BEC}" type="pres">
      <dgm:prSet presAssocID="{ED723981-6346-474B-82D9-326F940EA9B8}" presName="ParentText1" presStyleLbl="revTx" presStyleIdx="0" presStyleCnt="2" custScaleX="1230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BBBA5DB-D4E1-4938-B2D7-6DD9D4C2FE1D}" type="pres">
      <dgm:prSet presAssocID="{ED723981-6346-474B-82D9-326F940EA9B8}" presName="ParentText2" presStyleLbl="revTx" presStyleIdx="1" presStyleCnt="2" custLinFactNeighborX="188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01986A2-8EF0-4A7D-804C-C8D0066D4FDF}" type="pres">
      <dgm:prSet presAssocID="{ED723981-6346-474B-82D9-326F940EA9B8}" presName="Plus" presStyleLbl="alignNode1" presStyleIdx="0" presStyleCnt="2" custLinFactNeighborX="-9718"/>
      <dgm:spPr/>
    </dgm:pt>
    <dgm:pt modelId="{6483A1C7-0A01-4561-9E04-A209B320AEC2}" type="pres">
      <dgm:prSet presAssocID="{ED723981-6346-474B-82D9-326F940EA9B8}" presName="Minus" presStyleLbl="alignNode1" presStyleIdx="1" presStyleCnt="2"/>
      <dgm:spPr/>
    </dgm:pt>
    <dgm:pt modelId="{A3970ACC-2EFA-4DB4-B6AD-69170EC8BEF4}" type="pres">
      <dgm:prSet presAssocID="{ED723981-6346-474B-82D9-326F940EA9B8}" presName="Divider" presStyleLbl="parChTrans1D1" presStyleIdx="0" presStyleCnt="1" custLinFactX="45200000" custLinFactNeighborX="45244217"/>
      <dgm:spPr/>
    </dgm:pt>
  </dgm:ptLst>
  <dgm:cxnLst>
    <dgm:cxn modelId="{AF0A319B-2AEC-4FF3-B492-260D6D3C3A7F}" type="presOf" srcId="{6A4208A7-9188-46F4-BC3D-3CDAB6939626}" destId="{B37463D9-E4C4-463C-930F-01F0C3566BEC}" srcOrd="0" destOrd="0" presId="urn:microsoft.com/office/officeart/2009/3/layout/PlusandMinus"/>
    <dgm:cxn modelId="{C9698919-293E-4D58-A54C-77CF85B6C7FA}" srcId="{ED723981-6346-474B-82D9-326F940EA9B8}" destId="{6A4208A7-9188-46F4-BC3D-3CDAB6939626}" srcOrd="0" destOrd="0" parTransId="{6822BE38-FEB7-46D5-B635-E6C1A8BF4DA4}" sibTransId="{A590416D-26C3-4F2C-8DE5-0A4210A8400F}"/>
    <dgm:cxn modelId="{B8578012-5153-493A-B40D-AA6BF9250CFC}" type="presOf" srcId="{ED723981-6346-474B-82D9-326F940EA9B8}" destId="{B9EA9F88-467D-4175-94BF-3D6ECDFCB1F1}" srcOrd="0" destOrd="0" presId="urn:microsoft.com/office/officeart/2009/3/layout/PlusandMinus"/>
    <dgm:cxn modelId="{DDDDAA1B-48D4-4DA5-BA7F-F161208ECC79}" type="presOf" srcId="{1ACA5242-E88F-4EF1-9D4A-AF387C4DA70F}" destId="{5BBBA5DB-D4E1-4938-B2D7-6DD9D4C2FE1D}" srcOrd="0" destOrd="0" presId="urn:microsoft.com/office/officeart/2009/3/layout/PlusandMinus"/>
    <dgm:cxn modelId="{A0463F00-265D-4700-ACC8-736FB7F7DC09}" srcId="{ED723981-6346-474B-82D9-326F940EA9B8}" destId="{1ACA5242-E88F-4EF1-9D4A-AF387C4DA70F}" srcOrd="1" destOrd="0" parTransId="{54DDBA27-C1E4-4542-AB6E-0DAB3DF96D7F}" sibTransId="{BB47A042-4B3B-4BE8-9C96-AA59BB50D0C7}"/>
    <dgm:cxn modelId="{BC779D2A-E484-4CAE-994D-FFA53ED7AFB4}" type="presParOf" srcId="{B9EA9F88-467D-4175-94BF-3D6ECDFCB1F1}" destId="{7CE27706-2409-499C-9ADD-35578218D554}" srcOrd="0" destOrd="0" presId="urn:microsoft.com/office/officeart/2009/3/layout/PlusandMinus"/>
    <dgm:cxn modelId="{23489164-9C1B-48D1-8CA5-F1B36A48622D}" type="presParOf" srcId="{B9EA9F88-467D-4175-94BF-3D6ECDFCB1F1}" destId="{B37463D9-E4C4-463C-930F-01F0C3566BEC}" srcOrd="1" destOrd="0" presId="urn:microsoft.com/office/officeart/2009/3/layout/PlusandMinus"/>
    <dgm:cxn modelId="{75B0E306-2628-46FF-9F4C-176FEB73F0EA}" type="presParOf" srcId="{B9EA9F88-467D-4175-94BF-3D6ECDFCB1F1}" destId="{5BBBA5DB-D4E1-4938-B2D7-6DD9D4C2FE1D}" srcOrd="2" destOrd="0" presId="urn:microsoft.com/office/officeart/2009/3/layout/PlusandMinus"/>
    <dgm:cxn modelId="{42EE6CAC-96C8-4B5D-B2F1-D09841B18005}" type="presParOf" srcId="{B9EA9F88-467D-4175-94BF-3D6ECDFCB1F1}" destId="{D01986A2-8EF0-4A7D-804C-C8D0066D4FDF}" srcOrd="3" destOrd="0" presId="urn:microsoft.com/office/officeart/2009/3/layout/PlusandMinus"/>
    <dgm:cxn modelId="{472D029B-3BC8-4E5C-B33D-25B6DA539C63}" type="presParOf" srcId="{B9EA9F88-467D-4175-94BF-3D6ECDFCB1F1}" destId="{6483A1C7-0A01-4561-9E04-A209B320AEC2}" srcOrd="4" destOrd="0" presId="urn:microsoft.com/office/officeart/2009/3/layout/PlusandMinus"/>
    <dgm:cxn modelId="{831C16D9-2002-4746-98DB-14B0C21A8DEB}" type="presParOf" srcId="{B9EA9F88-467D-4175-94BF-3D6ECDFCB1F1}" destId="{A3970ACC-2EFA-4DB4-B6AD-69170EC8BEF4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384B9D-7B66-45A5-B05A-28A8E1833309}">
      <dsp:nvSpPr>
        <dsp:cNvPr id="0" name=""/>
        <dsp:cNvSpPr/>
      </dsp:nvSpPr>
      <dsp:spPr>
        <a:xfrm>
          <a:off x="1184" y="13346"/>
          <a:ext cx="5158711" cy="105313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700" kern="1200" dirty="0" smtClean="0"/>
            <a:t> </a:t>
          </a:r>
          <a:endParaRPr lang="ar-SA" sz="4700" kern="1200" dirty="0"/>
        </a:p>
      </dsp:txBody>
      <dsp:txXfrm>
        <a:off x="32029" y="44191"/>
        <a:ext cx="5097021" cy="991448"/>
      </dsp:txXfrm>
    </dsp:sp>
    <dsp:sp modelId="{6AF06DF2-B8AB-4F1B-8C9F-3235DDCEDBA2}">
      <dsp:nvSpPr>
        <dsp:cNvPr id="0" name=""/>
        <dsp:cNvSpPr/>
      </dsp:nvSpPr>
      <dsp:spPr>
        <a:xfrm>
          <a:off x="592" y="1145390"/>
          <a:ext cx="3369830" cy="105313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700" kern="1200" dirty="0" smtClean="0"/>
            <a:t> </a:t>
          </a:r>
          <a:endParaRPr lang="ar-SA" sz="4700" kern="1200" dirty="0"/>
        </a:p>
      </dsp:txBody>
      <dsp:txXfrm>
        <a:off x="31437" y="1176235"/>
        <a:ext cx="3308140" cy="991448"/>
      </dsp:txXfrm>
    </dsp:sp>
    <dsp:sp modelId="{C1CA0F9A-C3E6-4656-9B62-DC27E5CEC4C3}">
      <dsp:nvSpPr>
        <dsp:cNvPr id="0" name=""/>
        <dsp:cNvSpPr/>
      </dsp:nvSpPr>
      <dsp:spPr>
        <a:xfrm>
          <a:off x="592" y="2289533"/>
          <a:ext cx="1650259" cy="1053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700" kern="1200" dirty="0" smtClean="0"/>
            <a:t> </a:t>
          </a:r>
          <a:endParaRPr lang="ar-SA" sz="4700" kern="1200" dirty="0"/>
        </a:p>
      </dsp:txBody>
      <dsp:txXfrm>
        <a:off x="31437" y="2320378"/>
        <a:ext cx="1588569" cy="991448"/>
      </dsp:txXfrm>
    </dsp:sp>
    <dsp:sp modelId="{47871231-0154-46F7-B854-AFA3EB492A69}">
      <dsp:nvSpPr>
        <dsp:cNvPr id="0" name=""/>
        <dsp:cNvSpPr/>
      </dsp:nvSpPr>
      <dsp:spPr>
        <a:xfrm>
          <a:off x="1720162" y="2289533"/>
          <a:ext cx="1650259" cy="1053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700" kern="1200" dirty="0" smtClean="0"/>
            <a:t> </a:t>
          </a:r>
          <a:endParaRPr lang="ar-SA" sz="4700" kern="1200" dirty="0"/>
        </a:p>
      </dsp:txBody>
      <dsp:txXfrm>
        <a:off x="1751007" y="2320378"/>
        <a:ext cx="1588569" cy="991448"/>
      </dsp:txXfrm>
    </dsp:sp>
    <dsp:sp modelId="{4B8AE394-EED7-4904-95AC-882B8BAA8D7A}">
      <dsp:nvSpPr>
        <dsp:cNvPr id="0" name=""/>
        <dsp:cNvSpPr/>
      </dsp:nvSpPr>
      <dsp:spPr>
        <a:xfrm>
          <a:off x="3509044" y="1145390"/>
          <a:ext cx="1650259" cy="105313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700" kern="1200" dirty="0" smtClean="0"/>
            <a:t> </a:t>
          </a:r>
          <a:endParaRPr lang="ar-SA" sz="4700" kern="1200" dirty="0"/>
        </a:p>
      </dsp:txBody>
      <dsp:txXfrm>
        <a:off x="3539889" y="1176235"/>
        <a:ext cx="1588569" cy="991448"/>
      </dsp:txXfrm>
    </dsp:sp>
    <dsp:sp modelId="{B56F830B-7B7D-4860-ACBE-24F869651332}">
      <dsp:nvSpPr>
        <dsp:cNvPr id="0" name=""/>
        <dsp:cNvSpPr/>
      </dsp:nvSpPr>
      <dsp:spPr>
        <a:xfrm>
          <a:off x="3509044" y="2289533"/>
          <a:ext cx="1650259" cy="1053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700" kern="1200" dirty="0" smtClean="0"/>
            <a:t> </a:t>
          </a:r>
          <a:endParaRPr lang="ar-SA" sz="4700" kern="1200" dirty="0"/>
        </a:p>
      </dsp:txBody>
      <dsp:txXfrm>
        <a:off x="3539889" y="2320378"/>
        <a:ext cx="1588569" cy="9914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2911C0-A0A8-4D89-A43D-BECCEAF73B64}">
      <dsp:nvSpPr>
        <dsp:cNvPr id="0" name=""/>
        <dsp:cNvSpPr/>
      </dsp:nvSpPr>
      <dsp:spPr>
        <a:xfrm>
          <a:off x="1758" y="1163238"/>
          <a:ext cx="1564626" cy="625850"/>
        </a:xfrm>
        <a:prstGeom prst="chevr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المدرسة</a:t>
          </a:r>
          <a:endParaRPr lang="ar-SA" sz="2400" kern="1200" dirty="0"/>
        </a:p>
      </dsp:txBody>
      <dsp:txXfrm>
        <a:off x="314683" y="1163238"/>
        <a:ext cx="938776" cy="625850"/>
      </dsp:txXfrm>
    </dsp:sp>
    <dsp:sp modelId="{BDB8C147-5B11-4524-9D62-EE8C8CDECE66}">
      <dsp:nvSpPr>
        <dsp:cNvPr id="0" name=""/>
        <dsp:cNvSpPr/>
      </dsp:nvSpPr>
      <dsp:spPr>
        <a:xfrm>
          <a:off x="1409922" y="1163238"/>
          <a:ext cx="1564626" cy="625850"/>
        </a:xfrm>
        <a:prstGeom prst="chevron">
          <a:avLst/>
        </a:prstGeom>
        <a:solidFill>
          <a:schemeClr val="accent1">
            <a:shade val="50000"/>
            <a:hueOff val="312210"/>
            <a:satOff val="-18034"/>
            <a:lumOff val="198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المعلم </a:t>
          </a:r>
          <a:endParaRPr lang="ar-SA" sz="2400" kern="1200" dirty="0"/>
        </a:p>
      </dsp:txBody>
      <dsp:txXfrm>
        <a:off x="1722847" y="1163238"/>
        <a:ext cx="938776" cy="625850"/>
      </dsp:txXfrm>
    </dsp:sp>
    <dsp:sp modelId="{764FA7D8-DDCD-4332-8B96-BE3526CD58EA}">
      <dsp:nvSpPr>
        <dsp:cNvPr id="0" name=""/>
        <dsp:cNvSpPr/>
      </dsp:nvSpPr>
      <dsp:spPr>
        <a:xfrm>
          <a:off x="2818086" y="1163238"/>
          <a:ext cx="1564626" cy="625850"/>
        </a:xfrm>
        <a:prstGeom prst="chevron">
          <a:avLst/>
        </a:prstGeom>
        <a:solidFill>
          <a:schemeClr val="accent1">
            <a:shade val="50000"/>
            <a:hueOff val="624420"/>
            <a:satOff val="-36069"/>
            <a:lumOff val="396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المنهج</a:t>
          </a:r>
          <a:endParaRPr lang="ar-SA" sz="2400" kern="1200" dirty="0"/>
        </a:p>
      </dsp:txBody>
      <dsp:txXfrm>
        <a:off x="3131011" y="1163238"/>
        <a:ext cx="938776" cy="625850"/>
      </dsp:txXfrm>
    </dsp:sp>
    <dsp:sp modelId="{F12BA339-4686-4315-B19C-9E016D04AFFE}">
      <dsp:nvSpPr>
        <dsp:cNvPr id="0" name=""/>
        <dsp:cNvSpPr/>
      </dsp:nvSpPr>
      <dsp:spPr>
        <a:xfrm>
          <a:off x="4226250" y="1163238"/>
          <a:ext cx="1564626" cy="625850"/>
        </a:xfrm>
        <a:prstGeom prst="chevron">
          <a:avLst/>
        </a:prstGeom>
        <a:solidFill>
          <a:schemeClr val="accent1">
            <a:shade val="50000"/>
            <a:hueOff val="624420"/>
            <a:satOff val="-36069"/>
            <a:lumOff val="396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الطلاب</a:t>
          </a:r>
          <a:endParaRPr lang="ar-SA" sz="2400" kern="1200" dirty="0"/>
        </a:p>
      </dsp:txBody>
      <dsp:txXfrm>
        <a:off x="4539175" y="1163238"/>
        <a:ext cx="938776" cy="625850"/>
      </dsp:txXfrm>
    </dsp:sp>
    <dsp:sp modelId="{CA9A8A87-E3F4-4E4E-A5AE-2789035E8D7C}">
      <dsp:nvSpPr>
        <dsp:cNvPr id="0" name=""/>
        <dsp:cNvSpPr/>
      </dsp:nvSpPr>
      <dsp:spPr>
        <a:xfrm>
          <a:off x="5634415" y="1163238"/>
          <a:ext cx="1564626" cy="625850"/>
        </a:xfrm>
        <a:prstGeom prst="chevron">
          <a:avLst/>
        </a:prstGeom>
        <a:solidFill>
          <a:schemeClr val="accent1">
            <a:shade val="50000"/>
            <a:hueOff val="312210"/>
            <a:satOff val="-18034"/>
            <a:lumOff val="198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المجتمع</a:t>
          </a:r>
          <a:endParaRPr lang="ar-SA" sz="2400" kern="1200" dirty="0"/>
        </a:p>
      </dsp:txBody>
      <dsp:txXfrm>
        <a:off x="5947340" y="1163238"/>
        <a:ext cx="938776" cy="6258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E59787-2C45-425B-837D-337CD269C27B}">
      <dsp:nvSpPr>
        <dsp:cNvPr id="0" name=""/>
        <dsp:cNvSpPr/>
      </dsp:nvSpPr>
      <dsp:spPr>
        <a:xfrm>
          <a:off x="1725" y="1745111"/>
          <a:ext cx="1535582" cy="614232"/>
        </a:xfrm>
        <a:prstGeom prst="chevr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المدرسة</a:t>
          </a:r>
          <a:endParaRPr lang="ar-SA" sz="2400" kern="1200" dirty="0"/>
        </a:p>
      </dsp:txBody>
      <dsp:txXfrm>
        <a:off x="308841" y="1745111"/>
        <a:ext cx="921350" cy="614232"/>
      </dsp:txXfrm>
    </dsp:sp>
    <dsp:sp modelId="{BDB8C147-5B11-4524-9D62-EE8C8CDECE66}">
      <dsp:nvSpPr>
        <dsp:cNvPr id="0" name=""/>
        <dsp:cNvSpPr/>
      </dsp:nvSpPr>
      <dsp:spPr>
        <a:xfrm>
          <a:off x="1383749" y="1745111"/>
          <a:ext cx="1535582" cy="614232"/>
        </a:xfrm>
        <a:prstGeom prst="chevron">
          <a:avLst/>
        </a:prstGeom>
        <a:solidFill>
          <a:schemeClr val="accent1">
            <a:shade val="50000"/>
            <a:hueOff val="312210"/>
            <a:satOff val="-18034"/>
            <a:lumOff val="198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المعلم </a:t>
          </a:r>
          <a:endParaRPr lang="ar-SA" sz="2400" kern="1200" dirty="0"/>
        </a:p>
      </dsp:txBody>
      <dsp:txXfrm>
        <a:off x="1690865" y="1745111"/>
        <a:ext cx="921350" cy="614232"/>
      </dsp:txXfrm>
    </dsp:sp>
    <dsp:sp modelId="{764FA7D8-DDCD-4332-8B96-BE3526CD58EA}">
      <dsp:nvSpPr>
        <dsp:cNvPr id="0" name=""/>
        <dsp:cNvSpPr/>
      </dsp:nvSpPr>
      <dsp:spPr>
        <a:xfrm>
          <a:off x="2765772" y="1745111"/>
          <a:ext cx="1535582" cy="614232"/>
        </a:xfrm>
        <a:prstGeom prst="chevron">
          <a:avLst/>
        </a:prstGeom>
        <a:solidFill>
          <a:schemeClr val="accent1">
            <a:shade val="50000"/>
            <a:hueOff val="624420"/>
            <a:satOff val="-36069"/>
            <a:lumOff val="396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المنهج</a:t>
          </a:r>
          <a:endParaRPr lang="ar-SA" sz="2400" kern="1200" dirty="0"/>
        </a:p>
      </dsp:txBody>
      <dsp:txXfrm>
        <a:off x="3072888" y="1745111"/>
        <a:ext cx="921350" cy="614232"/>
      </dsp:txXfrm>
    </dsp:sp>
    <dsp:sp modelId="{936CF2EF-98CD-4D23-B452-6A62B2B1933E}">
      <dsp:nvSpPr>
        <dsp:cNvPr id="0" name=""/>
        <dsp:cNvSpPr/>
      </dsp:nvSpPr>
      <dsp:spPr>
        <a:xfrm>
          <a:off x="4147796" y="1745111"/>
          <a:ext cx="1535582" cy="614232"/>
        </a:xfrm>
        <a:prstGeom prst="chevron">
          <a:avLst/>
        </a:prstGeom>
        <a:solidFill>
          <a:schemeClr val="accent1">
            <a:shade val="50000"/>
            <a:hueOff val="624420"/>
            <a:satOff val="-36069"/>
            <a:lumOff val="396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الطلاب</a:t>
          </a:r>
          <a:endParaRPr lang="ar-SA" sz="2400" kern="1200" dirty="0"/>
        </a:p>
      </dsp:txBody>
      <dsp:txXfrm>
        <a:off x="4454912" y="1745111"/>
        <a:ext cx="921350" cy="614232"/>
      </dsp:txXfrm>
    </dsp:sp>
    <dsp:sp modelId="{CA9A8A87-E3F4-4E4E-A5AE-2789035E8D7C}">
      <dsp:nvSpPr>
        <dsp:cNvPr id="0" name=""/>
        <dsp:cNvSpPr/>
      </dsp:nvSpPr>
      <dsp:spPr>
        <a:xfrm>
          <a:off x="5529820" y="1745111"/>
          <a:ext cx="1535582" cy="614232"/>
        </a:xfrm>
        <a:prstGeom prst="chevron">
          <a:avLst/>
        </a:prstGeom>
        <a:solidFill>
          <a:schemeClr val="accent1">
            <a:shade val="50000"/>
            <a:hueOff val="312210"/>
            <a:satOff val="-18034"/>
            <a:lumOff val="198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المجتمع</a:t>
          </a:r>
          <a:endParaRPr lang="ar-SA" sz="2400" kern="1200" dirty="0"/>
        </a:p>
      </dsp:txBody>
      <dsp:txXfrm>
        <a:off x="5836936" y="1745111"/>
        <a:ext cx="921350" cy="6142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E27706-2409-499C-9ADD-35578218D554}">
      <dsp:nvSpPr>
        <dsp:cNvPr id="0" name=""/>
        <dsp:cNvSpPr/>
      </dsp:nvSpPr>
      <dsp:spPr>
        <a:xfrm>
          <a:off x="781553" y="646855"/>
          <a:ext cx="6844255" cy="3082950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7463D9-E4C4-463C-930F-01F0C3566BEC}">
      <dsp:nvSpPr>
        <dsp:cNvPr id="0" name=""/>
        <dsp:cNvSpPr/>
      </dsp:nvSpPr>
      <dsp:spPr>
        <a:xfrm>
          <a:off x="1080123" y="1007410"/>
          <a:ext cx="3408344" cy="2637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يمكن التواصل مع اولياء الامور حول:</a:t>
          </a: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تأمين</a:t>
          </a:r>
          <a:r>
            <a:rPr lang="ar-SA" sz="2000" kern="1200" dirty="0" smtClean="0"/>
            <a:t> احتياجات اطفالهم الاساسية (مثال: غذاء ، دواء ، مسكن)</a:t>
          </a: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تطوير</a:t>
          </a:r>
          <a:r>
            <a:rPr lang="ar-SA" sz="2000" kern="1200" dirty="0" smtClean="0"/>
            <a:t> مهارات اطفالهم المتميزين اكاديمياً </a:t>
          </a: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تقدير</a:t>
          </a:r>
          <a:r>
            <a:rPr lang="ar-SA" sz="2000" kern="1200" dirty="0" smtClean="0"/>
            <a:t> اطفالهم المشاركين في الانشطة </a:t>
          </a: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تعزيز</a:t>
          </a:r>
          <a:r>
            <a:rPr lang="ar-SA" sz="2000" kern="1200" dirty="0" smtClean="0"/>
            <a:t> فرص اطفالهم خارج المدرسة لتطوير شخصياتهم </a:t>
          </a:r>
          <a:r>
            <a:rPr lang="ar-SA" sz="1900" kern="1200" dirty="0" smtClean="0"/>
            <a:t>.</a:t>
          </a:r>
          <a:endParaRPr lang="ar-SA" sz="1900" kern="1200" dirty="0"/>
        </a:p>
      </dsp:txBody>
      <dsp:txXfrm>
        <a:off x="1080123" y="1007410"/>
        <a:ext cx="3408344" cy="2637426"/>
      </dsp:txXfrm>
    </dsp:sp>
    <dsp:sp modelId="{5BBBA5DB-D4E1-4938-B2D7-6DD9D4C2FE1D}">
      <dsp:nvSpPr>
        <dsp:cNvPr id="0" name=""/>
        <dsp:cNvSpPr/>
      </dsp:nvSpPr>
      <dsp:spPr>
        <a:xfrm>
          <a:off x="4752516" y="1007410"/>
          <a:ext cx="2770201" cy="2637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62865" rIns="62865" bIns="62865" numCol="1" spcCol="1270" anchor="t" anchorCtr="0">
          <a:noAutofit/>
        </a:bodyPr>
        <a:lstStyle/>
        <a:p>
          <a:pPr lvl="0" algn="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حل مشكلات الطلاب </a:t>
          </a:r>
          <a:r>
            <a:rPr lang="ar-SA" sz="2400" kern="1200" dirty="0" smtClean="0"/>
            <a:t>المتعلقة</a:t>
          </a:r>
          <a:r>
            <a:rPr lang="ar-SA" sz="3300" kern="1200" dirty="0" smtClean="0"/>
            <a:t> </a:t>
          </a:r>
          <a:r>
            <a:rPr lang="ar-SA" sz="2400" kern="1200" dirty="0" smtClean="0"/>
            <a:t>الجوانب المعرفية ، الحضور ، و مخالفة انظمة  المدرسة . </a:t>
          </a:r>
        </a:p>
        <a:p>
          <a:pPr lvl="0" algn="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خطابات و استدعاءات ، وانذارات  </a:t>
          </a:r>
          <a:endParaRPr lang="ar-SA" sz="2400" kern="1200" dirty="0"/>
        </a:p>
      </dsp:txBody>
      <dsp:txXfrm>
        <a:off x="4752516" y="1007410"/>
        <a:ext cx="2770201" cy="2637426"/>
      </dsp:txXfrm>
    </dsp:sp>
    <dsp:sp modelId="{D01986A2-8EF0-4A7D-804C-C8D0066D4FDF}">
      <dsp:nvSpPr>
        <dsp:cNvPr id="0" name=""/>
        <dsp:cNvSpPr/>
      </dsp:nvSpPr>
      <dsp:spPr>
        <a:xfrm>
          <a:off x="490510" y="29889"/>
          <a:ext cx="1165678" cy="1165678"/>
        </a:xfrm>
        <a:prstGeom prst="plus">
          <a:avLst>
            <a:gd name="adj" fmla="val 328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3A1C7-0A01-4561-9E04-A209B320AEC2}">
      <dsp:nvSpPr>
        <dsp:cNvPr id="0" name=""/>
        <dsp:cNvSpPr/>
      </dsp:nvSpPr>
      <dsp:spPr>
        <a:xfrm>
          <a:off x="6363615" y="449095"/>
          <a:ext cx="1097109" cy="375969"/>
        </a:xfrm>
        <a:prstGeom prst="rect">
          <a:avLst/>
        </a:prstGeom>
        <a:solidFill>
          <a:schemeClr val="accent3">
            <a:hueOff val="-1137357"/>
            <a:satOff val="-4689"/>
            <a:lumOff val="-983"/>
            <a:alphaOff val="0"/>
          </a:schemeClr>
        </a:solidFill>
        <a:ln w="25400" cap="flat" cmpd="sng" algn="ctr">
          <a:solidFill>
            <a:schemeClr val="accent3">
              <a:hueOff val="-1137357"/>
              <a:satOff val="-4689"/>
              <a:lumOff val="-9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970ACC-2EFA-4DB4-B6AD-69170EC8BEF4}">
      <dsp:nvSpPr>
        <dsp:cNvPr id="0" name=""/>
        <dsp:cNvSpPr/>
      </dsp:nvSpPr>
      <dsp:spPr>
        <a:xfrm>
          <a:off x="4823851" y="1013050"/>
          <a:ext cx="685" cy="2518996"/>
        </a:xfrm>
        <a:prstGeom prst="line">
          <a:avLst/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33BD-5A28-4162-BE8F-3946AA9DF3BA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65D8-4012-4BB0-A743-5F489DFFFDA1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33BD-5A28-4162-BE8F-3946AA9DF3BA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65D8-4012-4BB0-A743-5F489DFFFDA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33BD-5A28-4162-BE8F-3946AA9DF3BA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65D8-4012-4BB0-A743-5F489DFFFDA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33BD-5A28-4162-BE8F-3946AA9DF3BA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65D8-4012-4BB0-A743-5F489DFFFDA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33BD-5A28-4162-BE8F-3946AA9DF3BA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65D8-4012-4BB0-A743-5F489DFFFDA1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33BD-5A28-4162-BE8F-3946AA9DF3BA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65D8-4012-4BB0-A743-5F489DFFFDA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33BD-5A28-4162-BE8F-3946AA9DF3BA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65D8-4012-4BB0-A743-5F489DFFFDA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33BD-5A28-4162-BE8F-3946AA9DF3BA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65D8-4012-4BB0-A743-5F489DFFFDA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33BD-5A28-4162-BE8F-3946AA9DF3BA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65D8-4012-4BB0-A743-5F489DFFFDA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33BD-5A28-4162-BE8F-3946AA9DF3BA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65D8-4012-4BB0-A743-5F489DFFFDA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33BD-5A28-4162-BE8F-3946AA9DF3BA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9365D8-4012-4BB0-A743-5F489DFFFDA1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F933BD-5A28-4162-BE8F-3946AA9DF3BA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9365D8-4012-4BB0-A743-5F489DFFFDA1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tiveschoolflag.i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tiveschoolflag.i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المنهج : مدى و طبيعة الروابط بالمجتمع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31640" y="4037104"/>
            <a:ext cx="7056456" cy="148012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ar-SA" dirty="0" smtClean="0">
                <a:solidFill>
                  <a:srgbClr val="FFFF00"/>
                </a:solidFill>
              </a:rPr>
              <a:t>برنامج مشرفي المناهج</a:t>
            </a:r>
          </a:p>
          <a:p>
            <a:pPr algn="ctr"/>
            <a:r>
              <a:rPr lang="ar-SA" dirty="0" smtClean="0">
                <a:solidFill>
                  <a:srgbClr val="FFFF00"/>
                </a:solidFill>
              </a:rPr>
              <a:t>مقرر: مدخل إلى المناهج </a:t>
            </a:r>
          </a:p>
          <a:p>
            <a:pPr algn="ctr"/>
            <a:r>
              <a:rPr lang="ar-SA" dirty="0" smtClean="0">
                <a:solidFill>
                  <a:srgbClr val="FFFF00"/>
                </a:solidFill>
              </a:rPr>
              <a:t>د. راشد محمد بن جساس</a:t>
            </a:r>
          </a:p>
          <a:p>
            <a:pPr algn="ctr"/>
            <a:r>
              <a:rPr lang="ar-SA" dirty="0" smtClean="0">
                <a:solidFill>
                  <a:srgbClr val="FFFF00"/>
                </a:solidFill>
              </a:rPr>
              <a:t>33-1434هـ</a:t>
            </a:r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59127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طبيعة روابط المدرسة بالمجتمع </a:t>
            </a:r>
            <a:r>
              <a:rPr lang="ar-SA" b="1" dirty="0" smtClean="0"/>
              <a:t>(الانترنت)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خلصت دراسة حديثة </a:t>
            </a:r>
            <a:r>
              <a:rPr lang="ar-SA" dirty="0"/>
              <a:t>( </a:t>
            </a:r>
            <a:r>
              <a:rPr lang="ar-SA" dirty="0" err="1"/>
              <a:t>الشميميري</a:t>
            </a:r>
            <a:r>
              <a:rPr lang="ar-SA" dirty="0"/>
              <a:t> ، الحسن ، 2013) </a:t>
            </a:r>
            <a:r>
              <a:rPr lang="ar-SA" dirty="0" smtClean="0"/>
              <a:t>لاستخدام تقنيات المعلومات والاتصال عند معلمي اللغة الانجليزية في المرحلة الثانوية بالمملكة العربية السعودية إلى :</a:t>
            </a:r>
          </a:p>
          <a:p>
            <a:r>
              <a:rPr lang="ar-SA" b="1" dirty="0" smtClean="0"/>
              <a:t>الواقع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معظم المعلمين يستخدمون </a:t>
            </a:r>
            <a:r>
              <a:rPr lang="ar-SA" b="1" dirty="0" smtClean="0"/>
              <a:t>الانترنت</a:t>
            </a:r>
            <a:r>
              <a:rPr lang="ar-SA" dirty="0" smtClean="0"/>
              <a:t> لأجل الاطلاع على المستجدات في مجال التدريس. </a:t>
            </a:r>
          </a:p>
          <a:p>
            <a:pPr marL="514350" indent="-514350">
              <a:buFont typeface="+mj-lt"/>
              <a:buAutoNum type="arabicPeriod"/>
            </a:pPr>
            <a:endParaRPr lang="ar-SA" dirty="0"/>
          </a:p>
          <a:p>
            <a:pPr marL="514350" indent="-514350">
              <a:buFont typeface="+mj-lt"/>
              <a:buAutoNum type="arabicPeriod"/>
            </a:pPr>
            <a:r>
              <a:rPr lang="ar-SA" b="1" dirty="0" smtClean="0"/>
              <a:t>الفرص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87667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b="1" dirty="0" smtClean="0"/>
              <a:t>نموذج لتفعيل علاقة المدرسة </a:t>
            </a:r>
            <a:r>
              <a:rPr lang="ar-SA" b="1" dirty="0" smtClean="0"/>
              <a:t>( المنهج) بالمجتمع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b="1" dirty="0" smtClean="0"/>
              <a:t>المدرسة النشيطة في تعزيز الانشطة البدنية  (</a:t>
            </a:r>
            <a:r>
              <a:rPr lang="en-US" b="1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Active School </a:t>
            </a:r>
          </a:p>
          <a:p>
            <a:endParaRPr lang="en-US" dirty="0"/>
          </a:p>
          <a:p>
            <a:r>
              <a:rPr lang="ar-SA" dirty="0" smtClean="0"/>
              <a:t>اطلق مركز التربية ، بدولة ايرلاندا فكرة « بيرق المدرسة النشيطة « ، على موقع انترنت يحوى شرح للفكرة و شروط حصول المدراس على البيرق. </a:t>
            </a:r>
          </a:p>
          <a:p>
            <a:endParaRPr lang="ar-SA" dirty="0" smtClean="0"/>
          </a:p>
          <a:p>
            <a:r>
              <a:rPr lang="en-US" dirty="0">
                <a:hlinkClick r:id="rId2"/>
              </a:rPr>
              <a:t>http://www.activeschoolflag.ie</a:t>
            </a:r>
            <a:r>
              <a:rPr lang="en-US" dirty="0" smtClean="0">
                <a:hlinkClick r:id="rId2"/>
              </a:rPr>
              <a:t>/</a:t>
            </a:r>
            <a:r>
              <a:rPr lang="ar-SA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4160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المراجع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 smtClean="0"/>
              <a:t>العربية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ابن منظور ، لسان العرب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شاهين ، نجوى (2006) </a:t>
            </a:r>
            <a:r>
              <a:rPr lang="ar-SA" i="1" dirty="0"/>
              <a:t>أساسيات و تطبيقات في علم المناهج </a:t>
            </a:r>
            <a:r>
              <a:rPr lang="ar-SA" dirty="0"/>
              <a:t>، القاهرة : دار القاهرة </a:t>
            </a: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endParaRPr lang="ar-SA" dirty="0"/>
          </a:p>
          <a:p>
            <a:pPr marL="0" indent="0">
              <a:buNone/>
            </a:pPr>
            <a:r>
              <a:rPr lang="ar-SA" b="1" dirty="0" smtClean="0"/>
              <a:t>الاجنبية:</a:t>
            </a:r>
          </a:p>
          <a:p>
            <a:pPr marL="0" indent="0" algn="l">
              <a:buNone/>
            </a:pPr>
            <a:r>
              <a:rPr lang="en-US" dirty="0" smtClean="0"/>
              <a:t>1. </a:t>
            </a:r>
            <a:r>
              <a:rPr lang="en-US" sz="2000" dirty="0" smtClean="0"/>
              <a:t>Mayo </a:t>
            </a:r>
            <a:r>
              <a:rPr lang="en-US" sz="2000" dirty="0"/>
              <a:t>Education Center </a:t>
            </a:r>
            <a:r>
              <a:rPr lang="en-US" sz="2000" dirty="0" smtClean="0"/>
              <a:t>, Active School Flag </a:t>
            </a:r>
            <a:r>
              <a:rPr lang="en-US" sz="2000" dirty="0"/>
              <a:t>,available at </a:t>
            </a:r>
            <a:r>
              <a:rPr lang="en-US" sz="2000" dirty="0" smtClean="0"/>
              <a:t>: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://www.activeschoolflag.ie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 , accessed at 14-04-2013.</a:t>
            </a:r>
            <a:r>
              <a:rPr lang="en-US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27029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عناصر المحاضرة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تعريف المجتمع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مكونات منظومة المجتمع المدرسي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طبيعة العلاقة بين  المنهج و المدرسة والمجتمع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مثال عملي للمدرسة المعززة لصحة.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61358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تعريف المجتمع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b="1" dirty="0" smtClean="0"/>
              <a:t>لغة :</a:t>
            </a:r>
          </a:p>
          <a:p>
            <a:pPr marL="0" indent="0">
              <a:buNone/>
            </a:pPr>
            <a:r>
              <a:rPr lang="ar-SA" dirty="0" smtClean="0"/>
              <a:t> </a:t>
            </a:r>
            <a:r>
              <a:rPr lang="ar-SA" dirty="0"/>
              <a:t>اسم مشتق من </a:t>
            </a:r>
            <a:r>
              <a:rPr lang="ar-SA" sz="3500" b="1" dirty="0"/>
              <a:t>جَمَعَ</a:t>
            </a:r>
            <a:r>
              <a:rPr lang="ar-SA" dirty="0"/>
              <a:t>، فالجمع ضم الأشياء المتفقة، وضده التفريق </a:t>
            </a:r>
            <a:r>
              <a:rPr lang="ar-SA" dirty="0" smtClean="0"/>
              <a:t>والإفراد . </a:t>
            </a:r>
            <a:r>
              <a:rPr lang="ar-SA" dirty="0"/>
              <a:t>والمجتمع يعني موضع الاجتماع. أو الجماعة من </a:t>
            </a:r>
            <a:r>
              <a:rPr lang="ar-SA" dirty="0" smtClean="0"/>
              <a:t>الناس </a:t>
            </a:r>
            <a:r>
              <a:rPr lang="ar-SA" sz="1900" dirty="0" smtClean="0"/>
              <a:t>(ابن منظور) </a:t>
            </a:r>
            <a:r>
              <a:rPr lang="ar-SA" dirty="0" smtClean="0"/>
              <a:t>. </a:t>
            </a:r>
          </a:p>
          <a:p>
            <a:endParaRPr lang="ar-SA" dirty="0"/>
          </a:p>
          <a:p>
            <a:r>
              <a:rPr lang="ar-SA" b="1" dirty="0" smtClean="0"/>
              <a:t>واصطلاحا: </a:t>
            </a:r>
          </a:p>
          <a:p>
            <a:pPr marL="0" indent="0">
              <a:buNone/>
            </a:pPr>
            <a:r>
              <a:rPr lang="ar-SA" dirty="0" smtClean="0"/>
              <a:t>ذلك الإطار </a:t>
            </a:r>
            <a:r>
              <a:rPr lang="ar-SA" dirty="0"/>
              <a:t>العام الذي يحدد العلاقات التي تنشأ بين الأفراد الذين يعيشون داخل نطاقه، في هيئة وحدات، أو </a:t>
            </a:r>
            <a:r>
              <a:rPr lang="ar-SA" dirty="0" smtClean="0"/>
              <a:t>جماعات. والمجتمع يدل على الانتماء إلى </a:t>
            </a:r>
            <a:r>
              <a:rPr lang="ar-SA" dirty="0"/>
              <a:t>فكر معين، أو إقليم معين، أو جنس </a:t>
            </a:r>
            <a:r>
              <a:rPr lang="ar-SA" dirty="0" smtClean="0"/>
              <a:t>معين . 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b="1" dirty="0" smtClean="0"/>
              <a:t>أمثلة :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المجتمع </a:t>
            </a:r>
            <a:r>
              <a:rPr lang="ar-SA" dirty="0"/>
              <a:t>السياسي و الثقافي </a:t>
            </a:r>
            <a:r>
              <a:rPr lang="ar-SA" dirty="0" smtClean="0"/>
              <a:t>: السعودي ، الخليجي ، العربي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المجتمع المهني : المدرسي ، المدرسين.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99294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الربط بين المجتمع والمناهج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يهدف </a:t>
            </a:r>
            <a:r>
              <a:rPr lang="ar-SA" dirty="0" smtClean="0"/>
              <a:t>الربط بين المجتمع والمناهج إلى إيجاد تربية قوية وايجابية .</a:t>
            </a:r>
          </a:p>
          <a:p>
            <a:endParaRPr lang="ar-SA" dirty="0"/>
          </a:p>
          <a:p>
            <a:r>
              <a:rPr lang="ar-SA" dirty="0" smtClean="0"/>
              <a:t>تقول شاهين (2006، ص.37) :</a:t>
            </a:r>
          </a:p>
          <a:p>
            <a:pPr marL="361950" indent="0">
              <a:buNone/>
            </a:pPr>
            <a:r>
              <a:rPr lang="ar-SA" dirty="0" smtClean="0"/>
              <a:t>لتصبح التربية فعلاً </a:t>
            </a:r>
            <a:r>
              <a:rPr lang="ar-SA" b="1" dirty="0" smtClean="0"/>
              <a:t>قوة إيجابية اجتماعية جبارة </a:t>
            </a:r>
            <a:r>
              <a:rPr lang="ar-SA" dirty="0" smtClean="0"/>
              <a:t>بما يؤديه المعلمون و المسئولون والتربويون من </a:t>
            </a:r>
            <a:r>
              <a:rPr lang="ar-SA" b="1" u="sng" dirty="0" smtClean="0"/>
              <a:t>قيادة</a:t>
            </a:r>
            <a:r>
              <a:rPr lang="ar-SA" dirty="0" smtClean="0"/>
              <a:t> تربوية جادة </a:t>
            </a:r>
            <a:r>
              <a:rPr lang="ar-SA" b="1" u="sng" dirty="0" smtClean="0"/>
              <a:t>ولفحص</a:t>
            </a:r>
            <a:r>
              <a:rPr lang="ar-SA" b="1" dirty="0" smtClean="0"/>
              <a:t> و </a:t>
            </a:r>
            <a:r>
              <a:rPr lang="ar-SA" b="1" u="sng" dirty="0" smtClean="0"/>
              <a:t>تقييم</a:t>
            </a:r>
            <a:r>
              <a:rPr lang="ar-SA" b="1" dirty="0" smtClean="0"/>
              <a:t> </a:t>
            </a:r>
            <a:r>
              <a:rPr lang="ar-SA" dirty="0" smtClean="0"/>
              <a:t>كل ما يرد حيال تغيير المناهج من </a:t>
            </a:r>
            <a:r>
              <a:rPr lang="ar-SA" b="1" u="sng" dirty="0" smtClean="0"/>
              <a:t>مقترحات و إخفاقات </a:t>
            </a:r>
            <a:r>
              <a:rPr lang="ar-SA" dirty="0" smtClean="0"/>
              <a:t>و التي تؤدي إلى معالجة المناهج الاساسية ، والتفكير بجدية لبناء منهج يتميز بالأصالة و الجدية ويواكب متغيرات العصر.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96499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تمرين 1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ما مكونات المجتمع المدرسي؟</a:t>
            </a:r>
            <a:endParaRPr lang="ar-SA" b="1" dirty="0"/>
          </a:p>
        </p:txBody>
      </p:sp>
      <p:graphicFrame>
        <p:nvGraphicFramePr>
          <p:cNvPr id="6" name="رسم تخطيطي 5"/>
          <p:cNvGraphicFramePr/>
          <p:nvPr>
            <p:extLst>
              <p:ext uri="{D42A27DB-BD31-4B8C-83A1-F6EECF244321}">
                <p14:modId xmlns:p14="http://schemas.microsoft.com/office/powerpoint/2010/main" val="3082556261"/>
              </p:ext>
            </p:extLst>
          </p:nvPr>
        </p:nvGraphicFramePr>
        <p:xfrm>
          <a:off x="2339752" y="2996952"/>
          <a:ext cx="5159896" cy="334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8673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منظومة المجتمع المدرسي</a:t>
            </a:r>
            <a:endParaRPr lang="ar-SA" b="1" dirty="0"/>
          </a:p>
        </p:txBody>
      </p:sp>
      <p:grpSp>
        <p:nvGrpSpPr>
          <p:cNvPr id="34" name="مجموعة 33"/>
          <p:cNvGrpSpPr/>
          <p:nvPr/>
        </p:nvGrpSpPr>
        <p:grpSpPr>
          <a:xfrm>
            <a:off x="461417" y="2420888"/>
            <a:ext cx="8208912" cy="3816424"/>
            <a:chOff x="755576" y="2780928"/>
            <a:chExt cx="8208912" cy="3816424"/>
          </a:xfrm>
        </p:grpSpPr>
        <p:sp>
          <p:nvSpPr>
            <p:cNvPr id="33" name="مستطيل 32"/>
            <p:cNvSpPr/>
            <p:nvPr/>
          </p:nvSpPr>
          <p:spPr>
            <a:xfrm>
              <a:off x="755576" y="2780928"/>
              <a:ext cx="8208912" cy="381642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0" name="مستطيل مستدير الزوايا 19"/>
            <p:cNvSpPr/>
            <p:nvPr/>
          </p:nvSpPr>
          <p:spPr>
            <a:xfrm>
              <a:off x="4037831" y="2996952"/>
              <a:ext cx="2340260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400" dirty="0"/>
                <a:t>الطلاب</a:t>
              </a:r>
            </a:p>
          </p:txBody>
        </p:sp>
        <p:sp>
          <p:nvSpPr>
            <p:cNvPr id="21" name="مستطيل مستدير الزوايا 20"/>
            <p:cNvSpPr/>
            <p:nvPr/>
          </p:nvSpPr>
          <p:spPr>
            <a:xfrm>
              <a:off x="4397871" y="5805264"/>
              <a:ext cx="1620180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400" dirty="0"/>
                <a:t>الانترنت</a:t>
              </a:r>
            </a:p>
          </p:txBody>
        </p:sp>
        <p:sp>
          <p:nvSpPr>
            <p:cNvPr id="22" name="مستطيل مستدير الزوايا 21"/>
            <p:cNvSpPr/>
            <p:nvPr/>
          </p:nvSpPr>
          <p:spPr>
            <a:xfrm>
              <a:off x="4644008" y="4958097"/>
              <a:ext cx="1260140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400" dirty="0"/>
                <a:t>المسجد</a:t>
              </a:r>
            </a:p>
          </p:txBody>
        </p:sp>
        <p:sp>
          <p:nvSpPr>
            <p:cNvPr id="23" name="مستطيل مستدير الزوايا 22"/>
            <p:cNvSpPr/>
            <p:nvPr/>
          </p:nvSpPr>
          <p:spPr>
            <a:xfrm>
              <a:off x="5760132" y="4005064"/>
              <a:ext cx="1224136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400" dirty="0"/>
                <a:t>المشرفين</a:t>
              </a:r>
            </a:p>
          </p:txBody>
        </p:sp>
        <p:sp>
          <p:nvSpPr>
            <p:cNvPr id="24" name="مستطيل مستدير الزوايا 23"/>
            <p:cNvSpPr/>
            <p:nvPr/>
          </p:nvSpPr>
          <p:spPr>
            <a:xfrm>
              <a:off x="4355976" y="4005064"/>
              <a:ext cx="1224136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400" dirty="0"/>
                <a:t>الموظفين</a:t>
              </a:r>
            </a:p>
          </p:txBody>
        </p:sp>
        <p:sp>
          <p:nvSpPr>
            <p:cNvPr id="25" name="مستطيل مستدير الزوايا 24"/>
            <p:cNvSpPr/>
            <p:nvPr/>
          </p:nvSpPr>
          <p:spPr>
            <a:xfrm>
              <a:off x="1187624" y="4005064"/>
              <a:ext cx="1584176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400" dirty="0"/>
                <a:t>القيادة التربوية</a:t>
              </a:r>
            </a:p>
          </p:txBody>
        </p:sp>
        <p:sp>
          <p:nvSpPr>
            <p:cNvPr id="26" name="مستطيل مستدير الزوايا 25"/>
            <p:cNvSpPr/>
            <p:nvPr/>
          </p:nvSpPr>
          <p:spPr>
            <a:xfrm>
              <a:off x="7117090" y="4005064"/>
              <a:ext cx="1559366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400" dirty="0"/>
                <a:t>اولياء الامور</a:t>
              </a:r>
            </a:p>
          </p:txBody>
        </p:sp>
        <p:sp>
          <p:nvSpPr>
            <p:cNvPr id="27" name="مستطيل مستدير الزوايا 26"/>
            <p:cNvSpPr/>
            <p:nvPr/>
          </p:nvSpPr>
          <p:spPr>
            <a:xfrm>
              <a:off x="7738392" y="4958097"/>
              <a:ext cx="1080120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400" dirty="0"/>
                <a:t>مدارس اخرى</a:t>
              </a:r>
            </a:p>
          </p:txBody>
        </p:sp>
        <p:sp>
          <p:nvSpPr>
            <p:cNvPr id="28" name="مستطيل مستدير الزوايا 27"/>
            <p:cNvSpPr/>
            <p:nvPr/>
          </p:nvSpPr>
          <p:spPr>
            <a:xfrm>
              <a:off x="2915816" y="4005064"/>
              <a:ext cx="1259235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/>
              <a:r>
                <a:rPr lang="ar-SA" sz="2400" dirty="0"/>
                <a:t>المدرسين</a:t>
              </a:r>
            </a:p>
          </p:txBody>
        </p:sp>
        <p:sp>
          <p:nvSpPr>
            <p:cNvPr id="30" name="مستطيل مستدير الزوايا 29"/>
            <p:cNvSpPr/>
            <p:nvPr/>
          </p:nvSpPr>
          <p:spPr>
            <a:xfrm>
              <a:off x="1331640" y="4941168"/>
              <a:ext cx="1296144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400" dirty="0"/>
                <a:t>الدوائر الحكومية</a:t>
              </a:r>
            </a:p>
          </p:txBody>
        </p:sp>
        <p:sp>
          <p:nvSpPr>
            <p:cNvPr id="31" name="مستطيل مستدير الزوايا 30"/>
            <p:cNvSpPr/>
            <p:nvPr/>
          </p:nvSpPr>
          <p:spPr>
            <a:xfrm>
              <a:off x="6288081" y="4958097"/>
              <a:ext cx="1218245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400" dirty="0"/>
                <a:t>الجامعات</a:t>
              </a:r>
            </a:p>
          </p:txBody>
        </p:sp>
        <p:sp>
          <p:nvSpPr>
            <p:cNvPr id="32" name="مستطيل مستدير الزوايا 31"/>
            <p:cNvSpPr/>
            <p:nvPr/>
          </p:nvSpPr>
          <p:spPr>
            <a:xfrm>
              <a:off x="2915816" y="4941168"/>
              <a:ext cx="1368152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400" dirty="0"/>
                <a:t>المؤسسات الاهلية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2446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اتجاه علاقة المدرسة والمعلم بالمجتمع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في الواقع المعاصر للمدارس ، ما اتجاه علاقة المدرسة بالمجتمع ؟</a:t>
            </a:r>
            <a:endParaRPr lang="ar-SA" b="1" dirty="0"/>
          </a:p>
          <a:p>
            <a:pPr marL="0" indent="0">
              <a:buNone/>
            </a:pPr>
            <a:endParaRPr lang="ar-SA" b="1" dirty="0" smtClean="0"/>
          </a:p>
          <a:p>
            <a:pPr marL="0" indent="0">
              <a:buNone/>
            </a:pPr>
            <a:endParaRPr lang="ar-SA" b="1" dirty="0"/>
          </a:p>
          <a:p>
            <a:pPr marL="0" indent="0">
              <a:buNone/>
            </a:pPr>
            <a:endParaRPr lang="ar-SA" b="1" dirty="0" smtClean="0"/>
          </a:p>
          <a:p>
            <a:pPr marL="0" indent="0">
              <a:buNone/>
            </a:pPr>
            <a:endParaRPr lang="ar-SA" b="1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4093275481"/>
              </p:ext>
            </p:extLst>
          </p:nvPr>
        </p:nvGraphicFramePr>
        <p:xfrm>
          <a:off x="1115616" y="3068960"/>
          <a:ext cx="7200800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2796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5026133"/>
              </p:ext>
            </p:extLst>
          </p:nvPr>
        </p:nvGraphicFramePr>
        <p:xfrm>
          <a:off x="1254459" y="1412776"/>
          <a:ext cx="70671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6" name="مجموعة 15"/>
          <p:cNvGrpSpPr/>
          <p:nvPr/>
        </p:nvGrpSpPr>
        <p:grpSpPr>
          <a:xfrm>
            <a:off x="1948879" y="4122950"/>
            <a:ext cx="5616624" cy="1368152"/>
            <a:chOff x="1151620" y="3720593"/>
            <a:chExt cx="5616624" cy="1368152"/>
          </a:xfrm>
        </p:grpSpPr>
        <p:sp>
          <p:nvSpPr>
            <p:cNvPr id="5" name="سهم بشكل U 4"/>
            <p:cNvSpPr/>
            <p:nvPr/>
          </p:nvSpPr>
          <p:spPr>
            <a:xfrm rot="10800000">
              <a:off x="1151620" y="3820197"/>
              <a:ext cx="5616624" cy="648072"/>
            </a:xfrm>
            <a:prstGeom prst="utur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7" name="معين 6"/>
            <p:cNvSpPr/>
            <p:nvPr/>
          </p:nvSpPr>
          <p:spPr>
            <a:xfrm>
              <a:off x="3131839" y="3720593"/>
              <a:ext cx="1656184" cy="1368152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400" dirty="0" smtClean="0"/>
                <a:t>تقويم</a:t>
              </a:r>
              <a:endParaRPr lang="ar-SA" sz="2400" dirty="0"/>
            </a:p>
          </p:txBody>
        </p:sp>
      </p:grpSp>
      <p:grpSp>
        <p:nvGrpSpPr>
          <p:cNvPr id="17" name="مجموعة 16"/>
          <p:cNvGrpSpPr/>
          <p:nvPr/>
        </p:nvGrpSpPr>
        <p:grpSpPr>
          <a:xfrm>
            <a:off x="1948879" y="1527101"/>
            <a:ext cx="3024335" cy="1368152"/>
            <a:chOff x="1151620" y="1124744"/>
            <a:chExt cx="3024335" cy="1368152"/>
          </a:xfrm>
        </p:grpSpPr>
        <p:sp>
          <p:nvSpPr>
            <p:cNvPr id="8" name="سهم بشكل U 7"/>
            <p:cNvSpPr/>
            <p:nvPr/>
          </p:nvSpPr>
          <p:spPr>
            <a:xfrm>
              <a:off x="1151620" y="1700808"/>
              <a:ext cx="3024335" cy="648072"/>
            </a:xfrm>
            <a:prstGeom prst="utur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9" name="معين 8"/>
            <p:cNvSpPr/>
            <p:nvPr/>
          </p:nvSpPr>
          <p:spPr>
            <a:xfrm>
              <a:off x="1655677" y="1124744"/>
              <a:ext cx="1512168" cy="1368152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000" dirty="0" smtClean="0"/>
                <a:t>تطوير</a:t>
              </a:r>
              <a:endParaRPr lang="ar-SA" sz="2000" dirty="0"/>
            </a:p>
          </p:txBody>
        </p:sp>
      </p:grpSp>
      <p:sp>
        <p:nvSpPr>
          <p:cNvPr id="12" name="وسيلة شرح بيضاوية 11"/>
          <p:cNvSpPr/>
          <p:nvPr/>
        </p:nvSpPr>
        <p:spPr>
          <a:xfrm>
            <a:off x="5585282" y="5775573"/>
            <a:ext cx="2160240" cy="1080120"/>
          </a:xfrm>
          <a:prstGeom prst="wedgeEllipseCallout">
            <a:avLst>
              <a:gd name="adj1" fmla="val -71166"/>
              <a:gd name="adj2" fmla="val -9887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المنهج ، المعلم </a:t>
            </a:r>
            <a:r>
              <a:rPr lang="ar-SA" dirty="0"/>
              <a:t>، </a:t>
            </a:r>
            <a:r>
              <a:rPr lang="ar-SA" dirty="0" smtClean="0"/>
              <a:t>دور </a:t>
            </a:r>
            <a:r>
              <a:rPr lang="ar-SA" dirty="0"/>
              <a:t>المدرسة في حل </a:t>
            </a:r>
            <a:r>
              <a:rPr lang="ar-SA" dirty="0" smtClean="0"/>
              <a:t>المشكلات</a:t>
            </a:r>
            <a:endParaRPr lang="ar-SA" dirty="0"/>
          </a:p>
        </p:txBody>
      </p:sp>
      <p:sp>
        <p:nvSpPr>
          <p:cNvPr id="15" name="وسيلة شرح بيضاوية 14"/>
          <p:cNvSpPr/>
          <p:nvPr/>
        </p:nvSpPr>
        <p:spPr>
          <a:xfrm>
            <a:off x="4073115" y="807021"/>
            <a:ext cx="2376264" cy="1080120"/>
          </a:xfrm>
          <a:prstGeom prst="wedgeEllipseCallout">
            <a:avLst>
              <a:gd name="adj1" fmla="val -67330"/>
              <a:gd name="adj2" fmla="val 4309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طرق تدريس ، المحتوى ، مهارات التدريس ، المعرفة</a:t>
            </a:r>
            <a:endParaRPr lang="ar-SA" dirty="0"/>
          </a:p>
        </p:txBody>
      </p:sp>
      <p:sp>
        <p:nvSpPr>
          <p:cNvPr id="18" name="سهم لأعلى 17"/>
          <p:cNvSpPr/>
          <p:nvPr/>
        </p:nvSpPr>
        <p:spPr>
          <a:xfrm rot="13377377">
            <a:off x="5427174" y="3857405"/>
            <a:ext cx="417761" cy="707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9244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طبيعة روابط المدرسة بالمجتمع (اولياء الامور)</a:t>
            </a:r>
            <a:endParaRPr lang="ar-SA" b="1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400285"/>
              </p:ext>
            </p:extLst>
          </p:nvPr>
        </p:nvGraphicFramePr>
        <p:xfrm>
          <a:off x="467544" y="2276872"/>
          <a:ext cx="8229600" cy="3759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5700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313</TotalTime>
  <Words>499</Words>
  <Application>Microsoft Office PowerPoint</Application>
  <PresentationFormat>عرض على الشاشة (3:4)‏</PresentationFormat>
  <Paragraphs>92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تدفق</vt:lpstr>
      <vt:lpstr>المنهج : مدى و طبيعة الروابط بالمجتمع</vt:lpstr>
      <vt:lpstr>عناصر المحاضرة </vt:lpstr>
      <vt:lpstr>تعريف المجتمع </vt:lpstr>
      <vt:lpstr>الربط بين المجتمع والمناهج</vt:lpstr>
      <vt:lpstr>تمرين 1</vt:lpstr>
      <vt:lpstr>منظومة المجتمع المدرسي</vt:lpstr>
      <vt:lpstr>اتجاه علاقة المدرسة والمعلم بالمجتمع</vt:lpstr>
      <vt:lpstr>عرض تقديمي في PowerPoint</vt:lpstr>
      <vt:lpstr>طبيعة روابط المدرسة بالمجتمع (اولياء الامور)</vt:lpstr>
      <vt:lpstr>طبيعة روابط المدرسة بالمجتمع (الانترنت)</vt:lpstr>
      <vt:lpstr>نموذج لتفعيل علاقة المدرسة ( المنهج) بالمجتمع </vt:lpstr>
      <vt:lpstr>المراجع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المنهج الاجتماعي </dc:title>
  <dc:creator>user</dc:creator>
  <cp:lastModifiedBy>user</cp:lastModifiedBy>
  <cp:revision>42</cp:revision>
  <dcterms:created xsi:type="dcterms:W3CDTF">2013-04-13T09:45:52Z</dcterms:created>
  <dcterms:modified xsi:type="dcterms:W3CDTF">2013-04-21T07:29:47Z</dcterms:modified>
</cp:coreProperties>
</file>