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Default Extension="png" ContentType="image/png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0"/>
  </p:notesMasterIdLst>
  <p:sldIdLst>
    <p:sldId id="256" r:id="rId2"/>
    <p:sldId id="302" r:id="rId3"/>
    <p:sldId id="312" r:id="rId4"/>
    <p:sldId id="313" r:id="rId5"/>
    <p:sldId id="314" r:id="rId6"/>
    <p:sldId id="315" r:id="rId7"/>
    <p:sldId id="305" r:id="rId8"/>
    <p:sldId id="282" r:id="rId9"/>
    <p:sldId id="283" r:id="rId10"/>
    <p:sldId id="286" r:id="rId11"/>
    <p:sldId id="287" r:id="rId12"/>
    <p:sldId id="288" r:id="rId13"/>
    <p:sldId id="291" r:id="rId14"/>
    <p:sldId id="289" r:id="rId15"/>
    <p:sldId id="290" r:id="rId16"/>
    <p:sldId id="258" r:id="rId17"/>
    <p:sldId id="257" r:id="rId18"/>
    <p:sldId id="262" r:id="rId19"/>
    <p:sldId id="260" r:id="rId20"/>
    <p:sldId id="261" r:id="rId21"/>
    <p:sldId id="263" r:id="rId22"/>
    <p:sldId id="296" r:id="rId23"/>
    <p:sldId id="298" r:id="rId24"/>
    <p:sldId id="299" r:id="rId25"/>
    <p:sldId id="300" r:id="rId26"/>
    <p:sldId id="301" r:id="rId27"/>
    <p:sldId id="308" r:id="rId28"/>
    <p:sldId id="309" r:id="rId29"/>
    <p:sldId id="310" r:id="rId30"/>
    <p:sldId id="311" r:id="rId31"/>
    <p:sldId id="292" r:id="rId32"/>
    <p:sldId id="293" r:id="rId33"/>
    <p:sldId id="294" r:id="rId34"/>
    <p:sldId id="295" r:id="rId35"/>
    <p:sldId id="277" r:id="rId36"/>
    <p:sldId id="306" r:id="rId37"/>
    <p:sldId id="307" r:id="rId38"/>
    <p:sldId id="316" r:id="rId3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66"/>
    <a:srgbClr val="FFFF99"/>
    <a:srgbClr val="FFFFCC"/>
    <a:srgbClr val="B7CA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7.jpe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image" Target="../media/image18.jpeg"/><Relationship Id="rId4" Type="http://schemas.openxmlformats.org/officeDocument/2006/relationships/image" Target="../media/image20.jpeg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486C6-59A2-4601-90B4-2022F5A4B283}" type="doc">
      <dgm:prSet loTypeId="urn:microsoft.com/office/officeart/2005/8/layout/vList6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C14B923-F774-4584-AF21-BCE40CF91E33}">
      <dgm:prSet phldrT="[نص]"/>
      <dgm:spPr/>
      <dgm:t>
        <a:bodyPr/>
        <a:lstStyle/>
        <a:p>
          <a:pPr rtl="1"/>
          <a:r>
            <a:rPr lang="ar-SA" b="1" smtClean="0">
              <a:latin typeface="Calibri" pitchFamily="34" charset="0"/>
              <a:cs typeface="Arial" pitchFamily="34" charset="0"/>
            </a:rPr>
            <a:t>التمهيد المنطقي للدرس</a:t>
          </a:r>
          <a:endParaRPr lang="ar-SA" dirty="0"/>
        </a:p>
      </dgm:t>
    </dgm:pt>
    <dgm:pt modelId="{B389BB67-F9B6-4224-85FB-EF14872200B2}" type="parTrans" cxnId="{D865648C-969A-486A-80CA-650523CF6018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03A97136-BFF9-489D-AECA-C0034C7DC8E4}" type="sibTrans" cxnId="{D865648C-969A-486A-80CA-650523CF6018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D1F0E927-CEC4-4A21-AC11-EF5C0C6C5EED}">
      <dgm:prSet phldrT="[نص]" custT="1"/>
      <dgm:spPr/>
      <dgm:t>
        <a:bodyPr/>
        <a:lstStyle/>
        <a:p>
          <a:pPr rtl="1"/>
          <a:r>
            <a:rPr lang="ar-SA" sz="3200" b="1" smtClean="0">
              <a:latin typeface="Calibri" pitchFamily="34" charset="0"/>
              <a:cs typeface="Arial" pitchFamily="34" charset="0"/>
            </a:rPr>
            <a:t>من خلال محتوى الدرس </a:t>
          </a:r>
          <a:endParaRPr lang="ar-SA" sz="3200" dirty="0"/>
        </a:p>
      </dgm:t>
    </dgm:pt>
    <dgm:pt modelId="{D41C5F24-FB3F-4F01-95F2-4160F1A59BBB}" type="parTrans" cxnId="{8B0F0297-1D89-4B1F-A0FA-58FCC7B84D0A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41210EFC-9725-4F5D-A7C3-333917037E20}" type="sibTrans" cxnId="{8B0F0297-1D89-4B1F-A0FA-58FCC7B84D0A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06AF209E-13AE-44D9-AEE5-EAC6978DFC68}">
      <dgm:prSet phldrT="[نص]"/>
      <dgm:spPr/>
      <dgm:t>
        <a:bodyPr/>
        <a:lstStyle/>
        <a:p>
          <a:pPr rtl="1"/>
          <a:r>
            <a:rPr lang="ar-SA" b="1" smtClean="0">
              <a:latin typeface="Calibri" pitchFamily="34" charset="0"/>
              <a:cs typeface="Arial" pitchFamily="34" charset="0"/>
            </a:rPr>
            <a:t>التهيئة النفسية </a:t>
          </a:r>
          <a:endParaRPr lang="ar-SA" dirty="0"/>
        </a:p>
      </dgm:t>
    </dgm:pt>
    <dgm:pt modelId="{45F6B277-0726-4E8C-A0C4-0BD1B678248D}" type="parTrans" cxnId="{661F3971-20DA-4E1B-A890-2969AEDE6A14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97055204-1A0B-41A6-9194-BDF6C144B1DF}" type="sibTrans" cxnId="{661F3971-20DA-4E1B-A890-2969AEDE6A14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AE2CBC82-4F28-42E1-99B0-CF1D9DE3B282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Calibri" pitchFamily="34" charset="0"/>
              <a:cs typeface="Arial" pitchFamily="34" charset="0"/>
            </a:rPr>
            <a:t>ويهتم فيه المعلم بمراعاة مشاعر التلاميذ,واهتماماتهم</a:t>
          </a:r>
          <a:endParaRPr lang="ar-SA" sz="3200" dirty="0"/>
        </a:p>
      </dgm:t>
    </dgm:pt>
    <dgm:pt modelId="{242922EB-C872-42A3-83A3-A2001B50B809}" type="parTrans" cxnId="{2FF6217A-2FD2-4D6F-B373-A2F58D41949F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D73F8E4C-E176-4EC7-A852-479ECD81B77D}" type="sibTrans" cxnId="{2FF6217A-2FD2-4D6F-B373-A2F58D41949F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214B0466-6FA2-4177-A377-C1DADBE02BDE}" type="pres">
      <dgm:prSet presAssocID="{68C486C6-59A2-4601-90B4-2022F5A4B2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2216DD8-A363-4675-9EF9-1FAF1CFE3328}" type="pres">
      <dgm:prSet presAssocID="{BC14B923-F774-4584-AF21-BCE40CF91E33}" presName="linNode" presStyleCnt="0"/>
      <dgm:spPr/>
    </dgm:pt>
    <dgm:pt modelId="{A1B6F2FF-451A-4B49-A3F5-60BCE753CD96}" type="pres">
      <dgm:prSet presAssocID="{BC14B923-F774-4584-AF21-BCE40CF91E3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793056-DBB3-4457-A0BA-A423513F9C84}" type="pres">
      <dgm:prSet presAssocID="{BC14B923-F774-4584-AF21-BCE40CF91E3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007E6F-12BA-42F5-A38F-9B578BAB9EDF}" type="pres">
      <dgm:prSet presAssocID="{03A97136-BFF9-489D-AECA-C0034C7DC8E4}" presName="spacing" presStyleCnt="0"/>
      <dgm:spPr/>
    </dgm:pt>
    <dgm:pt modelId="{CF357D97-ED17-4214-8B62-9703D70977EE}" type="pres">
      <dgm:prSet presAssocID="{06AF209E-13AE-44D9-AEE5-EAC6978DFC68}" presName="linNode" presStyleCnt="0"/>
      <dgm:spPr/>
    </dgm:pt>
    <dgm:pt modelId="{8E56A98B-F7EF-4F38-B5A2-E6A9796A8B05}" type="pres">
      <dgm:prSet presAssocID="{06AF209E-13AE-44D9-AEE5-EAC6978DFC68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2E953B-10A2-4519-A44C-AC15BD587AE7}" type="pres">
      <dgm:prSet presAssocID="{06AF209E-13AE-44D9-AEE5-EAC6978DFC68}" presName="childShp" presStyleLbl="bgAccFollowNode1" presStyleIdx="1" presStyleCnt="2" custScaleY="1153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FF6217A-2FD2-4D6F-B373-A2F58D41949F}" srcId="{06AF209E-13AE-44D9-AEE5-EAC6978DFC68}" destId="{AE2CBC82-4F28-42E1-99B0-CF1D9DE3B282}" srcOrd="0" destOrd="0" parTransId="{242922EB-C872-42A3-83A3-A2001B50B809}" sibTransId="{D73F8E4C-E176-4EC7-A852-479ECD81B77D}"/>
    <dgm:cxn modelId="{838557FB-CFB5-4078-A451-1387DB36508E}" type="presOf" srcId="{AE2CBC82-4F28-42E1-99B0-CF1D9DE3B282}" destId="{3E2E953B-10A2-4519-A44C-AC15BD587AE7}" srcOrd="0" destOrd="0" presId="urn:microsoft.com/office/officeart/2005/8/layout/vList6"/>
    <dgm:cxn modelId="{4AB7E302-95EF-49F4-ABD2-6D975683D96F}" type="presOf" srcId="{06AF209E-13AE-44D9-AEE5-EAC6978DFC68}" destId="{8E56A98B-F7EF-4F38-B5A2-E6A9796A8B05}" srcOrd="0" destOrd="0" presId="urn:microsoft.com/office/officeart/2005/8/layout/vList6"/>
    <dgm:cxn modelId="{661F3971-20DA-4E1B-A890-2969AEDE6A14}" srcId="{68C486C6-59A2-4601-90B4-2022F5A4B283}" destId="{06AF209E-13AE-44D9-AEE5-EAC6978DFC68}" srcOrd="1" destOrd="0" parTransId="{45F6B277-0726-4E8C-A0C4-0BD1B678248D}" sibTransId="{97055204-1A0B-41A6-9194-BDF6C144B1DF}"/>
    <dgm:cxn modelId="{D865648C-969A-486A-80CA-650523CF6018}" srcId="{68C486C6-59A2-4601-90B4-2022F5A4B283}" destId="{BC14B923-F774-4584-AF21-BCE40CF91E33}" srcOrd="0" destOrd="0" parTransId="{B389BB67-F9B6-4224-85FB-EF14872200B2}" sibTransId="{03A97136-BFF9-489D-AECA-C0034C7DC8E4}"/>
    <dgm:cxn modelId="{48AEF84B-3878-42C6-8F6F-076A08CD9972}" type="presOf" srcId="{BC14B923-F774-4584-AF21-BCE40CF91E33}" destId="{A1B6F2FF-451A-4B49-A3F5-60BCE753CD96}" srcOrd="0" destOrd="0" presId="urn:microsoft.com/office/officeart/2005/8/layout/vList6"/>
    <dgm:cxn modelId="{87F051BE-6CF1-4DDC-8B34-FE4B93CAF2CB}" type="presOf" srcId="{68C486C6-59A2-4601-90B4-2022F5A4B283}" destId="{214B0466-6FA2-4177-A377-C1DADBE02BDE}" srcOrd="0" destOrd="0" presId="urn:microsoft.com/office/officeart/2005/8/layout/vList6"/>
    <dgm:cxn modelId="{198F4C46-5BA4-4B65-9A83-24B4E15662F2}" type="presOf" srcId="{D1F0E927-CEC4-4A21-AC11-EF5C0C6C5EED}" destId="{F9793056-DBB3-4457-A0BA-A423513F9C84}" srcOrd="0" destOrd="0" presId="urn:microsoft.com/office/officeart/2005/8/layout/vList6"/>
    <dgm:cxn modelId="{8B0F0297-1D89-4B1F-A0FA-58FCC7B84D0A}" srcId="{BC14B923-F774-4584-AF21-BCE40CF91E33}" destId="{D1F0E927-CEC4-4A21-AC11-EF5C0C6C5EED}" srcOrd="0" destOrd="0" parTransId="{D41C5F24-FB3F-4F01-95F2-4160F1A59BBB}" sibTransId="{41210EFC-9725-4F5D-A7C3-333917037E20}"/>
    <dgm:cxn modelId="{B16274DE-8EBF-4489-8BC6-F20E72E28C2C}" type="presParOf" srcId="{214B0466-6FA2-4177-A377-C1DADBE02BDE}" destId="{D2216DD8-A363-4675-9EF9-1FAF1CFE3328}" srcOrd="0" destOrd="0" presId="urn:microsoft.com/office/officeart/2005/8/layout/vList6"/>
    <dgm:cxn modelId="{07E7D511-9BB1-44F9-AC71-5184E6D24244}" type="presParOf" srcId="{D2216DD8-A363-4675-9EF9-1FAF1CFE3328}" destId="{A1B6F2FF-451A-4B49-A3F5-60BCE753CD96}" srcOrd="0" destOrd="0" presId="urn:microsoft.com/office/officeart/2005/8/layout/vList6"/>
    <dgm:cxn modelId="{E3D5872B-E450-4CD8-8C17-B7719440CF66}" type="presParOf" srcId="{D2216DD8-A363-4675-9EF9-1FAF1CFE3328}" destId="{F9793056-DBB3-4457-A0BA-A423513F9C84}" srcOrd="1" destOrd="0" presId="urn:microsoft.com/office/officeart/2005/8/layout/vList6"/>
    <dgm:cxn modelId="{2798F7CB-2922-4774-9174-842CECA228BC}" type="presParOf" srcId="{214B0466-6FA2-4177-A377-C1DADBE02BDE}" destId="{D3007E6F-12BA-42F5-A38F-9B578BAB9EDF}" srcOrd="1" destOrd="0" presId="urn:microsoft.com/office/officeart/2005/8/layout/vList6"/>
    <dgm:cxn modelId="{65AF2265-5949-4982-A1B2-FB65F54E89E7}" type="presParOf" srcId="{214B0466-6FA2-4177-A377-C1DADBE02BDE}" destId="{CF357D97-ED17-4214-8B62-9703D70977EE}" srcOrd="2" destOrd="0" presId="urn:microsoft.com/office/officeart/2005/8/layout/vList6"/>
    <dgm:cxn modelId="{1E45EBFC-5C9D-4EDD-922A-1AAB259ED6BF}" type="presParOf" srcId="{CF357D97-ED17-4214-8B62-9703D70977EE}" destId="{8E56A98B-F7EF-4F38-B5A2-E6A9796A8B05}" srcOrd="0" destOrd="0" presId="urn:microsoft.com/office/officeart/2005/8/layout/vList6"/>
    <dgm:cxn modelId="{82049B3E-8857-49AA-88A0-393DB760FC58}" type="presParOf" srcId="{CF357D97-ED17-4214-8B62-9703D70977EE}" destId="{3E2E953B-10A2-4519-A44C-AC15BD587AE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E44696-1748-4D37-AB3B-FD1798BFE7F5}" type="doc">
      <dgm:prSet loTypeId="urn:microsoft.com/office/officeart/2005/8/layout/bList2" loCatId="list" qsTypeId="urn:microsoft.com/office/officeart/2005/8/quickstyle/simple3" qsCatId="simple" csTypeId="urn:microsoft.com/office/officeart/2005/8/colors/colorful1" csCatId="colorful" phldr="1"/>
      <dgm:spPr/>
    </dgm:pt>
    <dgm:pt modelId="{1C197045-17FF-46A2-83C8-4537F17BA61A}">
      <dgm:prSet phldrT="[نص]" custT="1"/>
      <dgm:spPr/>
      <dgm:t>
        <a:bodyPr/>
        <a:lstStyle/>
        <a:p>
          <a:pPr algn="r" rtl="1"/>
          <a:r>
            <a:rPr lang="ar-SA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مهارة غلق الدرس</a:t>
          </a:r>
          <a:endParaRPr lang="ar-SA" sz="4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D2C164D-4B10-484D-8CA2-12F35B83999B}" type="parTrans" cxnId="{AD538A1C-7CD6-478B-9D4C-53C9C3C7B56D}">
      <dgm:prSet/>
      <dgm:spPr/>
      <dgm:t>
        <a:bodyPr/>
        <a:lstStyle/>
        <a:p>
          <a:pPr rtl="1"/>
          <a:endParaRPr lang="ar-SA"/>
        </a:p>
      </dgm:t>
    </dgm:pt>
    <dgm:pt modelId="{C3691FDE-BBD6-4B77-919E-C35E0C356D99}" type="sibTrans" cxnId="{AD538A1C-7CD6-478B-9D4C-53C9C3C7B56D}">
      <dgm:prSet/>
      <dgm:spPr/>
      <dgm:t>
        <a:bodyPr/>
        <a:lstStyle/>
        <a:p>
          <a:pPr rtl="1"/>
          <a:endParaRPr lang="ar-SA"/>
        </a:p>
      </dgm:t>
    </dgm:pt>
    <dgm:pt modelId="{1C18454B-3605-4998-BC52-BEB695C8A2D1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rtl="1"/>
          <a:r>
            <a:rPr lang="ar-SA" sz="4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هي قدرة المعلم على غلق وانهاء الدرس </a:t>
          </a:r>
          <a:endParaRPr lang="ar-SA" sz="4000" b="1" cap="all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endParaRPr>
        </a:p>
      </dgm:t>
    </dgm:pt>
    <dgm:pt modelId="{404FD5F5-0B59-418E-A232-1646151FA54B}" type="parTrans" cxnId="{D1E92618-EAFE-49A2-B228-0D5383A1EDAF}">
      <dgm:prSet/>
      <dgm:spPr/>
      <dgm:t>
        <a:bodyPr/>
        <a:lstStyle/>
        <a:p>
          <a:pPr rtl="1"/>
          <a:endParaRPr lang="ar-SA"/>
        </a:p>
      </dgm:t>
    </dgm:pt>
    <dgm:pt modelId="{182C0FDC-2A30-4CCB-99C2-B93E46D4D964}" type="sibTrans" cxnId="{D1E92618-EAFE-49A2-B228-0D5383A1EDAF}">
      <dgm:prSet/>
      <dgm:spPr/>
      <dgm:t>
        <a:bodyPr/>
        <a:lstStyle/>
        <a:p>
          <a:pPr rtl="1"/>
          <a:endParaRPr lang="ar-SA"/>
        </a:p>
      </dgm:t>
    </dgm:pt>
    <dgm:pt modelId="{B7380BEB-2D3D-4CAD-B3C4-FF77A5B6436E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rtl="1"/>
          <a:r>
            <a:rPr lang="ar-SA" sz="4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من خلال بلورة الموضوع وتلخيصة باعتبار ذلك نشاطا ختاميا.</a:t>
          </a:r>
          <a:endParaRPr lang="ar-SA" sz="4000" b="1" cap="all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endParaRPr>
        </a:p>
      </dgm:t>
    </dgm:pt>
    <dgm:pt modelId="{42E1CF4D-4E9E-4FBE-A398-A1C64C27A625}" type="parTrans" cxnId="{7CA35E95-467C-4416-8D00-C99849EDE822}">
      <dgm:prSet/>
      <dgm:spPr/>
      <dgm:t>
        <a:bodyPr/>
        <a:lstStyle/>
        <a:p>
          <a:pPr rtl="1"/>
          <a:endParaRPr lang="ar-SA"/>
        </a:p>
      </dgm:t>
    </dgm:pt>
    <dgm:pt modelId="{30C3EBE6-1BCC-4271-B3CF-02B668DC6D5A}" type="sibTrans" cxnId="{7CA35E95-467C-4416-8D00-C99849EDE822}">
      <dgm:prSet/>
      <dgm:spPr/>
      <dgm:t>
        <a:bodyPr/>
        <a:lstStyle/>
        <a:p>
          <a:pPr rtl="1"/>
          <a:endParaRPr lang="ar-SA"/>
        </a:p>
      </dgm:t>
    </dgm:pt>
    <dgm:pt modelId="{3902B6CD-A3BB-41AF-84EF-9B9F8CD8B396}" type="pres">
      <dgm:prSet presAssocID="{93E44696-1748-4D37-AB3B-FD1798BFE7F5}" presName="diagram" presStyleCnt="0">
        <dgm:presLayoutVars>
          <dgm:dir/>
          <dgm:animLvl val="lvl"/>
          <dgm:resizeHandles val="exact"/>
        </dgm:presLayoutVars>
      </dgm:prSet>
      <dgm:spPr/>
    </dgm:pt>
    <dgm:pt modelId="{91738D74-49A0-4533-B0A1-28B182653C12}" type="pres">
      <dgm:prSet presAssocID="{1C197045-17FF-46A2-83C8-4537F17BA61A}" presName="compNode" presStyleCnt="0"/>
      <dgm:spPr/>
    </dgm:pt>
    <dgm:pt modelId="{6AD1409A-3DC2-4F80-B109-0B603CD31C92}" type="pres">
      <dgm:prSet presAssocID="{1C197045-17FF-46A2-83C8-4537F17BA61A}" presName="childRect" presStyleLbl="bgAcc1" presStyleIdx="0" presStyleCnt="1" custScaleX="202284" custScaleY="70990" custLinFactNeighborX="129" custLinFactNeighborY="623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2AAF67-DE9A-42D4-A4EB-ECCC7437D928}" type="pres">
      <dgm:prSet presAssocID="{1C197045-17FF-46A2-83C8-4537F17BA61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B6DD2E-C47E-4D52-9B21-BE3FA32E67AA}" type="pres">
      <dgm:prSet presAssocID="{1C197045-17FF-46A2-83C8-4537F17BA61A}" presName="parentRect" presStyleLbl="alignNode1" presStyleIdx="0" presStyleCnt="1" custScaleX="149886" custLinFactY="-100000" custLinFactNeighborX="-10121" custLinFactNeighborY="-119713"/>
      <dgm:spPr/>
      <dgm:t>
        <a:bodyPr/>
        <a:lstStyle/>
        <a:p>
          <a:pPr rtl="1"/>
          <a:endParaRPr lang="ar-SA"/>
        </a:p>
      </dgm:t>
    </dgm:pt>
    <dgm:pt modelId="{B9B1D40D-B211-48CD-8661-44F0AEDB07CF}" type="pres">
      <dgm:prSet presAssocID="{1C197045-17FF-46A2-83C8-4537F17BA61A}" presName="adorn" presStyleLbl="fgAccFollowNode1" presStyleIdx="0" presStyleCnt="1" custScaleX="153166" custScaleY="132912" custLinFactY="-100000" custLinFactNeighborX="81670" custLinFactNeighborY="-11986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7CA35E95-467C-4416-8D00-C99849EDE822}" srcId="{1C197045-17FF-46A2-83C8-4537F17BA61A}" destId="{B7380BEB-2D3D-4CAD-B3C4-FF77A5B6436E}" srcOrd="1" destOrd="0" parTransId="{42E1CF4D-4E9E-4FBE-A398-A1C64C27A625}" sibTransId="{30C3EBE6-1BCC-4271-B3CF-02B668DC6D5A}"/>
    <dgm:cxn modelId="{46EFAD15-E405-4AAA-9DE9-0524E8E9B986}" type="presOf" srcId="{1C18454B-3605-4998-BC52-BEB695C8A2D1}" destId="{6AD1409A-3DC2-4F80-B109-0B603CD31C92}" srcOrd="0" destOrd="0" presId="urn:microsoft.com/office/officeart/2005/8/layout/bList2"/>
    <dgm:cxn modelId="{19999312-C62B-49A6-ADCC-6887181E7D8E}" type="presOf" srcId="{B7380BEB-2D3D-4CAD-B3C4-FF77A5B6436E}" destId="{6AD1409A-3DC2-4F80-B109-0B603CD31C92}" srcOrd="0" destOrd="1" presId="urn:microsoft.com/office/officeart/2005/8/layout/bList2"/>
    <dgm:cxn modelId="{D1E92618-EAFE-49A2-B228-0D5383A1EDAF}" srcId="{1C197045-17FF-46A2-83C8-4537F17BA61A}" destId="{1C18454B-3605-4998-BC52-BEB695C8A2D1}" srcOrd="0" destOrd="0" parTransId="{404FD5F5-0B59-418E-A232-1646151FA54B}" sibTransId="{182C0FDC-2A30-4CCB-99C2-B93E46D4D964}"/>
    <dgm:cxn modelId="{4BF0BA64-0067-45E1-AB75-A0165FD3C88A}" type="presOf" srcId="{1C197045-17FF-46A2-83C8-4537F17BA61A}" destId="{FC2AAF67-DE9A-42D4-A4EB-ECCC7437D928}" srcOrd="0" destOrd="0" presId="urn:microsoft.com/office/officeart/2005/8/layout/bList2"/>
    <dgm:cxn modelId="{AD538A1C-7CD6-478B-9D4C-53C9C3C7B56D}" srcId="{93E44696-1748-4D37-AB3B-FD1798BFE7F5}" destId="{1C197045-17FF-46A2-83C8-4537F17BA61A}" srcOrd="0" destOrd="0" parTransId="{8D2C164D-4B10-484D-8CA2-12F35B83999B}" sibTransId="{C3691FDE-BBD6-4B77-919E-C35E0C356D99}"/>
    <dgm:cxn modelId="{E299B02A-18EB-4459-A18D-DC64D9BEFE4B}" type="presOf" srcId="{93E44696-1748-4D37-AB3B-FD1798BFE7F5}" destId="{3902B6CD-A3BB-41AF-84EF-9B9F8CD8B396}" srcOrd="0" destOrd="0" presId="urn:microsoft.com/office/officeart/2005/8/layout/bList2"/>
    <dgm:cxn modelId="{9EB0B3EC-1138-4E88-8A71-D8DFED50312C}" type="presOf" srcId="{1C197045-17FF-46A2-83C8-4537F17BA61A}" destId="{6AB6DD2E-C47E-4D52-9B21-BE3FA32E67AA}" srcOrd="1" destOrd="0" presId="urn:microsoft.com/office/officeart/2005/8/layout/bList2"/>
    <dgm:cxn modelId="{1085D3A0-DDEC-4EE6-B7BE-18D339A3A3DB}" type="presParOf" srcId="{3902B6CD-A3BB-41AF-84EF-9B9F8CD8B396}" destId="{91738D74-49A0-4533-B0A1-28B182653C12}" srcOrd="0" destOrd="0" presId="urn:microsoft.com/office/officeart/2005/8/layout/bList2"/>
    <dgm:cxn modelId="{A06BF948-A7A4-4506-987E-89E4B7AE35C6}" type="presParOf" srcId="{91738D74-49A0-4533-B0A1-28B182653C12}" destId="{6AD1409A-3DC2-4F80-B109-0B603CD31C92}" srcOrd="0" destOrd="0" presId="urn:microsoft.com/office/officeart/2005/8/layout/bList2"/>
    <dgm:cxn modelId="{61A2E7B8-F90A-4340-ADCC-DB9573397981}" type="presParOf" srcId="{91738D74-49A0-4533-B0A1-28B182653C12}" destId="{FC2AAF67-DE9A-42D4-A4EB-ECCC7437D928}" srcOrd="1" destOrd="0" presId="urn:microsoft.com/office/officeart/2005/8/layout/bList2"/>
    <dgm:cxn modelId="{9446D6AB-4D72-4B5D-87BE-71EC0D560489}" type="presParOf" srcId="{91738D74-49A0-4533-B0A1-28B182653C12}" destId="{6AB6DD2E-C47E-4D52-9B21-BE3FA32E67AA}" srcOrd="2" destOrd="0" presId="urn:microsoft.com/office/officeart/2005/8/layout/bList2"/>
    <dgm:cxn modelId="{D869D5D4-FA1A-4610-8FE6-50BC0F676F43}" type="presParOf" srcId="{91738D74-49A0-4533-B0A1-28B182653C12}" destId="{B9B1D40D-B211-48CD-8661-44F0AEDB07CF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D4314D7-CBAF-494A-A0CF-BB6C710F5E5B}" type="doc">
      <dgm:prSet loTypeId="urn:microsoft.com/office/officeart/2005/8/layout/vList4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1AFCE67-EEC5-4B53-8F24-19504F9A3994}">
      <dgm:prSet phldrT="[نص]" custT="1"/>
      <dgm:spPr/>
      <dgm:t>
        <a:bodyPr/>
        <a:lstStyle/>
        <a:p>
          <a:pPr rtl="1"/>
          <a:r>
            <a:rPr lang="ar-SA" sz="4000" dirty="0" smtClean="0"/>
            <a:t>تلخيص النقاط الأساسيه للموضوع</a:t>
          </a:r>
          <a:endParaRPr lang="ar-SA" sz="4000" dirty="0"/>
        </a:p>
      </dgm:t>
    </dgm:pt>
    <dgm:pt modelId="{48FD4B8C-835A-4012-9B32-0C33B6AC0646}" type="parTrans" cxnId="{ECFEC2AA-7729-48AE-8C6C-19982FD12FC9}">
      <dgm:prSet/>
      <dgm:spPr/>
      <dgm:t>
        <a:bodyPr/>
        <a:lstStyle/>
        <a:p>
          <a:pPr rtl="1"/>
          <a:endParaRPr lang="ar-SA"/>
        </a:p>
      </dgm:t>
    </dgm:pt>
    <dgm:pt modelId="{9F89248E-5D60-45C7-AEB7-E22023F08EFF}" type="sibTrans" cxnId="{ECFEC2AA-7729-48AE-8C6C-19982FD12FC9}">
      <dgm:prSet/>
      <dgm:spPr/>
      <dgm:t>
        <a:bodyPr/>
        <a:lstStyle/>
        <a:p>
          <a:pPr rtl="1"/>
          <a:endParaRPr lang="ar-SA"/>
        </a:p>
      </dgm:t>
    </dgm:pt>
    <dgm:pt modelId="{EA6E0CF2-8BB0-4DE5-8AD6-A2D092FFA4BA}">
      <dgm:prSet phldrT="[نص]" custT="1"/>
      <dgm:spPr/>
      <dgm:t>
        <a:bodyPr/>
        <a:lstStyle/>
        <a:p>
          <a:pPr rtl="1"/>
          <a:r>
            <a:rPr lang="ar-SA" sz="4000" dirty="0" smtClean="0"/>
            <a:t>توجيه بعض الأسئلة على موضوع الدرس</a:t>
          </a:r>
          <a:endParaRPr lang="ar-SA" sz="4000" dirty="0"/>
        </a:p>
      </dgm:t>
    </dgm:pt>
    <dgm:pt modelId="{7F4513A1-6F08-4359-9DE8-AB6A08D61376}" type="parTrans" cxnId="{16582E6A-4D69-465E-9CE8-47CB7BC1D992}">
      <dgm:prSet/>
      <dgm:spPr/>
      <dgm:t>
        <a:bodyPr/>
        <a:lstStyle/>
        <a:p>
          <a:pPr rtl="1"/>
          <a:endParaRPr lang="ar-SA"/>
        </a:p>
      </dgm:t>
    </dgm:pt>
    <dgm:pt modelId="{A9CAEC2D-0006-4242-BD0E-221B7DA2D597}" type="sibTrans" cxnId="{16582E6A-4D69-465E-9CE8-47CB7BC1D992}">
      <dgm:prSet/>
      <dgm:spPr/>
      <dgm:t>
        <a:bodyPr/>
        <a:lstStyle/>
        <a:p>
          <a:pPr rtl="1"/>
          <a:endParaRPr lang="ar-SA"/>
        </a:p>
      </dgm:t>
    </dgm:pt>
    <dgm:pt modelId="{CAB10094-ADB7-46DB-BB00-D76A7C6AF5D7}">
      <dgm:prSet phldrT="[نص]" custT="1"/>
      <dgm:spPr/>
      <dgm:t>
        <a:bodyPr/>
        <a:lstStyle/>
        <a:p>
          <a:pPr rtl="1"/>
          <a:r>
            <a:rPr lang="ar-SA" sz="4000" dirty="0" smtClean="0"/>
            <a:t>مساعدة التلاميذ على تنظيم معلومات الدرس في صورة نقاط</a:t>
          </a:r>
          <a:endParaRPr lang="ar-SA" sz="4000" dirty="0"/>
        </a:p>
      </dgm:t>
    </dgm:pt>
    <dgm:pt modelId="{B0FF2011-5948-44E2-ABFB-98D2169D42CD}" type="parTrans" cxnId="{6C3BCA6E-4F79-430F-AB78-2900D8D1F514}">
      <dgm:prSet/>
      <dgm:spPr/>
      <dgm:t>
        <a:bodyPr/>
        <a:lstStyle/>
        <a:p>
          <a:pPr rtl="1"/>
          <a:endParaRPr lang="ar-SA"/>
        </a:p>
      </dgm:t>
    </dgm:pt>
    <dgm:pt modelId="{D39FC5F8-FB8C-4233-B594-1B542DD6F08A}" type="sibTrans" cxnId="{6C3BCA6E-4F79-430F-AB78-2900D8D1F514}">
      <dgm:prSet/>
      <dgm:spPr/>
      <dgm:t>
        <a:bodyPr/>
        <a:lstStyle/>
        <a:p>
          <a:pPr rtl="1"/>
          <a:endParaRPr lang="ar-SA"/>
        </a:p>
      </dgm:t>
    </dgm:pt>
    <dgm:pt modelId="{E0C059F7-EE91-48BA-AA21-DF7FF45DA46E}" type="pres">
      <dgm:prSet presAssocID="{3D4314D7-CBAF-494A-A0CF-BB6C710F5E5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E4CF1B8-EB06-4E82-A3B4-4B0BCC63190F}" type="pres">
      <dgm:prSet presAssocID="{F1AFCE67-EEC5-4B53-8F24-19504F9A3994}" presName="comp" presStyleCnt="0"/>
      <dgm:spPr/>
    </dgm:pt>
    <dgm:pt modelId="{12A588C1-CBFF-44CB-BF20-DE3A113F11C1}" type="pres">
      <dgm:prSet presAssocID="{F1AFCE67-EEC5-4B53-8F24-19504F9A3994}" presName="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086634A-E051-4E15-B16E-BCC13DE373C6}" type="pres">
      <dgm:prSet presAssocID="{F1AFCE67-EEC5-4B53-8F24-19504F9A399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7BDCA8B5-1A89-4F2E-8F7B-D10662EFD57B}" type="pres">
      <dgm:prSet presAssocID="{F1AFCE67-EEC5-4B53-8F24-19504F9A399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7B302E-CAAE-45E6-8E13-8B42D3964C8B}" type="pres">
      <dgm:prSet presAssocID="{9F89248E-5D60-45C7-AEB7-E22023F08EFF}" presName="spacer" presStyleCnt="0"/>
      <dgm:spPr/>
    </dgm:pt>
    <dgm:pt modelId="{E39B0027-CA47-4133-B982-37204941DEA5}" type="pres">
      <dgm:prSet presAssocID="{EA6E0CF2-8BB0-4DE5-8AD6-A2D092FFA4BA}" presName="comp" presStyleCnt="0"/>
      <dgm:spPr/>
    </dgm:pt>
    <dgm:pt modelId="{B62FB723-132A-4DC6-BE27-690E104F494B}" type="pres">
      <dgm:prSet presAssocID="{EA6E0CF2-8BB0-4DE5-8AD6-A2D092FFA4BA}" presName="box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17257FE-09B6-4763-9070-F34AC6697AB5}" type="pres">
      <dgm:prSet presAssocID="{EA6E0CF2-8BB0-4DE5-8AD6-A2D092FFA4BA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59F36215-5ABB-4B01-B9F5-4307B611917D}" type="pres">
      <dgm:prSet presAssocID="{EA6E0CF2-8BB0-4DE5-8AD6-A2D092FFA4B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7D391B-5C43-4C95-B89C-B69D0645E546}" type="pres">
      <dgm:prSet presAssocID="{A9CAEC2D-0006-4242-BD0E-221B7DA2D597}" presName="spacer" presStyleCnt="0"/>
      <dgm:spPr/>
    </dgm:pt>
    <dgm:pt modelId="{30872F30-EDBE-4A1C-A3A6-AF116AA68D89}" type="pres">
      <dgm:prSet presAssocID="{CAB10094-ADB7-46DB-BB00-D76A7C6AF5D7}" presName="comp" presStyleCnt="0"/>
      <dgm:spPr/>
    </dgm:pt>
    <dgm:pt modelId="{A83023DA-83BB-4F68-BB33-5B283FC95B72}" type="pres">
      <dgm:prSet presAssocID="{CAB10094-ADB7-46DB-BB00-D76A7C6AF5D7}" presName="box" presStyleLbl="node1" presStyleIdx="2" presStyleCnt="3"/>
      <dgm:spPr/>
      <dgm:t>
        <a:bodyPr/>
        <a:lstStyle/>
        <a:p>
          <a:pPr rtl="1"/>
          <a:endParaRPr lang="ar-SA"/>
        </a:p>
      </dgm:t>
    </dgm:pt>
    <dgm:pt modelId="{FB00CD48-84DA-4DF8-8671-CB31D1952381}" type="pres">
      <dgm:prSet presAssocID="{CAB10094-ADB7-46DB-BB00-D76A7C6AF5D7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E68B2FC5-D5BD-4F2E-951B-C30EB7224DF1}" type="pres">
      <dgm:prSet presAssocID="{CAB10094-ADB7-46DB-BB00-D76A7C6AF5D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608033-9AC9-4A15-AB55-2533C8007E78}" type="presOf" srcId="{3D4314D7-CBAF-494A-A0CF-BB6C710F5E5B}" destId="{E0C059F7-EE91-48BA-AA21-DF7FF45DA46E}" srcOrd="0" destOrd="0" presId="urn:microsoft.com/office/officeart/2005/8/layout/vList4"/>
    <dgm:cxn modelId="{6C3BCA6E-4F79-430F-AB78-2900D8D1F514}" srcId="{3D4314D7-CBAF-494A-A0CF-BB6C710F5E5B}" destId="{CAB10094-ADB7-46DB-BB00-D76A7C6AF5D7}" srcOrd="2" destOrd="0" parTransId="{B0FF2011-5948-44E2-ABFB-98D2169D42CD}" sibTransId="{D39FC5F8-FB8C-4233-B594-1B542DD6F08A}"/>
    <dgm:cxn modelId="{AEEE04D3-783D-40D7-A06E-9B498D4EB997}" type="presOf" srcId="{CAB10094-ADB7-46DB-BB00-D76A7C6AF5D7}" destId="{E68B2FC5-D5BD-4F2E-951B-C30EB7224DF1}" srcOrd="1" destOrd="0" presId="urn:microsoft.com/office/officeart/2005/8/layout/vList4"/>
    <dgm:cxn modelId="{ECFEC2AA-7729-48AE-8C6C-19982FD12FC9}" srcId="{3D4314D7-CBAF-494A-A0CF-BB6C710F5E5B}" destId="{F1AFCE67-EEC5-4B53-8F24-19504F9A3994}" srcOrd="0" destOrd="0" parTransId="{48FD4B8C-835A-4012-9B32-0C33B6AC0646}" sibTransId="{9F89248E-5D60-45C7-AEB7-E22023F08EFF}"/>
    <dgm:cxn modelId="{7425F901-88CF-45F9-ABCB-AC390615EC32}" type="presOf" srcId="{CAB10094-ADB7-46DB-BB00-D76A7C6AF5D7}" destId="{A83023DA-83BB-4F68-BB33-5B283FC95B72}" srcOrd="0" destOrd="0" presId="urn:microsoft.com/office/officeart/2005/8/layout/vList4"/>
    <dgm:cxn modelId="{7785FA62-0396-4A16-8625-D19E0E33628F}" type="presOf" srcId="{F1AFCE67-EEC5-4B53-8F24-19504F9A3994}" destId="{12A588C1-CBFF-44CB-BF20-DE3A113F11C1}" srcOrd="0" destOrd="0" presId="urn:microsoft.com/office/officeart/2005/8/layout/vList4"/>
    <dgm:cxn modelId="{603D4B4F-79C3-48FA-A6E7-3C0C54A2A693}" type="presOf" srcId="{EA6E0CF2-8BB0-4DE5-8AD6-A2D092FFA4BA}" destId="{59F36215-5ABB-4B01-B9F5-4307B611917D}" srcOrd="1" destOrd="0" presId="urn:microsoft.com/office/officeart/2005/8/layout/vList4"/>
    <dgm:cxn modelId="{61FBE290-BC95-49FF-9504-05D94223F028}" type="presOf" srcId="{EA6E0CF2-8BB0-4DE5-8AD6-A2D092FFA4BA}" destId="{B62FB723-132A-4DC6-BE27-690E104F494B}" srcOrd="0" destOrd="0" presId="urn:microsoft.com/office/officeart/2005/8/layout/vList4"/>
    <dgm:cxn modelId="{D068A8BA-952F-4570-A2FD-88346F0ABD11}" type="presOf" srcId="{F1AFCE67-EEC5-4B53-8F24-19504F9A3994}" destId="{7BDCA8B5-1A89-4F2E-8F7B-D10662EFD57B}" srcOrd="1" destOrd="0" presId="urn:microsoft.com/office/officeart/2005/8/layout/vList4"/>
    <dgm:cxn modelId="{16582E6A-4D69-465E-9CE8-47CB7BC1D992}" srcId="{3D4314D7-CBAF-494A-A0CF-BB6C710F5E5B}" destId="{EA6E0CF2-8BB0-4DE5-8AD6-A2D092FFA4BA}" srcOrd="1" destOrd="0" parTransId="{7F4513A1-6F08-4359-9DE8-AB6A08D61376}" sibTransId="{A9CAEC2D-0006-4242-BD0E-221B7DA2D597}"/>
    <dgm:cxn modelId="{D63D3F20-1CB7-4010-8186-C38F8B22955C}" type="presParOf" srcId="{E0C059F7-EE91-48BA-AA21-DF7FF45DA46E}" destId="{AE4CF1B8-EB06-4E82-A3B4-4B0BCC63190F}" srcOrd="0" destOrd="0" presId="urn:microsoft.com/office/officeart/2005/8/layout/vList4"/>
    <dgm:cxn modelId="{8A0495F2-F29C-4B8C-A02D-A4E69BA148C7}" type="presParOf" srcId="{AE4CF1B8-EB06-4E82-A3B4-4B0BCC63190F}" destId="{12A588C1-CBFF-44CB-BF20-DE3A113F11C1}" srcOrd="0" destOrd="0" presId="urn:microsoft.com/office/officeart/2005/8/layout/vList4"/>
    <dgm:cxn modelId="{DEF57ED1-78FC-4D78-9F19-DF93DD2A817B}" type="presParOf" srcId="{AE4CF1B8-EB06-4E82-A3B4-4B0BCC63190F}" destId="{1086634A-E051-4E15-B16E-BCC13DE373C6}" srcOrd="1" destOrd="0" presId="urn:microsoft.com/office/officeart/2005/8/layout/vList4"/>
    <dgm:cxn modelId="{922EC7BA-0225-4C39-8D23-55344B77DB0A}" type="presParOf" srcId="{AE4CF1B8-EB06-4E82-A3B4-4B0BCC63190F}" destId="{7BDCA8B5-1A89-4F2E-8F7B-D10662EFD57B}" srcOrd="2" destOrd="0" presId="urn:microsoft.com/office/officeart/2005/8/layout/vList4"/>
    <dgm:cxn modelId="{8ECA425B-FBE4-4E8B-8095-3EF873DC223A}" type="presParOf" srcId="{E0C059F7-EE91-48BA-AA21-DF7FF45DA46E}" destId="{677B302E-CAAE-45E6-8E13-8B42D3964C8B}" srcOrd="1" destOrd="0" presId="urn:microsoft.com/office/officeart/2005/8/layout/vList4"/>
    <dgm:cxn modelId="{8806E3ED-CA08-4D16-9E0B-7D6827605730}" type="presParOf" srcId="{E0C059F7-EE91-48BA-AA21-DF7FF45DA46E}" destId="{E39B0027-CA47-4133-B982-37204941DEA5}" srcOrd="2" destOrd="0" presId="urn:microsoft.com/office/officeart/2005/8/layout/vList4"/>
    <dgm:cxn modelId="{FBA37817-9F32-4FCE-8C40-02432D5C0168}" type="presParOf" srcId="{E39B0027-CA47-4133-B982-37204941DEA5}" destId="{B62FB723-132A-4DC6-BE27-690E104F494B}" srcOrd="0" destOrd="0" presId="urn:microsoft.com/office/officeart/2005/8/layout/vList4"/>
    <dgm:cxn modelId="{C80764A4-3111-4E90-91C4-CE4C455A7B3F}" type="presParOf" srcId="{E39B0027-CA47-4133-B982-37204941DEA5}" destId="{717257FE-09B6-4763-9070-F34AC6697AB5}" srcOrd="1" destOrd="0" presId="urn:microsoft.com/office/officeart/2005/8/layout/vList4"/>
    <dgm:cxn modelId="{0584E8ED-7BE7-48E4-8937-3400A7199D92}" type="presParOf" srcId="{E39B0027-CA47-4133-B982-37204941DEA5}" destId="{59F36215-5ABB-4B01-B9F5-4307B611917D}" srcOrd="2" destOrd="0" presId="urn:microsoft.com/office/officeart/2005/8/layout/vList4"/>
    <dgm:cxn modelId="{CC03B6A9-A9E7-469C-B5DE-399D4F4C53D3}" type="presParOf" srcId="{E0C059F7-EE91-48BA-AA21-DF7FF45DA46E}" destId="{147D391B-5C43-4C95-B89C-B69D0645E546}" srcOrd="3" destOrd="0" presId="urn:microsoft.com/office/officeart/2005/8/layout/vList4"/>
    <dgm:cxn modelId="{78CE8E75-62F8-496C-A861-0F50444A51C2}" type="presParOf" srcId="{E0C059F7-EE91-48BA-AA21-DF7FF45DA46E}" destId="{30872F30-EDBE-4A1C-A3A6-AF116AA68D89}" srcOrd="4" destOrd="0" presId="urn:microsoft.com/office/officeart/2005/8/layout/vList4"/>
    <dgm:cxn modelId="{64D267CC-0E6F-4094-BDF7-BBED5EC8BFF3}" type="presParOf" srcId="{30872F30-EDBE-4A1C-A3A6-AF116AA68D89}" destId="{A83023DA-83BB-4F68-BB33-5B283FC95B72}" srcOrd="0" destOrd="0" presId="urn:microsoft.com/office/officeart/2005/8/layout/vList4"/>
    <dgm:cxn modelId="{3D12577E-281A-4B99-A66D-7C08B0C0618E}" type="presParOf" srcId="{30872F30-EDBE-4A1C-A3A6-AF116AA68D89}" destId="{FB00CD48-84DA-4DF8-8671-CB31D1952381}" srcOrd="1" destOrd="0" presId="urn:microsoft.com/office/officeart/2005/8/layout/vList4"/>
    <dgm:cxn modelId="{F0E27B54-ED55-4977-BC7F-B02F6150D6A5}" type="presParOf" srcId="{30872F30-EDBE-4A1C-A3A6-AF116AA68D89}" destId="{E68B2FC5-D5BD-4F2E-951B-C30EB7224DF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296B6B3-7829-4777-BD9C-F3676579ACF1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22AA415E-30E5-499C-9485-B0D93B2F9C86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فرصة للتلاميذ لإستنتاج معلوماتهم ممايشر لمدى استيعابهم للدرس</a:t>
          </a:r>
          <a:endParaRPr lang="ar-SA" sz="3200" b="1" dirty="0">
            <a:solidFill>
              <a:srgbClr val="0070C0"/>
            </a:solidFill>
          </a:endParaRPr>
        </a:p>
      </dgm:t>
    </dgm:pt>
    <dgm:pt modelId="{9B2E97AA-BA03-47C3-B64A-67451EDD302E}" type="parTrans" cxnId="{4277F706-701C-4B9D-B80A-63BAE8A0F41D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890F29C9-6E6D-4620-95DF-FE8272EF85B0}" type="sibTrans" cxnId="{4277F706-701C-4B9D-B80A-63BAE8A0F41D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4DAAF5FE-1AFA-4E77-818E-61103072B00F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تبرز العناصر الأساسيه في الدرس </a:t>
          </a:r>
          <a:endParaRPr lang="ar-SA" sz="3200" b="1" dirty="0">
            <a:solidFill>
              <a:srgbClr val="0070C0"/>
            </a:solidFill>
          </a:endParaRPr>
        </a:p>
      </dgm:t>
    </dgm:pt>
    <dgm:pt modelId="{9C699064-BFBE-4E22-8968-EF9A5F8C0375}" type="parTrans" cxnId="{444DD98D-6964-4E90-A08F-361AAFFD646A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0605A48C-1F91-4FF6-88B1-2F76C5A9CACA}" type="sibTrans" cxnId="{444DD98D-6964-4E90-A08F-361AAFFD646A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A623C2B7-4150-499D-8940-79A5CC4FDFF3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تنمي القدرة على التفكير لدى التلاميذ</a:t>
          </a:r>
          <a:endParaRPr lang="ar-SA" sz="3200" b="1" dirty="0">
            <a:solidFill>
              <a:srgbClr val="0070C0"/>
            </a:solidFill>
          </a:endParaRPr>
        </a:p>
      </dgm:t>
    </dgm:pt>
    <dgm:pt modelId="{4D147399-4930-413D-8B34-6BB5CE5FDD2F}" type="parTrans" cxnId="{2802626B-FCA3-4229-91A3-EAEC7C7EC54B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362C1167-5146-40C0-8920-FD5D097D2852}" type="sibTrans" cxnId="{2802626B-FCA3-4229-91A3-EAEC7C7EC54B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3C121D2D-D177-4ED0-A8B1-CD568059445D}" type="pres">
      <dgm:prSet presAssocID="{D296B6B3-7829-4777-BD9C-F3676579ACF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1C41B7-566E-497B-ACD8-F5F57E0D75AB}" type="pres">
      <dgm:prSet presAssocID="{22AA415E-30E5-499C-9485-B0D93B2F9C86}" presName="parentLin" presStyleCnt="0"/>
      <dgm:spPr/>
    </dgm:pt>
    <dgm:pt modelId="{A3EA0E80-CB17-454D-BFDF-6964D20EBE8E}" type="pres">
      <dgm:prSet presAssocID="{22AA415E-30E5-499C-9485-B0D93B2F9C86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1BBE021-F902-4049-9204-00FD6A0CED61}" type="pres">
      <dgm:prSet presAssocID="{22AA415E-30E5-499C-9485-B0D93B2F9C86}" presName="parentText" presStyleLbl="node1" presStyleIdx="0" presStyleCnt="3" custScaleX="10765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23464B-24B0-493F-80A9-1B3C8DDFAF6F}" type="pres">
      <dgm:prSet presAssocID="{22AA415E-30E5-499C-9485-B0D93B2F9C86}" presName="negativeSpace" presStyleCnt="0"/>
      <dgm:spPr/>
    </dgm:pt>
    <dgm:pt modelId="{48F05BF2-7042-4A40-A00E-82F0DEB42169}" type="pres">
      <dgm:prSet presAssocID="{22AA415E-30E5-499C-9485-B0D93B2F9C86}" presName="childText" presStyleLbl="conFgAcc1" presStyleIdx="0" presStyleCnt="3">
        <dgm:presLayoutVars>
          <dgm:bulletEnabled val="1"/>
        </dgm:presLayoutVars>
      </dgm:prSet>
      <dgm:spPr/>
    </dgm:pt>
    <dgm:pt modelId="{67F4E5EF-3905-4E8C-91AA-DBB39E6F7D18}" type="pres">
      <dgm:prSet presAssocID="{890F29C9-6E6D-4620-95DF-FE8272EF85B0}" presName="spaceBetweenRectangles" presStyleCnt="0"/>
      <dgm:spPr/>
    </dgm:pt>
    <dgm:pt modelId="{8632544B-F1E6-4379-921F-7FE6332BED5D}" type="pres">
      <dgm:prSet presAssocID="{4DAAF5FE-1AFA-4E77-818E-61103072B00F}" presName="parentLin" presStyleCnt="0"/>
      <dgm:spPr/>
    </dgm:pt>
    <dgm:pt modelId="{E6819C91-6441-430C-86A8-0A3D1192D477}" type="pres">
      <dgm:prSet presAssocID="{4DAAF5FE-1AFA-4E77-818E-61103072B00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9BEC84E4-BBB7-4A80-810E-8890D56A2BD5}" type="pres">
      <dgm:prSet presAssocID="{4DAAF5FE-1AFA-4E77-818E-61103072B00F}" presName="parentText" presStyleLbl="node1" presStyleIdx="1" presStyleCnt="3" custScaleX="11020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FBC1CA-4517-4AD7-9079-203D1622EA23}" type="pres">
      <dgm:prSet presAssocID="{4DAAF5FE-1AFA-4E77-818E-61103072B00F}" presName="negativeSpace" presStyleCnt="0"/>
      <dgm:spPr/>
    </dgm:pt>
    <dgm:pt modelId="{909D1408-E685-4699-A4C2-D9BF3BD2584A}" type="pres">
      <dgm:prSet presAssocID="{4DAAF5FE-1AFA-4E77-818E-61103072B00F}" presName="childText" presStyleLbl="conFgAcc1" presStyleIdx="1" presStyleCnt="3">
        <dgm:presLayoutVars>
          <dgm:bulletEnabled val="1"/>
        </dgm:presLayoutVars>
      </dgm:prSet>
      <dgm:spPr/>
    </dgm:pt>
    <dgm:pt modelId="{E7B48323-E5BB-4BD7-A9F6-178C68481A81}" type="pres">
      <dgm:prSet presAssocID="{0605A48C-1F91-4FF6-88B1-2F76C5A9CACA}" presName="spaceBetweenRectangles" presStyleCnt="0"/>
      <dgm:spPr/>
    </dgm:pt>
    <dgm:pt modelId="{8F1CB0D0-5A2E-441A-A6C1-F327CB7D2C8E}" type="pres">
      <dgm:prSet presAssocID="{A623C2B7-4150-499D-8940-79A5CC4FDFF3}" presName="parentLin" presStyleCnt="0"/>
      <dgm:spPr/>
    </dgm:pt>
    <dgm:pt modelId="{6F027C90-F7D6-407A-ABD1-D606EE1B86E1}" type="pres">
      <dgm:prSet presAssocID="{A623C2B7-4150-499D-8940-79A5CC4FDFF3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AFF6155-2105-418B-BCE1-DE4715C91B83}" type="pres">
      <dgm:prSet presAssocID="{A623C2B7-4150-499D-8940-79A5CC4FDFF3}" presName="parentText" presStyleLbl="node1" presStyleIdx="2" presStyleCnt="3" custScaleX="11275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78320F-C4CD-4A81-86CB-8B16A32C4304}" type="pres">
      <dgm:prSet presAssocID="{A623C2B7-4150-499D-8940-79A5CC4FDFF3}" presName="negativeSpace" presStyleCnt="0"/>
      <dgm:spPr/>
    </dgm:pt>
    <dgm:pt modelId="{620EDDB8-469F-45A4-8F01-2183CE7E344C}" type="pres">
      <dgm:prSet presAssocID="{A623C2B7-4150-499D-8940-79A5CC4FDFF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02626B-FCA3-4229-91A3-EAEC7C7EC54B}" srcId="{D296B6B3-7829-4777-BD9C-F3676579ACF1}" destId="{A623C2B7-4150-499D-8940-79A5CC4FDFF3}" srcOrd="2" destOrd="0" parTransId="{4D147399-4930-413D-8B34-6BB5CE5FDD2F}" sibTransId="{362C1167-5146-40C0-8920-FD5D097D2852}"/>
    <dgm:cxn modelId="{DEAE1DCE-295E-4A78-9FE5-77EE8567D374}" type="presOf" srcId="{4DAAF5FE-1AFA-4E77-818E-61103072B00F}" destId="{E6819C91-6441-430C-86A8-0A3D1192D477}" srcOrd="0" destOrd="0" presId="urn:microsoft.com/office/officeart/2005/8/layout/list1"/>
    <dgm:cxn modelId="{EB7C6D8F-AFE3-48CA-9020-DA38AE017BA0}" type="presOf" srcId="{D296B6B3-7829-4777-BD9C-F3676579ACF1}" destId="{3C121D2D-D177-4ED0-A8B1-CD568059445D}" srcOrd="0" destOrd="0" presId="urn:microsoft.com/office/officeart/2005/8/layout/list1"/>
    <dgm:cxn modelId="{E79DA009-340B-4779-8C54-191B683B483F}" type="presOf" srcId="{A623C2B7-4150-499D-8940-79A5CC4FDFF3}" destId="{6F027C90-F7D6-407A-ABD1-D606EE1B86E1}" srcOrd="0" destOrd="0" presId="urn:microsoft.com/office/officeart/2005/8/layout/list1"/>
    <dgm:cxn modelId="{4277F706-701C-4B9D-B80A-63BAE8A0F41D}" srcId="{D296B6B3-7829-4777-BD9C-F3676579ACF1}" destId="{22AA415E-30E5-499C-9485-B0D93B2F9C86}" srcOrd="0" destOrd="0" parTransId="{9B2E97AA-BA03-47C3-B64A-67451EDD302E}" sibTransId="{890F29C9-6E6D-4620-95DF-FE8272EF85B0}"/>
    <dgm:cxn modelId="{EE8B4450-A6FC-4D85-AC4E-CEFE8FADEDC2}" type="presOf" srcId="{22AA415E-30E5-499C-9485-B0D93B2F9C86}" destId="{81BBE021-F902-4049-9204-00FD6A0CED61}" srcOrd="1" destOrd="0" presId="urn:microsoft.com/office/officeart/2005/8/layout/list1"/>
    <dgm:cxn modelId="{AC973AFB-9E32-447B-8747-68E1C064B36A}" type="presOf" srcId="{4DAAF5FE-1AFA-4E77-818E-61103072B00F}" destId="{9BEC84E4-BBB7-4A80-810E-8890D56A2BD5}" srcOrd="1" destOrd="0" presId="urn:microsoft.com/office/officeart/2005/8/layout/list1"/>
    <dgm:cxn modelId="{444DD98D-6964-4E90-A08F-361AAFFD646A}" srcId="{D296B6B3-7829-4777-BD9C-F3676579ACF1}" destId="{4DAAF5FE-1AFA-4E77-818E-61103072B00F}" srcOrd="1" destOrd="0" parTransId="{9C699064-BFBE-4E22-8968-EF9A5F8C0375}" sibTransId="{0605A48C-1F91-4FF6-88B1-2F76C5A9CACA}"/>
    <dgm:cxn modelId="{08E43CFA-D183-4E11-BF64-D1266B2B63A1}" type="presOf" srcId="{A623C2B7-4150-499D-8940-79A5CC4FDFF3}" destId="{1AFF6155-2105-418B-BCE1-DE4715C91B83}" srcOrd="1" destOrd="0" presId="urn:microsoft.com/office/officeart/2005/8/layout/list1"/>
    <dgm:cxn modelId="{241BB66E-1EBF-4D4F-A1D0-826094BAA67E}" type="presOf" srcId="{22AA415E-30E5-499C-9485-B0D93B2F9C86}" destId="{A3EA0E80-CB17-454D-BFDF-6964D20EBE8E}" srcOrd="0" destOrd="0" presId="urn:microsoft.com/office/officeart/2005/8/layout/list1"/>
    <dgm:cxn modelId="{46F2BF2F-E134-46E1-B733-3487DE17F603}" type="presParOf" srcId="{3C121D2D-D177-4ED0-A8B1-CD568059445D}" destId="{351C41B7-566E-497B-ACD8-F5F57E0D75AB}" srcOrd="0" destOrd="0" presId="urn:microsoft.com/office/officeart/2005/8/layout/list1"/>
    <dgm:cxn modelId="{79D1DFD3-742F-4C47-8D2A-DE24F3E1C492}" type="presParOf" srcId="{351C41B7-566E-497B-ACD8-F5F57E0D75AB}" destId="{A3EA0E80-CB17-454D-BFDF-6964D20EBE8E}" srcOrd="0" destOrd="0" presId="urn:microsoft.com/office/officeart/2005/8/layout/list1"/>
    <dgm:cxn modelId="{3ADB605C-AF09-43DE-A42D-7FDC12A34F07}" type="presParOf" srcId="{351C41B7-566E-497B-ACD8-F5F57E0D75AB}" destId="{81BBE021-F902-4049-9204-00FD6A0CED61}" srcOrd="1" destOrd="0" presId="urn:microsoft.com/office/officeart/2005/8/layout/list1"/>
    <dgm:cxn modelId="{6341A6C2-B8DF-4872-B4A5-A920794D6DB7}" type="presParOf" srcId="{3C121D2D-D177-4ED0-A8B1-CD568059445D}" destId="{0823464B-24B0-493F-80A9-1B3C8DDFAF6F}" srcOrd="1" destOrd="0" presId="urn:microsoft.com/office/officeart/2005/8/layout/list1"/>
    <dgm:cxn modelId="{42BC1BA0-6430-43B6-8908-AB864CA0283C}" type="presParOf" srcId="{3C121D2D-D177-4ED0-A8B1-CD568059445D}" destId="{48F05BF2-7042-4A40-A00E-82F0DEB42169}" srcOrd="2" destOrd="0" presId="urn:microsoft.com/office/officeart/2005/8/layout/list1"/>
    <dgm:cxn modelId="{17442CE5-4E0D-45E4-BCED-C5CF9365C5A8}" type="presParOf" srcId="{3C121D2D-D177-4ED0-A8B1-CD568059445D}" destId="{67F4E5EF-3905-4E8C-91AA-DBB39E6F7D18}" srcOrd="3" destOrd="0" presId="urn:microsoft.com/office/officeart/2005/8/layout/list1"/>
    <dgm:cxn modelId="{4C598D5B-3A90-4AE5-B1D1-9C6EFAE77F91}" type="presParOf" srcId="{3C121D2D-D177-4ED0-A8B1-CD568059445D}" destId="{8632544B-F1E6-4379-921F-7FE6332BED5D}" srcOrd="4" destOrd="0" presId="urn:microsoft.com/office/officeart/2005/8/layout/list1"/>
    <dgm:cxn modelId="{F37C3651-0083-4859-BA20-BF6218AAABB8}" type="presParOf" srcId="{8632544B-F1E6-4379-921F-7FE6332BED5D}" destId="{E6819C91-6441-430C-86A8-0A3D1192D477}" srcOrd="0" destOrd="0" presId="urn:microsoft.com/office/officeart/2005/8/layout/list1"/>
    <dgm:cxn modelId="{27BA79ED-81BE-41C2-A8CC-B8AE621DF0F1}" type="presParOf" srcId="{8632544B-F1E6-4379-921F-7FE6332BED5D}" destId="{9BEC84E4-BBB7-4A80-810E-8890D56A2BD5}" srcOrd="1" destOrd="0" presId="urn:microsoft.com/office/officeart/2005/8/layout/list1"/>
    <dgm:cxn modelId="{2A6D6F6C-5555-4838-A061-1002416F2584}" type="presParOf" srcId="{3C121D2D-D177-4ED0-A8B1-CD568059445D}" destId="{25FBC1CA-4517-4AD7-9079-203D1622EA23}" srcOrd="5" destOrd="0" presId="urn:microsoft.com/office/officeart/2005/8/layout/list1"/>
    <dgm:cxn modelId="{F8B242F9-5F50-41FF-AC06-281EF7370C7B}" type="presParOf" srcId="{3C121D2D-D177-4ED0-A8B1-CD568059445D}" destId="{909D1408-E685-4699-A4C2-D9BF3BD2584A}" srcOrd="6" destOrd="0" presId="urn:microsoft.com/office/officeart/2005/8/layout/list1"/>
    <dgm:cxn modelId="{887D4F31-6EED-4FD8-8F2D-1E84719748D5}" type="presParOf" srcId="{3C121D2D-D177-4ED0-A8B1-CD568059445D}" destId="{E7B48323-E5BB-4BD7-A9F6-178C68481A81}" srcOrd="7" destOrd="0" presId="urn:microsoft.com/office/officeart/2005/8/layout/list1"/>
    <dgm:cxn modelId="{80F53488-E353-47A6-B101-634CA8818DF5}" type="presParOf" srcId="{3C121D2D-D177-4ED0-A8B1-CD568059445D}" destId="{8F1CB0D0-5A2E-441A-A6C1-F327CB7D2C8E}" srcOrd="8" destOrd="0" presId="urn:microsoft.com/office/officeart/2005/8/layout/list1"/>
    <dgm:cxn modelId="{1F27D67B-B348-4F4B-9BFC-35D99F6D816B}" type="presParOf" srcId="{8F1CB0D0-5A2E-441A-A6C1-F327CB7D2C8E}" destId="{6F027C90-F7D6-407A-ABD1-D606EE1B86E1}" srcOrd="0" destOrd="0" presId="urn:microsoft.com/office/officeart/2005/8/layout/list1"/>
    <dgm:cxn modelId="{829A80C7-EC40-4488-B71F-2D60DCAF8700}" type="presParOf" srcId="{8F1CB0D0-5A2E-441A-A6C1-F327CB7D2C8E}" destId="{1AFF6155-2105-418B-BCE1-DE4715C91B83}" srcOrd="1" destOrd="0" presId="urn:microsoft.com/office/officeart/2005/8/layout/list1"/>
    <dgm:cxn modelId="{56ACDCA6-B436-4792-ABE0-07E24DD2272F}" type="presParOf" srcId="{3C121D2D-D177-4ED0-A8B1-CD568059445D}" destId="{E178320F-C4CD-4A81-86CB-8B16A32C4304}" srcOrd="9" destOrd="0" presId="urn:microsoft.com/office/officeart/2005/8/layout/list1"/>
    <dgm:cxn modelId="{6191F9B9-9548-45CC-98A8-76AD412C1BC7}" type="presParOf" srcId="{3C121D2D-D177-4ED0-A8B1-CD568059445D}" destId="{620EDDB8-469F-45A4-8F01-2183CE7E34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556DA39-46D0-4245-A9AA-EFADC7106001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F1FE414-F51F-49A1-9EC6-B3BA3999C669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تدرب التلاميذ على الوصول الى خلاصة الدرس ونتائجه</a:t>
          </a:r>
          <a:endParaRPr lang="ar-SA" sz="3200" b="1" dirty="0">
            <a:solidFill>
              <a:srgbClr val="0070C0"/>
            </a:solidFill>
          </a:endParaRPr>
        </a:p>
      </dgm:t>
    </dgm:pt>
    <dgm:pt modelId="{96631810-3166-4EB3-B0D6-B3A53085CD42}" type="parTrans" cxnId="{08568EC4-C9D0-4F63-8957-716C2D2934F5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2E661D87-57C5-4133-A594-DBC77A57A5BD}" type="sibTrans" cxnId="{08568EC4-C9D0-4F63-8957-716C2D2934F5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C144B5DD-569A-415B-A3D5-793BA261DF18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تنمي قدرة التلاميذ على الإبتكار والإنشاء من خلال ماتم دراسته</a:t>
          </a:r>
          <a:endParaRPr lang="ar-SA" sz="3200" b="1" dirty="0">
            <a:solidFill>
              <a:srgbClr val="0070C0"/>
            </a:solidFill>
          </a:endParaRPr>
        </a:p>
      </dgm:t>
    </dgm:pt>
    <dgm:pt modelId="{65476C46-10F7-4A5D-B05A-BEE2E625AF2E}" type="parTrans" cxnId="{953C32AB-CDDC-40DD-91B5-13B3226C2165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372FC867-9822-4C98-B1D3-84822D2280F3}" type="sibTrans" cxnId="{953C32AB-CDDC-40DD-91B5-13B3226C2165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C2EE27DB-FAAF-4A3A-B1CD-F2BF94116D0E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0070C0"/>
              </a:solidFill>
            </a:rPr>
            <a:t>قياس وتقويم تعلم التلاميذ للدرس</a:t>
          </a:r>
          <a:endParaRPr lang="ar-SA" sz="3200" b="1" dirty="0">
            <a:solidFill>
              <a:srgbClr val="0070C0"/>
            </a:solidFill>
          </a:endParaRPr>
        </a:p>
      </dgm:t>
    </dgm:pt>
    <dgm:pt modelId="{95203B88-89A1-43D2-B57A-A5E36E0AFFE2}" type="parTrans" cxnId="{B97294EF-A8BD-4B04-8035-8DF27DB514EF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28592385-C0D2-4EDE-BC17-43707BC96499}" type="sibTrans" cxnId="{B97294EF-A8BD-4B04-8035-8DF27DB514EF}">
      <dgm:prSet/>
      <dgm:spPr/>
      <dgm:t>
        <a:bodyPr/>
        <a:lstStyle/>
        <a:p>
          <a:pPr algn="ctr" rtl="1"/>
          <a:endParaRPr lang="ar-SA" sz="3200" b="1">
            <a:solidFill>
              <a:srgbClr val="0070C0"/>
            </a:solidFill>
          </a:endParaRPr>
        </a:p>
      </dgm:t>
    </dgm:pt>
    <dgm:pt modelId="{3A1F8B15-029C-42D7-B237-393ADCB87163}" type="pres">
      <dgm:prSet presAssocID="{3556DA39-46D0-4245-A9AA-EFADC71060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BB82ADC-76C4-42FB-9122-1B297B6D14CC}" type="pres">
      <dgm:prSet presAssocID="{AF1FE414-F51F-49A1-9EC6-B3BA3999C669}" presName="parentLin" presStyleCnt="0"/>
      <dgm:spPr/>
    </dgm:pt>
    <dgm:pt modelId="{F37D0C3F-84C0-4531-87AE-0DF959D51EA9}" type="pres">
      <dgm:prSet presAssocID="{AF1FE414-F51F-49A1-9EC6-B3BA3999C66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D9C8CFA-3F49-4B6C-BB46-65703D102EBF}" type="pres">
      <dgm:prSet presAssocID="{AF1FE414-F51F-49A1-9EC6-B3BA3999C669}" presName="parentText" presStyleLbl="node1" presStyleIdx="0" presStyleCnt="3" custScaleX="11378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872FDA-8440-4575-A4F4-E7A8C6211288}" type="pres">
      <dgm:prSet presAssocID="{AF1FE414-F51F-49A1-9EC6-B3BA3999C669}" presName="negativeSpace" presStyleCnt="0"/>
      <dgm:spPr/>
    </dgm:pt>
    <dgm:pt modelId="{CE464AF7-AA02-4D31-9B2E-AAB6C8F1A4D3}" type="pres">
      <dgm:prSet presAssocID="{AF1FE414-F51F-49A1-9EC6-B3BA3999C669}" presName="childText" presStyleLbl="conFgAcc1" presStyleIdx="0" presStyleCnt="3">
        <dgm:presLayoutVars>
          <dgm:bulletEnabled val="1"/>
        </dgm:presLayoutVars>
      </dgm:prSet>
      <dgm:spPr/>
    </dgm:pt>
    <dgm:pt modelId="{CA1EBA51-9806-458E-8EE6-B922141E0CD8}" type="pres">
      <dgm:prSet presAssocID="{2E661D87-57C5-4133-A594-DBC77A57A5BD}" presName="spaceBetweenRectangles" presStyleCnt="0"/>
      <dgm:spPr/>
    </dgm:pt>
    <dgm:pt modelId="{639BC98A-57F6-4112-A9E7-346767599DD1}" type="pres">
      <dgm:prSet presAssocID="{C144B5DD-569A-415B-A3D5-793BA261DF18}" presName="parentLin" presStyleCnt="0"/>
      <dgm:spPr/>
    </dgm:pt>
    <dgm:pt modelId="{C319B8E9-CE84-475C-A671-754625C0E54D}" type="pres">
      <dgm:prSet presAssocID="{C144B5DD-569A-415B-A3D5-793BA261DF18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54F25622-8CD8-4F5A-8E9F-9D6E45FF870D}" type="pres">
      <dgm:prSet presAssocID="{C144B5DD-569A-415B-A3D5-793BA261DF18}" presName="parentText" presStyleLbl="node1" presStyleIdx="1" presStyleCnt="3" custScaleX="11253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6016B5-32CF-4809-A1E3-82A5BDC875B6}" type="pres">
      <dgm:prSet presAssocID="{C144B5DD-569A-415B-A3D5-793BA261DF18}" presName="negativeSpace" presStyleCnt="0"/>
      <dgm:spPr/>
    </dgm:pt>
    <dgm:pt modelId="{380B311F-9B3C-4E41-A36A-1F5586FF4A1C}" type="pres">
      <dgm:prSet presAssocID="{C144B5DD-569A-415B-A3D5-793BA261DF18}" presName="childText" presStyleLbl="conFgAcc1" presStyleIdx="1" presStyleCnt="3">
        <dgm:presLayoutVars>
          <dgm:bulletEnabled val="1"/>
        </dgm:presLayoutVars>
      </dgm:prSet>
      <dgm:spPr/>
    </dgm:pt>
    <dgm:pt modelId="{E0EE5FA3-4460-4F01-83B8-BD9FD5B2F7CE}" type="pres">
      <dgm:prSet presAssocID="{372FC867-9822-4C98-B1D3-84822D2280F3}" presName="spaceBetweenRectangles" presStyleCnt="0"/>
      <dgm:spPr/>
    </dgm:pt>
    <dgm:pt modelId="{38CA0D1A-0BFE-4C21-883D-667AE1E60597}" type="pres">
      <dgm:prSet presAssocID="{C2EE27DB-FAAF-4A3A-B1CD-F2BF94116D0E}" presName="parentLin" presStyleCnt="0"/>
      <dgm:spPr/>
    </dgm:pt>
    <dgm:pt modelId="{4B6BD4D2-70F4-439D-A4D5-3914C5DFEC6B}" type="pres">
      <dgm:prSet presAssocID="{C2EE27DB-FAAF-4A3A-B1CD-F2BF94116D0E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37E64EBD-F865-4392-A59F-A0E4A87BC3A3}" type="pres">
      <dgm:prSet presAssocID="{C2EE27DB-FAAF-4A3A-B1CD-F2BF94116D0E}" presName="parentText" presStyleLbl="node1" presStyleIdx="2" presStyleCnt="3" custScaleX="11629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57B071-765F-433C-B805-BD37D88DAC5D}" type="pres">
      <dgm:prSet presAssocID="{C2EE27DB-FAAF-4A3A-B1CD-F2BF94116D0E}" presName="negativeSpace" presStyleCnt="0"/>
      <dgm:spPr/>
    </dgm:pt>
    <dgm:pt modelId="{BD825138-5643-4F20-872D-3D8B5B47CCF5}" type="pres">
      <dgm:prSet presAssocID="{C2EE27DB-FAAF-4A3A-B1CD-F2BF94116D0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B1E3ED-03B6-4209-89C1-4D2EDE999977}" type="presOf" srcId="{C2EE27DB-FAAF-4A3A-B1CD-F2BF94116D0E}" destId="{4B6BD4D2-70F4-439D-A4D5-3914C5DFEC6B}" srcOrd="0" destOrd="0" presId="urn:microsoft.com/office/officeart/2005/8/layout/list1"/>
    <dgm:cxn modelId="{B97294EF-A8BD-4B04-8035-8DF27DB514EF}" srcId="{3556DA39-46D0-4245-A9AA-EFADC7106001}" destId="{C2EE27DB-FAAF-4A3A-B1CD-F2BF94116D0E}" srcOrd="2" destOrd="0" parTransId="{95203B88-89A1-43D2-B57A-A5E36E0AFFE2}" sibTransId="{28592385-C0D2-4EDE-BC17-43707BC96499}"/>
    <dgm:cxn modelId="{246B632C-2BAC-457B-8E40-822BD3A5D367}" type="presOf" srcId="{C2EE27DB-FAAF-4A3A-B1CD-F2BF94116D0E}" destId="{37E64EBD-F865-4392-A59F-A0E4A87BC3A3}" srcOrd="1" destOrd="0" presId="urn:microsoft.com/office/officeart/2005/8/layout/list1"/>
    <dgm:cxn modelId="{08568EC4-C9D0-4F63-8957-716C2D2934F5}" srcId="{3556DA39-46D0-4245-A9AA-EFADC7106001}" destId="{AF1FE414-F51F-49A1-9EC6-B3BA3999C669}" srcOrd="0" destOrd="0" parTransId="{96631810-3166-4EB3-B0D6-B3A53085CD42}" sibTransId="{2E661D87-57C5-4133-A594-DBC77A57A5BD}"/>
    <dgm:cxn modelId="{E5F4A1EC-12A9-43A6-9973-A2840488340F}" type="presOf" srcId="{C144B5DD-569A-415B-A3D5-793BA261DF18}" destId="{C319B8E9-CE84-475C-A671-754625C0E54D}" srcOrd="0" destOrd="0" presId="urn:microsoft.com/office/officeart/2005/8/layout/list1"/>
    <dgm:cxn modelId="{7E4A2695-C248-48CC-BBFD-DBA95789F335}" type="presOf" srcId="{AF1FE414-F51F-49A1-9EC6-B3BA3999C669}" destId="{4D9C8CFA-3F49-4B6C-BB46-65703D102EBF}" srcOrd="1" destOrd="0" presId="urn:microsoft.com/office/officeart/2005/8/layout/list1"/>
    <dgm:cxn modelId="{61F13BC1-06B6-4369-81F2-68547113B277}" type="presOf" srcId="{3556DA39-46D0-4245-A9AA-EFADC7106001}" destId="{3A1F8B15-029C-42D7-B237-393ADCB87163}" srcOrd="0" destOrd="0" presId="urn:microsoft.com/office/officeart/2005/8/layout/list1"/>
    <dgm:cxn modelId="{953C32AB-CDDC-40DD-91B5-13B3226C2165}" srcId="{3556DA39-46D0-4245-A9AA-EFADC7106001}" destId="{C144B5DD-569A-415B-A3D5-793BA261DF18}" srcOrd="1" destOrd="0" parTransId="{65476C46-10F7-4A5D-B05A-BEE2E625AF2E}" sibTransId="{372FC867-9822-4C98-B1D3-84822D2280F3}"/>
    <dgm:cxn modelId="{8B0006AC-EADC-433F-AC44-DEA65B3E0B6E}" type="presOf" srcId="{C144B5DD-569A-415B-A3D5-793BA261DF18}" destId="{54F25622-8CD8-4F5A-8E9F-9D6E45FF870D}" srcOrd="1" destOrd="0" presId="urn:microsoft.com/office/officeart/2005/8/layout/list1"/>
    <dgm:cxn modelId="{4C77A269-E83F-4FE2-9DA2-E3C3CD82F8CA}" type="presOf" srcId="{AF1FE414-F51F-49A1-9EC6-B3BA3999C669}" destId="{F37D0C3F-84C0-4531-87AE-0DF959D51EA9}" srcOrd="0" destOrd="0" presId="urn:microsoft.com/office/officeart/2005/8/layout/list1"/>
    <dgm:cxn modelId="{6BB85E79-2464-44FA-8A06-2E8C6305AF71}" type="presParOf" srcId="{3A1F8B15-029C-42D7-B237-393ADCB87163}" destId="{DBB82ADC-76C4-42FB-9122-1B297B6D14CC}" srcOrd="0" destOrd="0" presId="urn:microsoft.com/office/officeart/2005/8/layout/list1"/>
    <dgm:cxn modelId="{85944D6E-99A3-4190-BCD1-D1220362D983}" type="presParOf" srcId="{DBB82ADC-76C4-42FB-9122-1B297B6D14CC}" destId="{F37D0C3F-84C0-4531-87AE-0DF959D51EA9}" srcOrd="0" destOrd="0" presId="urn:microsoft.com/office/officeart/2005/8/layout/list1"/>
    <dgm:cxn modelId="{587A4775-F0FB-4392-8EC8-0B053F954B97}" type="presParOf" srcId="{DBB82ADC-76C4-42FB-9122-1B297B6D14CC}" destId="{4D9C8CFA-3F49-4B6C-BB46-65703D102EBF}" srcOrd="1" destOrd="0" presId="urn:microsoft.com/office/officeart/2005/8/layout/list1"/>
    <dgm:cxn modelId="{DF681410-60B9-4F2D-948B-F8439EFB5153}" type="presParOf" srcId="{3A1F8B15-029C-42D7-B237-393ADCB87163}" destId="{7F872FDA-8440-4575-A4F4-E7A8C6211288}" srcOrd="1" destOrd="0" presId="urn:microsoft.com/office/officeart/2005/8/layout/list1"/>
    <dgm:cxn modelId="{800D205D-5133-41A7-90FD-91A6A78AA42A}" type="presParOf" srcId="{3A1F8B15-029C-42D7-B237-393ADCB87163}" destId="{CE464AF7-AA02-4D31-9B2E-AAB6C8F1A4D3}" srcOrd="2" destOrd="0" presId="urn:microsoft.com/office/officeart/2005/8/layout/list1"/>
    <dgm:cxn modelId="{1EF96432-5029-471D-AE96-62DA1C41F5F2}" type="presParOf" srcId="{3A1F8B15-029C-42D7-B237-393ADCB87163}" destId="{CA1EBA51-9806-458E-8EE6-B922141E0CD8}" srcOrd="3" destOrd="0" presId="urn:microsoft.com/office/officeart/2005/8/layout/list1"/>
    <dgm:cxn modelId="{4B86DCF2-47BC-479C-8DA6-1A4915A1B711}" type="presParOf" srcId="{3A1F8B15-029C-42D7-B237-393ADCB87163}" destId="{639BC98A-57F6-4112-A9E7-346767599DD1}" srcOrd="4" destOrd="0" presId="urn:microsoft.com/office/officeart/2005/8/layout/list1"/>
    <dgm:cxn modelId="{87D4B465-D832-4F65-ACE8-EE43BFBCB26B}" type="presParOf" srcId="{639BC98A-57F6-4112-A9E7-346767599DD1}" destId="{C319B8E9-CE84-475C-A671-754625C0E54D}" srcOrd="0" destOrd="0" presId="urn:microsoft.com/office/officeart/2005/8/layout/list1"/>
    <dgm:cxn modelId="{732EDF1F-9A65-44C7-966B-4AE37364D1A0}" type="presParOf" srcId="{639BC98A-57F6-4112-A9E7-346767599DD1}" destId="{54F25622-8CD8-4F5A-8E9F-9D6E45FF870D}" srcOrd="1" destOrd="0" presId="urn:microsoft.com/office/officeart/2005/8/layout/list1"/>
    <dgm:cxn modelId="{8D83DFA1-488A-4648-ADAD-7991F48E60A5}" type="presParOf" srcId="{3A1F8B15-029C-42D7-B237-393ADCB87163}" destId="{0B6016B5-32CF-4809-A1E3-82A5BDC875B6}" srcOrd="5" destOrd="0" presId="urn:microsoft.com/office/officeart/2005/8/layout/list1"/>
    <dgm:cxn modelId="{ABED50C8-058A-4CD3-841B-923AC107E559}" type="presParOf" srcId="{3A1F8B15-029C-42D7-B237-393ADCB87163}" destId="{380B311F-9B3C-4E41-A36A-1F5586FF4A1C}" srcOrd="6" destOrd="0" presId="urn:microsoft.com/office/officeart/2005/8/layout/list1"/>
    <dgm:cxn modelId="{AD3F03E8-B6D1-4643-9342-4062DBCAD5C0}" type="presParOf" srcId="{3A1F8B15-029C-42D7-B237-393ADCB87163}" destId="{E0EE5FA3-4460-4F01-83B8-BD9FD5B2F7CE}" srcOrd="7" destOrd="0" presId="urn:microsoft.com/office/officeart/2005/8/layout/list1"/>
    <dgm:cxn modelId="{18676B43-127B-44DC-B022-DF6FD212B6FB}" type="presParOf" srcId="{3A1F8B15-029C-42D7-B237-393ADCB87163}" destId="{38CA0D1A-0BFE-4C21-883D-667AE1E60597}" srcOrd="8" destOrd="0" presId="urn:microsoft.com/office/officeart/2005/8/layout/list1"/>
    <dgm:cxn modelId="{7A73738E-F3F8-4D32-958C-2D3D614B378A}" type="presParOf" srcId="{38CA0D1A-0BFE-4C21-883D-667AE1E60597}" destId="{4B6BD4D2-70F4-439D-A4D5-3914C5DFEC6B}" srcOrd="0" destOrd="0" presId="urn:microsoft.com/office/officeart/2005/8/layout/list1"/>
    <dgm:cxn modelId="{32075E43-BFF4-4996-8ADD-427A32096569}" type="presParOf" srcId="{38CA0D1A-0BFE-4C21-883D-667AE1E60597}" destId="{37E64EBD-F865-4392-A59F-A0E4A87BC3A3}" srcOrd="1" destOrd="0" presId="urn:microsoft.com/office/officeart/2005/8/layout/list1"/>
    <dgm:cxn modelId="{6E3B8103-C9B9-43B0-A28C-58A9EBCE3FEB}" type="presParOf" srcId="{3A1F8B15-029C-42D7-B237-393ADCB87163}" destId="{0157B071-765F-433C-B805-BD37D88DAC5D}" srcOrd="9" destOrd="0" presId="urn:microsoft.com/office/officeart/2005/8/layout/list1"/>
    <dgm:cxn modelId="{9D11E43D-D05E-4314-9E11-A5F6AAEF8D28}" type="presParOf" srcId="{3A1F8B15-029C-42D7-B237-393ADCB87163}" destId="{BD825138-5643-4F20-872D-3D8B5B47CC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C6D5209-5BE3-4941-A756-D1AFDC91F63D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9131D5A-603F-46B4-9917-5845BF4F0A27}">
      <dgm:prSet phldrT="[نص]" custT="1"/>
      <dgm:spPr/>
      <dgm:t>
        <a:bodyPr/>
        <a:lstStyle/>
        <a:p>
          <a:pPr algn="ctr" rtl="1"/>
          <a:r>
            <a:rPr lang="ar-SA" sz="32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الملخص اللفظي</a:t>
          </a:r>
          <a:endParaRPr lang="ar-SA" sz="3200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6B5CD0C1-F964-405A-B99F-9664FFBE1273}" type="parTrans" cxnId="{D4840DF9-7792-450F-AA2D-491DF1687A8D}">
      <dgm:prSet/>
      <dgm:spPr/>
      <dgm:t>
        <a:bodyPr/>
        <a:lstStyle/>
        <a:p>
          <a:pPr algn="ctr" rtl="1"/>
          <a:endParaRPr lang="ar-SA"/>
        </a:p>
      </dgm:t>
    </dgm:pt>
    <dgm:pt modelId="{E9CA0CE8-4793-4909-B9E9-C6F3BD9C1B68}" type="sibTrans" cxnId="{D4840DF9-7792-450F-AA2D-491DF1687A8D}">
      <dgm:prSet/>
      <dgm:spPr/>
      <dgm:t>
        <a:bodyPr/>
        <a:lstStyle/>
        <a:p>
          <a:pPr algn="ctr" rtl="1"/>
          <a:endParaRPr lang="ar-SA"/>
        </a:p>
      </dgm:t>
    </dgm:pt>
    <dgm:pt modelId="{C31C014B-D84C-4371-BD29-203F9945C92D}">
      <dgm:prSet phldrT="[نص]" custT="1"/>
      <dgm:spPr/>
      <dgm:t>
        <a:bodyPr/>
        <a:lstStyle/>
        <a:p>
          <a:pPr algn="ctr" rtl="1"/>
          <a:endParaRPr lang="ar-SA" sz="3200" dirty="0"/>
        </a:p>
      </dgm:t>
    </dgm:pt>
    <dgm:pt modelId="{77F0966B-12EF-4591-9F27-72B88ED2EA5B}" type="parTrans" cxnId="{C471139B-B742-4ACB-9C5E-91C388999B74}">
      <dgm:prSet/>
      <dgm:spPr/>
      <dgm:t>
        <a:bodyPr/>
        <a:lstStyle/>
        <a:p>
          <a:pPr algn="ctr" rtl="1"/>
          <a:endParaRPr lang="ar-SA"/>
        </a:p>
      </dgm:t>
    </dgm:pt>
    <dgm:pt modelId="{9F07A6C4-25E1-4B7E-99D2-C247791E226C}" type="sibTrans" cxnId="{C471139B-B742-4ACB-9C5E-91C388999B74}">
      <dgm:prSet/>
      <dgm:spPr/>
      <dgm:t>
        <a:bodyPr/>
        <a:lstStyle/>
        <a:p>
          <a:pPr algn="ctr" rtl="1"/>
          <a:endParaRPr lang="ar-SA"/>
        </a:p>
      </dgm:t>
    </dgm:pt>
    <dgm:pt modelId="{1D2C2274-CBBD-4551-A8F5-691D5222EA5E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الملخص المخططاتي</a:t>
          </a:r>
          <a:endParaRPr lang="ar-SA" sz="32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gm:t>
    </dgm:pt>
    <dgm:pt modelId="{8980A5F5-32E3-4DCF-8597-741CDA31251D}" type="parTrans" cxnId="{A4ED75B2-FF72-4B9D-B0F3-2E20AD5B1CE8}">
      <dgm:prSet/>
      <dgm:spPr/>
      <dgm:t>
        <a:bodyPr/>
        <a:lstStyle/>
        <a:p>
          <a:pPr algn="ctr" rtl="1"/>
          <a:endParaRPr lang="ar-SA"/>
        </a:p>
      </dgm:t>
    </dgm:pt>
    <dgm:pt modelId="{1777ACCE-0359-4612-9C75-E5E2F8EAD23E}" type="sibTrans" cxnId="{A4ED75B2-FF72-4B9D-B0F3-2E20AD5B1CE8}">
      <dgm:prSet/>
      <dgm:spPr/>
      <dgm:t>
        <a:bodyPr/>
        <a:lstStyle/>
        <a:p>
          <a:pPr algn="ctr" rtl="1"/>
          <a:endParaRPr lang="ar-SA"/>
        </a:p>
      </dgm:t>
    </dgm:pt>
    <dgm:pt modelId="{1EB24FB5-D1FA-4BBE-8D96-B75FADBB7A9D}">
      <dgm:prSet phldrT="[نص]"/>
      <dgm:spPr/>
      <dgm:t>
        <a:bodyPr/>
        <a:lstStyle/>
        <a:p>
          <a:pPr algn="ctr" rtl="1"/>
          <a:endParaRPr lang="ar-SA" dirty="0"/>
        </a:p>
      </dgm:t>
    </dgm:pt>
    <dgm:pt modelId="{4694D7D1-C9EB-47EC-9E1F-546B8C6A39B4}" type="parTrans" cxnId="{3AAA9109-0B80-4170-A6E9-A96E9A1BA376}">
      <dgm:prSet/>
      <dgm:spPr/>
      <dgm:t>
        <a:bodyPr/>
        <a:lstStyle/>
        <a:p>
          <a:pPr algn="ctr" rtl="1"/>
          <a:endParaRPr lang="ar-SA"/>
        </a:p>
      </dgm:t>
    </dgm:pt>
    <dgm:pt modelId="{F41127A4-9C5B-47A1-B4BD-DD465B857B61}" type="sibTrans" cxnId="{3AAA9109-0B80-4170-A6E9-A96E9A1BA376}">
      <dgm:prSet/>
      <dgm:spPr/>
      <dgm:t>
        <a:bodyPr/>
        <a:lstStyle/>
        <a:p>
          <a:pPr algn="ctr" rtl="1"/>
          <a:endParaRPr lang="ar-SA"/>
        </a:p>
      </dgm:t>
    </dgm:pt>
    <dgm:pt modelId="{B9B23A12-37F9-40C2-B6CA-24E2FEABC4BE}" type="pres">
      <dgm:prSet presAssocID="{7C6D5209-5BE3-4941-A756-D1AFDC91F6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01BD74C-5A9B-4D1A-A0BD-1FE3153BAE47}" type="pres">
      <dgm:prSet presAssocID="{49131D5A-603F-46B4-9917-5845BF4F0A2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AF95A0-5AFD-4828-96B3-D5CADA94CEAC}" type="pres">
      <dgm:prSet presAssocID="{49131D5A-603F-46B4-9917-5845BF4F0A2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B69CA7-1A46-437B-9499-4955012A7851}" type="pres">
      <dgm:prSet presAssocID="{1D2C2274-CBBD-4551-A8F5-691D5222EA5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067FF3-FA15-40A5-917B-8551941AFBC1}" type="pres">
      <dgm:prSet presAssocID="{1D2C2274-CBBD-4551-A8F5-691D5222EA5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4840DF9-7792-450F-AA2D-491DF1687A8D}" srcId="{7C6D5209-5BE3-4941-A756-D1AFDC91F63D}" destId="{49131D5A-603F-46B4-9917-5845BF4F0A27}" srcOrd="0" destOrd="0" parTransId="{6B5CD0C1-F964-405A-B99F-9664FFBE1273}" sibTransId="{E9CA0CE8-4793-4909-B9E9-C6F3BD9C1B68}"/>
    <dgm:cxn modelId="{A4ED75B2-FF72-4B9D-B0F3-2E20AD5B1CE8}" srcId="{7C6D5209-5BE3-4941-A756-D1AFDC91F63D}" destId="{1D2C2274-CBBD-4551-A8F5-691D5222EA5E}" srcOrd="1" destOrd="0" parTransId="{8980A5F5-32E3-4DCF-8597-741CDA31251D}" sibTransId="{1777ACCE-0359-4612-9C75-E5E2F8EAD23E}"/>
    <dgm:cxn modelId="{C471139B-B742-4ACB-9C5E-91C388999B74}" srcId="{49131D5A-603F-46B4-9917-5845BF4F0A27}" destId="{C31C014B-D84C-4371-BD29-203F9945C92D}" srcOrd="0" destOrd="0" parTransId="{77F0966B-12EF-4591-9F27-72B88ED2EA5B}" sibTransId="{9F07A6C4-25E1-4B7E-99D2-C247791E226C}"/>
    <dgm:cxn modelId="{D377496E-B45E-4C43-8C63-F792ACCBF794}" type="presOf" srcId="{1D2C2274-CBBD-4551-A8F5-691D5222EA5E}" destId="{07B69CA7-1A46-437B-9499-4955012A7851}" srcOrd="0" destOrd="0" presId="urn:microsoft.com/office/officeart/2005/8/layout/vList2"/>
    <dgm:cxn modelId="{F9EF3AA6-CFA3-4511-9384-592D5F5430F2}" type="presOf" srcId="{7C6D5209-5BE3-4941-A756-D1AFDC91F63D}" destId="{B9B23A12-37F9-40C2-B6CA-24E2FEABC4BE}" srcOrd="0" destOrd="0" presId="urn:microsoft.com/office/officeart/2005/8/layout/vList2"/>
    <dgm:cxn modelId="{1A3F8956-E6FE-4D53-89D4-E62852A726E7}" type="presOf" srcId="{1EB24FB5-D1FA-4BBE-8D96-B75FADBB7A9D}" destId="{9D067FF3-FA15-40A5-917B-8551941AFBC1}" srcOrd="0" destOrd="0" presId="urn:microsoft.com/office/officeart/2005/8/layout/vList2"/>
    <dgm:cxn modelId="{5A6ED089-7BBF-45DB-B587-C71B63BA4046}" type="presOf" srcId="{49131D5A-603F-46B4-9917-5845BF4F0A27}" destId="{501BD74C-5A9B-4D1A-A0BD-1FE3153BAE47}" srcOrd="0" destOrd="0" presId="urn:microsoft.com/office/officeart/2005/8/layout/vList2"/>
    <dgm:cxn modelId="{3AAA9109-0B80-4170-A6E9-A96E9A1BA376}" srcId="{1D2C2274-CBBD-4551-A8F5-691D5222EA5E}" destId="{1EB24FB5-D1FA-4BBE-8D96-B75FADBB7A9D}" srcOrd="0" destOrd="0" parTransId="{4694D7D1-C9EB-47EC-9E1F-546B8C6A39B4}" sibTransId="{F41127A4-9C5B-47A1-B4BD-DD465B857B61}"/>
    <dgm:cxn modelId="{64BCFE59-828F-445D-9FD4-368A6E4F7A95}" type="presOf" srcId="{C31C014B-D84C-4371-BD29-203F9945C92D}" destId="{B8AF95A0-5AFD-4828-96B3-D5CADA94CEAC}" srcOrd="0" destOrd="0" presId="urn:microsoft.com/office/officeart/2005/8/layout/vList2"/>
    <dgm:cxn modelId="{18F45588-FB96-483E-A0D3-8C12027F8570}" type="presParOf" srcId="{B9B23A12-37F9-40C2-B6CA-24E2FEABC4BE}" destId="{501BD74C-5A9B-4D1A-A0BD-1FE3153BAE47}" srcOrd="0" destOrd="0" presId="urn:microsoft.com/office/officeart/2005/8/layout/vList2"/>
    <dgm:cxn modelId="{3EA763C4-A806-483D-83F2-BD8A077AED21}" type="presParOf" srcId="{B9B23A12-37F9-40C2-B6CA-24E2FEABC4BE}" destId="{B8AF95A0-5AFD-4828-96B3-D5CADA94CEAC}" srcOrd="1" destOrd="0" presId="urn:microsoft.com/office/officeart/2005/8/layout/vList2"/>
    <dgm:cxn modelId="{0B17F126-FB83-48DA-9D54-5C3E7B1A3DC7}" type="presParOf" srcId="{B9B23A12-37F9-40C2-B6CA-24E2FEABC4BE}" destId="{07B69CA7-1A46-437B-9499-4955012A7851}" srcOrd="2" destOrd="0" presId="urn:microsoft.com/office/officeart/2005/8/layout/vList2"/>
    <dgm:cxn modelId="{7ADD8C05-B551-424F-9A52-89F2296C7D09}" type="presParOf" srcId="{B9B23A12-37F9-40C2-B6CA-24E2FEABC4BE}" destId="{9D067FF3-FA15-40A5-917B-8551941AFBC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4C29321-155D-4674-B5BF-F3B88DF8C21B}" type="doc">
      <dgm:prSet loTypeId="urn:microsoft.com/office/officeart/2005/8/layout/bList2" loCatId="list" qsTypeId="urn:microsoft.com/office/officeart/2005/8/quickstyle/simple4" qsCatId="simple" csTypeId="urn:microsoft.com/office/officeart/2005/8/colors/colorful5" csCatId="colorful" phldr="1"/>
      <dgm:spPr/>
    </dgm:pt>
    <dgm:pt modelId="{9A4FFF99-BE24-47CC-AA6C-8C739E4185AB}">
      <dgm:prSet phldrT="[نص]"/>
      <dgm:spPr/>
      <dgm:t>
        <a:bodyPr/>
        <a:lstStyle/>
        <a:p>
          <a:pPr rtl="1"/>
          <a:r>
            <a:rPr lang="ar-SA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تعليميه</a:t>
          </a:r>
          <a:endParaRPr lang="ar-SA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25DB63C-FF64-4A28-AAC3-71B8C230C952}" type="parTrans" cxnId="{081ABF1D-E385-4BC4-AE08-323A59570B53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B30BF50-7909-46E1-94D0-85B08577F4DC}" type="sibTrans" cxnId="{081ABF1D-E385-4BC4-AE08-323A59570B53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474A53D-3A09-4010-BAEB-B2CD97C15BE2}">
      <dgm:prSet phldrT="[نص]"/>
      <dgm:spPr/>
      <dgm:t>
        <a:bodyPr/>
        <a:lstStyle/>
        <a:p>
          <a:pPr rtl="1"/>
          <a:r>
            <a:rPr lang="ar-SA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نفسيه</a:t>
          </a:r>
          <a:endParaRPr lang="ar-SA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215AA9A-DC85-42BC-ACBD-2C69F5240058}" type="parTrans" cxnId="{BF9BBEA2-213A-4DC8-858D-25F59755EA2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C3CCE97-6F7A-4D99-B886-FF0B0CF8DA0D}" type="sibTrans" cxnId="{BF9BBEA2-213A-4DC8-858D-25F59755EA2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75D1231-33C6-470A-A3F8-27C50D068FD9}">
      <dgm:prSet phldrT="[نص]"/>
      <dgm:spPr/>
      <dgm:t>
        <a:bodyPr/>
        <a:lstStyle/>
        <a:p>
          <a:pPr rtl="1"/>
          <a:r>
            <a:rPr lang="ar-SA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اجتماعية</a:t>
          </a:r>
          <a:endParaRPr lang="ar-SA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51BD477-7154-463A-8BE6-DC0FF99BE441}" type="parTrans" cxnId="{F206D1FC-FE01-4F41-B800-49B717430E6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675100B-EED1-4D17-863D-DBFB18382825}" type="sibTrans" cxnId="{F206D1FC-FE01-4F41-B800-49B717430E6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B6045EB-AD65-4634-9D9C-8F3C1555D633}">
      <dgm:prSet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algn="ctr"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</a:rPr>
            <a:t>تؤكد على العلاقات الاجتماعية بين المعلم و التلميذ, واندماج افراد المجموعة وتفاعلهم.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4C9332C-034B-4E34-9CDE-1E7C07A25EA5}" type="parTrans" cxnId="{D0688212-EB66-43FC-818F-59199DEFB0E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A6673E8-371D-49E9-BBF7-EBCE50E535F6}" type="sibTrans" cxnId="{D0688212-EB66-43FC-818F-59199DEFB0E2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3BA8FC9-9234-4359-8BB9-7380424B241B}">
      <dgm:prSet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rtl="1"/>
          <a:r>
            <a:rPr lang="ar-SA" sz="2800" b="1" cap="none" spc="0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ea typeface="Calibri"/>
            </a:rPr>
            <a:t>هدفها تقوية شخصيات التلاميذ وشعورهم بالمشاركة, و الاسهام الايجابي في الدرس, مما يزيد حماسهم للعمل , ويخلق جو صحي من العلاقات الانفعالية والأكاديمية.</a:t>
          </a:r>
          <a:endParaRPr lang="ar-SA" sz="2800" b="1" cap="none" spc="0" dirty="0">
            <a:ln w="11430"/>
            <a:solidFill>
              <a:srgbClr val="00B050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33B7282D-6E43-4191-B1C6-770B5A5C662A}" type="parTrans" cxnId="{23AD0BCB-5AD0-4734-A47F-A59EF06BEDE9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7703976-0960-4BC9-A1D3-5A15473DB6CD}" type="sibTrans" cxnId="{23AD0BCB-5AD0-4734-A47F-A59EF06BEDE9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6E5B80B-54FF-4F91-BE55-85FAC15F5D24}">
      <dgm:prSet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ea typeface="Calibri"/>
            </a:rPr>
            <a:t>: تهدف الى اكتساب المعلومات و المهارات والاتجاهات التي يتضمنها الدرس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AF753B7E-6453-4ECB-A8EC-16F3F2345E0E}" type="parTrans" cxnId="{9E4B7E2A-E527-4F48-973C-AD64BB716210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42B2889-7426-4C82-B390-EACDD2BDB015}" type="sibTrans" cxnId="{9E4B7E2A-E527-4F48-973C-AD64BB716210}">
      <dgm:prSet/>
      <dgm:spPr/>
      <dgm:t>
        <a:bodyPr/>
        <a:lstStyle/>
        <a:p>
          <a:pPr rtl="1"/>
          <a:endParaRPr lang="ar-SA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2C39251-0E58-493E-9D33-4960334D7377}">
      <dgm:prSet custT="1"/>
      <dgm:spPr/>
      <dgm:t>
        <a:bodyPr/>
        <a:lstStyle/>
        <a:p>
          <a:pPr rtl="1"/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DB7C67C-3180-4FFC-9C4E-6E74A25EA236}" type="parTrans" cxnId="{F07EC170-3B02-4CE0-BC56-AC45A3D11145}">
      <dgm:prSet/>
      <dgm:spPr/>
      <dgm:t>
        <a:bodyPr/>
        <a:lstStyle/>
        <a:p>
          <a:pPr rtl="1"/>
          <a:endParaRPr lang="ar-SA"/>
        </a:p>
      </dgm:t>
    </dgm:pt>
    <dgm:pt modelId="{A4E70E1E-2A3A-4136-8A5E-C8C5318E6BBE}" type="sibTrans" cxnId="{F07EC170-3B02-4CE0-BC56-AC45A3D11145}">
      <dgm:prSet/>
      <dgm:spPr/>
      <dgm:t>
        <a:bodyPr/>
        <a:lstStyle/>
        <a:p>
          <a:pPr rtl="1"/>
          <a:endParaRPr lang="ar-SA"/>
        </a:p>
      </dgm:t>
    </dgm:pt>
    <dgm:pt modelId="{3FC40E0F-8CEB-4658-918D-119F00CE7217}" type="pres">
      <dgm:prSet presAssocID="{64C29321-155D-4674-B5BF-F3B88DF8C21B}" presName="diagram" presStyleCnt="0">
        <dgm:presLayoutVars>
          <dgm:dir/>
          <dgm:animLvl val="lvl"/>
          <dgm:resizeHandles val="exact"/>
        </dgm:presLayoutVars>
      </dgm:prSet>
      <dgm:spPr/>
    </dgm:pt>
    <dgm:pt modelId="{6E579282-5C0B-450B-80CA-0F92D3AB6628}" type="pres">
      <dgm:prSet presAssocID="{9A4FFF99-BE24-47CC-AA6C-8C739E4185AB}" presName="compNode" presStyleCnt="0"/>
      <dgm:spPr/>
    </dgm:pt>
    <dgm:pt modelId="{3DD51A52-BB60-41F3-930A-E4B4F774382C}" type="pres">
      <dgm:prSet presAssocID="{9A4FFF99-BE24-47CC-AA6C-8C739E4185AB}" presName="childRect" presStyleLbl="bgAcc1" presStyleIdx="0" presStyleCnt="3" custScaleX="113669" custScaleY="203091" custLinFactNeighborX="-176" custLinFactNeighborY="-227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39F8E0-218D-475B-AE8D-71D62A5A7375}" type="pres">
      <dgm:prSet presAssocID="{9A4FFF99-BE24-47CC-AA6C-8C739E4185A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B1B8D0-9015-4F75-925C-AD031AA26356}" type="pres">
      <dgm:prSet presAssocID="{9A4FFF99-BE24-47CC-AA6C-8C739E4185AB}" presName="parentRect" presStyleLbl="alignNode1" presStyleIdx="0" presStyleCnt="3" custLinFactY="64863" custLinFactNeighborX="-232" custLinFactNeighborY="100000"/>
      <dgm:spPr/>
      <dgm:t>
        <a:bodyPr/>
        <a:lstStyle/>
        <a:p>
          <a:pPr rtl="1"/>
          <a:endParaRPr lang="ar-SA"/>
        </a:p>
      </dgm:t>
    </dgm:pt>
    <dgm:pt modelId="{97608664-9877-4C1E-BCE5-D10B642EFF8B}" type="pres">
      <dgm:prSet presAssocID="{9A4FFF99-BE24-47CC-AA6C-8C739E4185AB}" presName="adorn" presStyleLbl="fgAccFollowNode1" presStyleIdx="0" presStyleCnt="3" custLinFactNeighborX="9658" custLinFactNeighborY="9253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B4412E-35C8-420C-AC26-FD7E8CC5AF4A}" type="pres">
      <dgm:prSet presAssocID="{CB30BF50-7909-46E1-94D0-85B08577F4DC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025F9903-917F-4F60-9585-9CE829E4D839}" type="pres">
      <dgm:prSet presAssocID="{F474A53D-3A09-4010-BAEB-B2CD97C15BE2}" presName="compNode" presStyleCnt="0"/>
      <dgm:spPr/>
    </dgm:pt>
    <dgm:pt modelId="{7CB5B146-805D-4ED8-A18E-BE8357DD49A3}" type="pres">
      <dgm:prSet presAssocID="{F474A53D-3A09-4010-BAEB-B2CD97C15BE2}" presName="childRect" presStyleLbl="bgAcc1" presStyleIdx="1" presStyleCnt="3" custScaleX="113079" custScaleY="211699" custLinFactNeighborX="173" custLinFactNeighborY="-252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0DA8F9-7330-4A42-BAC3-AEC318EE7DB4}" type="pres">
      <dgm:prSet presAssocID="{F474A53D-3A09-4010-BAEB-B2CD97C15BE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336258-968A-4B48-9E79-C796B8A449EE}" type="pres">
      <dgm:prSet presAssocID="{F474A53D-3A09-4010-BAEB-B2CD97C15BE2}" presName="parentRect" presStyleLbl="alignNode1" presStyleIdx="1" presStyleCnt="3" custLinFactY="20941" custLinFactNeighborX="-2524" custLinFactNeighborY="100000"/>
      <dgm:spPr/>
      <dgm:t>
        <a:bodyPr/>
        <a:lstStyle/>
        <a:p>
          <a:pPr rtl="1"/>
          <a:endParaRPr lang="ar-SA"/>
        </a:p>
      </dgm:t>
    </dgm:pt>
    <dgm:pt modelId="{1F081CDC-909D-4D95-9E97-386EA6F333B1}" type="pres">
      <dgm:prSet presAssocID="{F474A53D-3A09-4010-BAEB-B2CD97C15BE2}" presName="adorn" presStyleLbl="fgAccFollowNode1" presStyleIdx="1" presStyleCnt="3" custLinFactNeighborX="7015" custLinFactNeighborY="880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B80F3D-C3DB-4A85-ABE7-9C42C7CF29C3}" type="pres">
      <dgm:prSet presAssocID="{9C3CCE97-6F7A-4D99-B886-FF0B0CF8DA0D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3599D71-888B-4C70-B941-1A75118927E0}" type="pres">
      <dgm:prSet presAssocID="{075D1231-33C6-470A-A3F8-27C50D068FD9}" presName="compNode" presStyleCnt="0"/>
      <dgm:spPr/>
    </dgm:pt>
    <dgm:pt modelId="{6B5FEF4D-12EE-4281-B1F5-568024B03E9F}" type="pres">
      <dgm:prSet presAssocID="{075D1231-33C6-470A-A3F8-27C50D068FD9}" presName="childRect" presStyleLbl="bgAcc1" presStyleIdx="2" presStyleCnt="3" custScaleX="102112" custScaleY="209722" custLinFactNeighborX="-4931" custLinFactNeighborY="-231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FC29A4-370B-4861-971F-B25EC8D905D1}" type="pres">
      <dgm:prSet presAssocID="{075D1231-33C6-470A-A3F8-27C50D068FD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84F9A4-6F3C-4683-B9B8-A2DE19FEC2E1}" type="pres">
      <dgm:prSet presAssocID="{075D1231-33C6-470A-A3F8-27C50D068FD9}" presName="parentRect" presStyleLbl="alignNode1" presStyleIdx="2" presStyleCnt="3" custLinFactY="30655" custLinFactNeighborX="8483" custLinFactNeighborY="100000"/>
      <dgm:spPr/>
      <dgm:t>
        <a:bodyPr/>
        <a:lstStyle/>
        <a:p>
          <a:pPr rtl="1"/>
          <a:endParaRPr lang="ar-SA"/>
        </a:p>
      </dgm:t>
    </dgm:pt>
    <dgm:pt modelId="{4F9D0F34-48AA-4EE3-9D7F-3E5321993DB6}" type="pres">
      <dgm:prSet presAssocID="{075D1231-33C6-470A-A3F8-27C50D068FD9}" presName="adorn" presStyleLbl="fgAccFollowNode1" presStyleIdx="2" presStyleCnt="3" custLinFactNeighborX="662" custLinFactNeighborY="53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B1126FA-CC79-4201-93CA-4F140286F564}" type="presOf" srcId="{075D1231-33C6-470A-A3F8-27C50D068FD9}" destId="{4884F9A4-6F3C-4683-B9B8-A2DE19FEC2E1}" srcOrd="1" destOrd="0" presId="urn:microsoft.com/office/officeart/2005/8/layout/bList2"/>
    <dgm:cxn modelId="{A2CF57EE-3C35-431F-B322-07CE6872A0F3}" type="presOf" srcId="{9A4FFF99-BE24-47CC-AA6C-8C739E4185AB}" destId="{0F39F8E0-218D-475B-AE8D-71D62A5A7375}" srcOrd="0" destOrd="0" presId="urn:microsoft.com/office/officeart/2005/8/layout/bList2"/>
    <dgm:cxn modelId="{F206D1FC-FE01-4F41-B800-49B717430E62}" srcId="{64C29321-155D-4674-B5BF-F3B88DF8C21B}" destId="{075D1231-33C6-470A-A3F8-27C50D068FD9}" srcOrd="2" destOrd="0" parTransId="{751BD477-7154-463A-8BE6-DC0FF99BE441}" sibTransId="{F675100B-EED1-4D17-863D-DBFB18382825}"/>
    <dgm:cxn modelId="{23AD0BCB-5AD0-4734-A47F-A59EF06BEDE9}" srcId="{F474A53D-3A09-4010-BAEB-B2CD97C15BE2}" destId="{F3BA8FC9-9234-4359-8BB9-7380424B241B}" srcOrd="0" destOrd="0" parTransId="{33B7282D-6E43-4191-B1C6-770B5A5C662A}" sibTransId="{A7703976-0960-4BC9-A1D3-5A15473DB6CD}"/>
    <dgm:cxn modelId="{9E4B7E2A-E527-4F48-973C-AD64BB716210}" srcId="{9A4FFF99-BE24-47CC-AA6C-8C739E4185AB}" destId="{D6E5B80B-54FF-4F91-BE55-85FAC15F5D24}" srcOrd="1" destOrd="0" parTransId="{AF753B7E-6453-4ECB-A8EC-16F3F2345E0E}" sibTransId="{142B2889-7426-4C82-B390-EACDD2BDB015}"/>
    <dgm:cxn modelId="{AC23063C-D6D7-4D61-9A19-701BCE35F443}" type="presOf" srcId="{F474A53D-3A09-4010-BAEB-B2CD97C15BE2}" destId="{57336258-968A-4B48-9E79-C796B8A449EE}" srcOrd="1" destOrd="0" presId="urn:microsoft.com/office/officeart/2005/8/layout/bList2"/>
    <dgm:cxn modelId="{9B390211-D141-427C-8949-67EC5E0990CB}" type="presOf" srcId="{F3BA8FC9-9234-4359-8BB9-7380424B241B}" destId="{7CB5B146-805D-4ED8-A18E-BE8357DD49A3}" srcOrd="0" destOrd="0" presId="urn:microsoft.com/office/officeart/2005/8/layout/bList2"/>
    <dgm:cxn modelId="{4F590B4C-5438-4B7F-9606-E7B8C84C51BF}" type="presOf" srcId="{075D1231-33C6-470A-A3F8-27C50D068FD9}" destId="{99FC29A4-370B-4861-971F-B25EC8D905D1}" srcOrd="0" destOrd="0" presId="urn:microsoft.com/office/officeart/2005/8/layout/bList2"/>
    <dgm:cxn modelId="{9FF6E77D-06B1-46BB-85CB-9ADB0A5720A3}" type="presOf" srcId="{9A4FFF99-BE24-47CC-AA6C-8C739E4185AB}" destId="{AFB1B8D0-9015-4F75-925C-AD031AA26356}" srcOrd="1" destOrd="0" presId="urn:microsoft.com/office/officeart/2005/8/layout/bList2"/>
    <dgm:cxn modelId="{FAC8907B-2578-4BC4-B871-FBB45F4595CB}" type="presOf" srcId="{CB30BF50-7909-46E1-94D0-85B08577F4DC}" destId="{C7B4412E-35C8-420C-AC26-FD7E8CC5AF4A}" srcOrd="0" destOrd="0" presId="urn:microsoft.com/office/officeart/2005/8/layout/bList2"/>
    <dgm:cxn modelId="{0A7882B3-08C4-4E6D-90EA-5465FC6037BA}" type="presOf" srcId="{F474A53D-3A09-4010-BAEB-B2CD97C15BE2}" destId="{F90DA8F9-7330-4A42-BAC3-AEC318EE7DB4}" srcOrd="0" destOrd="0" presId="urn:microsoft.com/office/officeart/2005/8/layout/bList2"/>
    <dgm:cxn modelId="{1F972370-1FE5-4A17-A8AD-710E5C9CC940}" type="presOf" srcId="{64C29321-155D-4674-B5BF-F3B88DF8C21B}" destId="{3FC40E0F-8CEB-4658-918D-119F00CE7217}" srcOrd="0" destOrd="0" presId="urn:microsoft.com/office/officeart/2005/8/layout/bList2"/>
    <dgm:cxn modelId="{F07EC170-3B02-4CE0-BC56-AC45A3D11145}" srcId="{9A4FFF99-BE24-47CC-AA6C-8C739E4185AB}" destId="{02C39251-0E58-493E-9D33-4960334D7377}" srcOrd="0" destOrd="0" parTransId="{CDB7C67C-3180-4FFC-9C4E-6E74A25EA236}" sibTransId="{A4E70E1E-2A3A-4136-8A5E-C8C5318E6BBE}"/>
    <dgm:cxn modelId="{078EFE49-0954-4B73-BE3F-589F84FE1359}" type="presOf" srcId="{D6E5B80B-54FF-4F91-BE55-85FAC15F5D24}" destId="{3DD51A52-BB60-41F3-930A-E4B4F774382C}" srcOrd="0" destOrd="1" presId="urn:microsoft.com/office/officeart/2005/8/layout/bList2"/>
    <dgm:cxn modelId="{081ABF1D-E385-4BC4-AE08-323A59570B53}" srcId="{64C29321-155D-4674-B5BF-F3B88DF8C21B}" destId="{9A4FFF99-BE24-47CC-AA6C-8C739E4185AB}" srcOrd="0" destOrd="0" parTransId="{425DB63C-FF64-4A28-AAC3-71B8C230C952}" sibTransId="{CB30BF50-7909-46E1-94D0-85B08577F4DC}"/>
    <dgm:cxn modelId="{BF9BBEA2-213A-4DC8-858D-25F59755EA22}" srcId="{64C29321-155D-4674-B5BF-F3B88DF8C21B}" destId="{F474A53D-3A09-4010-BAEB-B2CD97C15BE2}" srcOrd="1" destOrd="0" parTransId="{E215AA9A-DC85-42BC-ACBD-2C69F5240058}" sibTransId="{9C3CCE97-6F7A-4D99-B886-FF0B0CF8DA0D}"/>
    <dgm:cxn modelId="{3E947FC4-5C5A-466F-BA98-0ACB1DE1510F}" type="presOf" srcId="{9C3CCE97-6F7A-4D99-B886-FF0B0CF8DA0D}" destId="{39B80F3D-C3DB-4A85-ABE7-9C42C7CF29C3}" srcOrd="0" destOrd="0" presId="urn:microsoft.com/office/officeart/2005/8/layout/bList2"/>
    <dgm:cxn modelId="{D0688212-EB66-43FC-818F-59199DEFB0E2}" srcId="{075D1231-33C6-470A-A3F8-27C50D068FD9}" destId="{DB6045EB-AD65-4634-9D9C-8F3C1555D633}" srcOrd="0" destOrd="0" parTransId="{E4C9332C-034B-4E34-9CDE-1E7C07A25EA5}" sibTransId="{4A6673E8-371D-49E9-BBF7-EBCE50E535F6}"/>
    <dgm:cxn modelId="{28D5056C-739A-4172-8628-6E81C04EB853}" type="presOf" srcId="{02C39251-0E58-493E-9D33-4960334D7377}" destId="{3DD51A52-BB60-41F3-930A-E4B4F774382C}" srcOrd="0" destOrd="0" presId="urn:microsoft.com/office/officeart/2005/8/layout/bList2"/>
    <dgm:cxn modelId="{DFF90DE0-A5BB-44BD-81D6-08F2A32DE4FE}" type="presOf" srcId="{DB6045EB-AD65-4634-9D9C-8F3C1555D633}" destId="{6B5FEF4D-12EE-4281-B1F5-568024B03E9F}" srcOrd="0" destOrd="0" presId="urn:microsoft.com/office/officeart/2005/8/layout/bList2"/>
    <dgm:cxn modelId="{7BDBC127-7B2B-4193-99D9-BADA1EA8E3B5}" type="presParOf" srcId="{3FC40E0F-8CEB-4658-918D-119F00CE7217}" destId="{6E579282-5C0B-450B-80CA-0F92D3AB6628}" srcOrd="0" destOrd="0" presId="urn:microsoft.com/office/officeart/2005/8/layout/bList2"/>
    <dgm:cxn modelId="{FF861ED4-0728-4BAB-BD22-C1449D2C3428}" type="presParOf" srcId="{6E579282-5C0B-450B-80CA-0F92D3AB6628}" destId="{3DD51A52-BB60-41F3-930A-E4B4F774382C}" srcOrd="0" destOrd="0" presId="urn:microsoft.com/office/officeart/2005/8/layout/bList2"/>
    <dgm:cxn modelId="{36AF6E4C-D810-4F48-A672-50F1B8357117}" type="presParOf" srcId="{6E579282-5C0B-450B-80CA-0F92D3AB6628}" destId="{0F39F8E0-218D-475B-AE8D-71D62A5A7375}" srcOrd="1" destOrd="0" presId="urn:microsoft.com/office/officeart/2005/8/layout/bList2"/>
    <dgm:cxn modelId="{1A33449B-60BE-4617-BDD9-D6169F2DF74A}" type="presParOf" srcId="{6E579282-5C0B-450B-80CA-0F92D3AB6628}" destId="{AFB1B8D0-9015-4F75-925C-AD031AA26356}" srcOrd="2" destOrd="0" presId="urn:microsoft.com/office/officeart/2005/8/layout/bList2"/>
    <dgm:cxn modelId="{7BA6C869-F649-40BC-803C-D7CAAA5757A4}" type="presParOf" srcId="{6E579282-5C0B-450B-80CA-0F92D3AB6628}" destId="{97608664-9877-4C1E-BCE5-D10B642EFF8B}" srcOrd="3" destOrd="0" presId="urn:microsoft.com/office/officeart/2005/8/layout/bList2"/>
    <dgm:cxn modelId="{7264CD16-5AA1-4F78-A702-B3D068DBDA36}" type="presParOf" srcId="{3FC40E0F-8CEB-4658-918D-119F00CE7217}" destId="{C7B4412E-35C8-420C-AC26-FD7E8CC5AF4A}" srcOrd="1" destOrd="0" presId="urn:microsoft.com/office/officeart/2005/8/layout/bList2"/>
    <dgm:cxn modelId="{023BD099-A04A-47C4-9516-3332DD8F9047}" type="presParOf" srcId="{3FC40E0F-8CEB-4658-918D-119F00CE7217}" destId="{025F9903-917F-4F60-9585-9CE829E4D839}" srcOrd="2" destOrd="0" presId="urn:microsoft.com/office/officeart/2005/8/layout/bList2"/>
    <dgm:cxn modelId="{EC564B06-7BF6-434F-80EF-20CC72754A74}" type="presParOf" srcId="{025F9903-917F-4F60-9585-9CE829E4D839}" destId="{7CB5B146-805D-4ED8-A18E-BE8357DD49A3}" srcOrd="0" destOrd="0" presId="urn:microsoft.com/office/officeart/2005/8/layout/bList2"/>
    <dgm:cxn modelId="{392F3DFA-DAE2-4719-90E8-45AA85169EEB}" type="presParOf" srcId="{025F9903-917F-4F60-9585-9CE829E4D839}" destId="{F90DA8F9-7330-4A42-BAC3-AEC318EE7DB4}" srcOrd="1" destOrd="0" presId="urn:microsoft.com/office/officeart/2005/8/layout/bList2"/>
    <dgm:cxn modelId="{6D4E7B81-ACF3-4DDB-B8F3-3DBC3B248E46}" type="presParOf" srcId="{025F9903-917F-4F60-9585-9CE829E4D839}" destId="{57336258-968A-4B48-9E79-C796B8A449EE}" srcOrd="2" destOrd="0" presId="urn:microsoft.com/office/officeart/2005/8/layout/bList2"/>
    <dgm:cxn modelId="{A0259D5B-05F1-4E05-A10E-4476B728460F}" type="presParOf" srcId="{025F9903-917F-4F60-9585-9CE829E4D839}" destId="{1F081CDC-909D-4D95-9E97-386EA6F333B1}" srcOrd="3" destOrd="0" presId="urn:microsoft.com/office/officeart/2005/8/layout/bList2"/>
    <dgm:cxn modelId="{0E605715-ABBD-4108-ADB4-62017463FF6C}" type="presParOf" srcId="{3FC40E0F-8CEB-4658-918D-119F00CE7217}" destId="{39B80F3D-C3DB-4A85-ABE7-9C42C7CF29C3}" srcOrd="3" destOrd="0" presId="urn:microsoft.com/office/officeart/2005/8/layout/bList2"/>
    <dgm:cxn modelId="{AD40D607-E0DB-4D36-B722-BE479301F81F}" type="presParOf" srcId="{3FC40E0F-8CEB-4658-918D-119F00CE7217}" destId="{23599D71-888B-4C70-B941-1A75118927E0}" srcOrd="4" destOrd="0" presId="urn:microsoft.com/office/officeart/2005/8/layout/bList2"/>
    <dgm:cxn modelId="{FC6A6F77-FC10-4497-9A2E-EF7315917552}" type="presParOf" srcId="{23599D71-888B-4C70-B941-1A75118927E0}" destId="{6B5FEF4D-12EE-4281-B1F5-568024B03E9F}" srcOrd="0" destOrd="0" presId="urn:microsoft.com/office/officeart/2005/8/layout/bList2"/>
    <dgm:cxn modelId="{D5AA0EE2-B109-43C0-B0C7-8C7EDA4CE85B}" type="presParOf" srcId="{23599D71-888B-4C70-B941-1A75118927E0}" destId="{99FC29A4-370B-4861-971F-B25EC8D905D1}" srcOrd="1" destOrd="0" presId="urn:microsoft.com/office/officeart/2005/8/layout/bList2"/>
    <dgm:cxn modelId="{B32B615F-3EBF-49D2-B0E4-C205815D0B08}" type="presParOf" srcId="{23599D71-888B-4C70-B941-1A75118927E0}" destId="{4884F9A4-6F3C-4683-B9B8-A2DE19FEC2E1}" srcOrd="2" destOrd="0" presId="urn:microsoft.com/office/officeart/2005/8/layout/bList2"/>
    <dgm:cxn modelId="{59B2F78C-AC94-4B4D-A4E1-85136473B530}" type="presParOf" srcId="{23599D71-888B-4C70-B941-1A75118927E0}" destId="{4F9D0F34-48AA-4EE3-9D7F-3E5321993DB6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10062F4-7D46-4EA3-8725-790A9B863715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8C456C9-3F6B-4F52-AE5C-D9FF42E6CAC2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+mn-cs"/>
            </a:rPr>
            <a:t>ان يثير السؤال تفكير التلاميذ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B16231EB-7AB9-4374-A4D4-3E3891ABB5DD}" type="parTrans" cxnId="{EDB5F1DF-AA51-4C6C-922C-8C6261BD479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223A2589-101B-4780-B16E-16B695367BA5}" type="sibTrans" cxnId="{EDB5F1DF-AA51-4C6C-922C-8C6261BD479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12F1446E-A872-4F44-ACA4-73E94E01EAAB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+mn-cs"/>
            </a:rPr>
            <a:t>ان يصاغ السؤال في صورة موجزه ومعبره عن المطلوب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B4C815FA-66FF-40F0-99A4-4B211972789C}" type="parTrans" cxnId="{DABC9CBD-69D7-4271-8A92-0F6C14056A98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1205A0C6-5C42-4988-A923-71545C22004E}" type="sibTrans" cxnId="{DABC9CBD-69D7-4271-8A92-0F6C14056A98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073E0F53-D70B-4EF9-853F-70864B16C563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+mn-cs"/>
            </a:rPr>
            <a:t>ان يصاغ السؤال في ضوء الاهداف التي حددها المعلم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021AF954-CF31-45FF-9217-907A7C1B00C2}" type="parTrans" cxnId="{F957A790-DDFD-4A78-9FB1-1872975C8FE4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A63B5CA6-2ABA-4887-92E7-6EB991F4A2C8}" type="sibTrans" cxnId="{F957A790-DDFD-4A78-9FB1-1872975C8FE4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CBF63C80-344F-45AD-BA6A-AA8E0280D8E5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+mn-cs"/>
            </a:rPr>
            <a:t>الا يتضمن السؤال اجابة او جزء منها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CC7323B3-7656-49B4-B93F-AA8B471D23FF}" type="parTrans" cxnId="{052CBB45-F6B0-4458-95F5-7B340C21DD4F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BAC92354-3027-4FEC-99C9-A60BDA0D5A34}" type="sibTrans" cxnId="{052CBB45-F6B0-4458-95F5-7B340C21DD4F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E162307A-A137-46BA-B393-1BFF74A61564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/>
              <a:cs typeface="+mn-cs"/>
            </a:rPr>
            <a:t>ان يراعي مستوى نمو التلاميذ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47F09E2F-6E98-4A96-BAFB-21EC6FAD07BC}" type="parTrans" cxnId="{8322C5DD-42F0-4C25-8A15-BE0685CC0B8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964098C5-45FF-4BB2-8F6C-2254A5457BEA}" type="sibTrans" cxnId="{8322C5DD-42F0-4C25-8A15-BE0685CC0B8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cs typeface="+mn-cs"/>
          </a:endParaRPr>
        </a:p>
      </dgm:t>
    </dgm:pt>
    <dgm:pt modelId="{F588B060-4CE1-421A-84AA-A213D3BD19E0}" type="pres">
      <dgm:prSet presAssocID="{310062F4-7D46-4EA3-8725-790A9B8637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7D30A0E-2B85-41D5-A51A-0698872C8730}" type="pres">
      <dgm:prSet presAssocID="{98C456C9-3F6B-4F52-AE5C-D9FF42E6CAC2}" presName="node" presStyleLbl="node1" presStyleIdx="0" presStyleCnt="5" custLinFactNeighborX="-32258" custLinFactNeighborY="81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CCB5EF-4340-4084-891C-6C7CDEEA6B5D}" type="pres">
      <dgm:prSet presAssocID="{223A2589-101B-4780-B16E-16B695367BA5}" presName="sibTrans" presStyleCnt="0"/>
      <dgm:spPr/>
    </dgm:pt>
    <dgm:pt modelId="{260EF370-1C8A-4EFF-9359-6D924525BDB0}" type="pres">
      <dgm:prSet presAssocID="{12F1446E-A872-4F44-ACA4-73E94E01EAAB}" presName="node" presStyleLbl="node1" presStyleIdx="1" presStyleCnt="5" custLinFactNeighborX="29314" custLinFactNeighborY="122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FBCBC9-A7AD-4471-952B-D721A794655E}" type="pres">
      <dgm:prSet presAssocID="{1205A0C6-5C42-4988-A923-71545C22004E}" presName="sibTrans" presStyleCnt="0"/>
      <dgm:spPr/>
    </dgm:pt>
    <dgm:pt modelId="{12DF873C-3E72-419F-A5EE-E5282FBF01CD}" type="pres">
      <dgm:prSet presAssocID="{073E0F53-D70B-4EF9-853F-70864B16C563}" presName="node" presStyleLbl="node1" presStyleIdx="2" presStyleCnt="5" custScaleY="97394" custLinFactNeighborX="-39611" custLinFactNeighborY="984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5BBB3B-475E-42E3-8BEE-7F911F4D2C79}" type="pres">
      <dgm:prSet presAssocID="{A63B5CA6-2ABA-4887-92E7-6EB991F4A2C8}" presName="sibTrans" presStyleCnt="0"/>
      <dgm:spPr/>
    </dgm:pt>
    <dgm:pt modelId="{E4542F05-7283-4EAF-A548-548E0FE789D2}" type="pres">
      <dgm:prSet presAssocID="{CBF63C80-344F-45AD-BA6A-AA8E0280D8E5}" presName="node" presStyleLbl="node1" presStyleIdx="3" presStyleCnt="5" custLinFactNeighborX="36668" custLinFactNeighborY="997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09FB10-D823-41F0-AE8F-4206926C87E4}" type="pres">
      <dgm:prSet presAssocID="{BAC92354-3027-4FEC-99C9-A60BDA0D5A34}" presName="sibTrans" presStyleCnt="0"/>
      <dgm:spPr/>
    </dgm:pt>
    <dgm:pt modelId="{14FAF326-3C80-4E84-BA4C-EC147C7B4C1D}" type="pres">
      <dgm:prSet presAssocID="{E162307A-A137-46BA-B393-1BFF74A61564}" presName="node" presStyleLbl="node1" presStyleIdx="4" presStyleCnt="5" custLinFactY="-18996" custLinFactNeighborX="-8825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ABC9CBD-69D7-4271-8A92-0F6C14056A98}" srcId="{310062F4-7D46-4EA3-8725-790A9B863715}" destId="{12F1446E-A872-4F44-ACA4-73E94E01EAAB}" srcOrd="1" destOrd="0" parTransId="{B4C815FA-66FF-40F0-99A4-4B211972789C}" sibTransId="{1205A0C6-5C42-4988-A923-71545C22004E}"/>
    <dgm:cxn modelId="{18A6CF8B-1E5D-4103-A60A-216DF75F158C}" type="presOf" srcId="{073E0F53-D70B-4EF9-853F-70864B16C563}" destId="{12DF873C-3E72-419F-A5EE-E5282FBF01CD}" srcOrd="0" destOrd="0" presId="urn:microsoft.com/office/officeart/2005/8/layout/default"/>
    <dgm:cxn modelId="{EDB5F1DF-AA51-4C6C-922C-8C6261BD4797}" srcId="{310062F4-7D46-4EA3-8725-790A9B863715}" destId="{98C456C9-3F6B-4F52-AE5C-D9FF42E6CAC2}" srcOrd="0" destOrd="0" parTransId="{B16231EB-7AB9-4374-A4D4-3E3891ABB5DD}" sibTransId="{223A2589-101B-4780-B16E-16B695367BA5}"/>
    <dgm:cxn modelId="{E730FBC7-E63D-485D-BFB3-07DD20416DFB}" type="presOf" srcId="{310062F4-7D46-4EA3-8725-790A9B863715}" destId="{F588B060-4CE1-421A-84AA-A213D3BD19E0}" srcOrd="0" destOrd="0" presId="urn:microsoft.com/office/officeart/2005/8/layout/default"/>
    <dgm:cxn modelId="{F957A790-DDFD-4A78-9FB1-1872975C8FE4}" srcId="{310062F4-7D46-4EA3-8725-790A9B863715}" destId="{073E0F53-D70B-4EF9-853F-70864B16C563}" srcOrd="2" destOrd="0" parTransId="{021AF954-CF31-45FF-9217-907A7C1B00C2}" sibTransId="{A63B5CA6-2ABA-4887-92E7-6EB991F4A2C8}"/>
    <dgm:cxn modelId="{8322C5DD-42F0-4C25-8A15-BE0685CC0B87}" srcId="{310062F4-7D46-4EA3-8725-790A9B863715}" destId="{E162307A-A137-46BA-B393-1BFF74A61564}" srcOrd="4" destOrd="0" parTransId="{47F09E2F-6E98-4A96-BAFB-21EC6FAD07BC}" sibTransId="{964098C5-45FF-4BB2-8F6C-2254A5457BEA}"/>
    <dgm:cxn modelId="{052CBB45-F6B0-4458-95F5-7B340C21DD4F}" srcId="{310062F4-7D46-4EA3-8725-790A9B863715}" destId="{CBF63C80-344F-45AD-BA6A-AA8E0280D8E5}" srcOrd="3" destOrd="0" parTransId="{CC7323B3-7656-49B4-B93F-AA8B471D23FF}" sibTransId="{BAC92354-3027-4FEC-99C9-A60BDA0D5A34}"/>
    <dgm:cxn modelId="{F1F9DD37-ECF5-43A6-8B8C-B06ADC252487}" type="presOf" srcId="{CBF63C80-344F-45AD-BA6A-AA8E0280D8E5}" destId="{E4542F05-7283-4EAF-A548-548E0FE789D2}" srcOrd="0" destOrd="0" presId="urn:microsoft.com/office/officeart/2005/8/layout/default"/>
    <dgm:cxn modelId="{DC2AC4EE-B620-45D9-8F8C-3218BBF30A8F}" type="presOf" srcId="{E162307A-A137-46BA-B393-1BFF74A61564}" destId="{14FAF326-3C80-4E84-BA4C-EC147C7B4C1D}" srcOrd="0" destOrd="0" presId="urn:microsoft.com/office/officeart/2005/8/layout/default"/>
    <dgm:cxn modelId="{D1074C10-8090-4413-9437-7B8408ACFD56}" type="presOf" srcId="{12F1446E-A872-4F44-ACA4-73E94E01EAAB}" destId="{260EF370-1C8A-4EFF-9359-6D924525BDB0}" srcOrd="0" destOrd="0" presId="urn:microsoft.com/office/officeart/2005/8/layout/default"/>
    <dgm:cxn modelId="{1D9F08C4-07D1-42C8-981D-E6CD397000A0}" type="presOf" srcId="{98C456C9-3F6B-4F52-AE5C-D9FF42E6CAC2}" destId="{E7D30A0E-2B85-41D5-A51A-0698872C8730}" srcOrd="0" destOrd="0" presId="urn:microsoft.com/office/officeart/2005/8/layout/default"/>
    <dgm:cxn modelId="{5BA9C89A-5AD6-4ABF-A404-CFA196CF7CFD}" type="presParOf" srcId="{F588B060-4CE1-421A-84AA-A213D3BD19E0}" destId="{E7D30A0E-2B85-41D5-A51A-0698872C8730}" srcOrd="0" destOrd="0" presId="urn:microsoft.com/office/officeart/2005/8/layout/default"/>
    <dgm:cxn modelId="{AAADA2FD-1B1F-4A3D-B479-06E4D4B827C8}" type="presParOf" srcId="{F588B060-4CE1-421A-84AA-A213D3BD19E0}" destId="{8DCCB5EF-4340-4084-891C-6C7CDEEA6B5D}" srcOrd="1" destOrd="0" presId="urn:microsoft.com/office/officeart/2005/8/layout/default"/>
    <dgm:cxn modelId="{EF603C53-6850-4F5E-BC02-950C5D540D8C}" type="presParOf" srcId="{F588B060-4CE1-421A-84AA-A213D3BD19E0}" destId="{260EF370-1C8A-4EFF-9359-6D924525BDB0}" srcOrd="2" destOrd="0" presId="urn:microsoft.com/office/officeart/2005/8/layout/default"/>
    <dgm:cxn modelId="{0BCE01C2-3EA1-463E-B580-25D83C32A029}" type="presParOf" srcId="{F588B060-4CE1-421A-84AA-A213D3BD19E0}" destId="{AAFBCBC9-A7AD-4471-952B-D721A794655E}" srcOrd="3" destOrd="0" presId="urn:microsoft.com/office/officeart/2005/8/layout/default"/>
    <dgm:cxn modelId="{967FB775-3F61-43C4-B854-50C3A9386974}" type="presParOf" srcId="{F588B060-4CE1-421A-84AA-A213D3BD19E0}" destId="{12DF873C-3E72-419F-A5EE-E5282FBF01CD}" srcOrd="4" destOrd="0" presId="urn:microsoft.com/office/officeart/2005/8/layout/default"/>
    <dgm:cxn modelId="{B3AB7ED6-FB32-4CEE-A983-48902D9925B1}" type="presParOf" srcId="{F588B060-4CE1-421A-84AA-A213D3BD19E0}" destId="{625BBB3B-475E-42E3-8BEE-7F911F4D2C79}" srcOrd="5" destOrd="0" presId="urn:microsoft.com/office/officeart/2005/8/layout/default"/>
    <dgm:cxn modelId="{8C7C285E-7124-45AC-ADB7-18C418A9D2F2}" type="presParOf" srcId="{F588B060-4CE1-421A-84AA-A213D3BD19E0}" destId="{E4542F05-7283-4EAF-A548-548E0FE789D2}" srcOrd="6" destOrd="0" presId="urn:microsoft.com/office/officeart/2005/8/layout/default"/>
    <dgm:cxn modelId="{4AD9C941-EA1C-400F-A66A-885042562FB7}" type="presParOf" srcId="{F588B060-4CE1-421A-84AA-A213D3BD19E0}" destId="{2709FB10-D823-41F0-AE8F-4206926C87E4}" srcOrd="7" destOrd="0" presId="urn:microsoft.com/office/officeart/2005/8/layout/default"/>
    <dgm:cxn modelId="{07660BB9-E277-4C92-BD4F-F6422B1FCF28}" type="presParOf" srcId="{F588B060-4CE1-421A-84AA-A213D3BD19E0}" destId="{14FAF326-3C80-4E84-BA4C-EC147C7B4C1D}" srcOrd="8" destOrd="0" presId="urn:microsoft.com/office/officeart/2005/8/layout/default"/>
  </dgm:cxnLst>
  <dgm:bg>
    <a:solidFill>
      <a:schemeClr val="accent6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A266976-64FD-44A5-B19F-469DCEF75A40}" type="doc">
      <dgm:prSet loTypeId="urn:microsoft.com/office/officeart/2005/8/layout/vList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F6E2645-4B00-40DF-917B-9B79733FA46E}">
      <dgm:prSet phldrT="[نص]" custT="1"/>
      <dgm:spPr/>
      <dgm:t>
        <a:bodyPr/>
        <a:lstStyle/>
        <a:p>
          <a:pPr rtl="1"/>
          <a:r>
            <a:rPr lang="ar-SA" sz="4000" b="1" dirty="0" smtClean="0">
              <a:ea typeface="Calibri"/>
            </a:rPr>
            <a:t>الاسئلة التعليمية :</a:t>
          </a:r>
          <a:endParaRPr lang="ar-SA" sz="4000" b="1" dirty="0"/>
        </a:p>
      </dgm:t>
    </dgm:pt>
    <dgm:pt modelId="{9D8817F1-8299-425E-9430-E8319825EC49}" type="parTrans" cxnId="{53922AAF-F71A-4D22-A3C0-84D9C7D2C3A3}">
      <dgm:prSet/>
      <dgm:spPr/>
      <dgm:t>
        <a:bodyPr/>
        <a:lstStyle/>
        <a:p>
          <a:pPr rtl="1"/>
          <a:endParaRPr lang="ar-SA" sz="3200" b="1"/>
        </a:p>
      </dgm:t>
    </dgm:pt>
    <dgm:pt modelId="{C8A2939B-FEA7-4162-B831-73DC894494C8}" type="sibTrans" cxnId="{53922AAF-F71A-4D22-A3C0-84D9C7D2C3A3}">
      <dgm:prSet/>
      <dgm:spPr/>
      <dgm:t>
        <a:bodyPr/>
        <a:lstStyle/>
        <a:p>
          <a:pPr rtl="1"/>
          <a:endParaRPr lang="ar-SA" sz="3200" b="1"/>
        </a:p>
      </dgm:t>
    </dgm:pt>
    <dgm:pt modelId="{C5590F5C-9178-45B0-BB63-743BD80E1452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algn="ctr" rtl="1"/>
          <a:r>
            <a:rPr lang="ar-SA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</a:rPr>
            <a:t>تهدف الى اكساب التلميذ معلومات ومعارف, واتجاهات ومهارات.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B6DB4A5-144F-4155-B369-C7260F3886C8}" type="parTrans" cxnId="{24350076-4A50-4DF3-8E97-9CD7C198026D}">
      <dgm:prSet/>
      <dgm:spPr/>
      <dgm:t>
        <a:bodyPr/>
        <a:lstStyle/>
        <a:p>
          <a:pPr rtl="1"/>
          <a:endParaRPr lang="ar-SA" sz="3200" b="1"/>
        </a:p>
      </dgm:t>
    </dgm:pt>
    <dgm:pt modelId="{5A15729F-3E8A-4EC7-BEEF-D113A02EF0D8}" type="sibTrans" cxnId="{24350076-4A50-4DF3-8E97-9CD7C198026D}">
      <dgm:prSet/>
      <dgm:spPr/>
      <dgm:t>
        <a:bodyPr/>
        <a:lstStyle/>
        <a:p>
          <a:pPr rtl="1"/>
          <a:endParaRPr lang="ar-SA" sz="3200" b="1"/>
        </a:p>
      </dgm:t>
    </dgm:pt>
    <dgm:pt modelId="{4D1F2EB0-27AC-4C2E-A825-D85D5234D445}">
      <dgm:prSet phldrT="[نص]" custT="1"/>
      <dgm:spPr/>
      <dgm:t>
        <a:bodyPr/>
        <a:lstStyle/>
        <a:p>
          <a:pPr rtl="1"/>
          <a:r>
            <a:rPr lang="ar-SA" sz="4000" b="1" dirty="0" smtClean="0">
              <a:ea typeface="Calibri"/>
            </a:rPr>
            <a:t>الاسئلة التقييمية: </a:t>
          </a:r>
          <a:endParaRPr lang="ar-SA" sz="4000" b="1" dirty="0"/>
        </a:p>
      </dgm:t>
    </dgm:pt>
    <dgm:pt modelId="{F11AD915-2B98-4ADE-9CF1-F263282D2CC2}" type="parTrans" cxnId="{515185CD-11B4-4248-A424-0CA163EDC532}">
      <dgm:prSet/>
      <dgm:spPr/>
      <dgm:t>
        <a:bodyPr/>
        <a:lstStyle/>
        <a:p>
          <a:pPr rtl="1"/>
          <a:endParaRPr lang="ar-SA" sz="3200" b="1"/>
        </a:p>
      </dgm:t>
    </dgm:pt>
    <dgm:pt modelId="{F29DDED9-BEAC-499B-8AF6-D78B33C9F741}" type="sibTrans" cxnId="{515185CD-11B4-4248-A424-0CA163EDC532}">
      <dgm:prSet/>
      <dgm:spPr/>
      <dgm:t>
        <a:bodyPr/>
        <a:lstStyle/>
        <a:p>
          <a:pPr rtl="1"/>
          <a:endParaRPr lang="ar-SA" sz="3200" b="1"/>
        </a:p>
      </dgm:t>
    </dgm:pt>
    <dgm:pt modelId="{0CF91352-D7A6-4308-AB06-0698C0BC9836}">
      <dgm:prSet phldrT="[نص]" custT="1"/>
      <dgm:spPr/>
      <dgm:t>
        <a:bodyPr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pPr algn="ctr" rtl="1"/>
          <a:r>
            <a:rPr lang="ar-SA" sz="3200" b="1" cap="none" spc="0" dirty="0" smtClean="0">
              <a:ln w="1905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ea typeface="Calibri"/>
            </a:rPr>
            <a:t>تهدف التحقق من الخبرات والمعلومات المكتسبة لدى التلميذ.</a:t>
          </a:r>
          <a:endParaRPr lang="ar-SA" sz="3200" b="1" cap="none" spc="0" dirty="0">
            <a:ln w="19050">
              <a:solidFill>
                <a:srgbClr val="00B050"/>
              </a:solidFill>
              <a:prstDash val="solid"/>
            </a:ln>
            <a:solidFill>
              <a:srgbClr val="00B050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7C0155B6-2B24-4D7E-A77F-F0CFBCF3EAE7}" type="parTrans" cxnId="{D7E3C9B2-1C42-4C44-B215-FB0CB873618E}">
      <dgm:prSet/>
      <dgm:spPr/>
      <dgm:t>
        <a:bodyPr/>
        <a:lstStyle/>
        <a:p>
          <a:pPr rtl="1"/>
          <a:endParaRPr lang="ar-SA" sz="3200" b="1"/>
        </a:p>
      </dgm:t>
    </dgm:pt>
    <dgm:pt modelId="{D0921B3C-108E-48B1-A3B6-8EC433DA3E6D}" type="sibTrans" cxnId="{D7E3C9B2-1C42-4C44-B215-FB0CB873618E}">
      <dgm:prSet/>
      <dgm:spPr/>
      <dgm:t>
        <a:bodyPr/>
        <a:lstStyle/>
        <a:p>
          <a:pPr rtl="1"/>
          <a:endParaRPr lang="ar-SA" sz="3200" b="1"/>
        </a:p>
      </dgm:t>
    </dgm:pt>
    <dgm:pt modelId="{6D6BDD07-5EAA-4A1F-A5CE-8963ECA0C105}" type="pres">
      <dgm:prSet presAssocID="{AA266976-64FD-44A5-B19F-469DCEF75A4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D2B0532-95EC-447B-8D15-19DF8F2441D2}" type="pres">
      <dgm:prSet presAssocID="{DF6E2645-4B00-40DF-917B-9B79733FA46E}" presName="linNode" presStyleCnt="0"/>
      <dgm:spPr/>
    </dgm:pt>
    <dgm:pt modelId="{A96B1B21-978C-4ABE-AE00-89BBCC5C489D}" type="pres">
      <dgm:prSet presAssocID="{DF6E2645-4B00-40DF-917B-9B79733FA46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3F98ED-AF34-466E-AFE6-1318836D7422}" type="pres">
      <dgm:prSet presAssocID="{DF6E2645-4B00-40DF-917B-9B79733FA46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3F1942-134B-4BC3-B140-DFD769B31DB2}" type="pres">
      <dgm:prSet presAssocID="{C8A2939B-FEA7-4162-B831-73DC894494C8}" presName="spacing" presStyleCnt="0"/>
      <dgm:spPr/>
    </dgm:pt>
    <dgm:pt modelId="{16AB77CC-6D13-4842-A22B-3D19CAAA07F8}" type="pres">
      <dgm:prSet presAssocID="{4D1F2EB0-27AC-4C2E-A825-D85D5234D445}" presName="linNode" presStyleCnt="0"/>
      <dgm:spPr/>
    </dgm:pt>
    <dgm:pt modelId="{541FAC60-AD55-44C5-BA40-4F39727B324B}" type="pres">
      <dgm:prSet presAssocID="{4D1F2EB0-27AC-4C2E-A825-D85D5234D44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130FF2-216C-43A3-A113-C11EAF160A78}" type="pres">
      <dgm:prSet presAssocID="{4D1F2EB0-27AC-4C2E-A825-D85D5234D44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15185CD-11B4-4248-A424-0CA163EDC532}" srcId="{AA266976-64FD-44A5-B19F-469DCEF75A40}" destId="{4D1F2EB0-27AC-4C2E-A825-D85D5234D445}" srcOrd="1" destOrd="0" parTransId="{F11AD915-2B98-4ADE-9CF1-F263282D2CC2}" sibTransId="{F29DDED9-BEAC-499B-8AF6-D78B33C9F741}"/>
    <dgm:cxn modelId="{24350076-4A50-4DF3-8E97-9CD7C198026D}" srcId="{DF6E2645-4B00-40DF-917B-9B79733FA46E}" destId="{C5590F5C-9178-45B0-BB63-743BD80E1452}" srcOrd="0" destOrd="0" parTransId="{3B6DB4A5-144F-4155-B369-C7260F3886C8}" sibTransId="{5A15729F-3E8A-4EC7-BEEF-D113A02EF0D8}"/>
    <dgm:cxn modelId="{D7E3C9B2-1C42-4C44-B215-FB0CB873618E}" srcId="{4D1F2EB0-27AC-4C2E-A825-D85D5234D445}" destId="{0CF91352-D7A6-4308-AB06-0698C0BC9836}" srcOrd="0" destOrd="0" parTransId="{7C0155B6-2B24-4D7E-A77F-F0CFBCF3EAE7}" sibTransId="{D0921B3C-108E-48B1-A3B6-8EC433DA3E6D}"/>
    <dgm:cxn modelId="{F8F76846-3836-4C91-BE9F-F463493DB636}" type="presOf" srcId="{0CF91352-D7A6-4308-AB06-0698C0BC9836}" destId="{78130FF2-216C-43A3-A113-C11EAF160A78}" srcOrd="0" destOrd="0" presId="urn:microsoft.com/office/officeart/2005/8/layout/vList6"/>
    <dgm:cxn modelId="{7D8395FF-A40B-406E-8024-B3E094A6F623}" type="presOf" srcId="{AA266976-64FD-44A5-B19F-469DCEF75A40}" destId="{6D6BDD07-5EAA-4A1F-A5CE-8963ECA0C105}" srcOrd="0" destOrd="0" presId="urn:microsoft.com/office/officeart/2005/8/layout/vList6"/>
    <dgm:cxn modelId="{FDC3520D-9094-4010-AF91-91C374D6FBAF}" type="presOf" srcId="{DF6E2645-4B00-40DF-917B-9B79733FA46E}" destId="{A96B1B21-978C-4ABE-AE00-89BBCC5C489D}" srcOrd="0" destOrd="0" presId="urn:microsoft.com/office/officeart/2005/8/layout/vList6"/>
    <dgm:cxn modelId="{53922AAF-F71A-4D22-A3C0-84D9C7D2C3A3}" srcId="{AA266976-64FD-44A5-B19F-469DCEF75A40}" destId="{DF6E2645-4B00-40DF-917B-9B79733FA46E}" srcOrd="0" destOrd="0" parTransId="{9D8817F1-8299-425E-9430-E8319825EC49}" sibTransId="{C8A2939B-FEA7-4162-B831-73DC894494C8}"/>
    <dgm:cxn modelId="{EE95565D-BDCE-4174-9F86-DEE5C0589E52}" type="presOf" srcId="{4D1F2EB0-27AC-4C2E-A825-D85D5234D445}" destId="{541FAC60-AD55-44C5-BA40-4F39727B324B}" srcOrd="0" destOrd="0" presId="urn:microsoft.com/office/officeart/2005/8/layout/vList6"/>
    <dgm:cxn modelId="{F68C70B3-742F-4E97-8B72-AECA0A0F4963}" type="presOf" srcId="{C5590F5C-9178-45B0-BB63-743BD80E1452}" destId="{433F98ED-AF34-466E-AFE6-1318836D7422}" srcOrd="0" destOrd="0" presId="urn:microsoft.com/office/officeart/2005/8/layout/vList6"/>
    <dgm:cxn modelId="{CD7A080B-FCF6-407E-9E12-43AD259D05E1}" type="presParOf" srcId="{6D6BDD07-5EAA-4A1F-A5CE-8963ECA0C105}" destId="{7D2B0532-95EC-447B-8D15-19DF8F2441D2}" srcOrd="0" destOrd="0" presId="urn:microsoft.com/office/officeart/2005/8/layout/vList6"/>
    <dgm:cxn modelId="{B9C65ECC-6188-4BA8-AF6F-5BA6512EAB05}" type="presParOf" srcId="{7D2B0532-95EC-447B-8D15-19DF8F2441D2}" destId="{A96B1B21-978C-4ABE-AE00-89BBCC5C489D}" srcOrd="0" destOrd="0" presId="urn:microsoft.com/office/officeart/2005/8/layout/vList6"/>
    <dgm:cxn modelId="{EB413751-214B-42AB-858B-1C04E866B0F4}" type="presParOf" srcId="{7D2B0532-95EC-447B-8D15-19DF8F2441D2}" destId="{433F98ED-AF34-466E-AFE6-1318836D7422}" srcOrd="1" destOrd="0" presId="urn:microsoft.com/office/officeart/2005/8/layout/vList6"/>
    <dgm:cxn modelId="{7DD3CBF6-111E-4B5E-BAE8-FDB2FCEE9AE3}" type="presParOf" srcId="{6D6BDD07-5EAA-4A1F-A5CE-8963ECA0C105}" destId="{503F1942-134B-4BC3-B140-DFD769B31DB2}" srcOrd="1" destOrd="0" presId="urn:microsoft.com/office/officeart/2005/8/layout/vList6"/>
    <dgm:cxn modelId="{8E1DED3C-22C2-46BC-9914-636E35295B4A}" type="presParOf" srcId="{6D6BDD07-5EAA-4A1F-A5CE-8963ECA0C105}" destId="{16AB77CC-6D13-4842-A22B-3D19CAAA07F8}" srcOrd="2" destOrd="0" presId="urn:microsoft.com/office/officeart/2005/8/layout/vList6"/>
    <dgm:cxn modelId="{8CA28696-D17E-446C-9F04-284D4AACB1D2}" type="presParOf" srcId="{16AB77CC-6D13-4842-A22B-3D19CAAA07F8}" destId="{541FAC60-AD55-44C5-BA40-4F39727B324B}" srcOrd="0" destOrd="0" presId="urn:microsoft.com/office/officeart/2005/8/layout/vList6"/>
    <dgm:cxn modelId="{D2809E2D-3C04-4580-BC5E-7BB7B874ED2F}" type="presParOf" srcId="{16AB77CC-6D13-4842-A22B-3D19CAAA07F8}" destId="{78130FF2-216C-43A3-A113-C11EAF160A7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02932A1-60F8-460D-BFF1-C7179E58EE96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3B0D4894-2253-4BF5-9A15-C9F81DB47927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0070C0"/>
              </a:solidFill>
            </a:rPr>
            <a:t>3- أسئلة </a:t>
          </a:r>
          <a:r>
            <a:rPr lang="ar-SA" sz="2800" b="1" dirty="0" err="1" smtClean="0">
              <a:solidFill>
                <a:srgbClr val="0070C0"/>
              </a:solidFill>
            </a:rPr>
            <a:t>تلقينية :</a:t>
          </a:r>
          <a:endParaRPr lang="ar-SA" sz="2800" b="1" dirty="0" smtClean="0">
            <a:solidFill>
              <a:srgbClr val="0070C0"/>
            </a:solidFill>
          </a:endParaRPr>
        </a:p>
        <a:p>
          <a:pPr rtl="1"/>
          <a:r>
            <a:rPr lang="ar-SA" sz="2800" b="1" dirty="0" smtClean="0">
              <a:solidFill>
                <a:srgbClr val="0070C0"/>
              </a:solidFill>
            </a:rPr>
            <a:t>هي أسئلة تحمل بعض التلميحات التي تمكن التلميذ من الإجابة الصحيحة على السؤال.</a:t>
          </a:r>
        </a:p>
        <a:p>
          <a:pPr rtl="1"/>
          <a:endParaRPr lang="ar-SA" sz="2800" b="1" dirty="0">
            <a:solidFill>
              <a:srgbClr val="0070C0"/>
            </a:solidFill>
          </a:endParaRPr>
        </a:p>
      </dgm:t>
    </dgm:pt>
    <dgm:pt modelId="{04765F0E-D2CE-45AF-8030-AC64F339ABCB}" type="parTrans" cxnId="{6286CB41-C966-4264-9792-952E99FB8120}">
      <dgm:prSet/>
      <dgm:spPr/>
      <dgm:t>
        <a:bodyPr/>
        <a:lstStyle/>
        <a:p>
          <a:pPr rtl="1"/>
          <a:endParaRPr lang="ar-SA" sz="2800" b="1"/>
        </a:p>
      </dgm:t>
    </dgm:pt>
    <dgm:pt modelId="{C0D72FF3-5278-41B5-A5F2-6A6ABA01FE63}" type="sibTrans" cxnId="{6286CB41-C966-4264-9792-952E99FB8120}">
      <dgm:prSet/>
      <dgm:spPr/>
      <dgm:t>
        <a:bodyPr/>
        <a:lstStyle/>
        <a:p>
          <a:pPr rtl="1"/>
          <a:endParaRPr lang="ar-SA" sz="2800" b="1"/>
        </a:p>
      </dgm:t>
    </dgm:pt>
    <dgm:pt modelId="{46855F13-7A9F-46A9-B334-103CC74E14EC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accent4">
                  <a:lumMod val="75000"/>
                </a:schemeClr>
              </a:solidFill>
            </a:rPr>
            <a:t>2- أسئلة توجيه </a:t>
          </a:r>
          <a:r>
            <a:rPr lang="ar-SA" sz="2800" b="1" dirty="0" err="1" smtClean="0">
              <a:solidFill>
                <a:schemeClr val="accent4">
                  <a:lumMod val="75000"/>
                </a:schemeClr>
              </a:solidFill>
            </a:rPr>
            <a:t>السلوك :</a:t>
          </a:r>
          <a:endParaRPr lang="ar-SA" sz="2800" b="1" dirty="0" smtClean="0">
            <a:solidFill>
              <a:schemeClr val="accent4">
                <a:lumMod val="75000"/>
              </a:schemeClr>
            </a:solidFill>
          </a:endParaRPr>
        </a:p>
        <a:p>
          <a:pPr rtl="1"/>
          <a:r>
            <a:rPr lang="ar-SA" sz="2800" b="1" dirty="0" smtClean="0">
              <a:solidFill>
                <a:schemeClr val="accent4">
                  <a:lumMod val="75000"/>
                </a:schemeClr>
              </a:solidFill>
            </a:rPr>
            <a:t>هي أسئلة تدعو التلميذ لتصرف </a:t>
          </a:r>
          <a:r>
            <a:rPr lang="ar-SA" sz="2800" b="1" dirty="0" err="1" smtClean="0">
              <a:solidFill>
                <a:schemeClr val="accent4">
                  <a:lumMod val="75000"/>
                </a:schemeClr>
              </a:solidFill>
            </a:rPr>
            <a:t>معين </a:t>
          </a:r>
          <a:r>
            <a:rPr lang="ar-SA" sz="2800" b="1" dirty="0" smtClean="0">
              <a:solidFill>
                <a:schemeClr val="accent4">
                  <a:lumMod val="75000"/>
                </a:schemeClr>
              </a:solidFill>
            </a:rPr>
            <a:t>, أو الامتناع عن سلوك </a:t>
          </a:r>
          <a:r>
            <a:rPr lang="ar-SA" sz="2800" b="1" dirty="0" err="1" smtClean="0">
              <a:solidFill>
                <a:schemeClr val="accent4">
                  <a:lumMod val="75000"/>
                </a:schemeClr>
              </a:solidFill>
            </a:rPr>
            <a:t>معين </a:t>
          </a:r>
          <a:r>
            <a:rPr lang="ar-SA" sz="2800" b="1" dirty="0" smtClean="0">
              <a:solidFill>
                <a:schemeClr val="accent4">
                  <a:lumMod val="75000"/>
                </a:schemeClr>
              </a:solidFill>
            </a:rPr>
            <a:t>,وهي لا تتطلب </a:t>
          </a:r>
          <a:r>
            <a:rPr lang="ar-SA" sz="2800" b="1" dirty="0" err="1" smtClean="0">
              <a:solidFill>
                <a:schemeClr val="accent4">
                  <a:lumMod val="75000"/>
                </a:schemeClr>
              </a:solidFill>
            </a:rPr>
            <a:t>إجابة </a:t>
          </a:r>
          <a:r>
            <a:rPr lang="ar-SA" sz="2800" b="1" dirty="0" smtClean="0">
              <a:solidFill>
                <a:schemeClr val="accent4">
                  <a:lumMod val="75000"/>
                </a:schemeClr>
              </a:solidFill>
            </a:rPr>
            <a:t>, وإنما تتطلب تصرفاً سلوكياً معيناً</a:t>
          </a:r>
          <a:endParaRPr lang="ar-SA" sz="2800" b="1" dirty="0">
            <a:solidFill>
              <a:schemeClr val="accent4">
                <a:lumMod val="75000"/>
              </a:schemeClr>
            </a:solidFill>
          </a:endParaRPr>
        </a:p>
      </dgm:t>
    </dgm:pt>
    <dgm:pt modelId="{56C9213F-4AFE-4B53-B73F-D4DB90D3904D}" type="parTrans" cxnId="{476E2297-AEEF-45C2-8AA0-33ED0813D22D}">
      <dgm:prSet/>
      <dgm:spPr/>
      <dgm:t>
        <a:bodyPr/>
        <a:lstStyle/>
        <a:p>
          <a:pPr rtl="1"/>
          <a:endParaRPr lang="ar-SA" sz="2800" b="1"/>
        </a:p>
      </dgm:t>
    </dgm:pt>
    <dgm:pt modelId="{46D32668-2B33-47A6-A8DC-385EC51229D4}" type="sibTrans" cxnId="{476E2297-AEEF-45C2-8AA0-33ED0813D22D}">
      <dgm:prSet/>
      <dgm:spPr/>
      <dgm:t>
        <a:bodyPr/>
        <a:lstStyle/>
        <a:p>
          <a:pPr rtl="1"/>
          <a:endParaRPr lang="ar-SA" sz="2800" b="1"/>
        </a:p>
      </dgm:t>
    </dgm:pt>
    <dgm:pt modelId="{B69D9417-3320-4582-96CD-342118A886F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00"/>
              </a:solidFill>
            </a:rPr>
            <a:t>1- الأسئلة </a:t>
          </a:r>
          <a:r>
            <a:rPr lang="ar-SA" sz="2800" b="1" dirty="0" err="1" smtClean="0">
              <a:solidFill>
                <a:srgbClr val="FFFF00"/>
              </a:solidFill>
            </a:rPr>
            <a:t>الاسترسالية</a:t>
          </a:r>
          <a:r>
            <a:rPr lang="ar-SA" sz="2800" b="1" dirty="0" smtClean="0">
              <a:solidFill>
                <a:srgbClr val="FFFF00"/>
              </a:solidFill>
            </a:rPr>
            <a:t> </a:t>
          </a:r>
          <a:r>
            <a:rPr lang="ar-SA" sz="2800" b="1" dirty="0" err="1" smtClean="0">
              <a:solidFill>
                <a:srgbClr val="FFFF00"/>
              </a:solidFill>
            </a:rPr>
            <a:t>:</a:t>
          </a:r>
          <a:endParaRPr lang="ar-SA" sz="2800" b="1" dirty="0" smtClean="0">
            <a:solidFill>
              <a:srgbClr val="FFFF00"/>
            </a:solidFill>
          </a:endParaRPr>
        </a:p>
        <a:p>
          <a:pPr rtl="1"/>
          <a:r>
            <a:rPr lang="ar-SA" sz="2800" b="1" dirty="0" smtClean="0">
              <a:solidFill>
                <a:srgbClr val="FFFF00"/>
              </a:solidFill>
            </a:rPr>
            <a:t>هي أسئلة ترد أثناء شرح </a:t>
          </a:r>
          <a:r>
            <a:rPr lang="ar-SA" sz="2800" b="1" dirty="0" err="1" smtClean="0">
              <a:solidFill>
                <a:srgbClr val="FFFF00"/>
              </a:solidFill>
            </a:rPr>
            <a:t>المعلم </a:t>
          </a:r>
          <a:r>
            <a:rPr lang="ar-SA" sz="2800" b="1" dirty="0" smtClean="0">
              <a:solidFill>
                <a:srgbClr val="FFFF00"/>
              </a:solidFill>
            </a:rPr>
            <a:t>, ولا تتطلب إجابة من التلميذ.</a:t>
          </a:r>
          <a:endParaRPr lang="ar-SA" sz="2800" b="1" dirty="0">
            <a:solidFill>
              <a:srgbClr val="FFFF00"/>
            </a:solidFill>
          </a:endParaRPr>
        </a:p>
      </dgm:t>
    </dgm:pt>
    <dgm:pt modelId="{DB390359-F335-40C6-8739-7415E865A10F}" type="parTrans" cxnId="{C58AA980-8E52-48C2-ADBF-BEED9A7FA882}">
      <dgm:prSet/>
      <dgm:spPr/>
      <dgm:t>
        <a:bodyPr/>
        <a:lstStyle/>
        <a:p>
          <a:pPr rtl="1"/>
          <a:endParaRPr lang="ar-SA" sz="2800" b="1"/>
        </a:p>
      </dgm:t>
    </dgm:pt>
    <dgm:pt modelId="{3A976570-0F5F-4FD1-A7CB-41FCD225D4CB}" type="sibTrans" cxnId="{C58AA980-8E52-48C2-ADBF-BEED9A7FA882}">
      <dgm:prSet/>
      <dgm:spPr/>
      <dgm:t>
        <a:bodyPr/>
        <a:lstStyle/>
        <a:p>
          <a:pPr rtl="1"/>
          <a:endParaRPr lang="ar-SA" sz="2800" b="1"/>
        </a:p>
      </dgm:t>
    </dgm:pt>
    <dgm:pt modelId="{D2DE9361-C7D7-4D8A-9D1C-7826022C534B}" type="pres">
      <dgm:prSet presAssocID="{202932A1-60F8-460D-BFF1-C7179E58EE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959F4C0-DF3D-4CFF-B8F0-033F34617F6A}" type="pres">
      <dgm:prSet presAssocID="{3B0D4894-2253-4BF5-9A15-C9F81DB4792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F87802-00EE-4C69-8190-66D1DFA9F154}" type="pres">
      <dgm:prSet presAssocID="{C0D72FF3-5278-41B5-A5F2-6A6ABA01FE63}" presName="sibTrans" presStyleCnt="0"/>
      <dgm:spPr/>
      <dgm:t>
        <a:bodyPr/>
        <a:lstStyle/>
        <a:p>
          <a:pPr rtl="1"/>
          <a:endParaRPr lang="ar-SA"/>
        </a:p>
      </dgm:t>
    </dgm:pt>
    <dgm:pt modelId="{9D395CC7-AC6C-4300-9CF3-B0A9795ED514}" type="pres">
      <dgm:prSet presAssocID="{46855F13-7A9F-46A9-B334-103CC74E14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20367F-5B60-452E-8F8A-098397FA5109}" type="pres">
      <dgm:prSet presAssocID="{46D32668-2B33-47A6-A8DC-385EC51229D4}" presName="sibTrans" presStyleCnt="0"/>
      <dgm:spPr/>
      <dgm:t>
        <a:bodyPr/>
        <a:lstStyle/>
        <a:p>
          <a:pPr rtl="1"/>
          <a:endParaRPr lang="ar-SA"/>
        </a:p>
      </dgm:t>
    </dgm:pt>
    <dgm:pt modelId="{DE337B75-B774-4B32-9D85-4F03B9E7177D}" type="pres">
      <dgm:prSet presAssocID="{B69D9417-3320-4582-96CD-342118A886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C72B7B-652C-490A-8F97-8840D09B0721}" type="presOf" srcId="{46855F13-7A9F-46A9-B334-103CC74E14EC}" destId="{9D395CC7-AC6C-4300-9CF3-B0A9795ED514}" srcOrd="0" destOrd="0" presId="urn:microsoft.com/office/officeart/2005/8/layout/hList6"/>
    <dgm:cxn modelId="{33A7FA1E-85EC-4801-AB7A-4DDEC9555AF4}" type="presOf" srcId="{B69D9417-3320-4582-96CD-342118A886F9}" destId="{DE337B75-B774-4B32-9D85-4F03B9E7177D}" srcOrd="0" destOrd="0" presId="urn:microsoft.com/office/officeart/2005/8/layout/hList6"/>
    <dgm:cxn modelId="{476E2297-AEEF-45C2-8AA0-33ED0813D22D}" srcId="{202932A1-60F8-460D-BFF1-C7179E58EE96}" destId="{46855F13-7A9F-46A9-B334-103CC74E14EC}" srcOrd="1" destOrd="0" parTransId="{56C9213F-4AFE-4B53-B73F-D4DB90D3904D}" sibTransId="{46D32668-2B33-47A6-A8DC-385EC51229D4}"/>
    <dgm:cxn modelId="{6286CB41-C966-4264-9792-952E99FB8120}" srcId="{202932A1-60F8-460D-BFF1-C7179E58EE96}" destId="{3B0D4894-2253-4BF5-9A15-C9F81DB47927}" srcOrd="0" destOrd="0" parTransId="{04765F0E-D2CE-45AF-8030-AC64F339ABCB}" sibTransId="{C0D72FF3-5278-41B5-A5F2-6A6ABA01FE63}"/>
    <dgm:cxn modelId="{FAD18282-77EF-4EF2-BE3D-F225760A0D4C}" type="presOf" srcId="{202932A1-60F8-460D-BFF1-C7179E58EE96}" destId="{D2DE9361-C7D7-4D8A-9D1C-7826022C534B}" srcOrd="0" destOrd="0" presId="urn:microsoft.com/office/officeart/2005/8/layout/hList6"/>
    <dgm:cxn modelId="{C58AA980-8E52-48C2-ADBF-BEED9A7FA882}" srcId="{202932A1-60F8-460D-BFF1-C7179E58EE96}" destId="{B69D9417-3320-4582-96CD-342118A886F9}" srcOrd="2" destOrd="0" parTransId="{DB390359-F335-40C6-8739-7415E865A10F}" sibTransId="{3A976570-0F5F-4FD1-A7CB-41FCD225D4CB}"/>
    <dgm:cxn modelId="{42361C82-E68F-4E32-B07B-C8071D673159}" type="presOf" srcId="{3B0D4894-2253-4BF5-9A15-C9F81DB47927}" destId="{A959F4C0-DF3D-4CFF-B8F0-033F34617F6A}" srcOrd="0" destOrd="0" presId="urn:microsoft.com/office/officeart/2005/8/layout/hList6"/>
    <dgm:cxn modelId="{E40C3B5E-5999-4777-A61D-595A34734A09}" type="presParOf" srcId="{D2DE9361-C7D7-4D8A-9D1C-7826022C534B}" destId="{A959F4C0-DF3D-4CFF-B8F0-033F34617F6A}" srcOrd="0" destOrd="0" presId="urn:microsoft.com/office/officeart/2005/8/layout/hList6"/>
    <dgm:cxn modelId="{F59D8106-45D1-4A03-80C8-AD9740E8D917}" type="presParOf" srcId="{D2DE9361-C7D7-4D8A-9D1C-7826022C534B}" destId="{D4F87802-00EE-4C69-8190-66D1DFA9F154}" srcOrd="1" destOrd="0" presId="urn:microsoft.com/office/officeart/2005/8/layout/hList6"/>
    <dgm:cxn modelId="{5C297490-723B-45E4-8F6B-EE7F78D2C8DA}" type="presParOf" srcId="{D2DE9361-C7D7-4D8A-9D1C-7826022C534B}" destId="{9D395CC7-AC6C-4300-9CF3-B0A9795ED514}" srcOrd="2" destOrd="0" presId="urn:microsoft.com/office/officeart/2005/8/layout/hList6"/>
    <dgm:cxn modelId="{58769E4E-AA6D-4094-A9EA-42717C701A65}" type="presParOf" srcId="{D2DE9361-C7D7-4D8A-9D1C-7826022C534B}" destId="{5A20367F-5B60-452E-8F8A-098397FA5109}" srcOrd="3" destOrd="0" presId="urn:microsoft.com/office/officeart/2005/8/layout/hList6"/>
    <dgm:cxn modelId="{0E395064-3E24-472E-B107-6B224C8AA296}" type="presParOf" srcId="{D2DE9361-C7D7-4D8A-9D1C-7826022C534B}" destId="{DE337B75-B774-4B32-9D85-4F03B9E7177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B612D9B-24C8-4536-B6E2-3E74EBCC30F6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2E78707B-B83F-4319-8EBA-AFD7D555FF0E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7030A0"/>
              </a:solidFill>
            </a:rPr>
            <a:t>5- أسئلة </a:t>
          </a:r>
          <a:r>
            <a:rPr lang="ar-SA" sz="2800" b="1" dirty="0" err="1" smtClean="0">
              <a:solidFill>
                <a:srgbClr val="7030A0"/>
              </a:solidFill>
            </a:rPr>
            <a:t>التمهيدية :</a:t>
          </a:r>
          <a:endParaRPr lang="ar-SA" sz="2800" b="1" dirty="0" smtClean="0">
            <a:solidFill>
              <a:srgbClr val="7030A0"/>
            </a:solidFill>
          </a:endParaRPr>
        </a:p>
        <a:p>
          <a:pPr rtl="1"/>
          <a:r>
            <a:rPr lang="ar-SA" sz="2800" b="1" dirty="0" smtClean="0">
              <a:solidFill>
                <a:srgbClr val="7030A0"/>
              </a:solidFill>
            </a:rPr>
            <a:t>هي أسئلة يوجهها المعلم في بداية الدرس </a:t>
          </a:r>
          <a:r>
            <a:rPr lang="ar-SA" sz="2800" b="1" dirty="0" err="1" smtClean="0">
              <a:solidFill>
                <a:srgbClr val="7030A0"/>
              </a:solidFill>
            </a:rPr>
            <a:t>الجديد </a:t>
          </a:r>
          <a:r>
            <a:rPr lang="ar-SA" sz="2800" b="1" dirty="0" smtClean="0">
              <a:solidFill>
                <a:srgbClr val="7030A0"/>
              </a:solidFill>
            </a:rPr>
            <a:t>, لربط المعلومات السابقة للتلاميذ بموضوع </a:t>
          </a:r>
          <a:r>
            <a:rPr lang="ar-SA" sz="2800" b="1" dirty="0" err="1" smtClean="0">
              <a:solidFill>
                <a:srgbClr val="7030A0"/>
              </a:solidFill>
            </a:rPr>
            <a:t>الدرس .</a:t>
          </a:r>
          <a:endParaRPr lang="ar-SA" sz="2800" dirty="0">
            <a:solidFill>
              <a:srgbClr val="7030A0"/>
            </a:solidFill>
          </a:endParaRPr>
        </a:p>
      </dgm:t>
    </dgm:pt>
    <dgm:pt modelId="{F948D851-6E12-44C5-9252-DAD376AEAD79}" type="parTrans" cxnId="{56C6DA8E-DF87-4675-9B8D-CFA7E0839041}">
      <dgm:prSet/>
      <dgm:spPr/>
      <dgm:t>
        <a:bodyPr/>
        <a:lstStyle/>
        <a:p>
          <a:pPr rtl="1"/>
          <a:endParaRPr lang="ar-SA" sz="2800"/>
        </a:p>
      </dgm:t>
    </dgm:pt>
    <dgm:pt modelId="{B9A049CC-FBB2-4E76-A13E-B0E57EBDDFA3}" type="sibTrans" cxnId="{56C6DA8E-DF87-4675-9B8D-CFA7E0839041}">
      <dgm:prSet/>
      <dgm:spPr/>
      <dgm:t>
        <a:bodyPr/>
        <a:lstStyle/>
        <a:p>
          <a:pPr rtl="1"/>
          <a:endParaRPr lang="ar-SA" sz="2800"/>
        </a:p>
      </dgm:t>
    </dgm:pt>
    <dgm:pt modelId="{F27D97ED-BDE4-4186-A85D-D34C3B5AA405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00"/>
              </a:solidFill>
            </a:rPr>
            <a:t>4- أسئلة استثارة </a:t>
          </a:r>
          <a:r>
            <a:rPr lang="ar-SA" sz="2800" b="1" dirty="0" err="1" smtClean="0">
              <a:solidFill>
                <a:srgbClr val="FFFF00"/>
              </a:solidFill>
            </a:rPr>
            <a:t>الدافعية :</a:t>
          </a:r>
          <a:endParaRPr lang="ar-SA" sz="2800" b="1" dirty="0" smtClean="0">
            <a:solidFill>
              <a:srgbClr val="FFFF00"/>
            </a:solidFill>
          </a:endParaRPr>
        </a:p>
        <a:p>
          <a:pPr rtl="1"/>
          <a:r>
            <a:rPr lang="ar-SA" sz="2800" b="1" dirty="0" smtClean="0">
              <a:solidFill>
                <a:srgbClr val="FFFF00"/>
              </a:solidFill>
            </a:rPr>
            <a:t>هي أسئلة تستخدم لاستثارة دافعية التلاميذ نحو الدرس عند الشعور ببعدهم عن </a:t>
          </a:r>
          <a:r>
            <a:rPr lang="ar-SA" sz="2800" b="1" dirty="0" err="1" smtClean="0">
              <a:solidFill>
                <a:srgbClr val="FFFF00"/>
              </a:solidFill>
            </a:rPr>
            <a:t>الدرس.</a:t>
          </a:r>
          <a:r>
            <a:rPr lang="ar-SA" sz="2800" b="1" dirty="0" smtClean="0">
              <a:solidFill>
                <a:srgbClr val="FFFF00"/>
              </a:solidFill>
            </a:rPr>
            <a:t>  </a:t>
          </a:r>
          <a:endParaRPr lang="ar-SA" sz="2800" dirty="0">
            <a:solidFill>
              <a:srgbClr val="FFFF00"/>
            </a:solidFill>
          </a:endParaRPr>
        </a:p>
      </dgm:t>
    </dgm:pt>
    <dgm:pt modelId="{20487CA8-A88F-4ADE-A687-5698FCB35FE1}" type="parTrans" cxnId="{AF649343-A88F-4189-8AE9-58A4FA7C589B}">
      <dgm:prSet/>
      <dgm:spPr/>
      <dgm:t>
        <a:bodyPr/>
        <a:lstStyle/>
        <a:p>
          <a:pPr rtl="1"/>
          <a:endParaRPr lang="ar-SA" sz="2800"/>
        </a:p>
      </dgm:t>
    </dgm:pt>
    <dgm:pt modelId="{3F9F0578-F39C-45E9-9CC2-685BC39406E3}" type="sibTrans" cxnId="{AF649343-A88F-4189-8AE9-58A4FA7C589B}">
      <dgm:prSet/>
      <dgm:spPr/>
      <dgm:t>
        <a:bodyPr/>
        <a:lstStyle/>
        <a:p>
          <a:pPr rtl="1"/>
          <a:endParaRPr lang="ar-SA" sz="2800"/>
        </a:p>
      </dgm:t>
    </dgm:pt>
    <dgm:pt modelId="{B620772C-E8EA-4E40-B995-9DA815128F9A}">
      <dgm:prSet phldrT="[نص]" phldr="1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sz="2800" dirty="0"/>
        </a:p>
      </dgm:t>
    </dgm:pt>
    <dgm:pt modelId="{B5165AA6-920E-46A2-A3C9-72386C9DA658}" type="sibTrans" cxnId="{24F34B10-154E-4E0A-912B-70C11E14F537}">
      <dgm:prSet/>
      <dgm:spPr/>
      <dgm:t>
        <a:bodyPr/>
        <a:lstStyle/>
        <a:p>
          <a:pPr rtl="1"/>
          <a:endParaRPr lang="ar-SA" sz="2800"/>
        </a:p>
      </dgm:t>
    </dgm:pt>
    <dgm:pt modelId="{E9546CAC-A879-49CD-92CD-798F909BA428}" type="parTrans" cxnId="{24F34B10-154E-4E0A-912B-70C11E14F537}">
      <dgm:prSet/>
      <dgm:spPr/>
      <dgm:t>
        <a:bodyPr/>
        <a:lstStyle/>
        <a:p>
          <a:pPr rtl="1"/>
          <a:endParaRPr lang="ar-SA" sz="2800"/>
        </a:p>
      </dgm:t>
    </dgm:pt>
    <dgm:pt modelId="{42875012-9536-410E-AE71-43F059C0C7BD}" type="pres">
      <dgm:prSet presAssocID="{EB612D9B-24C8-4536-B6E2-3E74EBCC30F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3DCC56E-36DD-4376-921F-DF1B9693CE90}" type="pres">
      <dgm:prSet presAssocID="{B620772C-E8EA-4E40-B995-9DA815128F9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65CEAE-1998-4726-9239-54D501363722}" type="pres">
      <dgm:prSet presAssocID="{B5165AA6-920E-46A2-A3C9-72386C9DA658}" presName="sibTrans" presStyleCnt="0"/>
      <dgm:spPr/>
    </dgm:pt>
    <dgm:pt modelId="{EE95A814-FCA3-4FC9-97F4-4E6721C421B2}" type="pres">
      <dgm:prSet presAssocID="{2E78707B-B83F-4319-8EBA-AFD7D555FF0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B36076-19D6-4D27-BAC1-ABCFAA928E45}" type="pres">
      <dgm:prSet presAssocID="{B9A049CC-FBB2-4E76-A13E-B0E57EBDDFA3}" presName="sibTrans" presStyleCnt="0"/>
      <dgm:spPr/>
    </dgm:pt>
    <dgm:pt modelId="{CEABEAA4-A0A1-435E-A62E-579600FDB566}" type="pres">
      <dgm:prSet presAssocID="{F27D97ED-BDE4-4186-A85D-D34C3B5AA40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6C6DA8E-DF87-4675-9B8D-CFA7E0839041}" srcId="{EB612D9B-24C8-4536-B6E2-3E74EBCC30F6}" destId="{2E78707B-B83F-4319-8EBA-AFD7D555FF0E}" srcOrd="1" destOrd="0" parTransId="{F948D851-6E12-44C5-9252-DAD376AEAD79}" sibTransId="{B9A049CC-FBB2-4E76-A13E-B0E57EBDDFA3}"/>
    <dgm:cxn modelId="{E69B6158-07BB-4E96-9C24-4DAF19EE5E72}" type="presOf" srcId="{2E78707B-B83F-4319-8EBA-AFD7D555FF0E}" destId="{EE95A814-FCA3-4FC9-97F4-4E6721C421B2}" srcOrd="0" destOrd="0" presId="urn:microsoft.com/office/officeart/2005/8/layout/hList6"/>
    <dgm:cxn modelId="{96BE5330-8C4E-49C8-BF35-AE23B4C02621}" type="presOf" srcId="{B620772C-E8EA-4E40-B995-9DA815128F9A}" destId="{E3DCC56E-36DD-4376-921F-DF1B9693CE90}" srcOrd="0" destOrd="0" presId="urn:microsoft.com/office/officeart/2005/8/layout/hList6"/>
    <dgm:cxn modelId="{AF649343-A88F-4189-8AE9-58A4FA7C589B}" srcId="{EB612D9B-24C8-4536-B6E2-3E74EBCC30F6}" destId="{F27D97ED-BDE4-4186-A85D-D34C3B5AA405}" srcOrd="2" destOrd="0" parTransId="{20487CA8-A88F-4ADE-A687-5698FCB35FE1}" sibTransId="{3F9F0578-F39C-45E9-9CC2-685BC39406E3}"/>
    <dgm:cxn modelId="{751FDD0B-F502-4C8C-ADCD-7C311BCC6686}" type="presOf" srcId="{F27D97ED-BDE4-4186-A85D-D34C3B5AA405}" destId="{CEABEAA4-A0A1-435E-A62E-579600FDB566}" srcOrd="0" destOrd="0" presId="urn:microsoft.com/office/officeart/2005/8/layout/hList6"/>
    <dgm:cxn modelId="{8DC110C8-476B-4847-B0F4-D548CE0AE043}" type="presOf" srcId="{EB612D9B-24C8-4536-B6E2-3E74EBCC30F6}" destId="{42875012-9536-410E-AE71-43F059C0C7BD}" srcOrd="0" destOrd="0" presId="urn:microsoft.com/office/officeart/2005/8/layout/hList6"/>
    <dgm:cxn modelId="{24F34B10-154E-4E0A-912B-70C11E14F537}" srcId="{EB612D9B-24C8-4536-B6E2-3E74EBCC30F6}" destId="{B620772C-E8EA-4E40-B995-9DA815128F9A}" srcOrd="0" destOrd="0" parTransId="{E9546CAC-A879-49CD-92CD-798F909BA428}" sibTransId="{B5165AA6-920E-46A2-A3C9-72386C9DA658}"/>
    <dgm:cxn modelId="{8D4E1E8B-644C-4351-A94B-DB5D84326C14}" type="presParOf" srcId="{42875012-9536-410E-AE71-43F059C0C7BD}" destId="{E3DCC56E-36DD-4376-921F-DF1B9693CE90}" srcOrd="0" destOrd="0" presId="urn:microsoft.com/office/officeart/2005/8/layout/hList6"/>
    <dgm:cxn modelId="{87F77093-2232-4698-98B7-00DA56F747F8}" type="presParOf" srcId="{42875012-9536-410E-AE71-43F059C0C7BD}" destId="{2965CEAE-1998-4726-9239-54D501363722}" srcOrd="1" destOrd="0" presId="urn:microsoft.com/office/officeart/2005/8/layout/hList6"/>
    <dgm:cxn modelId="{68E1E024-D559-4127-B62D-FECC69E71FEB}" type="presParOf" srcId="{42875012-9536-410E-AE71-43F059C0C7BD}" destId="{EE95A814-FCA3-4FC9-97F4-4E6721C421B2}" srcOrd="2" destOrd="0" presId="urn:microsoft.com/office/officeart/2005/8/layout/hList6"/>
    <dgm:cxn modelId="{28434F5B-F72C-4AA1-8789-DEDAB83FFF2C}" type="presParOf" srcId="{42875012-9536-410E-AE71-43F059C0C7BD}" destId="{72B36076-19D6-4D27-BAC1-ABCFAA928E45}" srcOrd="3" destOrd="0" presId="urn:microsoft.com/office/officeart/2005/8/layout/hList6"/>
    <dgm:cxn modelId="{A1056B82-131C-434B-9CDF-E16206AADEF9}" type="presParOf" srcId="{42875012-9536-410E-AE71-43F059C0C7BD}" destId="{CEABEAA4-A0A1-435E-A62E-579600FDB56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F660B-1B96-4230-AD0A-08AEC6D6033B}" type="doc">
      <dgm:prSet loTypeId="urn:microsoft.com/office/officeart/2005/8/layout/defaul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EAFA2D3-9EC5-485C-BA97-AFE8D6B0E551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تلخيص الدرس السابق.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D7A3B93-47CA-4B8B-B36A-90F313191CB4}" type="parTrans" cxnId="{DFAC546E-0004-4828-A8E5-2964478D1FDB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636F6A51-1369-476B-9034-3071176E0864}" type="sibTrans" cxnId="{DFAC546E-0004-4828-A8E5-2964478D1FDB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AF6C062-22CC-44BC-9B5B-16AEA217E734}">
      <dgm:prSet phldrT="[نص]" custT="1"/>
      <dgm:spPr/>
      <dgm:t>
        <a:bodyPr/>
        <a:lstStyle/>
        <a:p>
          <a:pPr algn="ctr" rtl="1"/>
          <a:r>
            <a:rPr kumimoji="0" lang="ar-SA" sz="3200" b="1" i="0" u="none" strike="noStrike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معلومات التلاميذ وتجاربهم الحياتية </a:t>
          </a:r>
          <a:r>
            <a:rPr kumimoji="0" lang="ar-SA" sz="3200" b="1" i="0" u="none" strike="noStrike" cap="none" spc="0" normalizeH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السابقة ,</a:t>
          </a:r>
          <a:r>
            <a:rPr kumimoji="0" lang="ar-SA" sz="3200" b="1" i="0" u="none" strike="noStrike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 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1615F5C5-D301-4FDA-8703-AD885B00AC70}" type="parTrans" cxnId="{4E8E7F3E-19AA-4532-B33A-AD4218B531F4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00C482D-1CAE-4D95-8CA1-494FAB9DEB3F}" type="sibTrans" cxnId="{4E8E7F3E-19AA-4532-B33A-AD4218B531F4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76DCFDE-2346-40BE-AAF4-0B13C4EFAF44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عرض خريطة </a:t>
          </a:r>
          <a:r>
            <a:rPr lang="ar-SA" sz="3200" b="1" cap="none" spc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مفاهيم .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781335C-713A-4D4C-AFDB-2343D9E0067D}" type="parTrans" cxnId="{DF0FB608-5DA9-42BE-8365-9197FA67CDAF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DC0C61F-1C59-4388-923F-D89F828A5EC5}" type="sibTrans" cxnId="{DF0FB608-5DA9-42BE-8365-9197FA67CDAF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A9A64D68-BEA8-4F20-AC16-37F1DA082D39}">
      <dgm:prSet phldrT="[نص]" custT="1"/>
      <dgm:spPr/>
      <dgm:t>
        <a:bodyPr/>
        <a:lstStyle/>
        <a:p>
          <a:pPr algn="ctr" rtl="1"/>
          <a:r>
            <a:rPr kumimoji="0" lang="ar-SA" sz="3200" b="1" i="0" u="none" strike="noStrike" cap="none" spc="0" normalizeH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طرح أسئلة على الدرس السابق.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A06D18D-6BC5-4165-BE16-E6EC2AE7FFC5}" type="parTrans" cxnId="{D8F3E6F9-ACB7-418F-928A-0DDEF3ECD6D8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66CF54B-BC2F-4D15-8318-453E9FD230D9}" type="sibTrans" cxnId="{D8F3E6F9-ACB7-418F-928A-0DDEF3ECD6D8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BFD1ED3-2B3C-4596-8F12-E4D84292132B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قصة قصيرة عن حدث </a:t>
          </a:r>
          <a:r>
            <a:rPr lang="ar-SA" sz="3200" b="1" cap="none" spc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جاري.</a:t>
          </a:r>
          <a:r>
            <a:rPr kumimoji="0" lang="ar-SA" sz="3200" b="1" i="0" u="none" strike="noStrike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  </a:t>
          </a:r>
          <a:endParaRPr lang="ar-SA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8CF7D91-C54D-49E2-BE5C-F8BD8CECC3B3}" type="parTrans" cxnId="{C5064AFC-C3B8-4007-87BB-483D84CBF58D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C994D02B-7473-4B8C-BF59-8EAEF2DC963D}" type="sibTrans" cxnId="{C5064AFC-C3B8-4007-87BB-483D84CBF58D}">
      <dgm:prSet/>
      <dgm:spPr/>
      <dgm:t>
        <a:bodyPr/>
        <a:lstStyle/>
        <a:p>
          <a:pPr algn="ctr" rtl="1"/>
          <a:endParaRPr lang="ar-SA" sz="32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5A675A4-709E-4C23-BF66-CABEA4F3A4D3}" type="pres">
      <dgm:prSet presAssocID="{187F660B-1B96-4230-AD0A-08AEC6D6033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861B926-23B8-4FF1-B79E-125B3AA75664}" type="pres">
      <dgm:prSet presAssocID="{4EAFA2D3-9EC5-485C-BA97-AFE8D6B0E55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5CF631-DDD2-409D-BFB3-3657F7DDF364}" type="pres">
      <dgm:prSet presAssocID="{636F6A51-1369-476B-9034-3071176E0864}" presName="sibTrans" presStyleCnt="0"/>
      <dgm:spPr/>
    </dgm:pt>
    <dgm:pt modelId="{D8CF87CB-9A60-4FE9-A4CC-2EA6ADE3E96E}" type="pres">
      <dgm:prSet presAssocID="{BAF6C062-22CC-44BC-9B5B-16AEA217E73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E755F8-A6FE-4E8E-9B0A-40E6C7EE71BB}" type="pres">
      <dgm:prSet presAssocID="{800C482D-1CAE-4D95-8CA1-494FAB9DEB3F}" presName="sibTrans" presStyleCnt="0"/>
      <dgm:spPr/>
    </dgm:pt>
    <dgm:pt modelId="{AD74C214-768A-4321-9BF6-9A3CDA53E4E9}" type="pres">
      <dgm:prSet presAssocID="{E76DCFDE-2346-40BE-AAF4-0B13C4EFAF4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A3B407-76B8-4110-9FC7-C290198FED6F}" type="pres">
      <dgm:prSet presAssocID="{4DC0C61F-1C59-4388-923F-D89F828A5EC5}" presName="sibTrans" presStyleCnt="0"/>
      <dgm:spPr/>
    </dgm:pt>
    <dgm:pt modelId="{58A2CEA3-EC17-4C33-9064-3325FA34903E}" type="pres">
      <dgm:prSet presAssocID="{A9A64D68-BEA8-4F20-AC16-37F1DA082D3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49DA6C-8AC6-4394-8BF2-9F65F64142BE}" type="pres">
      <dgm:prSet presAssocID="{D66CF54B-BC2F-4D15-8318-453E9FD230D9}" presName="sibTrans" presStyleCnt="0"/>
      <dgm:spPr/>
    </dgm:pt>
    <dgm:pt modelId="{AE63C4A7-7F9F-4E5F-A52D-6A258BC60732}" type="pres">
      <dgm:prSet presAssocID="{8BFD1ED3-2B3C-4596-8F12-E4D84292132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E46104B-B236-4F1F-AA9A-1FC42E617924}" type="presOf" srcId="{187F660B-1B96-4230-AD0A-08AEC6D6033B}" destId="{E5A675A4-709E-4C23-BF66-CABEA4F3A4D3}" srcOrd="0" destOrd="0" presId="urn:microsoft.com/office/officeart/2005/8/layout/default"/>
    <dgm:cxn modelId="{C5064AFC-C3B8-4007-87BB-483D84CBF58D}" srcId="{187F660B-1B96-4230-AD0A-08AEC6D6033B}" destId="{8BFD1ED3-2B3C-4596-8F12-E4D84292132B}" srcOrd="4" destOrd="0" parTransId="{88CF7D91-C54D-49E2-BE5C-F8BD8CECC3B3}" sibTransId="{C994D02B-7473-4B8C-BF59-8EAEF2DC963D}"/>
    <dgm:cxn modelId="{F8A0E04E-C91D-4903-AAA7-66204AB75C2A}" type="presOf" srcId="{BAF6C062-22CC-44BC-9B5B-16AEA217E734}" destId="{D8CF87CB-9A60-4FE9-A4CC-2EA6ADE3E96E}" srcOrd="0" destOrd="0" presId="urn:microsoft.com/office/officeart/2005/8/layout/default"/>
    <dgm:cxn modelId="{4E8E7F3E-19AA-4532-B33A-AD4218B531F4}" srcId="{187F660B-1B96-4230-AD0A-08AEC6D6033B}" destId="{BAF6C062-22CC-44BC-9B5B-16AEA217E734}" srcOrd="1" destOrd="0" parTransId="{1615F5C5-D301-4FDA-8703-AD885B00AC70}" sibTransId="{800C482D-1CAE-4D95-8CA1-494FAB9DEB3F}"/>
    <dgm:cxn modelId="{D8F3E6F9-ACB7-418F-928A-0DDEF3ECD6D8}" srcId="{187F660B-1B96-4230-AD0A-08AEC6D6033B}" destId="{A9A64D68-BEA8-4F20-AC16-37F1DA082D39}" srcOrd="3" destOrd="0" parTransId="{4A06D18D-6BC5-4165-BE16-E6EC2AE7FFC5}" sibTransId="{D66CF54B-BC2F-4D15-8318-453E9FD230D9}"/>
    <dgm:cxn modelId="{8B501113-D9DE-44C9-B267-0988D2C8B254}" type="presOf" srcId="{A9A64D68-BEA8-4F20-AC16-37F1DA082D39}" destId="{58A2CEA3-EC17-4C33-9064-3325FA34903E}" srcOrd="0" destOrd="0" presId="urn:microsoft.com/office/officeart/2005/8/layout/default"/>
    <dgm:cxn modelId="{D7BD8EDE-6F89-432B-B58D-F1FD082C657B}" type="presOf" srcId="{4EAFA2D3-9EC5-485C-BA97-AFE8D6B0E551}" destId="{5861B926-23B8-4FF1-B79E-125B3AA75664}" srcOrd="0" destOrd="0" presId="urn:microsoft.com/office/officeart/2005/8/layout/default"/>
    <dgm:cxn modelId="{327BEF83-8CD0-4440-9EAA-2F31C7C74111}" type="presOf" srcId="{E76DCFDE-2346-40BE-AAF4-0B13C4EFAF44}" destId="{AD74C214-768A-4321-9BF6-9A3CDA53E4E9}" srcOrd="0" destOrd="0" presId="urn:microsoft.com/office/officeart/2005/8/layout/default"/>
    <dgm:cxn modelId="{DF0FB608-5DA9-42BE-8365-9197FA67CDAF}" srcId="{187F660B-1B96-4230-AD0A-08AEC6D6033B}" destId="{E76DCFDE-2346-40BE-AAF4-0B13C4EFAF44}" srcOrd="2" destOrd="0" parTransId="{0781335C-713A-4D4C-AFDB-2343D9E0067D}" sibTransId="{4DC0C61F-1C59-4388-923F-D89F828A5EC5}"/>
    <dgm:cxn modelId="{DFAC546E-0004-4828-A8E5-2964478D1FDB}" srcId="{187F660B-1B96-4230-AD0A-08AEC6D6033B}" destId="{4EAFA2D3-9EC5-485C-BA97-AFE8D6B0E551}" srcOrd="0" destOrd="0" parTransId="{4D7A3B93-47CA-4B8B-B36A-90F313191CB4}" sibTransId="{636F6A51-1369-476B-9034-3071176E0864}"/>
    <dgm:cxn modelId="{B8028C87-D061-4BEE-9C75-68B4300512E2}" type="presOf" srcId="{8BFD1ED3-2B3C-4596-8F12-E4D84292132B}" destId="{AE63C4A7-7F9F-4E5F-A52D-6A258BC60732}" srcOrd="0" destOrd="0" presId="urn:microsoft.com/office/officeart/2005/8/layout/default"/>
    <dgm:cxn modelId="{03D90A84-80A6-433E-8318-7B48E0DE8A58}" type="presParOf" srcId="{E5A675A4-709E-4C23-BF66-CABEA4F3A4D3}" destId="{5861B926-23B8-4FF1-B79E-125B3AA75664}" srcOrd="0" destOrd="0" presId="urn:microsoft.com/office/officeart/2005/8/layout/default"/>
    <dgm:cxn modelId="{B4DEB607-385D-482B-964A-2975A8F17D2A}" type="presParOf" srcId="{E5A675A4-709E-4C23-BF66-CABEA4F3A4D3}" destId="{875CF631-DDD2-409D-BFB3-3657F7DDF364}" srcOrd="1" destOrd="0" presId="urn:microsoft.com/office/officeart/2005/8/layout/default"/>
    <dgm:cxn modelId="{87B319E0-C027-408D-B209-396C8E0E914B}" type="presParOf" srcId="{E5A675A4-709E-4C23-BF66-CABEA4F3A4D3}" destId="{D8CF87CB-9A60-4FE9-A4CC-2EA6ADE3E96E}" srcOrd="2" destOrd="0" presId="urn:microsoft.com/office/officeart/2005/8/layout/default"/>
    <dgm:cxn modelId="{623EA4FA-2052-419B-8534-819ADF6CE79E}" type="presParOf" srcId="{E5A675A4-709E-4C23-BF66-CABEA4F3A4D3}" destId="{0EE755F8-A6FE-4E8E-9B0A-40E6C7EE71BB}" srcOrd="3" destOrd="0" presId="urn:microsoft.com/office/officeart/2005/8/layout/default"/>
    <dgm:cxn modelId="{CC766BC3-0AE7-49CA-AD7B-27C79CDD6EE0}" type="presParOf" srcId="{E5A675A4-709E-4C23-BF66-CABEA4F3A4D3}" destId="{AD74C214-768A-4321-9BF6-9A3CDA53E4E9}" srcOrd="4" destOrd="0" presId="urn:microsoft.com/office/officeart/2005/8/layout/default"/>
    <dgm:cxn modelId="{76C273A5-59E8-44C3-B627-BE794C80564E}" type="presParOf" srcId="{E5A675A4-709E-4C23-BF66-CABEA4F3A4D3}" destId="{7DA3B407-76B8-4110-9FC7-C290198FED6F}" srcOrd="5" destOrd="0" presId="urn:microsoft.com/office/officeart/2005/8/layout/default"/>
    <dgm:cxn modelId="{E8E5DCF5-0D9D-49D6-A3DF-75AFD1B50AC4}" type="presParOf" srcId="{E5A675A4-709E-4C23-BF66-CABEA4F3A4D3}" destId="{58A2CEA3-EC17-4C33-9064-3325FA34903E}" srcOrd="6" destOrd="0" presId="urn:microsoft.com/office/officeart/2005/8/layout/default"/>
    <dgm:cxn modelId="{0A9C9F19-307A-4A4C-9D96-6E3E3C272BFC}" type="presParOf" srcId="{E5A675A4-709E-4C23-BF66-CABEA4F3A4D3}" destId="{7349DA6C-8AC6-4394-8BF2-9F65F64142BE}" srcOrd="7" destOrd="0" presId="urn:microsoft.com/office/officeart/2005/8/layout/default"/>
    <dgm:cxn modelId="{DA9F2082-C41D-4ADD-AC94-A6FA0A2038EF}" type="presParOf" srcId="{E5A675A4-709E-4C23-BF66-CABEA4F3A4D3}" destId="{AE63C4A7-7F9F-4E5F-A52D-6A258BC6073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095A9F8-3839-4D22-95FC-5DB2B0D11567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B8ACEB59-BE2D-4DFF-AF35-D4134339A81B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chemeClr val="tx1"/>
              </a:solidFill>
            </a:rPr>
            <a:t>1- أسئلة عالية </a:t>
          </a:r>
          <a:r>
            <a:rPr lang="ar-SA" sz="3200" b="1" dirty="0" err="1" smtClean="0">
              <a:solidFill>
                <a:schemeClr val="tx1"/>
              </a:solidFill>
            </a:rPr>
            <a:t>المستوى :</a:t>
          </a:r>
          <a:endParaRPr lang="ar-SA" sz="3200" b="1" dirty="0">
            <a:solidFill>
              <a:schemeClr val="tx1"/>
            </a:solidFill>
          </a:endParaRPr>
        </a:p>
      </dgm:t>
    </dgm:pt>
    <dgm:pt modelId="{A1F85770-3AC8-4D64-87CE-88982665B2D3}" type="parTrans" cxnId="{C6BC5B88-FE0F-45EF-B72E-201CF3166403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EA45DD50-42B2-4448-A020-EEF95CDAF816}" type="sibTrans" cxnId="{C6BC5B88-FE0F-45EF-B72E-201CF3166403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AB53D99E-7FD4-4A27-B405-A67A26869CC2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chemeClr val="tx1"/>
              </a:solidFill>
            </a:rPr>
            <a:t>4- أسئلة </a:t>
          </a:r>
          <a:r>
            <a:rPr lang="ar-SA" sz="3200" b="1" dirty="0" err="1" smtClean="0">
              <a:solidFill>
                <a:schemeClr val="tx1"/>
              </a:solidFill>
            </a:rPr>
            <a:t>الفكر :</a:t>
          </a:r>
          <a:endParaRPr lang="ar-SA" sz="3200" b="1" dirty="0">
            <a:solidFill>
              <a:schemeClr val="tx1"/>
            </a:solidFill>
          </a:endParaRPr>
        </a:p>
      </dgm:t>
    </dgm:pt>
    <dgm:pt modelId="{5DAB7738-2288-4C86-8053-32C2CB7C88D2}" type="parTrans" cxnId="{AC4E2EFF-D59C-42F7-8647-6E079B5F135C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61FDC5CE-0BF7-465B-8150-924D9D40B8DA}" type="sibTrans" cxnId="{AC4E2EFF-D59C-42F7-8647-6E079B5F135C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CA937203-746C-45BC-96B1-AD5B8BD7E935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chemeClr val="tx1"/>
              </a:solidFill>
            </a:rPr>
            <a:t>2- أسئلة منخفضة </a:t>
          </a:r>
          <a:r>
            <a:rPr lang="ar-SA" sz="3200" b="1" dirty="0" err="1" smtClean="0">
              <a:solidFill>
                <a:schemeClr val="tx1"/>
              </a:solidFill>
            </a:rPr>
            <a:t>المستوى :</a:t>
          </a:r>
          <a:endParaRPr lang="ar-SA" sz="3200" b="1" dirty="0">
            <a:solidFill>
              <a:schemeClr val="tx1"/>
            </a:solidFill>
          </a:endParaRPr>
        </a:p>
      </dgm:t>
    </dgm:pt>
    <dgm:pt modelId="{B84B4064-A0F9-4390-BB77-725EF553B11B}" type="sibTrans" cxnId="{09BD6C6B-3770-4C75-8F17-41602C1641F9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CCC3C4C1-4F8E-477D-A7E4-D4CBAF82F43F}" type="parTrans" cxnId="{09BD6C6B-3770-4C75-8F17-41602C1641F9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8F948A73-8CFB-4697-A396-91F1B178BBF6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chemeClr val="tx1"/>
              </a:solidFill>
            </a:rPr>
            <a:t>3- أسئلة </a:t>
          </a:r>
          <a:r>
            <a:rPr lang="ar-SA" sz="3200" b="1" dirty="0" err="1" smtClean="0">
              <a:solidFill>
                <a:schemeClr val="tx1"/>
              </a:solidFill>
            </a:rPr>
            <a:t>الحقائق :</a:t>
          </a:r>
          <a:endParaRPr lang="ar-SA" sz="3200" b="1" dirty="0">
            <a:solidFill>
              <a:schemeClr val="tx1"/>
            </a:solidFill>
          </a:endParaRPr>
        </a:p>
      </dgm:t>
    </dgm:pt>
    <dgm:pt modelId="{B467203F-1575-40FF-AECC-E1D267CC4A3D}" type="sibTrans" cxnId="{396D3994-00E8-4EFF-A485-18859ECD8461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1C3A0E62-F645-4318-AAB5-DC861484C5B8}" type="parTrans" cxnId="{396D3994-00E8-4EFF-A485-18859ECD8461}">
      <dgm:prSet/>
      <dgm:spPr/>
      <dgm:t>
        <a:bodyPr/>
        <a:lstStyle/>
        <a:p>
          <a:pPr algn="ctr" rtl="1"/>
          <a:endParaRPr lang="ar-SA" sz="3200" b="1">
            <a:solidFill>
              <a:schemeClr val="tx1"/>
            </a:solidFill>
          </a:endParaRPr>
        </a:p>
      </dgm:t>
    </dgm:pt>
    <dgm:pt modelId="{48915CCF-A970-45DE-9AE0-400592770C26}" type="pres">
      <dgm:prSet presAssocID="{1095A9F8-3839-4D22-95FC-5DB2B0D115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99B50D-7723-4F25-80D0-929AA496B180}" type="pres">
      <dgm:prSet presAssocID="{B8ACEB59-BE2D-4DFF-AF35-D4134339A81B}" presName="parentLin" presStyleCnt="0"/>
      <dgm:spPr/>
    </dgm:pt>
    <dgm:pt modelId="{F9BD283D-2B8E-4359-A405-1D0E032F3F0B}" type="pres">
      <dgm:prSet presAssocID="{B8ACEB59-BE2D-4DFF-AF35-D4134339A81B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7E5EEC60-5BE5-4B2C-9F55-B7BBC3BBBAB6}" type="pres">
      <dgm:prSet presAssocID="{B8ACEB59-BE2D-4DFF-AF35-D4134339A81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50FE56-C528-4800-BF70-ED580F68BDF1}" type="pres">
      <dgm:prSet presAssocID="{B8ACEB59-BE2D-4DFF-AF35-D4134339A81B}" presName="negativeSpace" presStyleCnt="0"/>
      <dgm:spPr/>
    </dgm:pt>
    <dgm:pt modelId="{C3A7B9B5-BBC8-48D9-BE5A-4864A036C8F3}" type="pres">
      <dgm:prSet presAssocID="{B8ACEB59-BE2D-4DFF-AF35-D4134339A81B}" presName="childText" presStyleLbl="conFgAcc1" presStyleIdx="0" presStyleCnt="4" custLinFactY="45880" custLinFactNeighborX="-2935" custLinFactNeighborY="100000">
        <dgm:presLayoutVars>
          <dgm:bulletEnabled val="1"/>
        </dgm:presLayoutVars>
      </dgm:prSet>
      <dgm:spPr/>
    </dgm:pt>
    <dgm:pt modelId="{FEFA19C7-740C-4CA8-A91E-20C2F368CD15}" type="pres">
      <dgm:prSet presAssocID="{EA45DD50-42B2-4448-A020-EEF95CDAF816}" presName="spaceBetweenRectangles" presStyleCnt="0"/>
      <dgm:spPr/>
    </dgm:pt>
    <dgm:pt modelId="{919D599C-E17F-4BE8-82E4-BEE0F7B4F131}" type="pres">
      <dgm:prSet presAssocID="{CA937203-746C-45BC-96B1-AD5B8BD7E935}" presName="parentLin" presStyleCnt="0"/>
      <dgm:spPr/>
    </dgm:pt>
    <dgm:pt modelId="{39958371-E5F6-457B-AA08-CD89D74825EA}" type="pres">
      <dgm:prSet presAssocID="{CA937203-746C-45BC-96B1-AD5B8BD7E935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4348BC4D-7012-417E-8C88-38477CFD533C}" type="pres">
      <dgm:prSet presAssocID="{CA937203-746C-45BC-96B1-AD5B8BD7E93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CC8729-6A22-445E-BCBD-E0AAC4C11363}" type="pres">
      <dgm:prSet presAssocID="{CA937203-746C-45BC-96B1-AD5B8BD7E935}" presName="negativeSpace" presStyleCnt="0"/>
      <dgm:spPr/>
    </dgm:pt>
    <dgm:pt modelId="{9B858894-E2A3-4F0D-AB6F-12C4C39DF45D}" type="pres">
      <dgm:prSet presAssocID="{CA937203-746C-45BC-96B1-AD5B8BD7E935}" presName="childText" presStyleLbl="conFgAcc1" presStyleIdx="1" presStyleCnt="4">
        <dgm:presLayoutVars>
          <dgm:bulletEnabled val="1"/>
        </dgm:presLayoutVars>
      </dgm:prSet>
      <dgm:spPr/>
    </dgm:pt>
    <dgm:pt modelId="{DF5AFFEE-6FC7-4AA8-84B6-7965D46D5B58}" type="pres">
      <dgm:prSet presAssocID="{B84B4064-A0F9-4390-BB77-725EF553B11B}" presName="spaceBetweenRectangles" presStyleCnt="0"/>
      <dgm:spPr/>
    </dgm:pt>
    <dgm:pt modelId="{5B037A85-F5B7-445A-B775-AA33C2890C09}" type="pres">
      <dgm:prSet presAssocID="{8F948A73-8CFB-4697-A396-91F1B178BBF6}" presName="parentLin" presStyleCnt="0"/>
      <dgm:spPr/>
    </dgm:pt>
    <dgm:pt modelId="{FEEFBB71-A185-4BCE-84A2-155958C59CB5}" type="pres">
      <dgm:prSet presAssocID="{8F948A73-8CFB-4697-A396-91F1B178BBF6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A9E3629F-4FF7-4420-A886-16D63C09242B}" type="pres">
      <dgm:prSet presAssocID="{8F948A73-8CFB-4697-A396-91F1B178BBF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4DE2DC-D8CD-4D33-9FEC-0887240D91FD}" type="pres">
      <dgm:prSet presAssocID="{8F948A73-8CFB-4697-A396-91F1B178BBF6}" presName="negativeSpace" presStyleCnt="0"/>
      <dgm:spPr/>
    </dgm:pt>
    <dgm:pt modelId="{84FFD550-C89F-452A-86F4-03D6CF2C8962}" type="pres">
      <dgm:prSet presAssocID="{8F948A73-8CFB-4697-A396-91F1B178BBF6}" presName="childText" presStyleLbl="conFgAcc1" presStyleIdx="2" presStyleCnt="4">
        <dgm:presLayoutVars>
          <dgm:bulletEnabled val="1"/>
        </dgm:presLayoutVars>
      </dgm:prSet>
      <dgm:spPr/>
    </dgm:pt>
    <dgm:pt modelId="{A0D632C8-227F-465D-B85B-7ECDA2B863A0}" type="pres">
      <dgm:prSet presAssocID="{B467203F-1575-40FF-AECC-E1D267CC4A3D}" presName="spaceBetweenRectangles" presStyleCnt="0"/>
      <dgm:spPr/>
    </dgm:pt>
    <dgm:pt modelId="{713E4814-B819-4B7C-A148-513DEE6C8D53}" type="pres">
      <dgm:prSet presAssocID="{AB53D99E-7FD4-4A27-B405-A67A26869CC2}" presName="parentLin" presStyleCnt="0"/>
      <dgm:spPr/>
    </dgm:pt>
    <dgm:pt modelId="{0F55707F-CC4F-49F3-B6A5-D393C4A18D53}" type="pres">
      <dgm:prSet presAssocID="{AB53D99E-7FD4-4A27-B405-A67A26869CC2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B10F9B2D-1DA8-41E4-970B-B138626E3CD7}" type="pres">
      <dgm:prSet presAssocID="{AB53D99E-7FD4-4A27-B405-A67A26869CC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219BB9-F0D7-4390-A530-44F811510EF6}" type="pres">
      <dgm:prSet presAssocID="{AB53D99E-7FD4-4A27-B405-A67A26869CC2}" presName="negativeSpace" presStyleCnt="0"/>
      <dgm:spPr/>
    </dgm:pt>
    <dgm:pt modelId="{E6F59421-3433-46DA-BE2A-22081AFFE685}" type="pres">
      <dgm:prSet presAssocID="{AB53D99E-7FD4-4A27-B405-A67A26869CC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EFADD28-0F3B-4C38-996A-EEE843FE7694}" type="presOf" srcId="{B8ACEB59-BE2D-4DFF-AF35-D4134339A81B}" destId="{7E5EEC60-5BE5-4B2C-9F55-B7BBC3BBBAB6}" srcOrd="1" destOrd="0" presId="urn:microsoft.com/office/officeart/2005/8/layout/list1"/>
    <dgm:cxn modelId="{05090007-BF5F-4753-8E28-B83504BBF870}" type="presOf" srcId="{8F948A73-8CFB-4697-A396-91F1B178BBF6}" destId="{FEEFBB71-A185-4BCE-84A2-155958C59CB5}" srcOrd="0" destOrd="0" presId="urn:microsoft.com/office/officeart/2005/8/layout/list1"/>
    <dgm:cxn modelId="{6C7703A2-6F36-4764-8954-9F115C2A9867}" type="presOf" srcId="{B8ACEB59-BE2D-4DFF-AF35-D4134339A81B}" destId="{F9BD283D-2B8E-4359-A405-1D0E032F3F0B}" srcOrd="0" destOrd="0" presId="urn:microsoft.com/office/officeart/2005/8/layout/list1"/>
    <dgm:cxn modelId="{2316B75D-C4B3-4A7C-AFD3-4056AE5C4740}" type="presOf" srcId="{AB53D99E-7FD4-4A27-B405-A67A26869CC2}" destId="{B10F9B2D-1DA8-41E4-970B-B138626E3CD7}" srcOrd="1" destOrd="0" presId="urn:microsoft.com/office/officeart/2005/8/layout/list1"/>
    <dgm:cxn modelId="{C6BC5B88-FE0F-45EF-B72E-201CF3166403}" srcId="{1095A9F8-3839-4D22-95FC-5DB2B0D11567}" destId="{B8ACEB59-BE2D-4DFF-AF35-D4134339A81B}" srcOrd="0" destOrd="0" parTransId="{A1F85770-3AC8-4D64-87CE-88982665B2D3}" sibTransId="{EA45DD50-42B2-4448-A020-EEF95CDAF816}"/>
    <dgm:cxn modelId="{2F43D852-42BD-4577-846C-9133B1F8BBB5}" type="presOf" srcId="{8F948A73-8CFB-4697-A396-91F1B178BBF6}" destId="{A9E3629F-4FF7-4420-A886-16D63C09242B}" srcOrd="1" destOrd="0" presId="urn:microsoft.com/office/officeart/2005/8/layout/list1"/>
    <dgm:cxn modelId="{09BD6C6B-3770-4C75-8F17-41602C1641F9}" srcId="{1095A9F8-3839-4D22-95FC-5DB2B0D11567}" destId="{CA937203-746C-45BC-96B1-AD5B8BD7E935}" srcOrd="1" destOrd="0" parTransId="{CCC3C4C1-4F8E-477D-A7E4-D4CBAF82F43F}" sibTransId="{B84B4064-A0F9-4390-BB77-725EF553B11B}"/>
    <dgm:cxn modelId="{A1BE30E2-2602-4D4E-A6CB-6D0738A8A5DE}" type="presOf" srcId="{AB53D99E-7FD4-4A27-B405-A67A26869CC2}" destId="{0F55707F-CC4F-49F3-B6A5-D393C4A18D53}" srcOrd="0" destOrd="0" presId="urn:microsoft.com/office/officeart/2005/8/layout/list1"/>
    <dgm:cxn modelId="{C5D6EA1B-0EFA-4552-B54A-EC7B933F62D3}" type="presOf" srcId="{CA937203-746C-45BC-96B1-AD5B8BD7E935}" destId="{4348BC4D-7012-417E-8C88-38477CFD533C}" srcOrd="1" destOrd="0" presId="urn:microsoft.com/office/officeart/2005/8/layout/list1"/>
    <dgm:cxn modelId="{396D3994-00E8-4EFF-A485-18859ECD8461}" srcId="{1095A9F8-3839-4D22-95FC-5DB2B0D11567}" destId="{8F948A73-8CFB-4697-A396-91F1B178BBF6}" srcOrd="2" destOrd="0" parTransId="{1C3A0E62-F645-4318-AAB5-DC861484C5B8}" sibTransId="{B467203F-1575-40FF-AECC-E1D267CC4A3D}"/>
    <dgm:cxn modelId="{0C17BD4A-6420-4812-9110-028CA155A019}" type="presOf" srcId="{1095A9F8-3839-4D22-95FC-5DB2B0D11567}" destId="{48915CCF-A970-45DE-9AE0-400592770C26}" srcOrd="0" destOrd="0" presId="urn:microsoft.com/office/officeart/2005/8/layout/list1"/>
    <dgm:cxn modelId="{AC4E2EFF-D59C-42F7-8647-6E079B5F135C}" srcId="{1095A9F8-3839-4D22-95FC-5DB2B0D11567}" destId="{AB53D99E-7FD4-4A27-B405-A67A26869CC2}" srcOrd="3" destOrd="0" parTransId="{5DAB7738-2288-4C86-8053-32C2CB7C88D2}" sibTransId="{61FDC5CE-0BF7-465B-8150-924D9D40B8DA}"/>
    <dgm:cxn modelId="{5AAFD8D4-BC47-4647-BC39-A2ADB5E1D1D0}" type="presOf" srcId="{CA937203-746C-45BC-96B1-AD5B8BD7E935}" destId="{39958371-E5F6-457B-AA08-CD89D74825EA}" srcOrd="0" destOrd="0" presId="urn:microsoft.com/office/officeart/2005/8/layout/list1"/>
    <dgm:cxn modelId="{4E4D148E-020E-4960-A4EF-0591254592D6}" type="presParOf" srcId="{48915CCF-A970-45DE-9AE0-400592770C26}" destId="{E599B50D-7723-4F25-80D0-929AA496B180}" srcOrd="0" destOrd="0" presId="urn:microsoft.com/office/officeart/2005/8/layout/list1"/>
    <dgm:cxn modelId="{99C85569-8155-46B2-B33C-14B974B89348}" type="presParOf" srcId="{E599B50D-7723-4F25-80D0-929AA496B180}" destId="{F9BD283D-2B8E-4359-A405-1D0E032F3F0B}" srcOrd="0" destOrd="0" presId="urn:microsoft.com/office/officeart/2005/8/layout/list1"/>
    <dgm:cxn modelId="{78E7004C-17C6-43BE-B0DD-60CBB648AFC1}" type="presParOf" srcId="{E599B50D-7723-4F25-80D0-929AA496B180}" destId="{7E5EEC60-5BE5-4B2C-9F55-B7BBC3BBBAB6}" srcOrd="1" destOrd="0" presId="urn:microsoft.com/office/officeart/2005/8/layout/list1"/>
    <dgm:cxn modelId="{65CFE5CE-4017-41D5-8FB4-8EF590316452}" type="presParOf" srcId="{48915CCF-A970-45DE-9AE0-400592770C26}" destId="{FE50FE56-C528-4800-BF70-ED580F68BDF1}" srcOrd="1" destOrd="0" presId="urn:microsoft.com/office/officeart/2005/8/layout/list1"/>
    <dgm:cxn modelId="{70613BD6-32BE-48A9-8B60-5F18C13120B6}" type="presParOf" srcId="{48915CCF-A970-45DE-9AE0-400592770C26}" destId="{C3A7B9B5-BBC8-48D9-BE5A-4864A036C8F3}" srcOrd="2" destOrd="0" presId="urn:microsoft.com/office/officeart/2005/8/layout/list1"/>
    <dgm:cxn modelId="{F5AAC1E4-B51B-4E32-B035-9F23A61C5089}" type="presParOf" srcId="{48915CCF-A970-45DE-9AE0-400592770C26}" destId="{FEFA19C7-740C-4CA8-A91E-20C2F368CD15}" srcOrd="3" destOrd="0" presId="urn:microsoft.com/office/officeart/2005/8/layout/list1"/>
    <dgm:cxn modelId="{C45AA627-1932-45C9-984B-9F6F37602575}" type="presParOf" srcId="{48915CCF-A970-45DE-9AE0-400592770C26}" destId="{919D599C-E17F-4BE8-82E4-BEE0F7B4F131}" srcOrd="4" destOrd="0" presId="urn:microsoft.com/office/officeart/2005/8/layout/list1"/>
    <dgm:cxn modelId="{5E496523-0776-4FCF-98D8-13A2C9D841C2}" type="presParOf" srcId="{919D599C-E17F-4BE8-82E4-BEE0F7B4F131}" destId="{39958371-E5F6-457B-AA08-CD89D74825EA}" srcOrd="0" destOrd="0" presId="urn:microsoft.com/office/officeart/2005/8/layout/list1"/>
    <dgm:cxn modelId="{17296CA4-D8FE-4643-A50A-AE31A9138FDA}" type="presParOf" srcId="{919D599C-E17F-4BE8-82E4-BEE0F7B4F131}" destId="{4348BC4D-7012-417E-8C88-38477CFD533C}" srcOrd="1" destOrd="0" presId="urn:microsoft.com/office/officeart/2005/8/layout/list1"/>
    <dgm:cxn modelId="{A645209E-CCF1-4B61-8A7B-8ED93D4B5EC7}" type="presParOf" srcId="{48915CCF-A970-45DE-9AE0-400592770C26}" destId="{D1CC8729-6A22-445E-BCBD-E0AAC4C11363}" srcOrd="5" destOrd="0" presId="urn:microsoft.com/office/officeart/2005/8/layout/list1"/>
    <dgm:cxn modelId="{292ED35A-77AF-49BA-B9D9-E9DB2434E9FE}" type="presParOf" srcId="{48915CCF-A970-45DE-9AE0-400592770C26}" destId="{9B858894-E2A3-4F0D-AB6F-12C4C39DF45D}" srcOrd="6" destOrd="0" presId="urn:microsoft.com/office/officeart/2005/8/layout/list1"/>
    <dgm:cxn modelId="{35B89441-ADB3-4671-9222-483726256423}" type="presParOf" srcId="{48915CCF-A970-45DE-9AE0-400592770C26}" destId="{DF5AFFEE-6FC7-4AA8-84B6-7965D46D5B58}" srcOrd="7" destOrd="0" presId="urn:microsoft.com/office/officeart/2005/8/layout/list1"/>
    <dgm:cxn modelId="{F803C6F8-89F1-4B4C-8B39-384F680C96D3}" type="presParOf" srcId="{48915CCF-A970-45DE-9AE0-400592770C26}" destId="{5B037A85-F5B7-445A-B775-AA33C2890C09}" srcOrd="8" destOrd="0" presId="urn:microsoft.com/office/officeart/2005/8/layout/list1"/>
    <dgm:cxn modelId="{40242599-EEAA-47DD-B250-DAADFC234A2E}" type="presParOf" srcId="{5B037A85-F5B7-445A-B775-AA33C2890C09}" destId="{FEEFBB71-A185-4BCE-84A2-155958C59CB5}" srcOrd="0" destOrd="0" presId="urn:microsoft.com/office/officeart/2005/8/layout/list1"/>
    <dgm:cxn modelId="{81FD4E23-F115-40E8-80C2-2C7FAF2FD3C4}" type="presParOf" srcId="{5B037A85-F5B7-445A-B775-AA33C2890C09}" destId="{A9E3629F-4FF7-4420-A886-16D63C09242B}" srcOrd="1" destOrd="0" presId="urn:microsoft.com/office/officeart/2005/8/layout/list1"/>
    <dgm:cxn modelId="{862B3C93-5133-4D76-9E4B-B8431A8BB804}" type="presParOf" srcId="{48915CCF-A970-45DE-9AE0-400592770C26}" destId="{514DE2DC-D8CD-4D33-9FEC-0887240D91FD}" srcOrd="9" destOrd="0" presId="urn:microsoft.com/office/officeart/2005/8/layout/list1"/>
    <dgm:cxn modelId="{0AC1454E-8F58-44F1-BC07-7B883FEDC5F5}" type="presParOf" srcId="{48915CCF-A970-45DE-9AE0-400592770C26}" destId="{84FFD550-C89F-452A-86F4-03D6CF2C8962}" srcOrd="10" destOrd="0" presId="urn:microsoft.com/office/officeart/2005/8/layout/list1"/>
    <dgm:cxn modelId="{7032F70C-33A6-4767-9DE7-6D92CBD05872}" type="presParOf" srcId="{48915CCF-A970-45DE-9AE0-400592770C26}" destId="{A0D632C8-227F-465D-B85B-7ECDA2B863A0}" srcOrd="11" destOrd="0" presId="urn:microsoft.com/office/officeart/2005/8/layout/list1"/>
    <dgm:cxn modelId="{E33C3787-3727-4416-B07C-C0D417A9EBBD}" type="presParOf" srcId="{48915CCF-A970-45DE-9AE0-400592770C26}" destId="{713E4814-B819-4B7C-A148-513DEE6C8D53}" srcOrd="12" destOrd="0" presId="urn:microsoft.com/office/officeart/2005/8/layout/list1"/>
    <dgm:cxn modelId="{955B680B-7C26-4951-AFF7-0EC80BA78524}" type="presParOf" srcId="{713E4814-B819-4B7C-A148-513DEE6C8D53}" destId="{0F55707F-CC4F-49F3-B6A5-D393C4A18D53}" srcOrd="0" destOrd="0" presId="urn:microsoft.com/office/officeart/2005/8/layout/list1"/>
    <dgm:cxn modelId="{44B5771C-5451-4904-8E73-3848BA5740BE}" type="presParOf" srcId="{713E4814-B819-4B7C-A148-513DEE6C8D53}" destId="{B10F9B2D-1DA8-41E4-970B-B138626E3CD7}" srcOrd="1" destOrd="0" presId="urn:microsoft.com/office/officeart/2005/8/layout/list1"/>
    <dgm:cxn modelId="{22E8A759-2453-4030-AAF4-0437D60D85F3}" type="presParOf" srcId="{48915CCF-A970-45DE-9AE0-400592770C26}" destId="{C9219BB9-F0D7-4390-A530-44F811510EF6}" srcOrd="13" destOrd="0" presId="urn:microsoft.com/office/officeart/2005/8/layout/list1"/>
    <dgm:cxn modelId="{33EC9E09-63F2-4F8D-968F-856CD39D1102}" type="presParOf" srcId="{48915CCF-A970-45DE-9AE0-400592770C26}" destId="{E6F59421-3433-46DA-BE2A-22081AFFE68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4EDA338-7021-4597-992B-746131762E0B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</dgm:pt>
    <dgm:pt modelId="{87C196DA-01BB-4198-BE0A-CDB3B37AB1A1}">
      <dgm:prSet phldrT="[نص]"/>
      <dgm:spPr/>
      <dgm:t>
        <a:bodyPr/>
        <a:lstStyle/>
        <a:p>
          <a:pPr rtl="1"/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1- أسئلة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التعريف :</a:t>
          </a:r>
          <a:endParaRPr lang="ar-SA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47B7F749-0937-44C1-86AE-2F064F95BC29}" type="parTrans" cxnId="{985611F4-1A31-4D19-9866-8F778EDF00B1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57320B84-37E0-474D-B944-DCEB8F597EFF}" type="sibTrans" cxnId="{985611F4-1A31-4D19-9866-8F778EDF00B1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34F2C42E-2AB7-486B-A87B-66A57CD37472}">
      <dgm:prSet phldrT="[نص]"/>
      <dgm:spPr/>
      <dgm:t>
        <a:bodyPr/>
        <a:lstStyle/>
        <a:p>
          <a:pPr rtl="1"/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3- أسئلة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تقيمية</a:t>
          </a:r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</a:t>
          </a:r>
          <a:endParaRPr lang="ar-SA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F5F37715-6563-42B5-8D8C-8817D64CD8D5}" type="parTrans" cxnId="{7EEA7C09-72B4-405A-948D-BED7A77F5FAC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F0CB380D-BDFF-444C-BBDF-781CAA0D0CD9}" type="sibTrans" cxnId="{7EEA7C09-72B4-405A-948D-BED7A77F5FAC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08D48496-14F8-4016-A9C0-EE334FEE3DDD}">
      <dgm:prSet phldrT="[نص]"/>
      <dgm:spPr/>
      <dgm:t>
        <a:bodyPr/>
        <a:lstStyle/>
        <a:p>
          <a:pPr rtl="1"/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4- أسئلة ما وراء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الطبيعة :</a:t>
          </a:r>
          <a:endParaRPr lang="ar-SA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F1B462DF-E824-408D-926C-CCC2B3E3D667}" type="parTrans" cxnId="{F33D5338-4071-4866-80AC-1D57847AA9C4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B9DEFF3E-D2EF-44C5-AF82-B79B003A3760}" type="sibTrans" cxnId="{F33D5338-4071-4866-80AC-1D57847AA9C4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B5FC0926-A74F-4023-93E7-D0D1A32A3A97}">
      <dgm:prSet phldrT="[نص]"/>
      <dgm:spPr/>
      <dgm:t>
        <a:bodyPr/>
        <a:lstStyle/>
        <a:p>
          <a:pPr rtl="1"/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2- أسئلة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إمبريقية</a:t>
          </a:r>
          <a:r>
            <a:rPr lang="ar-SA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 </a:t>
          </a:r>
          <a:r>
            <a:rPr lang="ar-SA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</a:t>
          </a:r>
          <a:endParaRPr lang="ar-SA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00709891-4DF1-4548-86B8-E59BB85BB509}" type="parTrans" cxnId="{29609AE6-CB66-4F3D-BFBF-9F9D102F88AF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898FB552-7EA8-4899-A6C6-51411123858F}" type="sibTrans" cxnId="{29609AE6-CB66-4F3D-BFBF-9F9D102F88AF}">
      <dgm:prSet/>
      <dgm:spPr/>
      <dgm:t>
        <a:bodyPr/>
        <a:lstStyle/>
        <a:p>
          <a:pPr rtl="1"/>
          <a:endParaRPr lang="ar-SA" b="1" cap="none" spc="5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64F522A4-B30C-43BB-8122-B3DF0F3D197F}" type="pres">
      <dgm:prSet presAssocID="{E4EDA338-7021-4597-992B-746131762E0B}" presName="linearFlow" presStyleCnt="0">
        <dgm:presLayoutVars>
          <dgm:dir/>
          <dgm:resizeHandles val="exact"/>
        </dgm:presLayoutVars>
      </dgm:prSet>
      <dgm:spPr/>
    </dgm:pt>
    <dgm:pt modelId="{CAFC8B2A-12C7-4AD3-8FAD-3A9E2B57FB75}" type="pres">
      <dgm:prSet presAssocID="{87C196DA-01BB-4198-BE0A-CDB3B37AB1A1}" presName="composite" presStyleCnt="0"/>
      <dgm:spPr/>
    </dgm:pt>
    <dgm:pt modelId="{D203FB73-5C9C-4CAB-B6D5-AF63DAEFDC36}" type="pres">
      <dgm:prSet presAssocID="{87C196DA-01BB-4198-BE0A-CDB3B37AB1A1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1CB209-D700-41A2-AAA4-62725D79776A}" type="pres">
      <dgm:prSet presAssocID="{87C196DA-01BB-4198-BE0A-CDB3B37AB1A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702B6E-A878-42B7-9E91-75734193539D}" type="pres">
      <dgm:prSet presAssocID="{57320B84-37E0-474D-B944-DCEB8F597EFF}" presName="spacing" presStyleCnt="0"/>
      <dgm:spPr/>
    </dgm:pt>
    <dgm:pt modelId="{430A5EDA-442C-458F-BB8F-D08386A15A75}" type="pres">
      <dgm:prSet presAssocID="{B5FC0926-A74F-4023-93E7-D0D1A32A3A97}" presName="composite" presStyleCnt="0"/>
      <dgm:spPr/>
    </dgm:pt>
    <dgm:pt modelId="{89D2A6C6-F264-42B1-9982-1A8FD11A8A7E}" type="pres">
      <dgm:prSet presAssocID="{B5FC0926-A74F-4023-93E7-D0D1A32A3A97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8F284D0-B99A-4D79-8771-CA943083E08D}" type="pres">
      <dgm:prSet presAssocID="{B5FC0926-A74F-4023-93E7-D0D1A32A3A9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210A2D-3B4F-4300-B10E-9987D6934351}" type="pres">
      <dgm:prSet presAssocID="{898FB552-7EA8-4899-A6C6-51411123858F}" presName="spacing" presStyleCnt="0"/>
      <dgm:spPr/>
    </dgm:pt>
    <dgm:pt modelId="{308279E1-3073-4710-8355-FF57DD604B75}" type="pres">
      <dgm:prSet presAssocID="{34F2C42E-2AB7-486B-A87B-66A57CD37472}" presName="composite" presStyleCnt="0"/>
      <dgm:spPr/>
    </dgm:pt>
    <dgm:pt modelId="{58ADA4C0-73C3-4760-A87C-46EEDED16A14}" type="pres">
      <dgm:prSet presAssocID="{34F2C42E-2AB7-486B-A87B-66A57CD37472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91E45AB-094A-4C13-94D4-F86B7A1A2B07}" type="pres">
      <dgm:prSet presAssocID="{34F2C42E-2AB7-486B-A87B-66A57CD37472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50F77F-665A-4CB6-8776-8EBA90C4EA49}" type="pres">
      <dgm:prSet presAssocID="{F0CB380D-BDFF-444C-BBDF-781CAA0D0CD9}" presName="spacing" presStyleCnt="0"/>
      <dgm:spPr/>
    </dgm:pt>
    <dgm:pt modelId="{F2ED6168-A79C-4B3B-A763-8A7AB72E3423}" type="pres">
      <dgm:prSet presAssocID="{08D48496-14F8-4016-A9C0-EE334FEE3DDD}" presName="composite" presStyleCnt="0"/>
      <dgm:spPr/>
    </dgm:pt>
    <dgm:pt modelId="{8093B038-894F-420D-BFC1-5AA6B648150F}" type="pres">
      <dgm:prSet presAssocID="{08D48496-14F8-4016-A9C0-EE334FEE3DDD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FA1CC42-48F6-47B8-9803-91E8249490E7}" type="pres">
      <dgm:prSet presAssocID="{08D48496-14F8-4016-A9C0-EE334FEE3DDD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94AD11-71A5-4E5A-9205-7C47ADC29F52}" type="presOf" srcId="{34F2C42E-2AB7-486B-A87B-66A57CD37472}" destId="{091E45AB-094A-4C13-94D4-F86B7A1A2B07}" srcOrd="0" destOrd="0" presId="urn:microsoft.com/office/officeart/2005/8/layout/vList3"/>
    <dgm:cxn modelId="{ECF67968-0DC6-403B-9932-755837528A4B}" type="presOf" srcId="{B5FC0926-A74F-4023-93E7-D0D1A32A3A97}" destId="{C8F284D0-B99A-4D79-8771-CA943083E08D}" srcOrd="0" destOrd="0" presId="urn:microsoft.com/office/officeart/2005/8/layout/vList3"/>
    <dgm:cxn modelId="{985611F4-1A31-4D19-9866-8F778EDF00B1}" srcId="{E4EDA338-7021-4597-992B-746131762E0B}" destId="{87C196DA-01BB-4198-BE0A-CDB3B37AB1A1}" srcOrd="0" destOrd="0" parTransId="{47B7F749-0937-44C1-86AE-2F064F95BC29}" sibTransId="{57320B84-37E0-474D-B944-DCEB8F597EFF}"/>
    <dgm:cxn modelId="{F33D5338-4071-4866-80AC-1D57847AA9C4}" srcId="{E4EDA338-7021-4597-992B-746131762E0B}" destId="{08D48496-14F8-4016-A9C0-EE334FEE3DDD}" srcOrd="3" destOrd="0" parTransId="{F1B462DF-E824-408D-926C-CCC2B3E3D667}" sibTransId="{B9DEFF3E-D2EF-44C5-AF82-B79B003A3760}"/>
    <dgm:cxn modelId="{29609AE6-CB66-4F3D-BFBF-9F9D102F88AF}" srcId="{E4EDA338-7021-4597-992B-746131762E0B}" destId="{B5FC0926-A74F-4023-93E7-D0D1A32A3A97}" srcOrd="1" destOrd="0" parTransId="{00709891-4DF1-4548-86B8-E59BB85BB509}" sibTransId="{898FB552-7EA8-4899-A6C6-51411123858F}"/>
    <dgm:cxn modelId="{7EEA7C09-72B4-405A-948D-BED7A77F5FAC}" srcId="{E4EDA338-7021-4597-992B-746131762E0B}" destId="{34F2C42E-2AB7-486B-A87B-66A57CD37472}" srcOrd="2" destOrd="0" parTransId="{F5F37715-6563-42B5-8D8C-8817D64CD8D5}" sibTransId="{F0CB380D-BDFF-444C-BBDF-781CAA0D0CD9}"/>
    <dgm:cxn modelId="{9FF6CC93-40AD-4D4A-8CF7-84CB42B9CDF1}" type="presOf" srcId="{87C196DA-01BB-4198-BE0A-CDB3B37AB1A1}" destId="{CC1CB209-D700-41A2-AAA4-62725D79776A}" srcOrd="0" destOrd="0" presId="urn:microsoft.com/office/officeart/2005/8/layout/vList3"/>
    <dgm:cxn modelId="{64104E92-3302-4714-94E1-E54FDD188736}" type="presOf" srcId="{E4EDA338-7021-4597-992B-746131762E0B}" destId="{64F522A4-B30C-43BB-8122-B3DF0F3D197F}" srcOrd="0" destOrd="0" presId="urn:microsoft.com/office/officeart/2005/8/layout/vList3"/>
    <dgm:cxn modelId="{03425621-F4D5-4C2A-B8E3-B27F01AD5381}" type="presOf" srcId="{08D48496-14F8-4016-A9C0-EE334FEE3DDD}" destId="{5FA1CC42-48F6-47B8-9803-91E8249490E7}" srcOrd="0" destOrd="0" presId="urn:microsoft.com/office/officeart/2005/8/layout/vList3"/>
    <dgm:cxn modelId="{396E5383-8E36-4538-92AF-0C3491FA7F4A}" type="presParOf" srcId="{64F522A4-B30C-43BB-8122-B3DF0F3D197F}" destId="{CAFC8B2A-12C7-4AD3-8FAD-3A9E2B57FB75}" srcOrd="0" destOrd="0" presId="urn:microsoft.com/office/officeart/2005/8/layout/vList3"/>
    <dgm:cxn modelId="{99C13CE8-B756-430A-86CD-C36964A2486C}" type="presParOf" srcId="{CAFC8B2A-12C7-4AD3-8FAD-3A9E2B57FB75}" destId="{D203FB73-5C9C-4CAB-B6D5-AF63DAEFDC36}" srcOrd="0" destOrd="0" presId="urn:microsoft.com/office/officeart/2005/8/layout/vList3"/>
    <dgm:cxn modelId="{5F868AF7-693E-4DEC-B032-93CAEF06E1F4}" type="presParOf" srcId="{CAFC8B2A-12C7-4AD3-8FAD-3A9E2B57FB75}" destId="{CC1CB209-D700-41A2-AAA4-62725D79776A}" srcOrd="1" destOrd="0" presId="urn:microsoft.com/office/officeart/2005/8/layout/vList3"/>
    <dgm:cxn modelId="{17E67779-ED58-4335-87BC-FEA4E60AF31E}" type="presParOf" srcId="{64F522A4-B30C-43BB-8122-B3DF0F3D197F}" destId="{69702B6E-A878-42B7-9E91-75734193539D}" srcOrd="1" destOrd="0" presId="urn:microsoft.com/office/officeart/2005/8/layout/vList3"/>
    <dgm:cxn modelId="{1B29A461-FA97-4729-A872-2E37E4CE63D4}" type="presParOf" srcId="{64F522A4-B30C-43BB-8122-B3DF0F3D197F}" destId="{430A5EDA-442C-458F-BB8F-D08386A15A75}" srcOrd="2" destOrd="0" presId="urn:microsoft.com/office/officeart/2005/8/layout/vList3"/>
    <dgm:cxn modelId="{FF842255-6087-47AB-A0AC-98B08464923C}" type="presParOf" srcId="{430A5EDA-442C-458F-BB8F-D08386A15A75}" destId="{89D2A6C6-F264-42B1-9982-1A8FD11A8A7E}" srcOrd="0" destOrd="0" presId="urn:microsoft.com/office/officeart/2005/8/layout/vList3"/>
    <dgm:cxn modelId="{0DDF7697-8286-4506-94B9-1EC9E11F33EE}" type="presParOf" srcId="{430A5EDA-442C-458F-BB8F-D08386A15A75}" destId="{C8F284D0-B99A-4D79-8771-CA943083E08D}" srcOrd="1" destOrd="0" presId="urn:microsoft.com/office/officeart/2005/8/layout/vList3"/>
    <dgm:cxn modelId="{11939D4E-4569-454A-ADF0-36FF0F281923}" type="presParOf" srcId="{64F522A4-B30C-43BB-8122-B3DF0F3D197F}" destId="{56210A2D-3B4F-4300-B10E-9987D6934351}" srcOrd="3" destOrd="0" presId="urn:microsoft.com/office/officeart/2005/8/layout/vList3"/>
    <dgm:cxn modelId="{24B0F6E5-22FA-46A3-9D06-9B25BEC521C8}" type="presParOf" srcId="{64F522A4-B30C-43BB-8122-B3DF0F3D197F}" destId="{308279E1-3073-4710-8355-FF57DD604B75}" srcOrd="4" destOrd="0" presId="urn:microsoft.com/office/officeart/2005/8/layout/vList3"/>
    <dgm:cxn modelId="{18548CA2-7CCB-4763-A5E2-F758A58BB144}" type="presParOf" srcId="{308279E1-3073-4710-8355-FF57DD604B75}" destId="{58ADA4C0-73C3-4760-A87C-46EEDED16A14}" srcOrd="0" destOrd="0" presId="urn:microsoft.com/office/officeart/2005/8/layout/vList3"/>
    <dgm:cxn modelId="{0FC7BC18-99F0-4DD1-A1D4-CE7CDF3E41B4}" type="presParOf" srcId="{308279E1-3073-4710-8355-FF57DD604B75}" destId="{091E45AB-094A-4C13-94D4-F86B7A1A2B07}" srcOrd="1" destOrd="0" presId="urn:microsoft.com/office/officeart/2005/8/layout/vList3"/>
    <dgm:cxn modelId="{B921D70D-15D5-4FC9-ADE2-CBC94FB0E054}" type="presParOf" srcId="{64F522A4-B30C-43BB-8122-B3DF0F3D197F}" destId="{F250F77F-665A-4CB6-8776-8EBA90C4EA49}" srcOrd="5" destOrd="0" presId="urn:microsoft.com/office/officeart/2005/8/layout/vList3"/>
    <dgm:cxn modelId="{2B8B67A0-DBA1-45AC-99FC-DD7DF26C97BD}" type="presParOf" srcId="{64F522A4-B30C-43BB-8122-B3DF0F3D197F}" destId="{F2ED6168-A79C-4B3B-A763-8A7AB72E3423}" srcOrd="6" destOrd="0" presId="urn:microsoft.com/office/officeart/2005/8/layout/vList3"/>
    <dgm:cxn modelId="{78FB9DDA-231A-40AE-93F9-3FD481202379}" type="presParOf" srcId="{F2ED6168-A79C-4B3B-A763-8A7AB72E3423}" destId="{8093B038-894F-420D-BFC1-5AA6B648150F}" srcOrd="0" destOrd="0" presId="urn:microsoft.com/office/officeart/2005/8/layout/vList3"/>
    <dgm:cxn modelId="{222E24F4-2308-4896-AB99-776B3A244F0B}" type="presParOf" srcId="{F2ED6168-A79C-4B3B-A763-8A7AB72E3423}" destId="{5FA1CC42-48F6-47B8-9803-91E8249490E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81C3BCA-8BAF-4D1D-A2BC-8986A136F838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6ED2F30-4D60-49FE-92D1-1E991468BB61}">
      <dgm:prSet phldrT="[نص]" custT="1"/>
      <dgm:spPr/>
      <dgm:t>
        <a:bodyPr/>
        <a:lstStyle/>
        <a:p>
          <a:pPr rtl="1"/>
          <a:r>
            <a:rPr lang="ar-SA" sz="3200" dirty="0" smtClean="0"/>
            <a:t>2</a:t>
          </a:r>
          <a:endParaRPr lang="ar-SA" sz="3200" dirty="0"/>
        </a:p>
      </dgm:t>
    </dgm:pt>
    <dgm:pt modelId="{E506677B-E9DC-43D9-B137-850669FFA1B8}" type="parTrans" cxnId="{7C035E91-4F51-4E1D-A2EF-3F0C2C982A56}">
      <dgm:prSet/>
      <dgm:spPr/>
      <dgm:t>
        <a:bodyPr/>
        <a:lstStyle/>
        <a:p>
          <a:pPr rtl="1"/>
          <a:endParaRPr lang="ar-SA" sz="3200"/>
        </a:p>
      </dgm:t>
    </dgm:pt>
    <dgm:pt modelId="{A16265A6-231F-4069-9355-86D294FFD5D0}" type="sibTrans" cxnId="{7C035E91-4F51-4E1D-A2EF-3F0C2C982A56}">
      <dgm:prSet/>
      <dgm:spPr/>
      <dgm:t>
        <a:bodyPr/>
        <a:lstStyle/>
        <a:p>
          <a:pPr rtl="1"/>
          <a:endParaRPr lang="ar-SA" sz="3200"/>
        </a:p>
      </dgm:t>
    </dgm:pt>
    <dgm:pt modelId="{25FD8DFB-0B2B-41C3-9E6C-B22A68F425DB}">
      <dgm:prSet phldrT="[نص]" custT="1"/>
      <dgm:spPr/>
      <dgm:t>
        <a:bodyPr/>
        <a:lstStyle/>
        <a:p>
          <a:pPr rtl="1"/>
          <a:r>
            <a:rPr lang="ar-SA" sz="3200" b="1" dirty="0" smtClean="0">
              <a:solidFill>
                <a:schemeClr val="tx1"/>
              </a:solidFill>
              <a:latin typeface="Andalus" pitchFamily="18" charset="-78"/>
            </a:rPr>
            <a:t>اسئله مثيره للتفكير</a:t>
          </a:r>
          <a:endParaRPr lang="ar-SA" sz="3200" dirty="0"/>
        </a:p>
      </dgm:t>
    </dgm:pt>
    <dgm:pt modelId="{BE310444-2DE5-4EE8-B5B8-22F2E90981DC}" type="parTrans" cxnId="{66D07554-9DBB-4962-8A8C-7D278C49D461}">
      <dgm:prSet/>
      <dgm:spPr/>
      <dgm:t>
        <a:bodyPr/>
        <a:lstStyle/>
        <a:p>
          <a:pPr rtl="1"/>
          <a:endParaRPr lang="ar-SA" sz="3200"/>
        </a:p>
      </dgm:t>
    </dgm:pt>
    <dgm:pt modelId="{57D2399E-1AC7-46FE-B716-11D2BE468F91}" type="sibTrans" cxnId="{66D07554-9DBB-4962-8A8C-7D278C49D461}">
      <dgm:prSet/>
      <dgm:spPr/>
      <dgm:t>
        <a:bodyPr/>
        <a:lstStyle/>
        <a:p>
          <a:pPr rtl="1"/>
          <a:endParaRPr lang="ar-SA" sz="3200"/>
        </a:p>
      </dgm:t>
    </dgm:pt>
    <dgm:pt modelId="{A61478DA-750A-44F0-8090-5AA7EB172A60}">
      <dgm:prSet phldrT="[نص]" custT="1"/>
      <dgm:spPr/>
      <dgm:t>
        <a:bodyPr/>
        <a:lstStyle/>
        <a:p>
          <a:pPr rtl="1"/>
          <a:r>
            <a:rPr lang="ar-SA" sz="3200" dirty="0" smtClean="0"/>
            <a:t>1</a:t>
          </a:r>
          <a:endParaRPr lang="ar-SA" sz="3200" dirty="0"/>
        </a:p>
      </dgm:t>
    </dgm:pt>
    <dgm:pt modelId="{A4EB0798-845F-4E34-9409-94F6B713C3A6}" type="parTrans" cxnId="{21CF8751-1FDA-43BD-AC91-C172F89697E1}">
      <dgm:prSet/>
      <dgm:spPr/>
      <dgm:t>
        <a:bodyPr/>
        <a:lstStyle/>
        <a:p>
          <a:pPr rtl="1"/>
          <a:endParaRPr lang="ar-SA" sz="3200"/>
        </a:p>
      </dgm:t>
    </dgm:pt>
    <dgm:pt modelId="{0AFA641A-08A8-40E5-B9DA-03CA57915C69}" type="sibTrans" cxnId="{21CF8751-1FDA-43BD-AC91-C172F89697E1}">
      <dgm:prSet/>
      <dgm:spPr/>
      <dgm:t>
        <a:bodyPr/>
        <a:lstStyle/>
        <a:p>
          <a:pPr rtl="1"/>
          <a:endParaRPr lang="ar-SA" sz="3200"/>
        </a:p>
      </dgm:t>
    </dgm:pt>
    <dgm:pt modelId="{84F517A2-5265-45BA-93E5-3597B72DD4F6}">
      <dgm:prSet phldrT="[نص]" custT="1"/>
      <dgm:spPr/>
      <dgm:t>
        <a:bodyPr/>
        <a:lstStyle/>
        <a:p>
          <a:pPr rtl="1"/>
          <a:r>
            <a:rPr lang="ar-SA" sz="3200" b="1" dirty="0" smtClean="0">
              <a:solidFill>
                <a:schemeClr val="tx1"/>
              </a:solidFill>
              <a:latin typeface="Andalus" pitchFamily="18" charset="-78"/>
            </a:rPr>
            <a:t> أسئلة الذاكره</a:t>
          </a:r>
          <a:endParaRPr lang="ar-SA" sz="3200" dirty="0"/>
        </a:p>
      </dgm:t>
    </dgm:pt>
    <dgm:pt modelId="{6B4A102A-BAA9-4CD3-AC72-7148C0F8EE77}" type="parTrans" cxnId="{77FE630E-1EB2-4027-B293-7AB13F447D03}">
      <dgm:prSet/>
      <dgm:spPr/>
      <dgm:t>
        <a:bodyPr/>
        <a:lstStyle/>
        <a:p>
          <a:pPr rtl="1"/>
          <a:endParaRPr lang="ar-SA" sz="3200"/>
        </a:p>
      </dgm:t>
    </dgm:pt>
    <dgm:pt modelId="{B1AFEE1F-BA6A-47E0-B0A2-CF130D36DA31}" type="sibTrans" cxnId="{77FE630E-1EB2-4027-B293-7AB13F447D03}">
      <dgm:prSet/>
      <dgm:spPr/>
      <dgm:t>
        <a:bodyPr/>
        <a:lstStyle/>
        <a:p>
          <a:pPr rtl="1"/>
          <a:endParaRPr lang="ar-SA" sz="3200"/>
        </a:p>
      </dgm:t>
    </dgm:pt>
    <dgm:pt modelId="{B7C98CA2-155B-488C-905C-D863D78BB909}" type="pres">
      <dgm:prSet presAssocID="{F81C3BCA-8BAF-4D1D-A2BC-8986A136F8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F68C3FE-963A-42C4-A4D5-77261FB18B12}" type="pres">
      <dgm:prSet presAssocID="{66ED2F30-4D60-49FE-92D1-1E991468BB61}" presName="composite" presStyleCnt="0"/>
      <dgm:spPr/>
    </dgm:pt>
    <dgm:pt modelId="{7BC4EC0F-E1EA-41EF-9F00-62A905410724}" type="pres">
      <dgm:prSet presAssocID="{66ED2F30-4D60-49FE-92D1-1E991468BB6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6C4BB3-851F-415B-9806-3BDFEE432E9D}" type="pres">
      <dgm:prSet presAssocID="{66ED2F30-4D60-49FE-92D1-1E991468BB61}" presName="desTx" presStyleLbl="alignAccFollowNode1" presStyleIdx="0" presStyleCnt="2" custLinFactNeighborX="1999" custLinFactNeighborY="17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E371A7-CD87-4DA6-9082-27BF086AEB5C}" type="pres">
      <dgm:prSet presAssocID="{A16265A6-231F-4069-9355-86D294FFD5D0}" presName="space" presStyleCnt="0"/>
      <dgm:spPr/>
    </dgm:pt>
    <dgm:pt modelId="{62D27714-8C73-48E3-BD26-BD50098A3165}" type="pres">
      <dgm:prSet presAssocID="{A61478DA-750A-44F0-8090-5AA7EB172A60}" presName="composite" presStyleCnt="0"/>
      <dgm:spPr/>
    </dgm:pt>
    <dgm:pt modelId="{94A398C4-94B8-49B1-9C3A-FD97C82B9503}" type="pres">
      <dgm:prSet presAssocID="{A61478DA-750A-44F0-8090-5AA7EB172A6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3ACEB3-6647-4323-AEAE-137A989E4FEE}" type="pres">
      <dgm:prSet presAssocID="{A61478DA-750A-44F0-8090-5AA7EB172A6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6D07554-9DBB-4962-8A8C-7D278C49D461}" srcId="{66ED2F30-4D60-49FE-92D1-1E991468BB61}" destId="{25FD8DFB-0B2B-41C3-9E6C-B22A68F425DB}" srcOrd="0" destOrd="0" parTransId="{BE310444-2DE5-4EE8-B5B8-22F2E90981DC}" sibTransId="{57D2399E-1AC7-46FE-B716-11D2BE468F91}"/>
    <dgm:cxn modelId="{92783894-D7E5-48A2-85EF-59548BAE1716}" type="presOf" srcId="{25FD8DFB-0B2B-41C3-9E6C-B22A68F425DB}" destId="{906C4BB3-851F-415B-9806-3BDFEE432E9D}" srcOrd="0" destOrd="0" presId="urn:microsoft.com/office/officeart/2005/8/layout/hList1"/>
    <dgm:cxn modelId="{7C035E91-4F51-4E1D-A2EF-3F0C2C982A56}" srcId="{F81C3BCA-8BAF-4D1D-A2BC-8986A136F838}" destId="{66ED2F30-4D60-49FE-92D1-1E991468BB61}" srcOrd="0" destOrd="0" parTransId="{E506677B-E9DC-43D9-B137-850669FFA1B8}" sibTransId="{A16265A6-231F-4069-9355-86D294FFD5D0}"/>
    <dgm:cxn modelId="{7E6B4EAA-56B9-4077-AA95-A0F94EF0ED59}" type="presOf" srcId="{A61478DA-750A-44F0-8090-5AA7EB172A60}" destId="{94A398C4-94B8-49B1-9C3A-FD97C82B9503}" srcOrd="0" destOrd="0" presId="urn:microsoft.com/office/officeart/2005/8/layout/hList1"/>
    <dgm:cxn modelId="{E40BDA8B-0550-4FCE-9E0F-4C076028F718}" type="presOf" srcId="{66ED2F30-4D60-49FE-92D1-1E991468BB61}" destId="{7BC4EC0F-E1EA-41EF-9F00-62A905410724}" srcOrd="0" destOrd="0" presId="urn:microsoft.com/office/officeart/2005/8/layout/hList1"/>
    <dgm:cxn modelId="{3E49A905-A8DF-406B-98F2-F128CC2E3072}" type="presOf" srcId="{F81C3BCA-8BAF-4D1D-A2BC-8986A136F838}" destId="{B7C98CA2-155B-488C-905C-D863D78BB909}" srcOrd="0" destOrd="0" presId="urn:microsoft.com/office/officeart/2005/8/layout/hList1"/>
    <dgm:cxn modelId="{77FE630E-1EB2-4027-B293-7AB13F447D03}" srcId="{A61478DA-750A-44F0-8090-5AA7EB172A60}" destId="{84F517A2-5265-45BA-93E5-3597B72DD4F6}" srcOrd="0" destOrd="0" parTransId="{6B4A102A-BAA9-4CD3-AC72-7148C0F8EE77}" sibTransId="{B1AFEE1F-BA6A-47E0-B0A2-CF130D36DA31}"/>
    <dgm:cxn modelId="{21CF8751-1FDA-43BD-AC91-C172F89697E1}" srcId="{F81C3BCA-8BAF-4D1D-A2BC-8986A136F838}" destId="{A61478DA-750A-44F0-8090-5AA7EB172A60}" srcOrd="1" destOrd="0" parTransId="{A4EB0798-845F-4E34-9409-94F6B713C3A6}" sibTransId="{0AFA641A-08A8-40E5-B9DA-03CA57915C69}"/>
    <dgm:cxn modelId="{3B8757AC-0A14-4FCF-9AF9-46B7044BAE77}" type="presOf" srcId="{84F517A2-5265-45BA-93E5-3597B72DD4F6}" destId="{7E3ACEB3-6647-4323-AEAE-137A989E4FEE}" srcOrd="0" destOrd="0" presId="urn:microsoft.com/office/officeart/2005/8/layout/hList1"/>
    <dgm:cxn modelId="{8C4D1FC2-E134-4393-A6F3-C167AE407CBF}" type="presParOf" srcId="{B7C98CA2-155B-488C-905C-D863D78BB909}" destId="{5F68C3FE-963A-42C4-A4D5-77261FB18B12}" srcOrd="0" destOrd="0" presId="urn:microsoft.com/office/officeart/2005/8/layout/hList1"/>
    <dgm:cxn modelId="{21314C9C-D24F-47B3-891E-51EC55C64C6F}" type="presParOf" srcId="{5F68C3FE-963A-42C4-A4D5-77261FB18B12}" destId="{7BC4EC0F-E1EA-41EF-9F00-62A905410724}" srcOrd="0" destOrd="0" presId="urn:microsoft.com/office/officeart/2005/8/layout/hList1"/>
    <dgm:cxn modelId="{1A307DE7-61EE-4B63-A996-0084B4E3A2B9}" type="presParOf" srcId="{5F68C3FE-963A-42C4-A4D5-77261FB18B12}" destId="{906C4BB3-851F-415B-9806-3BDFEE432E9D}" srcOrd="1" destOrd="0" presId="urn:microsoft.com/office/officeart/2005/8/layout/hList1"/>
    <dgm:cxn modelId="{8C96EB74-BE51-4336-B3B0-3AE92B36366F}" type="presParOf" srcId="{B7C98CA2-155B-488C-905C-D863D78BB909}" destId="{26E371A7-CD87-4DA6-9082-27BF086AEB5C}" srcOrd="1" destOrd="0" presId="urn:microsoft.com/office/officeart/2005/8/layout/hList1"/>
    <dgm:cxn modelId="{9D50109C-B9EE-401C-B372-7C712D362375}" type="presParOf" srcId="{B7C98CA2-155B-488C-905C-D863D78BB909}" destId="{62D27714-8C73-48E3-BD26-BD50098A3165}" srcOrd="2" destOrd="0" presId="urn:microsoft.com/office/officeart/2005/8/layout/hList1"/>
    <dgm:cxn modelId="{C21A0603-134C-4D66-B0F9-B2B127FC2FE7}" type="presParOf" srcId="{62D27714-8C73-48E3-BD26-BD50098A3165}" destId="{94A398C4-94B8-49B1-9C3A-FD97C82B9503}" srcOrd="0" destOrd="0" presId="urn:microsoft.com/office/officeart/2005/8/layout/hList1"/>
    <dgm:cxn modelId="{756F7DF1-91BE-424D-A6A2-3B9A81742C4C}" type="presParOf" srcId="{62D27714-8C73-48E3-BD26-BD50098A3165}" destId="{7E3ACEB3-6647-4323-AEAE-137A989E4FE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F924AE1-0051-4AB4-B1AC-B0589D7FE39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32FD4623-FFC6-4027-9938-AE751E05E4D8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أ- اسئلة التذكر</a:t>
          </a:r>
          <a:endParaRPr lang="ar-SA" sz="3200" b="1" dirty="0">
            <a:cs typeface="+mn-cs"/>
          </a:endParaRPr>
        </a:p>
      </dgm:t>
    </dgm:pt>
    <dgm:pt modelId="{433EE4BC-5395-495A-91DB-2B2DED165954}" type="parTrans" cxnId="{AC0646AE-5AB3-4F34-BDD1-7E6CCC8A3376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242E2EC9-B586-4D9E-ADAF-73B410693C62}" type="sibTrans" cxnId="{AC0646AE-5AB3-4F34-BDD1-7E6CCC8A3376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EF441FEC-8BDA-4358-8AE6-D380BB06389D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ب- اسئلة التمييز </a:t>
          </a:r>
          <a:endParaRPr lang="ar-SA" sz="3200" b="1" dirty="0">
            <a:cs typeface="+mn-cs"/>
          </a:endParaRPr>
        </a:p>
      </dgm:t>
    </dgm:pt>
    <dgm:pt modelId="{67A8D666-DC96-423C-BF46-F027DCED116B}" type="parTrans" cxnId="{3DAA6ACB-0F04-4B77-AFE8-64E9AFE3E7C2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1F931A75-74F0-49D9-91B2-AE45C27634E4}" type="sibTrans" cxnId="{3DAA6ACB-0F04-4B77-AFE8-64E9AFE3E7C2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1D516DEB-86E7-433A-80C1-26CE1D550D9C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ج- اسئلة الاستدلال  </a:t>
          </a:r>
          <a:endParaRPr lang="ar-SA" sz="3200" b="1" dirty="0">
            <a:cs typeface="+mn-cs"/>
          </a:endParaRPr>
        </a:p>
      </dgm:t>
    </dgm:pt>
    <dgm:pt modelId="{4029B7BD-20BB-49B5-83C4-5A9D2E2BBEE0}" type="parTrans" cxnId="{1FBFFA67-0246-4F78-95DE-6CB0F2EAF34E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14700F11-8434-4382-BCA7-CAFCCFE33FC4}" type="sibTrans" cxnId="{1FBFFA67-0246-4F78-95DE-6CB0F2EAF34E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AD84E8F1-26BD-44B2-89F1-277CFB1DE4A0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د- اسئلة التبرير                                                            </a:t>
          </a:r>
          <a:endParaRPr lang="ar-SA" sz="3200" b="1" dirty="0">
            <a:cs typeface="+mn-cs"/>
          </a:endParaRPr>
        </a:p>
      </dgm:t>
    </dgm:pt>
    <dgm:pt modelId="{1F756B35-3CCE-4C5F-8001-19BDE292D309}" type="parTrans" cxnId="{419EEE77-6119-4764-BD7F-1FE3F713A256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807CB76A-5FD2-4E38-B7B6-59CAEEE4950F}" type="sibTrans" cxnId="{419EEE77-6119-4764-BD7F-1FE3F713A256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FC1EE8D3-1D85-4E65-9364-85B15EA6AE16}" type="pres">
      <dgm:prSet presAssocID="{7F924AE1-0051-4AB4-B1AC-B0589D7FE3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162A58B-D96D-4728-9F6E-4011D75DA8C7}" type="pres">
      <dgm:prSet presAssocID="{32FD4623-FFC6-4027-9938-AE751E05E4D8}" presName="parentLin" presStyleCnt="0"/>
      <dgm:spPr/>
      <dgm:t>
        <a:bodyPr/>
        <a:lstStyle/>
        <a:p>
          <a:pPr rtl="1"/>
          <a:endParaRPr lang="ar-SA"/>
        </a:p>
      </dgm:t>
    </dgm:pt>
    <dgm:pt modelId="{A0AB5CBC-7EF2-4B4E-B788-FDE42CA31E51}" type="pres">
      <dgm:prSet presAssocID="{32FD4623-FFC6-4027-9938-AE751E05E4D8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83AC414D-3B1A-47E8-856A-FD8306658DC7}" type="pres">
      <dgm:prSet presAssocID="{32FD4623-FFC6-4027-9938-AE751E05E4D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F07770-1528-4FB7-8CDB-1A96E4C931C9}" type="pres">
      <dgm:prSet presAssocID="{32FD4623-FFC6-4027-9938-AE751E05E4D8}" presName="negativeSpace" presStyleCnt="0"/>
      <dgm:spPr/>
      <dgm:t>
        <a:bodyPr/>
        <a:lstStyle/>
        <a:p>
          <a:pPr rtl="1"/>
          <a:endParaRPr lang="ar-SA"/>
        </a:p>
      </dgm:t>
    </dgm:pt>
    <dgm:pt modelId="{68584D0A-5BE2-4E1F-A1AD-B8A52D9EB4F5}" type="pres">
      <dgm:prSet presAssocID="{32FD4623-FFC6-4027-9938-AE751E05E4D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F257C-8FC6-4ED0-A763-D590BA51E6B3}" type="pres">
      <dgm:prSet presAssocID="{242E2EC9-B586-4D9E-ADAF-73B410693C62}" presName="spaceBetweenRectangles" presStyleCnt="0"/>
      <dgm:spPr/>
      <dgm:t>
        <a:bodyPr/>
        <a:lstStyle/>
        <a:p>
          <a:pPr rtl="1"/>
          <a:endParaRPr lang="ar-SA"/>
        </a:p>
      </dgm:t>
    </dgm:pt>
    <dgm:pt modelId="{8D8C9C85-9BA4-4202-8C36-E6ECDCF3D3D9}" type="pres">
      <dgm:prSet presAssocID="{EF441FEC-8BDA-4358-8AE6-D380BB06389D}" presName="parentLin" presStyleCnt="0"/>
      <dgm:spPr/>
      <dgm:t>
        <a:bodyPr/>
        <a:lstStyle/>
        <a:p>
          <a:pPr rtl="1"/>
          <a:endParaRPr lang="ar-SA"/>
        </a:p>
      </dgm:t>
    </dgm:pt>
    <dgm:pt modelId="{9BAD5416-5EBF-4864-912D-7C9A5693A710}" type="pres">
      <dgm:prSet presAssocID="{EF441FEC-8BDA-4358-8AE6-D380BB06389D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825C0E3B-C965-4518-BE37-CA74AC0259E8}" type="pres">
      <dgm:prSet presAssocID="{EF441FEC-8BDA-4358-8AE6-D380BB06389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97D95-4326-48C2-A68F-C66AF35A2E15}" type="pres">
      <dgm:prSet presAssocID="{EF441FEC-8BDA-4358-8AE6-D380BB06389D}" presName="negativeSpace" presStyleCnt="0"/>
      <dgm:spPr/>
      <dgm:t>
        <a:bodyPr/>
        <a:lstStyle/>
        <a:p>
          <a:pPr rtl="1"/>
          <a:endParaRPr lang="ar-SA"/>
        </a:p>
      </dgm:t>
    </dgm:pt>
    <dgm:pt modelId="{5CE717C5-2B9C-4B48-8D47-B7D035B63C49}" type="pres">
      <dgm:prSet presAssocID="{EF441FEC-8BDA-4358-8AE6-D380BB06389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50DFC1-C7A1-459A-8832-5635E6099018}" type="pres">
      <dgm:prSet presAssocID="{1F931A75-74F0-49D9-91B2-AE45C27634E4}" presName="spaceBetweenRectangles" presStyleCnt="0"/>
      <dgm:spPr/>
      <dgm:t>
        <a:bodyPr/>
        <a:lstStyle/>
        <a:p>
          <a:pPr rtl="1"/>
          <a:endParaRPr lang="ar-SA"/>
        </a:p>
      </dgm:t>
    </dgm:pt>
    <dgm:pt modelId="{C9449FAC-5DF5-469A-9933-09BCF8ECBBAE}" type="pres">
      <dgm:prSet presAssocID="{1D516DEB-86E7-433A-80C1-26CE1D550D9C}" presName="parentLin" presStyleCnt="0"/>
      <dgm:spPr/>
      <dgm:t>
        <a:bodyPr/>
        <a:lstStyle/>
        <a:p>
          <a:pPr rtl="1"/>
          <a:endParaRPr lang="ar-SA"/>
        </a:p>
      </dgm:t>
    </dgm:pt>
    <dgm:pt modelId="{53157649-B06A-4B00-9C4A-C3FCE2B7AF54}" type="pres">
      <dgm:prSet presAssocID="{1D516DEB-86E7-433A-80C1-26CE1D550D9C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55E838DD-1B06-4510-844E-88008CD6C7AF}" type="pres">
      <dgm:prSet presAssocID="{1D516DEB-86E7-433A-80C1-26CE1D550D9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CA2322-D608-4C85-85D5-DEBCE69C66AC}" type="pres">
      <dgm:prSet presAssocID="{1D516DEB-86E7-433A-80C1-26CE1D550D9C}" presName="negativeSpace" presStyleCnt="0"/>
      <dgm:spPr/>
      <dgm:t>
        <a:bodyPr/>
        <a:lstStyle/>
        <a:p>
          <a:pPr rtl="1"/>
          <a:endParaRPr lang="ar-SA"/>
        </a:p>
      </dgm:t>
    </dgm:pt>
    <dgm:pt modelId="{EF4D994F-E747-4736-AEA7-4D0EC0580FFC}" type="pres">
      <dgm:prSet presAssocID="{1D516DEB-86E7-433A-80C1-26CE1D550D9C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986E28-82EA-464B-A7EE-14AFEC0F4E84}" type="pres">
      <dgm:prSet presAssocID="{14700F11-8434-4382-BCA7-CAFCCFE33FC4}" presName="spaceBetweenRectangles" presStyleCnt="0"/>
      <dgm:spPr/>
      <dgm:t>
        <a:bodyPr/>
        <a:lstStyle/>
        <a:p>
          <a:pPr rtl="1"/>
          <a:endParaRPr lang="ar-SA"/>
        </a:p>
      </dgm:t>
    </dgm:pt>
    <dgm:pt modelId="{4F0E14A5-9543-464E-B319-671798E55CF1}" type="pres">
      <dgm:prSet presAssocID="{AD84E8F1-26BD-44B2-89F1-277CFB1DE4A0}" presName="parentLin" presStyleCnt="0"/>
      <dgm:spPr/>
      <dgm:t>
        <a:bodyPr/>
        <a:lstStyle/>
        <a:p>
          <a:pPr rtl="1"/>
          <a:endParaRPr lang="ar-SA"/>
        </a:p>
      </dgm:t>
    </dgm:pt>
    <dgm:pt modelId="{931C9B1A-7769-474B-BF67-057CDA435719}" type="pres">
      <dgm:prSet presAssocID="{AD84E8F1-26BD-44B2-89F1-277CFB1DE4A0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3E129795-AAD9-40FA-8E4F-8C1FC97C2B5E}" type="pres">
      <dgm:prSet presAssocID="{AD84E8F1-26BD-44B2-89F1-277CFB1DE4A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A686A1-61EE-40DD-B635-6EA7B0C44D08}" type="pres">
      <dgm:prSet presAssocID="{AD84E8F1-26BD-44B2-89F1-277CFB1DE4A0}" presName="negativeSpace" presStyleCnt="0"/>
      <dgm:spPr/>
      <dgm:t>
        <a:bodyPr/>
        <a:lstStyle/>
        <a:p>
          <a:pPr rtl="1"/>
          <a:endParaRPr lang="ar-SA"/>
        </a:p>
      </dgm:t>
    </dgm:pt>
    <dgm:pt modelId="{26D8DC3A-1862-4E6C-9348-A1FDDB3AEC7C}" type="pres">
      <dgm:prSet presAssocID="{AD84E8F1-26BD-44B2-89F1-277CFB1DE4A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E901D9-A0AB-4004-976E-29491A322CED}" type="presOf" srcId="{EF441FEC-8BDA-4358-8AE6-D380BB06389D}" destId="{9BAD5416-5EBF-4864-912D-7C9A5693A710}" srcOrd="0" destOrd="0" presId="urn:microsoft.com/office/officeart/2005/8/layout/list1"/>
    <dgm:cxn modelId="{24B7D828-D670-4852-8ECA-50C0E761E4DE}" type="presOf" srcId="{AD84E8F1-26BD-44B2-89F1-277CFB1DE4A0}" destId="{3E129795-AAD9-40FA-8E4F-8C1FC97C2B5E}" srcOrd="1" destOrd="0" presId="urn:microsoft.com/office/officeart/2005/8/layout/list1"/>
    <dgm:cxn modelId="{AC0646AE-5AB3-4F34-BDD1-7E6CCC8A3376}" srcId="{7F924AE1-0051-4AB4-B1AC-B0589D7FE39F}" destId="{32FD4623-FFC6-4027-9938-AE751E05E4D8}" srcOrd="0" destOrd="0" parTransId="{433EE4BC-5395-495A-91DB-2B2DED165954}" sibTransId="{242E2EC9-B586-4D9E-ADAF-73B410693C62}"/>
    <dgm:cxn modelId="{FF3FBA41-950B-4E30-B7FE-71E39ED60FC2}" type="presOf" srcId="{1D516DEB-86E7-433A-80C1-26CE1D550D9C}" destId="{55E838DD-1B06-4510-844E-88008CD6C7AF}" srcOrd="1" destOrd="0" presId="urn:microsoft.com/office/officeart/2005/8/layout/list1"/>
    <dgm:cxn modelId="{A0D638A9-3FEB-4AAB-94CF-6FDD55347B55}" type="presOf" srcId="{7F924AE1-0051-4AB4-B1AC-B0589D7FE39F}" destId="{FC1EE8D3-1D85-4E65-9364-85B15EA6AE16}" srcOrd="0" destOrd="0" presId="urn:microsoft.com/office/officeart/2005/8/layout/list1"/>
    <dgm:cxn modelId="{3DAA6ACB-0F04-4B77-AFE8-64E9AFE3E7C2}" srcId="{7F924AE1-0051-4AB4-B1AC-B0589D7FE39F}" destId="{EF441FEC-8BDA-4358-8AE6-D380BB06389D}" srcOrd="1" destOrd="0" parTransId="{67A8D666-DC96-423C-BF46-F027DCED116B}" sibTransId="{1F931A75-74F0-49D9-91B2-AE45C27634E4}"/>
    <dgm:cxn modelId="{229D4A2D-B313-4FF7-8B0E-A4AC4E40A3DA}" type="presOf" srcId="{1D516DEB-86E7-433A-80C1-26CE1D550D9C}" destId="{53157649-B06A-4B00-9C4A-C3FCE2B7AF54}" srcOrd="0" destOrd="0" presId="urn:microsoft.com/office/officeart/2005/8/layout/list1"/>
    <dgm:cxn modelId="{1FBFFA67-0246-4F78-95DE-6CB0F2EAF34E}" srcId="{7F924AE1-0051-4AB4-B1AC-B0589D7FE39F}" destId="{1D516DEB-86E7-433A-80C1-26CE1D550D9C}" srcOrd="2" destOrd="0" parTransId="{4029B7BD-20BB-49B5-83C4-5A9D2E2BBEE0}" sibTransId="{14700F11-8434-4382-BCA7-CAFCCFE33FC4}"/>
    <dgm:cxn modelId="{419EEE77-6119-4764-BD7F-1FE3F713A256}" srcId="{7F924AE1-0051-4AB4-B1AC-B0589D7FE39F}" destId="{AD84E8F1-26BD-44B2-89F1-277CFB1DE4A0}" srcOrd="3" destOrd="0" parTransId="{1F756B35-3CCE-4C5F-8001-19BDE292D309}" sibTransId="{807CB76A-5FD2-4E38-B7B6-59CAEEE4950F}"/>
    <dgm:cxn modelId="{E95C53FD-A6C1-4449-BCA2-AA8794D5C262}" type="presOf" srcId="{32FD4623-FFC6-4027-9938-AE751E05E4D8}" destId="{A0AB5CBC-7EF2-4B4E-B788-FDE42CA31E51}" srcOrd="0" destOrd="0" presId="urn:microsoft.com/office/officeart/2005/8/layout/list1"/>
    <dgm:cxn modelId="{01D28147-C318-45D8-AE1A-F1BD52D356D1}" type="presOf" srcId="{EF441FEC-8BDA-4358-8AE6-D380BB06389D}" destId="{825C0E3B-C965-4518-BE37-CA74AC0259E8}" srcOrd="1" destOrd="0" presId="urn:microsoft.com/office/officeart/2005/8/layout/list1"/>
    <dgm:cxn modelId="{0FC9F366-BE89-48A0-913E-EDCD951FD187}" type="presOf" srcId="{32FD4623-FFC6-4027-9938-AE751E05E4D8}" destId="{83AC414D-3B1A-47E8-856A-FD8306658DC7}" srcOrd="1" destOrd="0" presId="urn:microsoft.com/office/officeart/2005/8/layout/list1"/>
    <dgm:cxn modelId="{0F3F393F-CBD4-451E-8DF0-884F77C5363A}" type="presOf" srcId="{AD84E8F1-26BD-44B2-89F1-277CFB1DE4A0}" destId="{931C9B1A-7769-474B-BF67-057CDA435719}" srcOrd="0" destOrd="0" presId="urn:microsoft.com/office/officeart/2005/8/layout/list1"/>
    <dgm:cxn modelId="{0D82A8E1-B894-46A9-8FED-19E615BAFD11}" type="presParOf" srcId="{FC1EE8D3-1D85-4E65-9364-85B15EA6AE16}" destId="{F162A58B-D96D-4728-9F6E-4011D75DA8C7}" srcOrd="0" destOrd="0" presId="urn:microsoft.com/office/officeart/2005/8/layout/list1"/>
    <dgm:cxn modelId="{D90A803B-7110-4513-B416-388E8FD0E64D}" type="presParOf" srcId="{F162A58B-D96D-4728-9F6E-4011D75DA8C7}" destId="{A0AB5CBC-7EF2-4B4E-B788-FDE42CA31E51}" srcOrd="0" destOrd="0" presId="urn:microsoft.com/office/officeart/2005/8/layout/list1"/>
    <dgm:cxn modelId="{81AD50D1-BC6B-4332-B1C6-6FBCD0724FE5}" type="presParOf" srcId="{F162A58B-D96D-4728-9F6E-4011D75DA8C7}" destId="{83AC414D-3B1A-47E8-856A-FD8306658DC7}" srcOrd="1" destOrd="0" presId="urn:microsoft.com/office/officeart/2005/8/layout/list1"/>
    <dgm:cxn modelId="{34E8263F-176B-484F-81CA-412D126906ED}" type="presParOf" srcId="{FC1EE8D3-1D85-4E65-9364-85B15EA6AE16}" destId="{37F07770-1528-4FB7-8CDB-1A96E4C931C9}" srcOrd="1" destOrd="0" presId="urn:microsoft.com/office/officeart/2005/8/layout/list1"/>
    <dgm:cxn modelId="{F46CC831-03AB-44CD-8C9B-66283B25DA1C}" type="presParOf" srcId="{FC1EE8D3-1D85-4E65-9364-85B15EA6AE16}" destId="{68584D0A-5BE2-4E1F-A1AD-B8A52D9EB4F5}" srcOrd="2" destOrd="0" presId="urn:microsoft.com/office/officeart/2005/8/layout/list1"/>
    <dgm:cxn modelId="{78601137-26E7-4B0E-9F0A-CE46922E76BB}" type="presParOf" srcId="{FC1EE8D3-1D85-4E65-9364-85B15EA6AE16}" destId="{6FBF257C-8FC6-4ED0-A763-D590BA51E6B3}" srcOrd="3" destOrd="0" presId="urn:microsoft.com/office/officeart/2005/8/layout/list1"/>
    <dgm:cxn modelId="{729F428E-91AA-472E-A4A1-AF48A1C1DA17}" type="presParOf" srcId="{FC1EE8D3-1D85-4E65-9364-85B15EA6AE16}" destId="{8D8C9C85-9BA4-4202-8C36-E6ECDCF3D3D9}" srcOrd="4" destOrd="0" presId="urn:microsoft.com/office/officeart/2005/8/layout/list1"/>
    <dgm:cxn modelId="{58065C0F-8199-4D5A-AA7F-7D43A83469AD}" type="presParOf" srcId="{8D8C9C85-9BA4-4202-8C36-E6ECDCF3D3D9}" destId="{9BAD5416-5EBF-4864-912D-7C9A5693A710}" srcOrd="0" destOrd="0" presId="urn:microsoft.com/office/officeart/2005/8/layout/list1"/>
    <dgm:cxn modelId="{B122C4C3-4294-4A8E-9EDB-3344D6E834D0}" type="presParOf" srcId="{8D8C9C85-9BA4-4202-8C36-E6ECDCF3D3D9}" destId="{825C0E3B-C965-4518-BE37-CA74AC0259E8}" srcOrd="1" destOrd="0" presId="urn:microsoft.com/office/officeart/2005/8/layout/list1"/>
    <dgm:cxn modelId="{AD6E2F81-2767-4380-B175-85F36DC34D95}" type="presParOf" srcId="{FC1EE8D3-1D85-4E65-9364-85B15EA6AE16}" destId="{37B97D95-4326-48C2-A68F-C66AF35A2E15}" srcOrd="5" destOrd="0" presId="urn:microsoft.com/office/officeart/2005/8/layout/list1"/>
    <dgm:cxn modelId="{153DA056-6AB4-433A-9209-C7CD7872B2FF}" type="presParOf" srcId="{FC1EE8D3-1D85-4E65-9364-85B15EA6AE16}" destId="{5CE717C5-2B9C-4B48-8D47-B7D035B63C49}" srcOrd="6" destOrd="0" presId="urn:microsoft.com/office/officeart/2005/8/layout/list1"/>
    <dgm:cxn modelId="{2F0847D9-3AC6-4560-9E47-B425DA92EDFF}" type="presParOf" srcId="{FC1EE8D3-1D85-4E65-9364-85B15EA6AE16}" destId="{4150DFC1-C7A1-459A-8832-5635E6099018}" srcOrd="7" destOrd="0" presId="urn:microsoft.com/office/officeart/2005/8/layout/list1"/>
    <dgm:cxn modelId="{353FCD91-CF83-4039-9A97-0F394D8C439D}" type="presParOf" srcId="{FC1EE8D3-1D85-4E65-9364-85B15EA6AE16}" destId="{C9449FAC-5DF5-469A-9933-09BCF8ECBBAE}" srcOrd="8" destOrd="0" presId="urn:microsoft.com/office/officeart/2005/8/layout/list1"/>
    <dgm:cxn modelId="{13DA85A3-161F-44A9-9B17-B3B76D3A8363}" type="presParOf" srcId="{C9449FAC-5DF5-469A-9933-09BCF8ECBBAE}" destId="{53157649-B06A-4B00-9C4A-C3FCE2B7AF54}" srcOrd="0" destOrd="0" presId="urn:microsoft.com/office/officeart/2005/8/layout/list1"/>
    <dgm:cxn modelId="{77D48774-6F5B-4396-AAE0-06394DAB323F}" type="presParOf" srcId="{C9449FAC-5DF5-469A-9933-09BCF8ECBBAE}" destId="{55E838DD-1B06-4510-844E-88008CD6C7AF}" srcOrd="1" destOrd="0" presId="urn:microsoft.com/office/officeart/2005/8/layout/list1"/>
    <dgm:cxn modelId="{0AA86228-7314-4D4D-B3C9-B7ADE9095A96}" type="presParOf" srcId="{FC1EE8D3-1D85-4E65-9364-85B15EA6AE16}" destId="{70CA2322-D608-4C85-85D5-DEBCE69C66AC}" srcOrd="9" destOrd="0" presId="urn:microsoft.com/office/officeart/2005/8/layout/list1"/>
    <dgm:cxn modelId="{3D08845E-7726-4C11-B634-F31EC417A653}" type="presParOf" srcId="{FC1EE8D3-1D85-4E65-9364-85B15EA6AE16}" destId="{EF4D994F-E747-4736-AEA7-4D0EC0580FFC}" srcOrd="10" destOrd="0" presId="urn:microsoft.com/office/officeart/2005/8/layout/list1"/>
    <dgm:cxn modelId="{596C8957-4987-456E-8814-FE25560E38E9}" type="presParOf" srcId="{FC1EE8D3-1D85-4E65-9364-85B15EA6AE16}" destId="{51986E28-82EA-464B-A7EE-14AFEC0F4E84}" srcOrd="11" destOrd="0" presId="urn:microsoft.com/office/officeart/2005/8/layout/list1"/>
    <dgm:cxn modelId="{7E102C77-735D-44E6-A310-4FBD26D92CE1}" type="presParOf" srcId="{FC1EE8D3-1D85-4E65-9364-85B15EA6AE16}" destId="{4F0E14A5-9543-464E-B319-671798E55CF1}" srcOrd="12" destOrd="0" presId="urn:microsoft.com/office/officeart/2005/8/layout/list1"/>
    <dgm:cxn modelId="{D6717C2A-F9A5-4E69-BD7E-A8F1E8B6EF52}" type="presParOf" srcId="{4F0E14A5-9543-464E-B319-671798E55CF1}" destId="{931C9B1A-7769-474B-BF67-057CDA435719}" srcOrd="0" destOrd="0" presId="urn:microsoft.com/office/officeart/2005/8/layout/list1"/>
    <dgm:cxn modelId="{1E690ED0-2E9A-47E8-96B2-F8DE87EA81BD}" type="presParOf" srcId="{4F0E14A5-9543-464E-B319-671798E55CF1}" destId="{3E129795-AAD9-40FA-8E4F-8C1FC97C2B5E}" srcOrd="1" destOrd="0" presId="urn:microsoft.com/office/officeart/2005/8/layout/list1"/>
    <dgm:cxn modelId="{45DA13A3-BD45-4209-9570-D39CC5CBC6E0}" type="presParOf" srcId="{FC1EE8D3-1D85-4E65-9364-85B15EA6AE16}" destId="{25A686A1-61EE-40DD-B635-6EA7B0C44D08}" srcOrd="13" destOrd="0" presId="urn:microsoft.com/office/officeart/2005/8/layout/list1"/>
    <dgm:cxn modelId="{A0F229A4-6C36-471A-9E15-E7C043B617E6}" type="presParOf" srcId="{FC1EE8D3-1D85-4E65-9364-85B15EA6AE16}" destId="{26D8DC3A-1862-4E6C-9348-A1FDDB3AEC7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4E4C92B-72B7-480F-96C5-9518894F9493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637C2EB-E7C6-486D-932A-2B7076954047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أ- اسئله تحليليه </a:t>
          </a:r>
          <a:endParaRPr lang="ar-SA" sz="3200" b="1" dirty="0">
            <a:cs typeface="+mn-cs"/>
          </a:endParaRPr>
        </a:p>
      </dgm:t>
    </dgm:pt>
    <dgm:pt modelId="{E4854735-9E91-456E-8C3E-1DC879026B87}" type="parTrans" cxnId="{841EA048-5EAA-447B-9454-9B391C2F4009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EA37F009-3C01-4609-9587-74614E448AC3}" type="sibTrans" cxnId="{841EA048-5EAA-447B-9454-9B391C2F4009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83B7E93E-4E98-476A-B44E-1B8FF1FA5CA7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ب- اسئله تجريبيه </a:t>
          </a:r>
          <a:endParaRPr lang="ar-SA" sz="3200" b="1" dirty="0">
            <a:cs typeface="+mn-cs"/>
          </a:endParaRPr>
        </a:p>
      </dgm:t>
    </dgm:pt>
    <dgm:pt modelId="{7EC6A2E5-7679-4BBE-93C6-0ABDDB7EE5A8}" type="parTrans" cxnId="{BC8DC7DD-B0D3-4C19-817B-EE9D26ED32E5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D52F5798-0180-4FB5-B0E2-0039985E71C9}" type="sibTrans" cxnId="{BC8DC7DD-B0D3-4C19-817B-EE9D26ED32E5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2B98BD8D-CF54-4C60-93C6-2D079A73C91F}">
      <dgm:prSet phldrT="[نص]"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ج- اسئله قيميه</a:t>
          </a:r>
          <a:endParaRPr lang="ar-SA" sz="3200" b="1" dirty="0">
            <a:cs typeface="+mn-cs"/>
          </a:endParaRPr>
        </a:p>
      </dgm:t>
    </dgm:pt>
    <dgm:pt modelId="{4909DDA8-D802-4EEB-9C79-7980A6F266B9}" type="parTrans" cxnId="{F90ABC14-9978-4896-AAFE-6A988825ED0C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DE98BCA6-0FAF-4641-BB02-C7088235B1F8}" type="sibTrans" cxnId="{F90ABC14-9978-4896-AAFE-6A988825ED0C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6C13CD32-217F-4A87-9338-A7D3BE2A02BE}">
      <dgm:prSet custT="1"/>
      <dgm:spPr/>
      <dgm:t>
        <a:bodyPr/>
        <a:lstStyle/>
        <a:p>
          <a:pPr rtl="1"/>
          <a:r>
            <a:rPr lang="ar-SA" sz="3200" b="1" dirty="0" smtClean="0">
              <a:latin typeface="Andalus" pitchFamily="18" charset="-78"/>
              <a:cs typeface="+mn-cs"/>
            </a:rPr>
            <a:t>د- اسئلة الغيبيات </a:t>
          </a:r>
          <a:endParaRPr lang="ar-SA" sz="3200" b="1" dirty="0">
            <a:cs typeface="+mn-cs"/>
          </a:endParaRPr>
        </a:p>
      </dgm:t>
    </dgm:pt>
    <dgm:pt modelId="{881B27B8-314C-4B38-9D90-069473D2FEDB}" type="parTrans" cxnId="{A47FCC5D-6942-4295-8463-E1F20D39F15D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AA80C9A4-15CA-43E4-9D67-9F1689BDC7EE}" type="sibTrans" cxnId="{A47FCC5D-6942-4295-8463-E1F20D39F15D}">
      <dgm:prSet/>
      <dgm:spPr/>
      <dgm:t>
        <a:bodyPr/>
        <a:lstStyle/>
        <a:p>
          <a:pPr rtl="1"/>
          <a:endParaRPr lang="ar-SA" sz="3200" b="1">
            <a:cs typeface="+mn-cs"/>
          </a:endParaRPr>
        </a:p>
      </dgm:t>
    </dgm:pt>
    <dgm:pt modelId="{AE86DE50-3194-4D2E-80B4-7DC299791E3F}" type="pres">
      <dgm:prSet presAssocID="{A4E4C92B-72B7-480F-96C5-9518894F949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249F0F6-9EA0-4556-99AD-50639F93751E}" type="pres">
      <dgm:prSet presAssocID="{D637C2EB-E7C6-486D-932A-2B7076954047}" presName="comp" presStyleCnt="0"/>
      <dgm:spPr/>
      <dgm:t>
        <a:bodyPr/>
        <a:lstStyle/>
        <a:p>
          <a:pPr rtl="1"/>
          <a:endParaRPr lang="ar-SA"/>
        </a:p>
      </dgm:t>
    </dgm:pt>
    <dgm:pt modelId="{D88C670E-3EC1-416F-B5DD-A5376CC66B0D}" type="pres">
      <dgm:prSet presAssocID="{D637C2EB-E7C6-486D-932A-2B7076954047}" presName="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22D0543-B768-4D28-A5DD-AEFEE2491BB0}" type="pres">
      <dgm:prSet presAssocID="{D637C2EB-E7C6-486D-932A-2B7076954047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8F77EF95-500A-4B5C-A74C-3859715844B0}" type="pres">
      <dgm:prSet presAssocID="{D637C2EB-E7C6-486D-932A-2B707695404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D034E4-101B-42A3-A632-A788FFBC008E}" type="pres">
      <dgm:prSet presAssocID="{EA37F009-3C01-4609-9587-74614E448AC3}" presName="spacer" presStyleCnt="0"/>
      <dgm:spPr/>
      <dgm:t>
        <a:bodyPr/>
        <a:lstStyle/>
        <a:p>
          <a:pPr rtl="1"/>
          <a:endParaRPr lang="ar-SA"/>
        </a:p>
      </dgm:t>
    </dgm:pt>
    <dgm:pt modelId="{5C944768-8422-46A7-9589-1E4677999B73}" type="pres">
      <dgm:prSet presAssocID="{83B7E93E-4E98-476A-B44E-1B8FF1FA5CA7}" presName="comp" presStyleCnt="0"/>
      <dgm:spPr/>
      <dgm:t>
        <a:bodyPr/>
        <a:lstStyle/>
        <a:p>
          <a:pPr rtl="1"/>
          <a:endParaRPr lang="ar-SA"/>
        </a:p>
      </dgm:t>
    </dgm:pt>
    <dgm:pt modelId="{822E4473-6E28-41E9-BF87-31FE102D4AE0}" type="pres">
      <dgm:prSet presAssocID="{83B7E93E-4E98-476A-B44E-1B8FF1FA5CA7}" presName="box" presStyleLbl="node1" presStyleIdx="1" presStyleCnt="4"/>
      <dgm:spPr/>
      <dgm:t>
        <a:bodyPr/>
        <a:lstStyle/>
        <a:p>
          <a:pPr rtl="1"/>
          <a:endParaRPr lang="ar-SA"/>
        </a:p>
      </dgm:t>
    </dgm:pt>
    <dgm:pt modelId="{103BEED6-D68D-4B31-B9B8-47211462D427}" type="pres">
      <dgm:prSet presAssocID="{83B7E93E-4E98-476A-B44E-1B8FF1FA5CA7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1A82BAF6-01F6-49D5-869F-800B6CE26C11}" type="pres">
      <dgm:prSet presAssocID="{83B7E93E-4E98-476A-B44E-1B8FF1FA5CA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624A81-F764-44CA-9D59-88C5CD06465E}" type="pres">
      <dgm:prSet presAssocID="{D52F5798-0180-4FB5-B0E2-0039985E71C9}" presName="spacer" presStyleCnt="0"/>
      <dgm:spPr/>
      <dgm:t>
        <a:bodyPr/>
        <a:lstStyle/>
        <a:p>
          <a:pPr rtl="1"/>
          <a:endParaRPr lang="ar-SA"/>
        </a:p>
      </dgm:t>
    </dgm:pt>
    <dgm:pt modelId="{0BBA77DB-C32E-42D7-8D52-105A50191354}" type="pres">
      <dgm:prSet presAssocID="{2B98BD8D-CF54-4C60-93C6-2D079A73C91F}" presName="comp" presStyleCnt="0"/>
      <dgm:spPr/>
      <dgm:t>
        <a:bodyPr/>
        <a:lstStyle/>
        <a:p>
          <a:pPr rtl="1"/>
          <a:endParaRPr lang="ar-SA"/>
        </a:p>
      </dgm:t>
    </dgm:pt>
    <dgm:pt modelId="{E7744D2A-B6E1-4765-A401-91725D79CBD3}" type="pres">
      <dgm:prSet presAssocID="{2B98BD8D-CF54-4C60-93C6-2D079A73C91F}" presName="box" presStyleLbl="node1" presStyleIdx="2" presStyleCnt="4"/>
      <dgm:spPr/>
      <dgm:t>
        <a:bodyPr/>
        <a:lstStyle/>
        <a:p>
          <a:pPr rtl="1"/>
          <a:endParaRPr lang="ar-SA"/>
        </a:p>
      </dgm:t>
    </dgm:pt>
    <dgm:pt modelId="{8A4A6F7E-33A4-41A8-B76D-BADAADF5D9DC}" type="pres">
      <dgm:prSet presAssocID="{2B98BD8D-CF54-4C60-93C6-2D079A73C91F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DFCB7FE5-BF83-4AC7-A755-9E629F970B2E}" type="pres">
      <dgm:prSet presAssocID="{2B98BD8D-CF54-4C60-93C6-2D079A73C91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087321-50A4-4D85-BC60-7BEDBA574E06}" type="pres">
      <dgm:prSet presAssocID="{DE98BCA6-0FAF-4641-BB02-C7088235B1F8}" presName="spacer" presStyleCnt="0"/>
      <dgm:spPr/>
      <dgm:t>
        <a:bodyPr/>
        <a:lstStyle/>
        <a:p>
          <a:pPr rtl="1"/>
          <a:endParaRPr lang="ar-SA"/>
        </a:p>
      </dgm:t>
    </dgm:pt>
    <dgm:pt modelId="{99DC3137-D16F-4EAD-A3BC-A0C6B287BF8E}" type="pres">
      <dgm:prSet presAssocID="{6C13CD32-217F-4A87-9338-A7D3BE2A02BE}" presName="comp" presStyleCnt="0"/>
      <dgm:spPr/>
      <dgm:t>
        <a:bodyPr/>
        <a:lstStyle/>
        <a:p>
          <a:pPr rtl="1"/>
          <a:endParaRPr lang="ar-SA"/>
        </a:p>
      </dgm:t>
    </dgm:pt>
    <dgm:pt modelId="{761E853D-F8E0-4422-99CB-A74AE9E8BD47}" type="pres">
      <dgm:prSet presAssocID="{6C13CD32-217F-4A87-9338-A7D3BE2A02BE}" presName="box" presStyleLbl="node1" presStyleIdx="3" presStyleCnt="4"/>
      <dgm:spPr/>
      <dgm:t>
        <a:bodyPr/>
        <a:lstStyle/>
        <a:p>
          <a:pPr rtl="1"/>
          <a:endParaRPr lang="ar-SA"/>
        </a:p>
      </dgm:t>
    </dgm:pt>
    <dgm:pt modelId="{6F3E2A4B-F013-4334-BEE7-674E1B534FB9}" type="pres">
      <dgm:prSet presAssocID="{6C13CD32-217F-4A87-9338-A7D3BE2A02BE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FB22792C-D8CE-4053-A698-359A41806995}" type="pres">
      <dgm:prSet presAssocID="{6C13CD32-217F-4A87-9338-A7D3BE2A02BE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0CD2738-BFC0-43FC-B160-34A71AB189A7}" type="presOf" srcId="{6C13CD32-217F-4A87-9338-A7D3BE2A02BE}" destId="{761E853D-F8E0-4422-99CB-A74AE9E8BD47}" srcOrd="0" destOrd="0" presId="urn:microsoft.com/office/officeart/2005/8/layout/vList4"/>
    <dgm:cxn modelId="{BC8DC7DD-B0D3-4C19-817B-EE9D26ED32E5}" srcId="{A4E4C92B-72B7-480F-96C5-9518894F9493}" destId="{83B7E93E-4E98-476A-B44E-1B8FF1FA5CA7}" srcOrd="1" destOrd="0" parTransId="{7EC6A2E5-7679-4BBE-93C6-0ABDDB7EE5A8}" sibTransId="{D52F5798-0180-4FB5-B0E2-0039985E71C9}"/>
    <dgm:cxn modelId="{6CBA8AC4-36B5-4AE1-9F86-032F5BE946BE}" type="presOf" srcId="{D637C2EB-E7C6-486D-932A-2B7076954047}" destId="{8F77EF95-500A-4B5C-A74C-3859715844B0}" srcOrd="1" destOrd="0" presId="urn:microsoft.com/office/officeart/2005/8/layout/vList4"/>
    <dgm:cxn modelId="{A8E9A4E1-2FD3-4D24-8910-F00488B39BA8}" type="presOf" srcId="{D637C2EB-E7C6-486D-932A-2B7076954047}" destId="{D88C670E-3EC1-416F-B5DD-A5376CC66B0D}" srcOrd="0" destOrd="0" presId="urn:microsoft.com/office/officeart/2005/8/layout/vList4"/>
    <dgm:cxn modelId="{841EA048-5EAA-447B-9454-9B391C2F4009}" srcId="{A4E4C92B-72B7-480F-96C5-9518894F9493}" destId="{D637C2EB-E7C6-486D-932A-2B7076954047}" srcOrd="0" destOrd="0" parTransId="{E4854735-9E91-456E-8C3E-1DC879026B87}" sibTransId="{EA37F009-3C01-4609-9587-74614E448AC3}"/>
    <dgm:cxn modelId="{26C79C39-2719-4E60-B3E5-6E063AC3549E}" type="presOf" srcId="{6C13CD32-217F-4A87-9338-A7D3BE2A02BE}" destId="{FB22792C-D8CE-4053-A698-359A41806995}" srcOrd="1" destOrd="0" presId="urn:microsoft.com/office/officeart/2005/8/layout/vList4"/>
    <dgm:cxn modelId="{B8A0E335-E71C-41DF-9E4D-95F9B64E245F}" type="presOf" srcId="{A4E4C92B-72B7-480F-96C5-9518894F9493}" destId="{AE86DE50-3194-4D2E-80B4-7DC299791E3F}" srcOrd="0" destOrd="0" presId="urn:microsoft.com/office/officeart/2005/8/layout/vList4"/>
    <dgm:cxn modelId="{3B2F72B0-F423-4BC7-9A9E-1878BE490242}" type="presOf" srcId="{2B98BD8D-CF54-4C60-93C6-2D079A73C91F}" destId="{DFCB7FE5-BF83-4AC7-A755-9E629F970B2E}" srcOrd="1" destOrd="0" presId="urn:microsoft.com/office/officeart/2005/8/layout/vList4"/>
    <dgm:cxn modelId="{CC5D6E67-810F-4E6C-B7B2-E73DF4A06A62}" type="presOf" srcId="{83B7E93E-4E98-476A-B44E-1B8FF1FA5CA7}" destId="{822E4473-6E28-41E9-BF87-31FE102D4AE0}" srcOrd="0" destOrd="0" presId="urn:microsoft.com/office/officeart/2005/8/layout/vList4"/>
    <dgm:cxn modelId="{A47FCC5D-6942-4295-8463-E1F20D39F15D}" srcId="{A4E4C92B-72B7-480F-96C5-9518894F9493}" destId="{6C13CD32-217F-4A87-9338-A7D3BE2A02BE}" srcOrd="3" destOrd="0" parTransId="{881B27B8-314C-4B38-9D90-069473D2FEDB}" sibTransId="{AA80C9A4-15CA-43E4-9D67-9F1689BDC7EE}"/>
    <dgm:cxn modelId="{8BC42048-F0EE-4FCB-992F-92B03AE80A8D}" type="presOf" srcId="{83B7E93E-4E98-476A-B44E-1B8FF1FA5CA7}" destId="{1A82BAF6-01F6-49D5-869F-800B6CE26C11}" srcOrd="1" destOrd="0" presId="urn:microsoft.com/office/officeart/2005/8/layout/vList4"/>
    <dgm:cxn modelId="{F90ABC14-9978-4896-AAFE-6A988825ED0C}" srcId="{A4E4C92B-72B7-480F-96C5-9518894F9493}" destId="{2B98BD8D-CF54-4C60-93C6-2D079A73C91F}" srcOrd="2" destOrd="0" parTransId="{4909DDA8-D802-4EEB-9C79-7980A6F266B9}" sibTransId="{DE98BCA6-0FAF-4641-BB02-C7088235B1F8}"/>
    <dgm:cxn modelId="{47372EC8-C7E8-4CDB-A64D-1992A83E3857}" type="presOf" srcId="{2B98BD8D-CF54-4C60-93C6-2D079A73C91F}" destId="{E7744D2A-B6E1-4765-A401-91725D79CBD3}" srcOrd="0" destOrd="0" presId="urn:microsoft.com/office/officeart/2005/8/layout/vList4"/>
    <dgm:cxn modelId="{D370CF78-BC89-4738-B2C9-A1EFB6CCC847}" type="presParOf" srcId="{AE86DE50-3194-4D2E-80B4-7DC299791E3F}" destId="{6249F0F6-9EA0-4556-99AD-50639F93751E}" srcOrd="0" destOrd="0" presId="urn:microsoft.com/office/officeart/2005/8/layout/vList4"/>
    <dgm:cxn modelId="{9C074D7C-45FD-44FE-ADF7-D7C652DCF681}" type="presParOf" srcId="{6249F0F6-9EA0-4556-99AD-50639F93751E}" destId="{D88C670E-3EC1-416F-B5DD-A5376CC66B0D}" srcOrd="0" destOrd="0" presId="urn:microsoft.com/office/officeart/2005/8/layout/vList4"/>
    <dgm:cxn modelId="{CC6553D4-9C8D-4372-8A2F-A70C36EE0C01}" type="presParOf" srcId="{6249F0F6-9EA0-4556-99AD-50639F93751E}" destId="{D22D0543-B768-4D28-A5DD-AEFEE2491BB0}" srcOrd="1" destOrd="0" presId="urn:microsoft.com/office/officeart/2005/8/layout/vList4"/>
    <dgm:cxn modelId="{8B783B60-784A-4A5A-9901-6466DE20EBCE}" type="presParOf" srcId="{6249F0F6-9EA0-4556-99AD-50639F93751E}" destId="{8F77EF95-500A-4B5C-A74C-3859715844B0}" srcOrd="2" destOrd="0" presId="urn:microsoft.com/office/officeart/2005/8/layout/vList4"/>
    <dgm:cxn modelId="{7C38E10E-C942-4A82-BA45-08B93A7385AD}" type="presParOf" srcId="{AE86DE50-3194-4D2E-80B4-7DC299791E3F}" destId="{AAD034E4-101B-42A3-A632-A788FFBC008E}" srcOrd="1" destOrd="0" presId="urn:microsoft.com/office/officeart/2005/8/layout/vList4"/>
    <dgm:cxn modelId="{E9F0D66A-E2D0-422C-83D2-B7CDBA50D07A}" type="presParOf" srcId="{AE86DE50-3194-4D2E-80B4-7DC299791E3F}" destId="{5C944768-8422-46A7-9589-1E4677999B73}" srcOrd="2" destOrd="0" presId="urn:microsoft.com/office/officeart/2005/8/layout/vList4"/>
    <dgm:cxn modelId="{E0ACADFC-06E8-4B58-98DD-A9B883280F3E}" type="presParOf" srcId="{5C944768-8422-46A7-9589-1E4677999B73}" destId="{822E4473-6E28-41E9-BF87-31FE102D4AE0}" srcOrd="0" destOrd="0" presId="urn:microsoft.com/office/officeart/2005/8/layout/vList4"/>
    <dgm:cxn modelId="{536DFD48-CF97-4B8A-9979-80908C33337C}" type="presParOf" srcId="{5C944768-8422-46A7-9589-1E4677999B73}" destId="{103BEED6-D68D-4B31-B9B8-47211462D427}" srcOrd="1" destOrd="0" presId="urn:microsoft.com/office/officeart/2005/8/layout/vList4"/>
    <dgm:cxn modelId="{5B9CC29E-D397-41AA-AF11-84A0A65ACCCC}" type="presParOf" srcId="{5C944768-8422-46A7-9589-1E4677999B73}" destId="{1A82BAF6-01F6-49D5-869F-800B6CE26C11}" srcOrd="2" destOrd="0" presId="urn:microsoft.com/office/officeart/2005/8/layout/vList4"/>
    <dgm:cxn modelId="{4F2D6A72-E81B-4117-A92E-67947C62C755}" type="presParOf" srcId="{AE86DE50-3194-4D2E-80B4-7DC299791E3F}" destId="{BF624A81-F764-44CA-9D59-88C5CD06465E}" srcOrd="3" destOrd="0" presId="urn:microsoft.com/office/officeart/2005/8/layout/vList4"/>
    <dgm:cxn modelId="{742E5DEE-C5A4-41D6-91D2-26B9B8DD5EB3}" type="presParOf" srcId="{AE86DE50-3194-4D2E-80B4-7DC299791E3F}" destId="{0BBA77DB-C32E-42D7-8D52-105A50191354}" srcOrd="4" destOrd="0" presId="urn:microsoft.com/office/officeart/2005/8/layout/vList4"/>
    <dgm:cxn modelId="{00951387-AB47-457B-8473-9135A3B150FE}" type="presParOf" srcId="{0BBA77DB-C32E-42D7-8D52-105A50191354}" destId="{E7744D2A-B6E1-4765-A401-91725D79CBD3}" srcOrd="0" destOrd="0" presId="urn:microsoft.com/office/officeart/2005/8/layout/vList4"/>
    <dgm:cxn modelId="{4ACF8266-86BA-41AF-9EEA-F8FEF5C94489}" type="presParOf" srcId="{0BBA77DB-C32E-42D7-8D52-105A50191354}" destId="{8A4A6F7E-33A4-41A8-B76D-BADAADF5D9DC}" srcOrd="1" destOrd="0" presId="urn:microsoft.com/office/officeart/2005/8/layout/vList4"/>
    <dgm:cxn modelId="{7BAF7EF1-B68D-4906-AE2C-03795E30F6AE}" type="presParOf" srcId="{0BBA77DB-C32E-42D7-8D52-105A50191354}" destId="{DFCB7FE5-BF83-4AC7-A755-9E629F970B2E}" srcOrd="2" destOrd="0" presId="urn:microsoft.com/office/officeart/2005/8/layout/vList4"/>
    <dgm:cxn modelId="{F65A1887-935C-4688-B176-9AEED58F2AAF}" type="presParOf" srcId="{AE86DE50-3194-4D2E-80B4-7DC299791E3F}" destId="{44087321-50A4-4D85-BC60-7BEDBA574E06}" srcOrd="5" destOrd="0" presId="urn:microsoft.com/office/officeart/2005/8/layout/vList4"/>
    <dgm:cxn modelId="{79BFE57E-6A01-4E5D-BB43-AC8A9CA8D8A9}" type="presParOf" srcId="{AE86DE50-3194-4D2E-80B4-7DC299791E3F}" destId="{99DC3137-D16F-4EAD-A3BC-A0C6B287BF8E}" srcOrd="6" destOrd="0" presId="urn:microsoft.com/office/officeart/2005/8/layout/vList4"/>
    <dgm:cxn modelId="{1DC5B231-0F70-4100-B4A0-B40F5853E649}" type="presParOf" srcId="{99DC3137-D16F-4EAD-A3BC-A0C6B287BF8E}" destId="{761E853D-F8E0-4422-99CB-A74AE9E8BD47}" srcOrd="0" destOrd="0" presId="urn:microsoft.com/office/officeart/2005/8/layout/vList4"/>
    <dgm:cxn modelId="{BCB2B6AA-3DC7-4277-95FA-758AFBDD5DE1}" type="presParOf" srcId="{99DC3137-D16F-4EAD-A3BC-A0C6B287BF8E}" destId="{6F3E2A4B-F013-4334-BEE7-674E1B534FB9}" srcOrd="1" destOrd="0" presId="urn:microsoft.com/office/officeart/2005/8/layout/vList4"/>
    <dgm:cxn modelId="{5BCC37DE-4C43-42BB-BB62-10BBF7F5A4BD}" type="presParOf" srcId="{99DC3137-D16F-4EAD-A3BC-A0C6B287BF8E}" destId="{FB22792C-D8CE-4053-A698-359A4180699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3766333-5CD9-444A-91FA-00FAC0553517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EC7DFB96-3961-4063-91BA-8DB363B387F2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ج)اسئلة التطبيق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FC82F8F8-B965-453B-B4F5-713FFC9800C7}" type="parTrans" cxnId="{E8A84F7E-C159-46D0-922B-646F1DD0686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FF9B5303-FC2F-4ED0-8B7F-6F7548C1DCC6}" type="sibTrans" cxnId="{E8A84F7E-C159-46D0-922B-646F1DD0686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9DB87CAA-FA1C-445E-A5CD-C9C61ED439CD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ب)اسئلة الفهم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B8B6EE99-FAE9-47C5-93DC-CAF8A8FB34BD}" type="parTrans" cxnId="{5D8B7CE4-E8D9-44E1-9F78-71C9ADBA84DD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BA280E66-2F59-4F6D-962C-A57AB8F63AE7}" type="sibTrans" cxnId="{5D8B7CE4-E8D9-44E1-9F78-71C9ADBA84DD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573F1EB9-9188-447F-B5CE-B81A8FF11AD5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أ)اسئلة التذكر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7544119C-B388-4B2E-B869-1F0FA47D33F0}" type="parTrans" cxnId="{84899468-FF21-4832-BCE7-86B6356C474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A5C453AB-2F69-4276-B935-F994C34B71DC}" type="sibTrans" cxnId="{84899468-FF21-4832-BCE7-86B6356C474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4F113293-276B-4673-A8FD-3DD118D7B2DC}" type="pres">
      <dgm:prSet presAssocID="{83766333-5CD9-444A-91FA-00FAC0553517}" presName="CompostProcess" presStyleCnt="0">
        <dgm:presLayoutVars>
          <dgm:dir/>
          <dgm:resizeHandles val="exact"/>
        </dgm:presLayoutVars>
      </dgm:prSet>
      <dgm:spPr/>
    </dgm:pt>
    <dgm:pt modelId="{468A13E2-08C9-4D46-8929-60A5B4964C28}" type="pres">
      <dgm:prSet presAssocID="{83766333-5CD9-444A-91FA-00FAC0553517}" presName="arrow" presStyleLbl="bgShp" presStyleIdx="0" presStyleCnt="1"/>
      <dgm:spPr/>
    </dgm:pt>
    <dgm:pt modelId="{FFCB8D24-7DCF-465F-A5C8-86E77C19578F}" type="pres">
      <dgm:prSet presAssocID="{83766333-5CD9-444A-91FA-00FAC0553517}" presName="linearProcess" presStyleCnt="0"/>
      <dgm:spPr/>
    </dgm:pt>
    <dgm:pt modelId="{8F2A2F7B-3B1D-4F40-B58A-BE473C8F9C6F}" type="pres">
      <dgm:prSet presAssocID="{EC7DFB96-3961-4063-91BA-8DB363B387F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807A18-67D4-4613-B46E-CE539A4E1B37}" type="pres">
      <dgm:prSet presAssocID="{FF9B5303-FC2F-4ED0-8B7F-6F7548C1DCC6}" presName="sibTrans" presStyleCnt="0"/>
      <dgm:spPr/>
    </dgm:pt>
    <dgm:pt modelId="{5C03C8E0-53C0-4C7E-A019-64DCACC81584}" type="pres">
      <dgm:prSet presAssocID="{9DB87CAA-FA1C-445E-A5CD-C9C61ED439CD}" presName="textNode" presStyleLbl="node1" presStyleIdx="1" presStyleCnt="3" custLinFactNeighborX="2504" custLinFactNeighborY="-7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35CFD8-C11F-4B09-B254-69BA9574EAB2}" type="pres">
      <dgm:prSet presAssocID="{BA280E66-2F59-4F6D-962C-A57AB8F63AE7}" presName="sibTrans" presStyleCnt="0"/>
      <dgm:spPr/>
    </dgm:pt>
    <dgm:pt modelId="{B0ADACBF-1A06-4114-81AD-D8984DDCAD01}" type="pres">
      <dgm:prSet presAssocID="{573F1EB9-9188-447F-B5CE-B81A8FF11AD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2560B2-8C1E-4FA7-8015-D157373C3A2D}" type="presOf" srcId="{83766333-5CD9-444A-91FA-00FAC0553517}" destId="{4F113293-276B-4673-A8FD-3DD118D7B2DC}" srcOrd="0" destOrd="0" presId="urn:microsoft.com/office/officeart/2005/8/layout/hProcess9"/>
    <dgm:cxn modelId="{84899468-FF21-4832-BCE7-86B6356C4744}" srcId="{83766333-5CD9-444A-91FA-00FAC0553517}" destId="{573F1EB9-9188-447F-B5CE-B81A8FF11AD5}" srcOrd="2" destOrd="0" parTransId="{7544119C-B388-4B2E-B869-1F0FA47D33F0}" sibTransId="{A5C453AB-2F69-4276-B935-F994C34B71DC}"/>
    <dgm:cxn modelId="{5D2384A8-630D-4854-BD94-EE5DEB304655}" type="presOf" srcId="{573F1EB9-9188-447F-B5CE-B81A8FF11AD5}" destId="{B0ADACBF-1A06-4114-81AD-D8984DDCAD01}" srcOrd="0" destOrd="0" presId="urn:microsoft.com/office/officeart/2005/8/layout/hProcess9"/>
    <dgm:cxn modelId="{282F697D-DE1C-4C6A-8930-AEEEC726114B}" type="presOf" srcId="{EC7DFB96-3961-4063-91BA-8DB363B387F2}" destId="{8F2A2F7B-3B1D-4F40-B58A-BE473C8F9C6F}" srcOrd="0" destOrd="0" presId="urn:microsoft.com/office/officeart/2005/8/layout/hProcess9"/>
    <dgm:cxn modelId="{5D8B7CE4-E8D9-44E1-9F78-71C9ADBA84DD}" srcId="{83766333-5CD9-444A-91FA-00FAC0553517}" destId="{9DB87CAA-FA1C-445E-A5CD-C9C61ED439CD}" srcOrd="1" destOrd="0" parTransId="{B8B6EE99-FAE9-47C5-93DC-CAF8A8FB34BD}" sibTransId="{BA280E66-2F59-4F6D-962C-A57AB8F63AE7}"/>
    <dgm:cxn modelId="{E8A84F7E-C159-46D0-922B-646F1DD06862}" srcId="{83766333-5CD9-444A-91FA-00FAC0553517}" destId="{EC7DFB96-3961-4063-91BA-8DB363B387F2}" srcOrd="0" destOrd="0" parTransId="{FC82F8F8-B965-453B-B4F5-713FFC9800C7}" sibTransId="{FF9B5303-FC2F-4ED0-8B7F-6F7548C1DCC6}"/>
    <dgm:cxn modelId="{C8E46C57-7FAA-44D2-80B5-CC506B0FB127}" type="presOf" srcId="{9DB87CAA-FA1C-445E-A5CD-C9C61ED439CD}" destId="{5C03C8E0-53C0-4C7E-A019-64DCACC81584}" srcOrd="0" destOrd="0" presId="urn:microsoft.com/office/officeart/2005/8/layout/hProcess9"/>
    <dgm:cxn modelId="{41A8DFE7-222A-4864-9892-AA4F291EE185}" type="presParOf" srcId="{4F113293-276B-4673-A8FD-3DD118D7B2DC}" destId="{468A13E2-08C9-4D46-8929-60A5B4964C28}" srcOrd="0" destOrd="0" presId="urn:microsoft.com/office/officeart/2005/8/layout/hProcess9"/>
    <dgm:cxn modelId="{6123BF1C-CE3D-4A2F-8ED3-C097D87C8FDD}" type="presParOf" srcId="{4F113293-276B-4673-A8FD-3DD118D7B2DC}" destId="{FFCB8D24-7DCF-465F-A5C8-86E77C19578F}" srcOrd="1" destOrd="0" presId="urn:microsoft.com/office/officeart/2005/8/layout/hProcess9"/>
    <dgm:cxn modelId="{41F10CCD-0DDA-49BC-86BF-3FA7F58EA9AE}" type="presParOf" srcId="{FFCB8D24-7DCF-465F-A5C8-86E77C19578F}" destId="{8F2A2F7B-3B1D-4F40-B58A-BE473C8F9C6F}" srcOrd="0" destOrd="0" presId="urn:microsoft.com/office/officeart/2005/8/layout/hProcess9"/>
    <dgm:cxn modelId="{6984945C-B945-4B4D-806B-D13584473300}" type="presParOf" srcId="{FFCB8D24-7DCF-465F-A5C8-86E77C19578F}" destId="{7A807A18-67D4-4613-B46E-CE539A4E1B37}" srcOrd="1" destOrd="0" presId="urn:microsoft.com/office/officeart/2005/8/layout/hProcess9"/>
    <dgm:cxn modelId="{B577B3E9-355B-4D11-84FA-4DBE7A0C0057}" type="presParOf" srcId="{FFCB8D24-7DCF-465F-A5C8-86E77C19578F}" destId="{5C03C8E0-53C0-4C7E-A019-64DCACC81584}" srcOrd="2" destOrd="0" presId="urn:microsoft.com/office/officeart/2005/8/layout/hProcess9"/>
    <dgm:cxn modelId="{D0F1CF46-4728-4C43-B6E9-F46505F36CE5}" type="presParOf" srcId="{FFCB8D24-7DCF-465F-A5C8-86E77C19578F}" destId="{5535CFD8-C11F-4B09-B254-69BA9574EAB2}" srcOrd="3" destOrd="0" presId="urn:microsoft.com/office/officeart/2005/8/layout/hProcess9"/>
    <dgm:cxn modelId="{95F6A339-1A1C-469C-9208-512698864003}" type="presParOf" srcId="{FFCB8D24-7DCF-465F-A5C8-86E77C19578F}" destId="{B0ADACBF-1A06-4114-81AD-D8984DDCAD0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BE50839-EAED-4DBC-99E6-9C60CDC5DC71}" type="doc">
      <dgm:prSet loTypeId="urn:microsoft.com/office/officeart/2005/8/layout/hProcess9" loCatId="process" qsTypeId="urn:microsoft.com/office/officeart/2005/8/quickstyle/simple3" qsCatId="simple" csTypeId="urn:microsoft.com/office/officeart/2005/8/colors/colorful5" csCatId="colorful" phldr="1"/>
      <dgm:spPr/>
    </dgm:pt>
    <dgm:pt modelId="{19D586FF-58AA-42DA-9882-14E51BEAD697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و)اسئلة التركيب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888AE9C7-08CE-46FD-A144-A8E1A42DE804}" type="parTrans" cxnId="{78BAB425-7F76-48E1-99EA-60F73CD63C0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7D7886A9-6B9A-4EA8-B3F7-13D4F5769B52}" type="sibTrans" cxnId="{78BAB425-7F76-48E1-99EA-60F73CD63C0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A776F8AF-B13E-472B-B830-3530358D7386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ه)اسئلة التقييم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0DD30788-4E79-4B7B-9839-6A99A63B12D4}" type="parTrans" cxnId="{41E540D4-0A10-44C1-89DF-41EDFF4119D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FD8B7BD6-FA24-4BE3-9735-4053509471ED}" type="sibTrans" cxnId="{41E540D4-0A10-44C1-89DF-41EDFF4119D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052B95A0-A0D1-4FAB-9DD7-248C7A316F9F}">
      <dgm:prSet phldrT="[نص]" custT="1"/>
      <dgm:spPr/>
      <dgm:t>
        <a:bodyPr/>
        <a:lstStyle/>
        <a:p>
          <a:pPr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ndalus" pitchFamily="18" charset="-78"/>
              <a:cs typeface="+mn-cs"/>
            </a:rPr>
            <a:t>د)اسئلة التحليل 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08E37B2B-C1E6-43D0-840B-861A09853CD4}" type="parTrans" cxnId="{EB6C8EDB-DB21-4A8E-889F-2DFCA85ECAEB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CA1A721F-1F91-442F-9664-C46FE0661D1F}" type="sibTrans" cxnId="{EB6C8EDB-DB21-4A8E-889F-2DFCA85ECAEB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  <a:cs typeface="+mn-cs"/>
          </a:endParaRPr>
        </a:p>
      </dgm:t>
    </dgm:pt>
    <dgm:pt modelId="{1CA554A7-5F07-4D35-BBDF-B3C7FB547861}" type="pres">
      <dgm:prSet presAssocID="{7BE50839-EAED-4DBC-99E6-9C60CDC5DC71}" presName="CompostProcess" presStyleCnt="0">
        <dgm:presLayoutVars>
          <dgm:dir/>
          <dgm:resizeHandles val="exact"/>
        </dgm:presLayoutVars>
      </dgm:prSet>
      <dgm:spPr/>
    </dgm:pt>
    <dgm:pt modelId="{FF8956EC-90A8-4E82-A5F0-18AC16CF7810}" type="pres">
      <dgm:prSet presAssocID="{7BE50839-EAED-4DBC-99E6-9C60CDC5DC71}" presName="arrow" presStyleLbl="bgShp" presStyleIdx="0" presStyleCnt="1"/>
      <dgm:spPr/>
    </dgm:pt>
    <dgm:pt modelId="{104EF101-B466-436E-BF5D-34587938DB29}" type="pres">
      <dgm:prSet presAssocID="{7BE50839-EAED-4DBC-99E6-9C60CDC5DC71}" presName="linearProcess" presStyleCnt="0"/>
      <dgm:spPr/>
    </dgm:pt>
    <dgm:pt modelId="{8AE491BC-BE30-4E21-9B51-56285F02DEAA}" type="pres">
      <dgm:prSet presAssocID="{19D586FF-58AA-42DA-9882-14E51BEAD69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AC6798-A880-4CAA-91C4-92CF9FB6E9D6}" type="pres">
      <dgm:prSet presAssocID="{7D7886A9-6B9A-4EA8-B3F7-13D4F5769B52}" presName="sibTrans" presStyleCnt="0"/>
      <dgm:spPr/>
    </dgm:pt>
    <dgm:pt modelId="{F6EE70C7-67AA-49C3-829C-D5CBCD675F50}" type="pres">
      <dgm:prSet presAssocID="{A776F8AF-B13E-472B-B830-3530358D738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586885-25D9-4B59-8D28-70698340FCAC}" type="pres">
      <dgm:prSet presAssocID="{FD8B7BD6-FA24-4BE3-9735-4053509471ED}" presName="sibTrans" presStyleCnt="0"/>
      <dgm:spPr/>
    </dgm:pt>
    <dgm:pt modelId="{6EE20044-B704-4276-93A7-5614F5D14247}" type="pres">
      <dgm:prSet presAssocID="{052B95A0-A0D1-4FAB-9DD7-248C7A316F9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0A2F7C-765B-4B49-A333-0E4B9420E915}" type="presOf" srcId="{19D586FF-58AA-42DA-9882-14E51BEAD697}" destId="{8AE491BC-BE30-4E21-9B51-56285F02DEAA}" srcOrd="0" destOrd="0" presId="urn:microsoft.com/office/officeart/2005/8/layout/hProcess9"/>
    <dgm:cxn modelId="{7ACF051E-1A2C-4C56-8CB1-319D3BCF4592}" type="presOf" srcId="{7BE50839-EAED-4DBC-99E6-9C60CDC5DC71}" destId="{1CA554A7-5F07-4D35-BBDF-B3C7FB547861}" srcOrd="0" destOrd="0" presId="urn:microsoft.com/office/officeart/2005/8/layout/hProcess9"/>
    <dgm:cxn modelId="{EB6C8EDB-DB21-4A8E-889F-2DFCA85ECAEB}" srcId="{7BE50839-EAED-4DBC-99E6-9C60CDC5DC71}" destId="{052B95A0-A0D1-4FAB-9DD7-248C7A316F9F}" srcOrd="2" destOrd="0" parTransId="{08E37B2B-C1E6-43D0-840B-861A09853CD4}" sibTransId="{CA1A721F-1F91-442F-9664-C46FE0661D1F}"/>
    <dgm:cxn modelId="{D4FAFEAF-94B2-4527-8CFA-039DBD939CAC}" type="presOf" srcId="{052B95A0-A0D1-4FAB-9DD7-248C7A316F9F}" destId="{6EE20044-B704-4276-93A7-5614F5D14247}" srcOrd="0" destOrd="0" presId="urn:microsoft.com/office/officeart/2005/8/layout/hProcess9"/>
    <dgm:cxn modelId="{41E540D4-0A10-44C1-89DF-41EDFF4119D4}" srcId="{7BE50839-EAED-4DBC-99E6-9C60CDC5DC71}" destId="{A776F8AF-B13E-472B-B830-3530358D7386}" srcOrd="1" destOrd="0" parTransId="{0DD30788-4E79-4B7B-9839-6A99A63B12D4}" sibTransId="{FD8B7BD6-FA24-4BE3-9735-4053509471ED}"/>
    <dgm:cxn modelId="{6698250F-F14B-4C8C-8308-E41D7BB098CF}" type="presOf" srcId="{A776F8AF-B13E-472B-B830-3530358D7386}" destId="{F6EE70C7-67AA-49C3-829C-D5CBCD675F50}" srcOrd="0" destOrd="0" presId="urn:microsoft.com/office/officeart/2005/8/layout/hProcess9"/>
    <dgm:cxn modelId="{78BAB425-7F76-48E1-99EA-60F73CD63C02}" srcId="{7BE50839-EAED-4DBC-99E6-9C60CDC5DC71}" destId="{19D586FF-58AA-42DA-9882-14E51BEAD697}" srcOrd="0" destOrd="0" parTransId="{888AE9C7-08CE-46FD-A144-A8E1A42DE804}" sibTransId="{7D7886A9-6B9A-4EA8-B3F7-13D4F5769B52}"/>
    <dgm:cxn modelId="{D206988F-E84F-4AFA-970A-FD3FFC8DB20D}" type="presParOf" srcId="{1CA554A7-5F07-4D35-BBDF-B3C7FB547861}" destId="{FF8956EC-90A8-4E82-A5F0-18AC16CF7810}" srcOrd="0" destOrd="0" presId="urn:microsoft.com/office/officeart/2005/8/layout/hProcess9"/>
    <dgm:cxn modelId="{8FC2A806-8EE9-44A2-ABB8-9FC19327CD37}" type="presParOf" srcId="{1CA554A7-5F07-4D35-BBDF-B3C7FB547861}" destId="{104EF101-B466-436E-BF5D-34587938DB29}" srcOrd="1" destOrd="0" presId="urn:microsoft.com/office/officeart/2005/8/layout/hProcess9"/>
    <dgm:cxn modelId="{2F27E308-9DDA-43A6-89D5-52B215B560AB}" type="presParOf" srcId="{104EF101-B466-436E-BF5D-34587938DB29}" destId="{8AE491BC-BE30-4E21-9B51-56285F02DEAA}" srcOrd="0" destOrd="0" presId="urn:microsoft.com/office/officeart/2005/8/layout/hProcess9"/>
    <dgm:cxn modelId="{75DF8277-1AC7-4F14-A7F3-0F82F5B432B3}" type="presParOf" srcId="{104EF101-B466-436E-BF5D-34587938DB29}" destId="{34AC6798-A880-4CAA-91C4-92CF9FB6E9D6}" srcOrd="1" destOrd="0" presId="urn:microsoft.com/office/officeart/2005/8/layout/hProcess9"/>
    <dgm:cxn modelId="{B9115F5B-426A-4862-8E9F-BD2C54DE037C}" type="presParOf" srcId="{104EF101-B466-436E-BF5D-34587938DB29}" destId="{F6EE70C7-67AA-49C3-829C-D5CBCD675F50}" srcOrd="2" destOrd="0" presId="urn:microsoft.com/office/officeart/2005/8/layout/hProcess9"/>
    <dgm:cxn modelId="{C2527FC5-5364-4F7E-B386-DF0364DD4562}" type="presParOf" srcId="{104EF101-B466-436E-BF5D-34587938DB29}" destId="{7D586885-25D9-4B59-8D28-70698340FCAC}" srcOrd="3" destOrd="0" presId="urn:microsoft.com/office/officeart/2005/8/layout/hProcess9"/>
    <dgm:cxn modelId="{E0114EA0-A9C2-4589-94E1-436D75081119}" type="presParOf" srcId="{104EF101-B466-436E-BF5D-34587938DB29}" destId="{6EE20044-B704-4276-93A7-5614F5D1424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247E69B-14C6-42B9-83CC-B0C8C5EEF2B0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204D29D-DAA5-4A09-ADCF-A6F97D397764}">
      <dgm:prSet phldrT="[نص]" custT="1"/>
      <dgm:spPr/>
      <dgm:t>
        <a:bodyPr/>
        <a:lstStyle/>
        <a:p>
          <a:pPr rtl="1"/>
          <a:r>
            <a:rPr lang="ar-SA" sz="3200" b="1" dirty="0" smtClean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+mn-cs"/>
            </a:rPr>
            <a:t>يؤكد الكثير من المربين على اهمية الاسئلة لعملية التدريس ,لما تسهم فيه من تحقيق الاهداف .</a:t>
          </a:r>
          <a:endParaRPr lang="en-US" sz="3200" b="1" dirty="0" smtClean="0">
            <a:solidFill>
              <a:schemeClr val="tx2">
                <a:lumMod val="60000"/>
                <a:lumOff val="40000"/>
              </a:schemeClr>
            </a:solidFill>
            <a:ea typeface="Calibri"/>
            <a:cs typeface="+mn-cs"/>
          </a:endParaRPr>
        </a:p>
        <a:p>
          <a:pPr rtl="1"/>
          <a:r>
            <a:rPr lang="ar-SA" sz="3200" b="1" dirty="0" smtClean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+mn-cs"/>
            </a:rPr>
            <a:t>وتوجه الاسئلة من جانب المعلم عملية تتطلب دقة في الصياغة ,وفي القاء السؤال ,وفيه توزيعه على التلاميذ</a:t>
          </a:r>
          <a:endParaRPr lang="ar-SA" sz="3200" dirty="0">
            <a:solidFill>
              <a:schemeClr val="tx2">
                <a:lumMod val="60000"/>
                <a:lumOff val="40000"/>
              </a:schemeClr>
            </a:solidFill>
            <a:cs typeface="+mn-cs"/>
          </a:endParaRPr>
        </a:p>
      </dgm:t>
    </dgm:pt>
    <dgm:pt modelId="{C8728A22-F569-4B1A-B2ED-92DFC773A62C}" type="parTrans" cxnId="{44AD9AF1-EEF0-4B8F-85BF-E1DBBA437759}">
      <dgm:prSet/>
      <dgm:spPr/>
      <dgm:t>
        <a:bodyPr/>
        <a:lstStyle/>
        <a:p>
          <a:pPr rtl="1"/>
          <a:endParaRPr lang="ar-SA"/>
        </a:p>
      </dgm:t>
    </dgm:pt>
    <dgm:pt modelId="{BC4D97CE-93C2-4802-B2C2-F1C949269666}" type="sibTrans" cxnId="{44AD9AF1-EEF0-4B8F-85BF-E1DBBA437759}">
      <dgm:prSet/>
      <dgm:spPr/>
      <dgm:t>
        <a:bodyPr/>
        <a:lstStyle/>
        <a:p>
          <a:pPr rtl="1"/>
          <a:endParaRPr lang="ar-SA"/>
        </a:p>
      </dgm:t>
    </dgm:pt>
    <dgm:pt modelId="{78B5DD7E-BFEA-4E95-8EA3-ADC8EB8FBE9E}" type="pres">
      <dgm:prSet presAssocID="{E247E69B-14C6-42B9-83CC-B0C8C5EEF2B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2A43572-E504-47F5-B4C2-8397AD3F74C9}" type="pres">
      <dgm:prSet presAssocID="{5204D29D-DAA5-4A09-ADCF-A6F97D397764}" presName="circle1" presStyleLbl="node1" presStyleIdx="0" presStyleCnt="1"/>
      <dgm:spPr/>
    </dgm:pt>
    <dgm:pt modelId="{DCCFA005-7620-4F0E-84F5-E0FDC38DB8BC}" type="pres">
      <dgm:prSet presAssocID="{5204D29D-DAA5-4A09-ADCF-A6F97D397764}" presName="space" presStyleCnt="0"/>
      <dgm:spPr/>
    </dgm:pt>
    <dgm:pt modelId="{15EA89B0-2DFB-4563-BDE6-F3CA2ADB1C92}" type="pres">
      <dgm:prSet presAssocID="{5204D29D-DAA5-4A09-ADCF-A6F97D397764}" presName="rect1" presStyleLbl="alignAcc1" presStyleIdx="0" presStyleCnt="1"/>
      <dgm:spPr/>
      <dgm:t>
        <a:bodyPr/>
        <a:lstStyle/>
        <a:p>
          <a:pPr rtl="1"/>
          <a:endParaRPr lang="ar-SA"/>
        </a:p>
      </dgm:t>
    </dgm:pt>
    <dgm:pt modelId="{00EB9ABF-018D-436D-8BE3-03C7482A0F38}" type="pres">
      <dgm:prSet presAssocID="{5204D29D-DAA5-4A09-ADCF-A6F97D397764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EE9A1D8-04F1-4C2E-B1B1-27CA54BB77DB}" type="presOf" srcId="{5204D29D-DAA5-4A09-ADCF-A6F97D397764}" destId="{15EA89B0-2DFB-4563-BDE6-F3CA2ADB1C92}" srcOrd="0" destOrd="0" presId="urn:microsoft.com/office/officeart/2005/8/layout/target3"/>
    <dgm:cxn modelId="{44AD9AF1-EEF0-4B8F-85BF-E1DBBA437759}" srcId="{E247E69B-14C6-42B9-83CC-B0C8C5EEF2B0}" destId="{5204D29D-DAA5-4A09-ADCF-A6F97D397764}" srcOrd="0" destOrd="0" parTransId="{C8728A22-F569-4B1A-B2ED-92DFC773A62C}" sibTransId="{BC4D97CE-93C2-4802-B2C2-F1C949269666}"/>
    <dgm:cxn modelId="{9550E3C1-33A2-48AE-B417-9DFF39559C33}" type="presOf" srcId="{E247E69B-14C6-42B9-83CC-B0C8C5EEF2B0}" destId="{78B5DD7E-BFEA-4E95-8EA3-ADC8EB8FBE9E}" srcOrd="0" destOrd="0" presId="urn:microsoft.com/office/officeart/2005/8/layout/target3"/>
    <dgm:cxn modelId="{17E9F1A1-F88B-4898-B9AE-CFE15F20F377}" type="presOf" srcId="{5204D29D-DAA5-4A09-ADCF-A6F97D397764}" destId="{00EB9ABF-018D-436D-8BE3-03C7482A0F38}" srcOrd="1" destOrd="0" presId="urn:microsoft.com/office/officeart/2005/8/layout/target3"/>
    <dgm:cxn modelId="{770970FA-646B-4CAB-A068-DD48F123BCBF}" type="presParOf" srcId="{78B5DD7E-BFEA-4E95-8EA3-ADC8EB8FBE9E}" destId="{B2A43572-E504-47F5-B4C2-8397AD3F74C9}" srcOrd="0" destOrd="0" presId="urn:microsoft.com/office/officeart/2005/8/layout/target3"/>
    <dgm:cxn modelId="{B3D3E46B-E44E-4E3F-BB10-0C878A6E14A9}" type="presParOf" srcId="{78B5DD7E-BFEA-4E95-8EA3-ADC8EB8FBE9E}" destId="{DCCFA005-7620-4F0E-84F5-E0FDC38DB8BC}" srcOrd="1" destOrd="0" presId="urn:microsoft.com/office/officeart/2005/8/layout/target3"/>
    <dgm:cxn modelId="{DFF123F0-3F51-4F7A-9E9E-8FB78BF21A5B}" type="presParOf" srcId="{78B5DD7E-BFEA-4E95-8EA3-ADC8EB8FBE9E}" destId="{15EA89B0-2DFB-4563-BDE6-F3CA2ADB1C92}" srcOrd="2" destOrd="0" presId="urn:microsoft.com/office/officeart/2005/8/layout/target3"/>
    <dgm:cxn modelId="{A5A66F7A-86AC-4C7D-BAC7-FB1FECFC63B5}" type="presParOf" srcId="{78B5DD7E-BFEA-4E95-8EA3-ADC8EB8FBE9E}" destId="{00EB9ABF-018D-436D-8BE3-03C7482A0F3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A46FF8D-FB80-4CE4-BEE9-114874ADE7CD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756F24B9-C054-4ACF-8A5A-C5B0F03EE3A3}">
      <dgm:prSet phldrT="[نص]" custT="1"/>
      <dgm:spPr/>
      <dgm:t>
        <a:bodyPr/>
        <a:lstStyle/>
        <a:p>
          <a:pPr algn="ctr" rtl="1"/>
          <a:r>
            <a:rPr lang="ar-SA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صياغة الأسئلة بحيث تتطلب اجابة بنعم اولا</a:t>
          </a:r>
          <a:endParaRPr lang="ar-SA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02622AC-B337-4760-AEC3-C314117E23B7}" type="parTrans" cxnId="{F3AACD02-4874-496F-8C87-EC56EC98CBAC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D0DC069-50AF-47BF-B204-81C389822793}" type="sibTrans" cxnId="{F3AACD02-4874-496F-8C87-EC56EC98CBAC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06B1A3E-B996-4D1B-8DD4-DF630A141A41}">
      <dgm:prSet phldrT="[نص]" custT="1"/>
      <dgm:spPr/>
      <dgm:t>
        <a:bodyPr/>
        <a:lstStyle/>
        <a:p>
          <a:pPr algn="ctr" rtl="1"/>
          <a:r>
            <a:rPr lang="ar-SA" sz="3200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توجية</a:t>
          </a:r>
          <a:r>
            <a:rPr lang="ar-SA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اسئلة تحمل تلميحات للإجابة </a:t>
          </a:r>
          <a:endParaRPr lang="ar-SA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4D4C34E-12B9-4944-BFC2-369A4747B028}" type="parTrans" cxnId="{343D84AF-2763-4BA8-A612-8D03D80F0302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82132FB-BC6E-4E08-9AC1-1F05337B6AF8}" type="sibTrans" cxnId="{343D84AF-2763-4BA8-A612-8D03D80F0302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21A3432-27B4-4490-81E4-06DD88844167}">
      <dgm:prSet phldrT="[نص]" custT="1"/>
      <dgm:spPr/>
      <dgm:t>
        <a:bodyPr/>
        <a:lstStyle/>
        <a:p>
          <a:pPr algn="ctr" rtl="1"/>
          <a:r>
            <a:rPr lang="ar-SA" sz="3200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توجية</a:t>
          </a:r>
          <a:r>
            <a:rPr lang="ar-SA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اسئلة تتضمن اكثر من مطلب واحد</a:t>
          </a:r>
          <a:endParaRPr lang="ar-SA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8309813-DB2A-4848-AE59-B02E6F5CFC36}" type="parTrans" cxnId="{ECDA5BD3-326F-4C45-8664-61F1AF5BBF66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12E9F88-82A8-4F75-A67D-F97083C486BA}" type="sibTrans" cxnId="{ECDA5BD3-326F-4C45-8664-61F1AF5BBF66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74C6255-1E61-4900-A4C0-0DC810260539}">
      <dgm:prSet phldrT="[نص]" custT="1"/>
      <dgm:spPr/>
      <dgm:t>
        <a:bodyPr/>
        <a:lstStyle/>
        <a:p>
          <a:pPr algn="ctr" rtl="1"/>
          <a:r>
            <a:rPr lang="ar-SA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صياغة الأسئلة بطريقة غامضة</a:t>
          </a:r>
          <a:endParaRPr lang="ar-SA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82C177D-913F-45B5-B37C-45C833027A0F}" type="parTrans" cxnId="{89AB4A80-BD8B-4547-858C-5412AE292FD1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C00A110-C0F7-4E11-849B-DCCFBA19FDD1}" type="sibTrans" cxnId="{89AB4A80-BD8B-4547-858C-5412AE292FD1}">
      <dgm:prSet/>
      <dgm:spPr/>
      <dgm:t>
        <a:bodyPr/>
        <a:lstStyle/>
        <a:p>
          <a:pPr algn="ctr" rtl="1"/>
          <a:endParaRPr lang="ar-SA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F3FF3FE-6A3B-4781-9CCB-89006D48949D}" type="pres">
      <dgm:prSet presAssocID="{2A46FF8D-FB80-4CE4-BEE9-114874ADE7C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3073750-60C2-4913-AD02-568409919AA1}" type="pres">
      <dgm:prSet presAssocID="{756F24B9-C054-4ACF-8A5A-C5B0F03EE3A3}" presName="parentLin" presStyleCnt="0"/>
      <dgm:spPr/>
      <dgm:t>
        <a:bodyPr/>
        <a:lstStyle/>
        <a:p>
          <a:pPr rtl="1"/>
          <a:endParaRPr lang="ar-SA"/>
        </a:p>
      </dgm:t>
    </dgm:pt>
    <dgm:pt modelId="{017BA5EA-FD41-4EA8-BEC0-016562095E05}" type="pres">
      <dgm:prSet presAssocID="{756F24B9-C054-4ACF-8A5A-C5B0F03EE3A3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0997289D-BAB6-429C-9909-2F8863050F55}" type="pres">
      <dgm:prSet presAssocID="{756F24B9-C054-4ACF-8A5A-C5B0F03EE3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A8E731-E6DF-45F9-B1AE-C94740F4CFF1}" type="pres">
      <dgm:prSet presAssocID="{756F24B9-C054-4ACF-8A5A-C5B0F03EE3A3}" presName="negativeSpace" presStyleCnt="0"/>
      <dgm:spPr/>
      <dgm:t>
        <a:bodyPr/>
        <a:lstStyle/>
        <a:p>
          <a:pPr rtl="1"/>
          <a:endParaRPr lang="ar-SA"/>
        </a:p>
      </dgm:t>
    </dgm:pt>
    <dgm:pt modelId="{D1037ACA-AC13-43F3-97BE-8C4D7CC1CAEC}" type="pres">
      <dgm:prSet presAssocID="{756F24B9-C054-4ACF-8A5A-C5B0F03EE3A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C4211D-0455-4518-BFCE-556388665C7C}" type="pres">
      <dgm:prSet presAssocID="{FD0DC069-50AF-47BF-B204-81C389822793}" presName="spaceBetweenRectangles" presStyleCnt="0"/>
      <dgm:spPr/>
      <dgm:t>
        <a:bodyPr/>
        <a:lstStyle/>
        <a:p>
          <a:pPr rtl="1"/>
          <a:endParaRPr lang="ar-SA"/>
        </a:p>
      </dgm:t>
    </dgm:pt>
    <dgm:pt modelId="{87D14353-AB42-4633-87BF-3D8E7CEDC7BD}" type="pres">
      <dgm:prSet presAssocID="{074C6255-1E61-4900-A4C0-0DC810260539}" presName="parentLin" presStyleCnt="0"/>
      <dgm:spPr/>
      <dgm:t>
        <a:bodyPr/>
        <a:lstStyle/>
        <a:p>
          <a:pPr rtl="1"/>
          <a:endParaRPr lang="ar-SA"/>
        </a:p>
      </dgm:t>
    </dgm:pt>
    <dgm:pt modelId="{F34660F4-11DF-4F95-BB20-958002FC2FB6}" type="pres">
      <dgm:prSet presAssocID="{074C6255-1E61-4900-A4C0-0DC810260539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3D0ACD9-3A25-4015-B4F0-7B3B6193A75C}" type="pres">
      <dgm:prSet presAssocID="{074C6255-1E61-4900-A4C0-0DC81026053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66F637-C3E7-4518-A49A-456658F7C95A}" type="pres">
      <dgm:prSet presAssocID="{074C6255-1E61-4900-A4C0-0DC810260539}" presName="negativeSpace" presStyleCnt="0"/>
      <dgm:spPr/>
      <dgm:t>
        <a:bodyPr/>
        <a:lstStyle/>
        <a:p>
          <a:pPr rtl="1"/>
          <a:endParaRPr lang="ar-SA"/>
        </a:p>
      </dgm:t>
    </dgm:pt>
    <dgm:pt modelId="{E9BFADDF-A284-4F32-A6F3-33F471F99DF4}" type="pres">
      <dgm:prSet presAssocID="{074C6255-1E61-4900-A4C0-0DC810260539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48A3B7-4A3A-4D20-969D-A17CCE233BA4}" type="pres">
      <dgm:prSet presAssocID="{0C00A110-C0F7-4E11-849B-DCCFBA19FDD1}" presName="spaceBetweenRectangles" presStyleCnt="0"/>
      <dgm:spPr/>
      <dgm:t>
        <a:bodyPr/>
        <a:lstStyle/>
        <a:p>
          <a:pPr rtl="1"/>
          <a:endParaRPr lang="ar-SA"/>
        </a:p>
      </dgm:t>
    </dgm:pt>
    <dgm:pt modelId="{C1BED362-7BB9-4BB3-BFFB-3566403953D4}" type="pres">
      <dgm:prSet presAssocID="{106B1A3E-B996-4D1B-8DD4-DF630A141A41}" presName="parentLin" presStyleCnt="0"/>
      <dgm:spPr/>
      <dgm:t>
        <a:bodyPr/>
        <a:lstStyle/>
        <a:p>
          <a:pPr rtl="1"/>
          <a:endParaRPr lang="ar-SA"/>
        </a:p>
      </dgm:t>
    </dgm:pt>
    <dgm:pt modelId="{39E35B2A-11B5-443A-B4D6-F3954E3D5D72}" type="pres">
      <dgm:prSet presAssocID="{106B1A3E-B996-4D1B-8DD4-DF630A141A41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7653F3FD-FE2C-4BCD-9DDA-A4E909385CEA}" type="pres">
      <dgm:prSet presAssocID="{106B1A3E-B996-4D1B-8DD4-DF630A141A4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A0141D-B117-44CD-889A-10A23F1049BF}" type="pres">
      <dgm:prSet presAssocID="{106B1A3E-B996-4D1B-8DD4-DF630A141A41}" presName="negativeSpace" presStyleCnt="0"/>
      <dgm:spPr/>
      <dgm:t>
        <a:bodyPr/>
        <a:lstStyle/>
        <a:p>
          <a:pPr rtl="1"/>
          <a:endParaRPr lang="ar-SA"/>
        </a:p>
      </dgm:t>
    </dgm:pt>
    <dgm:pt modelId="{8F345706-A241-4591-82FF-EE0B9DEDD73A}" type="pres">
      <dgm:prSet presAssocID="{106B1A3E-B996-4D1B-8DD4-DF630A141A4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F038B2-60FF-4ED5-97EE-4E5E104FA18F}" type="pres">
      <dgm:prSet presAssocID="{782132FB-BC6E-4E08-9AC1-1F05337B6AF8}" presName="spaceBetweenRectangles" presStyleCnt="0"/>
      <dgm:spPr/>
      <dgm:t>
        <a:bodyPr/>
        <a:lstStyle/>
        <a:p>
          <a:pPr rtl="1"/>
          <a:endParaRPr lang="ar-SA"/>
        </a:p>
      </dgm:t>
    </dgm:pt>
    <dgm:pt modelId="{9AC5E284-953D-49B8-9E94-F10D8275458A}" type="pres">
      <dgm:prSet presAssocID="{321A3432-27B4-4490-81E4-06DD88844167}" presName="parentLin" presStyleCnt="0"/>
      <dgm:spPr/>
      <dgm:t>
        <a:bodyPr/>
        <a:lstStyle/>
        <a:p>
          <a:pPr rtl="1"/>
          <a:endParaRPr lang="ar-SA"/>
        </a:p>
      </dgm:t>
    </dgm:pt>
    <dgm:pt modelId="{8F43FB2F-D32A-415B-AA88-175225BDE815}" type="pres">
      <dgm:prSet presAssocID="{321A3432-27B4-4490-81E4-06DD88844167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BBF0558F-510A-4165-9287-6F81F0DD7ACD}" type="pres">
      <dgm:prSet presAssocID="{321A3432-27B4-4490-81E4-06DD8884416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E9D95A-C9B9-42E3-B39C-E0500D942B6A}" type="pres">
      <dgm:prSet presAssocID="{321A3432-27B4-4490-81E4-06DD88844167}" presName="negativeSpace" presStyleCnt="0"/>
      <dgm:spPr/>
      <dgm:t>
        <a:bodyPr/>
        <a:lstStyle/>
        <a:p>
          <a:pPr rtl="1"/>
          <a:endParaRPr lang="ar-SA"/>
        </a:p>
      </dgm:t>
    </dgm:pt>
    <dgm:pt modelId="{E15F2FA3-AA51-4ACC-8140-53753AEFD8B4}" type="pres">
      <dgm:prSet presAssocID="{321A3432-27B4-4490-81E4-06DD88844167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292AA46-764E-45DA-ABA3-3F25CBA97D26}" type="presOf" srcId="{756F24B9-C054-4ACF-8A5A-C5B0F03EE3A3}" destId="{017BA5EA-FD41-4EA8-BEC0-016562095E05}" srcOrd="0" destOrd="0" presId="urn:microsoft.com/office/officeart/2005/8/layout/list1"/>
    <dgm:cxn modelId="{ECDA5BD3-326F-4C45-8664-61F1AF5BBF66}" srcId="{2A46FF8D-FB80-4CE4-BEE9-114874ADE7CD}" destId="{321A3432-27B4-4490-81E4-06DD88844167}" srcOrd="3" destOrd="0" parTransId="{18309813-DB2A-4848-AE59-B02E6F5CFC36}" sibTransId="{812E9F88-82A8-4F75-A67D-F97083C486BA}"/>
    <dgm:cxn modelId="{C2B09834-B0B1-4C7B-BF5E-F9A0A4653836}" type="presOf" srcId="{106B1A3E-B996-4D1B-8DD4-DF630A141A41}" destId="{39E35B2A-11B5-443A-B4D6-F3954E3D5D72}" srcOrd="0" destOrd="0" presId="urn:microsoft.com/office/officeart/2005/8/layout/list1"/>
    <dgm:cxn modelId="{A338830C-1BB8-470A-914E-D37CEB839FE5}" type="presOf" srcId="{321A3432-27B4-4490-81E4-06DD88844167}" destId="{8F43FB2F-D32A-415B-AA88-175225BDE815}" srcOrd="0" destOrd="0" presId="urn:microsoft.com/office/officeart/2005/8/layout/list1"/>
    <dgm:cxn modelId="{F3AACD02-4874-496F-8C87-EC56EC98CBAC}" srcId="{2A46FF8D-FB80-4CE4-BEE9-114874ADE7CD}" destId="{756F24B9-C054-4ACF-8A5A-C5B0F03EE3A3}" srcOrd="0" destOrd="0" parTransId="{202622AC-B337-4760-AEC3-C314117E23B7}" sibTransId="{FD0DC069-50AF-47BF-B204-81C389822793}"/>
    <dgm:cxn modelId="{343D84AF-2763-4BA8-A612-8D03D80F0302}" srcId="{2A46FF8D-FB80-4CE4-BEE9-114874ADE7CD}" destId="{106B1A3E-B996-4D1B-8DD4-DF630A141A41}" srcOrd="2" destOrd="0" parTransId="{14D4C34E-12B9-4944-BFC2-369A4747B028}" sibTransId="{782132FB-BC6E-4E08-9AC1-1F05337B6AF8}"/>
    <dgm:cxn modelId="{8AEF4552-4C6F-4281-8568-87DE37667DED}" type="presOf" srcId="{074C6255-1E61-4900-A4C0-0DC810260539}" destId="{F34660F4-11DF-4F95-BB20-958002FC2FB6}" srcOrd="0" destOrd="0" presId="urn:microsoft.com/office/officeart/2005/8/layout/list1"/>
    <dgm:cxn modelId="{4F9F0C7D-2ECC-44CE-854A-58755F876005}" type="presOf" srcId="{106B1A3E-B996-4D1B-8DD4-DF630A141A41}" destId="{7653F3FD-FE2C-4BCD-9DDA-A4E909385CEA}" srcOrd="1" destOrd="0" presId="urn:microsoft.com/office/officeart/2005/8/layout/list1"/>
    <dgm:cxn modelId="{AB1370AD-BF0A-4C7A-BA73-97D2026D7E0C}" type="presOf" srcId="{756F24B9-C054-4ACF-8A5A-C5B0F03EE3A3}" destId="{0997289D-BAB6-429C-9909-2F8863050F55}" srcOrd="1" destOrd="0" presId="urn:microsoft.com/office/officeart/2005/8/layout/list1"/>
    <dgm:cxn modelId="{89AB4A80-BD8B-4547-858C-5412AE292FD1}" srcId="{2A46FF8D-FB80-4CE4-BEE9-114874ADE7CD}" destId="{074C6255-1E61-4900-A4C0-0DC810260539}" srcOrd="1" destOrd="0" parTransId="{882C177D-913F-45B5-B37C-45C833027A0F}" sibTransId="{0C00A110-C0F7-4E11-849B-DCCFBA19FDD1}"/>
    <dgm:cxn modelId="{A1AA94AB-F369-4C4C-AAB0-FD3BD05042FF}" type="presOf" srcId="{2A46FF8D-FB80-4CE4-BEE9-114874ADE7CD}" destId="{3F3FF3FE-6A3B-4781-9CCB-89006D48949D}" srcOrd="0" destOrd="0" presId="urn:microsoft.com/office/officeart/2005/8/layout/list1"/>
    <dgm:cxn modelId="{6C274D23-9093-4E4D-B4F0-16B3AE18306F}" type="presOf" srcId="{321A3432-27B4-4490-81E4-06DD88844167}" destId="{BBF0558F-510A-4165-9287-6F81F0DD7ACD}" srcOrd="1" destOrd="0" presId="urn:microsoft.com/office/officeart/2005/8/layout/list1"/>
    <dgm:cxn modelId="{C32E7ACA-34F1-4F94-9BAE-CDB929D46F45}" type="presOf" srcId="{074C6255-1E61-4900-A4C0-0DC810260539}" destId="{A3D0ACD9-3A25-4015-B4F0-7B3B6193A75C}" srcOrd="1" destOrd="0" presId="urn:microsoft.com/office/officeart/2005/8/layout/list1"/>
    <dgm:cxn modelId="{9CFC557C-4270-4D8A-B3F4-FC45D6ECA3A4}" type="presParOf" srcId="{3F3FF3FE-6A3B-4781-9CCB-89006D48949D}" destId="{53073750-60C2-4913-AD02-568409919AA1}" srcOrd="0" destOrd="0" presId="urn:microsoft.com/office/officeart/2005/8/layout/list1"/>
    <dgm:cxn modelId="{A7BE7390-D35F-4B3E-BEAA-07DB3A903954}" type="presParOf" srcId="{53073750-60C2-4913-AD02-568409919AA1}" destId="{017BA5EA-FD41-4EA8-BEC0-016562095E05}" srcOrd="0" destOrd="0" presId="urn:microsoft.com/office/officeart/2005/8/layout/list1"/>
    <dgm:cxn modelId="{C4D818ED-5829-48EE-BAC7-80CF89E31C29}" type="presParOf" srcId="{53073750-60C2-4913-AD02-568409919AA1}" destId="{0997289D-BAB6-429C-9909-2F8863050F55}" srcOrd="1" destOrd="0" presId="urn:microsoft.com/office/officeart/2005/8/layout/list1"/>
    <dgm:cxn modelId="{5A0CD496-4519-4DEF-B92D-75361178D807}" type="presParOf" srcId="{3F3FF3FE-6A3B-4781-9CCB-89006D48949D}" destId="{90A8E731-E6DF-45F9-B1AE-C94740F4CFF1}" srcOrd="1" destOrd="0" presId="urn:microsoft.com/office/officeart/2005/8/layout/list1"/>
    <dgm:cxn modelId="{A97075A2-BB20-41CF-8095-B0B9B5D386E3}" type="presParOf" srcId="{3F3FF3FE-6A3B-4781-9CCB-89006D48949D}" destId="{D1037ACA-AC13-43F3-97BE-8C4D7CC1CAEC}" srcOrd="2" destOrd="0" presId="urn:microsoft.com/office/officeart/2005/8/layout/list1"/>
    <dgm:cxn modelId="{A7F667AA-4792-477B-A237-C92F5CD275EC}" type="presParOf" srcId="{3F3FF3FE-6A3B-4781-9CCB-89006D48949D}" destId="{82C4211D-0455-4518-BFCE-556388665C7C}" srcOrd="3" destOrd="0" presId="urn:microsoft.com/office/officeart/2005/8/layout/list1"/>
    <dgm:cxn modelId="{729A1223-916B-4DA4-BB30-F7436E76FADA}" type="presParOf" srcId="{3F3FF3FE-6A3B-4781-9CCB-89006D48949D}" destId="{87D14353-AB42-4633-87BF-3D8E7CEDC7BD}" srcOrd="4" destOrd="0" presId="urn:microsoft.com/office/officeart/2005/8/layout/list1"/>
    <dgm:cxn modelId="{307356B5-26CB-46FA-9AE4-E94A7CDED6AF}" type="presParOf" srcId="{87D14353-AB42-4633-87BF-3D8E7CEDC7BD}" destId="{F34660F4-11DF-4F95-BB20-958002FC2FB6}" srcOrd="0" destOrd="0" presId="urn:microsoft.com/office/officeart/2005/8/layout/list1"/>
    <dgm:cxn modelId="{A4B463D4-8156-41E4-A6A5-670140906327}" type="presParOf" srcId="{87D14353-AB42-4633-87BF-3D8E7CEDC7BD}" destId="{A3D0ACD9-3A25-4015-B4F0-7B3B6193A75C}" srcOrd="1" destOrd="0" presId="urn:microsoft.com/office/officeart/2005/8/layout/list1"/>
    <dgm:cxn modelId="{E818FAD9-8B0F-43D6-903A-521A3604F225}" type="presParOf" srcId="{3F3FF3FE-6A3B-4781-9CCB-89006D48949D}" destId="{8B66F637-C3E7-4518-A49A-456658F7C95A}" srcOrd="5" destOrd="0" presId="urn:microsoft.com/office/officeart/2005/8/layout/list1"/>
    <dgm:cxn modelId="{DDBCB7A8-0DCF-47EF-B203-04B416437E1C}" type="presParOf" srcId="{3F3FF3FE-6A3B-4781-9CCB-89006D48949D}" destId="{E9BFADDF-A284-4F32-A6F3-33F471F99DF4}" srcOrd="6" destOrd="0" presId="urn:microsoft.com/office/officeart/2005/8/layout/list1"/>
    <dgm:cxn modelId="{7D50CCF1-F3C6-42AF-9849-09F7F9B7230B}" type="presParOf" srcId="{3F3FF3FE-6A3B-4781-9CCB-89006D48949D}" destId="{A848A3B7-4A3A-4D20-969D-A17CCE233BA4}" srcOrd="7" destOrd="0" presId="urn:microsoft.com/office/officeart/2005/8/layout/list1"/>
    <dgm:cxn modelId="{E9BC0CBB-4EC1-49D4-8B12-BC2E33DDDB65}" type="presParOf" srcId="{3F3FF3FE-6A3B-4781-9CCB-89006D48949D}" destId="{C1BED362-7BB9-4BB3-BFFB-3566403953D4}" srcOrd="8" destOrd="0" presId="urn:microsoft.com/office/officeart/2005/8/layout/list1"/>
    <dgm:cxn modelId="{C51F9636-0BA4-4563-9954-281BD9FB4E48}" type="presParOf" srcId="{C1BED362-7BB9-4BB3-BFFB-3566403953D4}" destId="{39E35B2A-11B5-443A-B4D6-F3954E3D5D72}" srcOrd="0" destOrd="0" presId="urn:microsoft.com/office/officeart/2005/8/layout/list1"/>
    <dgm:cxn modelId="{7533ED0E-D52D-409A-A908-54D344F7D5D4}" type="presParOf" srcId="{C1BED362-7BB9-4BB3-BFFB-3566403953D4}" destId="{7653F3FD-FE2C-4BCD-9DDA-A4E909385CEA}" srcOrd="1" destOrd="0" presId="urn:microsoft.com/office/officeart/2005/8/layout/list1"/>
    <dgm:cxn modelId="{7576F69B-432E-4C15-AA89-3CD9CF2D6359}" type="presParOf" srcId="{3F3FF3FE-6A3B-4781-9CCB-89006D48949D}" destId="{0CA0141D-B117-44CD-889A-10A23F1049BF}" srcOrd="9" destOrd="0" presId="urn:microsoft.com/office/officeart/2005/8/layout/list1"/>
    <dgm:cxn modelId="{D30989E7-4ACF-4805-B043-86806D5BA51B}" type="presParOf" srcId="{3F3FF3FE-6A3B-4781-9CCB-89006D48949D}" destId="{8F345706-A241-4591-82FF-EE0B9DEDD73A}" srcOrd="10" destOrd="0" presId="urn:microsoft.com/office/officeart/2005/8/layout/list1"/>
    <dgm:cxn modelId="{EF07ECB4-7A18-4699-B5C5-65F888AB0FE4}" type="presParOf" srcId="{3F3FF3FE-6A3B-4781-9CCB-89006D48949D}" destId="{5EF038B2-60FF-4ED5-97EE-4E5E104FA18F}" srcOrd="11" destOrd="0" presId="urn:microsoft.com/office/officeart/2005/8/layout/list1"/>
    <dgm:cxn modelId="{C257C549-A16B-4326-B341-AB592F5A6E89}" type="presParOf" srcId="{3F3FF3FE-6A3B-4781-9CCB-89006D48949D}" destId="{9AC5E284-953D-49B8-9E94-F10D8275458A}" srcOrd="12" destOrd="0" presId="urn:microsoft.com/office/officeart/2005/8/layout/list1"/>
    <dgm:cxn modelId="{DCC0E25C-3023-4E8B-865C-0F31DC212D0A}" type="presParOf" srcId="{9AC5E284-953D-49B8-9E94-F10D8275458A}" destId="{8F43FB2F-D32A-415B-AA88-175225BDE815}" srcOrd="0" destOrd="0" presId="urn:microsoft.com/office/officeart/2005/8/layout/list1"/>
    <dgm:cxn modelId="{6F5F8A3E-56A6-4547-88FF-977EEB40F2FB}" type="presParOf" srcId="{9AC5E284-953D-49B8-9E94-F10D8275458A}" destId="{BBF0558F-510A-4165-9287-6F81F0DD7ACD}" srcOrd="1" destOrd="0" presId="urn:microsoft.com/office/officeart/2005/8/layout/list1"/>
    <dgm:cxn modelId="{EF108035-89D7-440B-8239-42B039C646A1}" type="presParOf" srcId="{3F3FF3FE-6A3B-4781-9CCB-89006D48949D}" destId="{96E9D95A-C9B9-42E3-B39C-E0500D942B6A}" srcOrd="13" destOrd="0" presId="urn:microsoft.com/office/officeart/2005/8/layout/list1"/>
    <dgm:cxn modelId="{49B4A39A-B4C2-409A-9A25-4600D6FC71A3}" type="presParOf" srcId="{3F3FF3FE-6A3B-4781-9CCB-89006D48949D}" destId="{E15F2FA3-AA51-4ACC-8140-53753AEFD8B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294F92B8-B946-46D8-984F-8C5E12940DCC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33AC95EE-3BA2-4423-814A-3A4B56457C79}">
      <dgm:prSet phldrT="[نص]" custT="1"/>
      <dgm:spPr/>
      <dgm:t>
        <a:bodyPr/>
        <a:lstStyle/>
        <a:p>
          <a:pPr algn="ctr" rtl="1"/>
          <a:r>
            <a:rPr lang="ar-SA" sz="2800" b="1" cap="none" spc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التمهيد لإستماع السؤال والتفكير فيه بدقة وعمق</a:t>
          </a:r>
          <a:endParaRPr lang="ar-SA" sz="2800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9EE57659-147C-406E-A6C9-83BC882A7941}" type="parTrans" cxnId="{FC4234B6-93D8-458B-B96F-EFC351E4B21A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79B793EC-9943-46E4-A196-74E8307AD539}" type="sibTrans" cxnId="{FC4234B6-93D8-458B-B96F-EFC351E4B21A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E0DEAC89-B5CF-433E-BB2D-19D13E08E82A}">
      <dgm:prSet phldrT="[نص]" custT="1"/>
      <dgm:spPr/>
      <dgm:t>
        <a:bodyPr/>
        <a:lstStyle/>
        <a:p>
          <a:pPr algn="ctr" rtl="1"/>
          <a:r>
            <a:rPr lang="ar-SA" sz="2800" b="1" cap="none" spc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اللجوء الى التلميحات والإيحاءات في الأسئلة </a:t>
          </a:r>
          <a:endParaRPr lang="ar-SA" sz="2800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552AB33A-2C86-4EAC-9D81-45E81D9728AE}" type="parTrans" cxnId="{74613F79-8F57-44DF-8F78-C89470ECB1F4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25B51CD0-43A7-4EBE-86B8-BA9087717DF2}" type="sibTrans" cxnId="{74613F79-8F57-44DF-8F78-C89470ECB1F4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30654A69-4FBA-41B7-BD10-4B3832943F9F}">
      <dgm:prSet phldrT="[نص]" custT="1"/>
      <dgm:spPr/>
      <dgm:t>
        <a:bodyPr/>
        <a:lstStyle/>
        <a:p>
          <a:pPr algn="ctr" rtl="1"/>
          <a:r>
            <a:rPr lang="ar-SA" sz="2800" b="1" cap="none" spc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استخدام أسئلة تتطلب من التلميذ اجابات غير مألوفه </a:t>
          </a:r>
          <a:endParaRPr lang="ar-SA" sz="2800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0956D53C-4C55-42F7-82F3-57226FD9A2C9}" type="parTrans" cxnId="{BF488912-0ADA-4827-B5B5-27E2E3390A82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08735C7B-EE02-43A0-87F1-B5E40BDABE42}" type="sibTrans" cxnId="{BF488912-0ADA-4827-B5B5-27E2E3390A82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D630038F-BAAD-4119-8A54-2F526BAAAEBF}">
      <dgm:prSet phldrT="[نص]" custT="1"/>
      <dgm:spPr/>
      <dgm:t>
        <a:bodyPr/>
        <a:lstStyle/>
        <a:p>
          <a:pPr algn="ctr" rtl="1"/>
          <a:r>
            <a:rPr lang="ar-SA" sz="2800" b="1" cap="none" spc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توزيع الأسئلة على التلاميذ بأسلوب متوازن</a:t>
          </a:r>
          <a:endParaRPr lang="ar-SA" sz="2800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EE8091BA-0021-4B12-8424-75CD5B99421D}" type="parTrans" cxnId="{E2C7DD0E-1FA5-4B9D-9B66-715AD50B7D24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707F4656-D4E2-4A20-89A2-03815BAABC49}" type="sibTrans" cxnId="{E2C7DD0E-1FA5-4B9D-9B66-715AD50B7D24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0510E4D0-B780-42EA-92EF-ED1C6BD4A04E}">
      <dgm:prSet phldrT="[نص]" custT="1"/>
      <dgm:spPr/>
      <dgm:t>
        <a:bodyPr/>
        <a:lstStyle/>
        <a:p>
          <a:pPr algn="ctr" rtl="1"/>
          <a:r>
            <a:rPr lang="ar-SA" sz="2800" b="1" cap="none" spc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توجية أسئلة تتطلب اجابتها عدة جوانب</a:t>
          </a:r>
          <a:endParaRPr lang="ar-SA" sz="2800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09F6F31F-F767-46B0-9E6A-5C22693689E0}" type="parTrans" cxnId="{F6B2A933-AD0F-4F96-832B-66FF932AC7D3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B593654C-5356-41F1-9764-DF3B58921CE7}" type="sibTrans" cxnId="{F6B2A933-AD0F-4F96-832B-66FF932AC7D3}">
      <dgm:prSet/>
      <dgm:spPr/>
      <dgm:t>
        <a:bodyPr/>
        <a:lstStyle/>
        <a:p>
          <a:pPr algn="ctr" rtl="1"/>
          <a:endParaRPr lang="ar-SA" sz="2800" b="1" cap="none" spc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67460200-31C2-42A2-8B0B-BB1CE1E25237}" type="pres">
      <dgm:prSet presAssocID="{294F92B8-B946-46D8-984F-8C5E12940DC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BEA6D3-DC44-41B9-8066-8A900CF07AAD}" type="pres">
      <dgm:prSet presAssocID="{33AC95EE-3BA2-4423-814A-3A4B56457C79}" presName="parentLin" presStyleCnt="0"/>
      <dgm:spPr/>
      <dgm:t>
        <a:bodyPr/>
        <a:lstStyle/>
        <a:p>
          <a:pPr rtl="1"/>
          <a:endParaRPr lang="ar-SA"/>
        </a:p>
      </dgm:t>
    </dgm:pt>
    <dgm:pt modelId="{025BEE9E-12B0-47C8-9C0E-91BB0D566015}" type="pres">
      <dgm:prSet presAssocID="{33AC95EE-3BA2-4423-814A-3A4B56457C79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5C802D76-47D2-4A98-A7CF-6CC7EFE98B59}" type="pres">
      <dgm:prSet presAssocID="{33AC95EE-3BA2-4423-814A-3A4B56457C7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AC7C74-B55D-4E12-BB40-BAB410C4A7BD}" type="pres">
      <dgm:prSet presAssocID="{33AC95EE-3BA2-4423-814A-3A4B56457C79}" presName="negativeSpace" presStyleCnt="0"/>
      <dgm:spPr/>
      <dgm:t>
        <a:bodyPr/>
        <a:lstStyle/>
        <a:p>
          <a:pPr rtl="1"/>
          <a:endParaRPr lang="ar-SA"/>
        </a:p>
      </dgm:t>
    </dgm:pt>
    <dgm:pt modelId="{B918500B-B4E2-4C30-B880-B6998AACFA6E}" type="pres">
      <dgm:prSet presAssocID="{33AC95EE-3BA2-4423-814A-3A4B56457C79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01A0B3-2041-4EC8-950F-C39C7A7CADB7}" type="pres">
      <dgm:prSet presAssocID="{79B793EC-9943-46E4-A196-74E8307AD539}" presName="spaceBetweenRectangles" presStyleCnt="0"/>
      <dgm:spPr/>
      <dgm:t>
        <a:bodyPr/>
        <a:lstStyle/>
        <a:p>
          <a:pPr rtl="1"/>
          <a:endParaRPr lang="ar-SA"/>
        </a:p>
      </dgm:t>
    </dgm:pt>
    <dgm:pt modelId="{8812703D-897F-417D-9264-49CD62C6E481}" type="pres">
      <dgm:prSet presAssocID="{D630038F-BAAD-4119-8A54-2F526BAAAEBF}" presName="parentLin" presStyleCnt="0"/>
      <dgm:spPr/>
      <dgm:t>
        <a:bodyPr/>
        <a:lstStyle/>
        <a:p>
          <a:pPr rtl="1"/>
          <a:endParaRPr lang="ar-SA"/>
        </a:p>
      </dgm:t>
    </dgm:pt>
    <dgm:pt modelId="{9ACF26D2-4CDE-4D91-9F81-1D974047D791}" type="pres">
      <dgm:prSet presAssocID="{D630038F-BAAD-4119-8A54-2F526BAAAEBF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BBA7B642-FDBD-4923-B0E6-9E3A38273B84}" type="pres">
      <dgm:prSet presAssocID="{D630038F-BAAD-4119-8A54-2F526BAAAEB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BDD88D-F333-4D76-8A9A-D2864E653B23}" type="pres">
      <dgm:prSet presAssocID="{D630038F-BAAD-4119-8A54-2F526BAAAEBF}" presName="negativeSpace" presStyleCnt="0"/>
      <dgm:spPr/>
      <dgm:t>
        <a:bodyPr/>
        <a:lstStyle/>
        <a:p>
          <a:pPr rtl="1"/>
          <a:endParaRPr lang="ar-SA"/>
        </a:p>
      </dgm:t>
    </dgm:pt>
    <dgm:pt modelId="{BB20B101-2BE0-4FE6-A2B4-92470A607456}" type="pres">
      <dgm:prSet presAssocID="{D630038F-BAAD-4119-8A54-2F526BAAAEBF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8F3B92-A520-4043-BBAD-69A18C37CC95}" type="pres">
      <dgm:prSet presAssocID="{707F4656-D4E2-4A20-89A2-03815BAABC49}" presName="spaceBetweenRectangles" presStyleCnt="0"/>
      <dgm:spPr/>
      <dgm:t>
        <a:bodyPr/>
        <a:lstStyle/>
        <a:p>
          <a:pPr rtl="1"/>
          <a:endParaRPr lang="ar-SA"/>
        </a:p>
      </dgm:t>
    </dgm:pt>
    <dgm:pt modelId="{C935F912-908E-4406-B01F-C7FB6A8875E3}" type="pres">
      <dgm:prSet presAssocID="{0510E4D0-B780-42EA-92EF-ED1C6BD4A04E}" presName="parentLin" presStyleCnt="0"/>
      <dgm:spPr/>
      <dgm:t>
        <a:bodyPr/>
        <a:lstStyle/>
        <a:p>
          <a:pPr rtl="1"/>
          <a:endParaRPr lang="ar-SA"/>
        </a:p>
      </dgm:t>
    </dgm:pt>
    <dgm:pt modelId="{63EF3E16-F5C1-49E4-B80F-9D4A47C11673}" type="pres">
      <dgm:prSet presAssocID="{0510E4D0-B780-42EA-92EF-ED1C6BD4A04E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DF90A5B7-2DA9-4FA9-842A-89A57F79AA97}" type="pres">
      <dgm:prSet presAssocID="{0510E4D0-B780-42EA-92EF-ED1C6BD4A04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301706-8DE9-4BDE-B9B8-650406E1C1ED}" type="pres">
      <dgm:prSet presAssocID="{0510E4D0-B780-42EA-92EF-ED1C6BD4A04E}" presName="negativeSpace" presStyleCnt="0"/>
      <dgm:spPr/>
      <dgm:t>
        <a:bodyPr/>
        <a:lstStyle/>
        <a:p>
          <a:pPr rtl="1"/>
          <a:endParaRPr lang="ar-SA"/>
        </a:p>
      </dgm:t>
    </dgm:pt>
    <dgm:pt modelId="{E85AECDE-EDE7-4706-8499-8F030ED493D6}" type="pres">
      <dgm:prSet presAssocID="{0510E4D0-B780-42EA-92EF-ED1C6BD4A04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A36707-C915-4127-8E96-31ED132ED18F}" type="pres">
      <dgm:prSet presAssocID="{B593654C-5356-41F1-9764-DF3B58921CE7}" presName="spaceBetweenRectangles" presStyleCnt="0"/>
      <dgm:spPr/>
      <dgm:t>
        <a:bodyPr/>
        <a:lstStyle/>
        <a:p>
          <a:pPr rtl="1"/>
          <a:endParaRPr lang="ar-SA"/>
        </a:p>
      </dgm:t>
    </dgm:pt>
    <dgm:pt modelId="{417ECE6D-9E4C-40F8-9AC7-1A5071B8C7B1}" type="pres">
      <dgm:prSet presAssocID="{E0DEAC89-B5CF-433E-BB2D-19D13E08E82A}" presName="parentLin" presStyleCnt="0"/>
      <dgm:spPr/>
      <dgm:t>
        <a:bodyPr/>
        <a:lstStyle/>
        <a:p>
          <a:pPr rtl="1"/>
          <a:endParaRPr lang="ar-SA"/>
        </a:p>
      </dgm:t>
    </dgm:pt>
    <dgm:pt modelId="{358512A5-D587-482E-9939-F803D1CBB7FD}" type="pres">
      <dgm:prSet presAssocID="{E0DEAC89-B5CF-433E-BB2D-19D13E08E82A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F8E92647-81D7-4598-9819-C8901AD2D1B9}" type="pres">
      <dgm:prSet presAssocID="{E0DEAC89-B5CF-433E-BB2D-19D13E08E82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D65C21-56B1-4150-8A88-3BC7158A88D7}" type="pres">
      <dgm:prSet presAssocID="{E0DEAC89-B5CF-433E-BB2D-19D13E08E82A}" presName="negativeSpace" presStyleCnt="0"/>
      <dgm:spPr/>
      <dgm:t>
        <a:bodyPr/>
        <a:lstStyle/>
        <a:p>
          <a:pPr rtl="1"/>
          <a:endParaRPr lang="ar-SA"/>
        </a:p>
      </dgm:t>
    </dgm:pt>
    <dgm:pt modelId="{3BFA8228-E6DD-47E8-A860-CCCC473C0316}" type="pres">
      <dgm:prSet presAssocID="{E0DEAC89-B5CF-433E-BB2D-19D13E08E82A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E8AC74-8006-4FA5-9D79-6F5E0A9624FD}" type="pres">
      <dgm:prSet presAssocID="{25B51CD0-43A7-4EBE-86B8-BA9087717DF2}" presName="spaceBetweenRectangles" presStyleCnt="0"/>
      <dgm:spPr/>
      <dgm:t>
        <a:bodyPr/>
        <a:lstStyle/>
        <a:p>
          <a:pPr rtl="1"/>
          <a:endParaRPr lang="ar-SA"/>
        </a:p>
      </dgm:t>
    </dgm:pt>
    <dgm:pt modelId="{59B2E5E3-58B7-446D-BD34-C4862063BF5B}" type="pres">
      <dgm:prSet presAssocID="{30654A69-4FBA-41B7-BD10-4B3832943F9F}" presName="parentLin" presStyleCnt="0"/>
      <dgm:spPr/>
      <dgm:t>
        <a:bodyPr/>
        <a:lstStyle/>
        <a:p>
          <a:pPr rtl="1"/>
          <a:endParaRPr lang="ar-SA"/>
        </a:p>
      </dgm:t>
    </dgm:pt>
    <dgm:pt modelId="{391FBEC8-F4CB-4967-A585-A566A19EF1E9}" type="pres">
      <dgm:prSet presAssocID="{30654A69-4FBA-41B7-BD10-4B3832943F9F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4A68740F-7521-4261-976F-5C85D08A9F11}" type="pres">
      <dgm:prSet presAssocID="{30654A69-4FBA-41B7-BD10-4B3832943F9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2B54C5-5ED3-403D-B555-7AB2EAE644FE}" type="pres">
      <dgm:prSet presAssocID="{30654A69-4FBA-41B7-BD10-4B3832943F9F}" presName="negativeSpace" presStyleCnt="0"/>
      <dgm:spPr/>
      <dgm:t>
        <a:bodyPr/>
        <a:lstStyle/>
        <a:p>
          <a:pPr rtl="1"/>
          <a:endParaRPr lang="ar-SA"/>
        </a:p>
      </dgm:t>
    </dgm:pt>
    <dgm:pt modelId="{636B8137-253B-4853-851F-7FD072B4D01F}" type="pres">
      <dgm:prSet presAssocID="{30654A69-4FBA-41B7-BD10-4B3832943F9F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F488912-0ADA-4827-B5B5-27E2E3390A82}" srcId="{294F92B8-B946-46D8-984F-8C5E12940DCC}" destId="{30654A69-4FBA-41B7-BD10-4B3832943F9F}" srcOrd="4" destOrd="0" parTransId="{0956D53C-4C55-42F7-82F3-57226FD9A2C9}" sibTransId="{08735C7B-EE02-43A0-87F1-B5E40BDABE42}"/>
    <dgm:cxn modelId="{70167A28-29A2-43FB-AAD8-F6F3EFD3D6B3}" type="presOf" srcId="{D630038F-BAAD-4119-8A54-2F526BAAAEBF}" destId="{BBA7B642-FDBD-4923-B0E6-9E3A38273B84}" srcOrd="1" destOrd="0" presId="urn:microsoft.com/office/officeart/2005/8/layout/list1"/>
    <dgm:cxn modelId="{E0320B55-D336-4098-BB55-1F82F3BA0253}" type="presOf" srcId="{D630038F-BAAD-4119-8A54-2F526BAAAEBF}" destId="{9ACF26D2-4CDE-4D91-9F81-1D974047D791}" srcOrd="0" destOrd="0" presId="urn:microsoft.com/office/officeart/2005/8/layout/list1"/>
    <dgm:cxn modelId="{74613F79-8F57-44DF-8F78-C89470ECB1F4}" srcId="{294F92B8-B946-46D8-984F-8C5E12940DCC}" destId="{E0DEAC89-B5CF-433E-BB2D-19D13E08E82A}" srcOrd="3" destOrd="0" parTransId="{552AB33A-2C86-4EAC-9D81-45E81D9728AE}" sibTransId="{25B51CD0-43A7-4EBE-86B8-BA9087717DF2}"/>
    <dgm:cxn modelId="{D70F5180-A273-4913-9075-6FEA5E03CE58}" type="presOf" srcId="{294F92B8-B946-46D8-984F-8C5E12940DCC}" destId="{67460200-31C2-42A2-8B0B-BB1CE1E25237}" srcOrd="0" destOrd="0" presId="urn:microsoft.com/office/officeart/2005/8/layout/list1"/>
    <dgm:cxn modelId="{FC4234B6-93D8-458B-B96F-EFC351E4B21A}" srcId="{294F92B8-B946-46D8-984F-8C5E12940DCC}" destId="{33AC95EE-3BA2-4423-814A-3A4B56457C79}" srcOrd="0" destOrd="0" parTransId="{9EE57659-147C-406E-A6C9-83BC882A7941}" sibTransId="{79B793EC-9943-46E4-A196-74E8307AD539}"/>
    <dgm:cxn modelId="{F76B105B-C172-42D1-825D-F23F6C546FBD}" type="presOf" srcId="{30654A69-4FBA-41B7-BD10-4B3832943F9F}" destId="{391FBEC8-F4CB-4967-A585-A566A19EF1E9}" srcOrd="0" destOrd="0" presId="urn:microsoft.com/office/officeart/2005/8/layout/list1"/>
    <dgm:cxn modelId="{71686CDE-C7B9-4369-A88A-1B82435C6809}" type="presOf" srcId="{30654A69-4FBA-41B7-BD10-4B3832943F9F}" destId="{4A68740F-7521-4261-976F-5C85D08A9F11}" srcOrd="1" destOrd="0" presId="urn:microsoft.com/office/officeart/2005/8/layout/list1"/>
    <dgm:cxn modelId="{F4D237E9-695F-4312-BCD0-2A3501140FF8}" type="presOf" srcId="{E0DEAC89-B5CF-433E-BB2D-19D13E08E82A}" destId="{358512A5-D587-482E-9939-F803D1CBB7FD}" srcOrd="0" destOrd="0" presId="urn:microsoft.com/office/officeart/2005/8/layout/list1"/>
    <dgm:cxn modelId="{C9434A6C-F15D-4402-BC09-264DD759A368}" type="presOf" srcId="{0510E4D0-B780-42EA-92EF-ED1C6BD4A04E}" destId="{DF90A5B7-2DA9-4FA9-842A-89A57F79AA97}" srcOrd="1" destOrd="0" presId="urn:microsoft.com/office/officeart/2005/8/layout/list1"/>
    <dgm:cxn modelId="{A8CCDE0C-628A-469B-95D1-36D78BC5DD1D}" type="presOf" srcId="{E0DEAC89-B5CF-433E-BB2D-19D13E08E82A}" destId="{F8E92647-81D7-4598-9819-C8901AD2D1B9}" srcOrd="1" destOrd="0" presId="urn:microsoft.com/office/officeart/2005/8/layout/list1"/>
    <dgm:cxn modelId="{F6B2A933-AD0F-4F96-832B-66FF932AC7D3}" srcId="{294F92B8-B946-46D8-984F-8C5E12940DCC}" destId="{0510E4D0-B780-42EA-92EF-ED1C6BD4A04E}" srcOrd="2" destOrd="0" parTransId="{09F6F31F-F767-46B0-9E6A-5C22693689E0}" sibTransId="{B593654C-5356-41F1-9764-DF3B58921CE7}"/>
    <dgm:cxn modelId="{9FC1E12A-0A8F-43D9-A6B4-A816A31F1865}" type="presOf" srcId="{0510E4D0-B780-42EA-92EF-ED1C6BD4A04E}" destId="{63EF3E16-F5C1-49E4-B80F-9D4A47C11673}" srcOrd="0" destOrd="0" presId="urn:microsoft.com/office/officeart/2005/8/layout/list1"/>
    <dgm:cxn modelId="{E2C7DD0E-1FA5-4B9D-9B66-715AD50B7D24}" srcId="{294F92B8-B946-46D8-984F-8C5E12940DCC}" destId="{D630038F-BAAD-4119-8A54-2F526BAAAEBF}" srcOrd="1" destOrd="0" parTransId="{EE8091BA-0021-4B12-8424-75CD5B99421D}" sibTransId="{707F4656-D4E2-4A20-89A2-03815BAABC49}"/>
    <dgm:cxn modelId="{5CD4AFFF-923F-4A2B-B130-3A857CD66F1E}" type="presOf" srcId="{33AC95EE-3BA2-4423-814A-3A4B56457C79}" destId="{5C802D76-47D2-4A98-A7CF-6CC7EFE98B59}" srcOrd="1" destOrd="0" presId="urn:microsoft.com/office/officeart/2005/8/layout/list1"/>
    <dgm:cxn modelId="{E14C9045-3250-4694-B696-A485991F23C9}" type="presOf" srcId="{33AC95EE-3BA2-4423-814A-3A4B56457C79}" destId="{025BEE9E-12B0-47C8-9C0E-91BB0D566015}" srcOrd="0" destOrd="0" presId="urn:microsoft.com/office/officeart/2005/8/layout/list1"/>
    <dgm:cxn modelId="{4F912890-2B8D-4262-9062-805B1DAD0C41}" type="presParOf" srcId="{67460200-31C2-42A2-8B0B-BB1CE1E25237}" destId="{96BEA6D3-DC44-41B9-8066-8A900CF07AAD}" srcOrd="0" destOrd="0" presId="urn:microsoft.com/office/officeart/2005/8/layout/list1"/>
    <dgm:cxn modelId="{2D957676-3492-4B4D-AEAD-40AB40251ABC}" type="presParOf" srcId="{96BEA6D3-DC44-41B9-8066-8A900CF07AAD}" destId="{025BEE9E-12B0-47C8-9C0E-91BB0D566015}" srcOrd="0" destOrd="0" presId="urn:microsoft.com/office/officeart/2005/8/layout/list1"/>
    <dgm:cxn modelId="{3AEA133E-2A83-4443-8404-4A78A73637FB}" type="presParOf" srcId="{96BEA6D3-DC44-41B9-8066-8A900CF07AAD}" destId="{5C802D76-47D2-4A98-A7CF-6CC7EFE98B59}" srcOrd="1" destOrd="0" presId="urn:microsoft.com/office/officeart/2005/8/layout/list1"/>
    <dgm:cxn modelId="{63CFA6AB-FF86-4659-81A2-E0ABF3837AD7}" type="presParOf" srcId="{67460200-31C2-42A2-8B0B-BB1CE1E25237}" destId="{A0AC7C74-B55D-4E12-BB40-BAB410C4A7BD}" srcOrd="1" destOrd="0" presId="urn:microsoft.com/office/officeart/2005/8/layout/list1"/>
    <dgm:cxn modelId="{242FD93B-6DA7-4FB1-AD79-EB351F7E276B}" type="presParOf" srcId="{67460200-31C2-42A2-8B0B-BB1CE1E25237}" destId="{B918500B-B4E2-4C30-B880-B6998AACFA6E}" srcOrd="2" destOrd="0" presId="urn:microsoft.com/office/officeart/2005/8/layout/list1"/>
    <dgm:cxn modelId="{5ACC01E8-EE3F-49B2-92B9-B632F75C0FEB}" type="presParOf" srcId="{67460200-31C2-42A2-8B0B-BB1CE1E25237}" destId="{4201A0B3-2041-4EC8-950F-C39C7A7CADB7}" srcOrd="3" destOrd="0" presId="urn:microsoft.com/office/officeart/2005/8/layout/list1"/>
    <dgm:cxn modelId="{4856A1D3-34DF-4A59-B7FD-4E2BCE826355}" type="presParOf" srcId="{67460200-31C2-42A2-8B0B-BB1CE1E25237}" destId="{8812703D-897F-417D-9264-49CD62C6E481}" srcOrd="4" destOrd="0" presId="urn:microsoft.com/office/officeart/2005/8/layout/list1"/>
    <dgm:cxn modelId="{68711966-13E9-43F8-9120-44DF335A9967}" type="presParOf" srcId="{8812703D-897F-417D-9264-49CD62C6E481}" destId="{9ACF26D2-4CDE-4D91-9F81-1D974047D791}" srcOrd="0" destOrd="0" presId="urn:microsoft.com/office/officeart/2005/8/layout/list1"/>
    <dgm:cxn modelId="{C7F2637A-965B-4FEF-849E-A7653D2D9CBA}" type="presParOf" srcId="{8812703D-897F-417D-9264-49CD62C6E481}" destId="{BBA7B642-FDBD-4923-B0E6-9E3A38273B84}" srcOrd="1" destOrd="0" presId="urn:microsoft.com/office/officeart/2005/8/layout/list1"/>
    <dgm:cxn modelId="{4DB227E4-5C1E-4DAA-BD3A-5FDBFBC9BA7A}" type="presParOf" srcId="{67460200-31C2-42A2-8B0B-BB1CE1E25237}" destId="{24BDD88D-F333-4D76-8A9A-D2864E653B23}" srcOrd="5" destOrd="0" presId="urn:microsoft.com/office/officeart/2005/8/layout/list1"/>
    <dgm:cxn modelId="{45AC4B8C-347D-48DC-9298-BDEFB0E54D99}" type="presParOf" srcId="{67460200-31C2-42A2-8B0B-BB1CE1E25237}" destId="{BB20B101-2BE0-4FE6-A2B4-92470A607456}" srcOrd="6" destOrd="0" presId="urn:microsoft.com/office/officeart/2005/8/layout/list1"/>
    <dgm:cxn modelId="{31C9E480-689B-4FD1-B62B-FD13CDFA3A10}" type="presParOf" srcId="{67460200-31C2-42A2-8B0B-BB1CE1E25237}" destId="{748F3B92-A520-4043-BBAD-69A18C37CC95}" srcOrd="7" destOrd="0" presId="urn:microsoft.com/office/officeart/2005/8/layout/list1"/>
    <dgm:cxn modelId="{1F8942FC-6BBF-4CF1-BCC0-3CA41395DD7E}" type="presParOf" srcId="{67460200-31C2-42A2-8B0B-BB1CE1E25237}" destId="{C935F912-908E-4406-B01F-C7FB6A8875E3}" srcOrd="8" destOrd="0" presId="urn:microsoft.com/office/officeart/2005/8/layout/list1"/>
    <dgm:cxn modelId="{5B5917F5-4B2E-4AF0-AE43-DBC3A08889B8}" type="presParOf" srcId="{C935F912-908E-4406-B01F-C7FB6A8875E3}" destId="{63EF3E16-F5C1-49E4-B80F-9D4A47C11673}" srcOrd="0" destOrd="0" presId="urn:microsoft.com/office/officeart/2005/8/layout/list1"/>
    <dgm:cxn modelId="{10EB3B1C-9BE4-45FB-8A3B-7EE4B4CA35AE}" type="presParOf" srcId="{C935F912-908E-4406-B01F-C7FB6A8875E3}" destId="{DF90A5B7-2DA9-4FA9-842A-89A57F79AA97}" srcOrd="1" destOrd="0" presId="urn:microsoft.com/office/officeart/2005/8/layout/list1"/>
    <dgm:cxn modelId="{B1FE6614-9C74-4CBD-B701-77B671E9B67E}" type="presParOf" srcId="{67460200-31C2-42A2-8B0B-BB1CE1E25237}" destId="{93301706-8DE9-4BDE-B9B8-650406E1C1ED}" srcOrd="9" destOrd="0" presId="urn:microsoft.com/office/officeart/2005/8/layout/list1"/>
    <dgm:cxn modelId="{5830DFC2-EC42-49F9-BC87-8F4DFA1A06BF}" type="presParOf" srcId="{67460200-31C2-42A2-8B0B-BB1CE1E25237}" destId="{E85AECDE-EDE7-4706-8499-8F030ED493D6}" srcOrd="10" destOrd="0" presId="urn:microsoft.com/office/officeart/2005/8/layout/list1"/>
    <dgm:cxn modelId="{5007B548-CA47-41EC-81AE-533C1714F149}" type="presParOf" srcId="{67460200-31C2-42A2-8B0B-BB1CE1E25237}" destId="{A2A36707-C915-4127-8E96-31ED132ED18F}" srcOrd="11" destOrd="0" presId="urn:microsoft.com/office/officeart/2005/8/layout/list1"/>
    <dgm:cxn modelId="{0C3984D4-DADE-427E-B37E-7783BF788E29}" type="presParOf" srcId="{67460200-31C2-42A2-8B0B-BB1CE1E25237}" destId="{417ECE6D-9E4C-40F8-9AC7-1A5071B8C7B1}" srcOrd="12" destOrd="0" presId="urn:microsoft.com/office/officeart/2005/8/layout/list1"/>
    <dgm:cxn modelId="{FE690941-0936-4A00-9D99-6B033C7363B7}" type="presParOf" srcId="{417ECE6D-9E4C-40F8-9AC7-1A5071B8C7B1}" destId="{358512A5-D587-482E-9939-F803D1CBB7FD}" srcOrd="0" destOrd="0" presId="urn:microsoft.com/office/officeart/2005/8/layout/list1"/>
    <dgm:cxn modelId="{10770D5C-DB9D-4A98-8774-C11BAEE84367}" type="presParOf" srcId="{417ECE6D-9E4C-40F8-9AC7-1A5071B8C7B1}" destId="{F8E92647-81D7-4598-9819-C8901AD2D1B9}" srcOrd="1" destOrd="0" presId="urn:microsoft.com/office/officeart/2005/8/layout/list1"/>
    <dgm:cxn modelId="{8158A7F6-BEE4-42B1-B6CF-FA9A3FBDBB8A}" type="presParOf" srcId="{67460200-31C2-42A2-8B0B-BB1CE1E25237}" destId="{0DD65C21-56B1-4150-8A88-3BC7158A88D7}" srcOrd="13" destOrd="0" presId="urn:microsoft.com/office/officeart/2005/8/layout/list1"/>
    <dgm:cxn modelId="{0DA93037-3A2D-48C5-8DF9-1C75C581092F}" type="presParOf" srcId="{67460200-31C2-42A2-8B0B-BB1CE1E25237}" destId="{3BFA8228-E6DD-47E8-A860-CCCC473C0316}" srcOrd="14" destOrd="0" presId="urn:microsoft.com/office/officeart/2005/8/layout/list1"/>
    <dgm:cxn modelId="{BD2DAA66-4B56-4AB7-A975-06B1DCA11700}" type="presParOf" srcId="{67460200-31C2-42A2-8B0B-BB1CE1E25237}" destId="{80E8AC74-8006-4FA5-9D79-6F5E0A9624FD}" srcOrd="15" destOrd="0" presId="urn:microsoft.com/office/officeart/2005/8/layout/list1"/>
    <dgm:cxn modelId="{D24F8222-5D86-4CFC-99A8-33BC66A754FE}" type="presParOf" srcId="{67460200-31C2-42A2-8B0B-BB1CE1E25237}" destId="{59B2E5E3-58B7-446D-BD34-C4862063BF5B}" srcOrd="16" destOrd="0" presId="urn:microsoft.com/office/officeart/2005/8/layout/list1"/>
    <dgm:cxn modelId="{12C7CDF7-E667-419E-AA2F-717E7A4C9C98}" type="presParOf" srcId="{59B2E5E3-58B7-446D-BD34-C4862063BF5B}" destId="{391FBEC8-F4CB-4967-A585-A566A19EF1E9}" srcOrd="0" destOrd="0" presId="urn:microsoft.com/office/officeart/2005/8/layout/list1"/>
    <dgm:cxn modelId="{AFEC37A8-4A92-4E1B-81B4-E0AF8BEB5CFA}" type="presParOf" srcId="{59B2E5E3-58B7-446D-BD34-C4862063BF5B}" destId="{4A68740F-7521-4261-976F-5C85D08A9F11}" srcOrd="1" destOrd="0" presId="urn:microsoft.com/office/officeart/2005/8/layout/list1"/>
    <dgm:cxn modelId="{D8C1EE7B-142D-41F9-9853-168EBB961240}" type="presParOf" srcId="{67460200-31C2-42A2-8B0B-BB1CE1E25237}" destId="{E52B54C5-5ED3-403D-B555-7AB2EAE644FE}" srcOrd="17" destOrd="0" presId="urn:microsoft.com/office/officeart/2005/8/layout/list1"/>
    <dgm:cxn modelId="{18073DC2-A590-42F3-81C0-71CBB693C695}" type="presParOf" srcId="{67460200-31C2-42A2-8B0B-BB1CE1E25237}" destId="{636B8137-253B-4853-851F-7FD072B4D01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A8A5D2-46FE-473F-AA00-B352A94630AB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6613FAF-961F-4381-8FF6-55DAFF9BF55A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تشجيع التلاميذ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71EEF78-2D79-4B10-B887-A065830DFE68}" type="parTrans" cxnId="{ED8DA7B5-8ABF-4DA8-857C-961AE326A30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2C12BC9-27A7-40B6-ACD4-E35F4465BB6F}" type="sibTrans" cxnId="{ED8DA7B5-8ABF-4DA8-857C-961AE326A30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A0CD9D00-C640-4B25-ABE0-61B03B7D2642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صوت المعلم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C17E0E73-9EBB-44FB-B770-332D02107F2C}" type="parTrans" cxnId="{86DCCE47-A909-4AFF-B7A1-59172A28130A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BC88978A-6285-4ACB-BCF4-78138B82A58D}" type="sibTrans" cxnId="{86DCCE47-A909-4AFF-B7A1-59172A28130A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62DD3A2C-5821-44B7-82C0-3E1A60E9A4C4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جاذبية المعلم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DF349E0-04C5-4681-BE08-48321C31485B}" type="parTrans" cxnId="{D4BD5A60-7B06-4E41-874E-C9E0A95B281D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C2CAAC5-01AC-401A-81B5-76256A83C223}" type="sibTrans" cxnId="{D4BD5A60-7B06-4E41-874E-C9E0A95B281D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D07E2541-77CC-404B-BEAA-F17287AAE9A7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الاهتمام بإجابات </a:t>
          </a:r>
          <a:r>
            <a:rPr lang="ar-SA" sz="3200" b="1" cap="none" spc="0" dirty="0" err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التلاميذ </a:t>
          </a:r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,و أسئلتهم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C5F8A3C9-C226-44AD-87FB-603D9D9F4631}" type="parTrans" cxnId="{3100D95B-9E16-416A-987C-3128D9B3EEB3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CCB8AD6-FA8B-4D25-9CA5-D70092946F88}" type="sibTrans" cxnId="{3100D95B-9E16-416A-987C-3128D9B3EEB3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B6A5345A-7475-45E4-943C-076E4807FDE6}">
      <dgm:prSet phldrT="[نص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الحرص على مناداة </a:t>
          </a:r>
          <a:endParaRPr lang="en-US" sz="3200" b="1" cap="none" spc="0" dirty="0" smtClean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  <a:p>
          <a:pPr rtl="1"/>
          <a:r>
            <a:rPr lang="ar-SA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التلاميذ بأسمائهم الشخصية </a:t>
          </a:r>
          <a:endParaRPr lang="ar-SA" sz="3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8544C0BC-FDBE-4134-B10B-78A0EE5D4622}" type="parTrans" cxnId="{2903AE73-6636-406C-B75C-53D7B017579D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9A514B3-7A52-40D1-81F9-1D7AB63E210F}" type="sibTrans" cxnId="{2903AE73-6636-406C-B75C-53D7B017579D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rtl="1"/>
          <a:endParaRPr lang="ar-SA" sz="3200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74447C6E-87E4-4CA2-84CF-5FCD9E99DE0D}" type="pres">
      <dgm:prSet presAssocID="{52A8A5D2-46FE-473F-AA00-B352A94630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A2A739F-4FAD-44F4-A2CC-83E429577E2F}" type="pres">
      <dgm:prSet presAssocID="{46613FAF-961F-4381-8FF6-55DAFF9BF55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035A34-E3B2-440E-89F6-ACE8BA833DC9}" type="pres">
      <dgm:prSet presAssocID="{52C12BC9-27A7-40B6-ACD4-E35F4465BB6F}" presName="sibTrans" presStyleCnt="0"/>
      <dgm:spPr/>
    </dgm:pt>
    <dgm:pt modelId="{B083BB0A-A583-4CA3-BFF0-8B264D94798C}" type="pres">
      <dgm:prSet presAssocID="{A0CD9D00-C640-4B25-ABE0-61B03B7D264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AAFD7F-D492-41BF-A024-649117221443}" type="pres">
      <dgm:prSet presAssocID="{BC88978A-6285-4ACB-BCF4-78138B82A58D}" presName="sibTrans" presStyleCnt="0"/>
      <dgm:spPr/>
    </dgm:pt>
    <dgm:pt modelId="{56F03203-18F1-4105-B6E6-574524EF0B2F}" type="pres">
      <dgm:prSet presAssocID="{62DD3A2C-5821-44B7-82C0-3E1A60E9A4C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30D285-5432-4C4E-AEFD-A85CB44BC565}" type="pres">
      <dgm:prSet presAssocID="{EC2CAAC5-01AC-401A-81B5-76256A83C223}" presName="sibTrans" presStyleCnt="0"/>
      <dgm:spPr/>
    </dgm:pt>
    <dgm:pt modelId="{2B5BADD9-C1ED-452C-A4E6-5D7EED5A9237}" type="pres">
      <dgm:prSet presAssocID="{D07E2541-77CC-404B-BEAA-F17287AAE9A7}" presName="node" presStyleLbl="node1" presStyleIdx="3" presStyleCnt="5" custScaleX="1239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3531FB-DD68-430C-BB68-EFF88CD74E78}" type="pres">
      <dgm:prSet presAssocID="{5CCB8AD6-FA8B-4D25-9CA5-D70092946F88}" presName="sibTrans" presStyleCnt="0"/>
      <dgm:spPr/>
    </dgm:pt>
    <dgm:pt modelId="{793B7F0E-6291-4902-8B4C-679E9C38B871}" type="pres">
      <dgm:prSet presAssocID="{B6A5345A-7475-45E4-943C-076E4807FDE6}" presName="node" presStyleLbl="node1" presStyleIdx="4" presStyleCnt="5" custScaleX="1238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03AE73-6636-406C-B75C-53D7B017579D}" srcId="{52A8A5D2-46FE-473F-AA00-B352A94630AB}" destId="{B6A5345A-7475-45E4-943C-076E4807FDE6}" srcOrd="4" destOrd="0" parTransId="{8544C0BC-FDBE-4134-B10B-78A0EE5D4622}" sibTransId="{59A514B3-7A52-40D1-81F9-1D7AB63E210F}"/>
    <dgm:cxn modelId="{ED8DA7B5-8ABF-4DA8-857C-961AE326A307}" srcId="{52A8A5D2-46FE-473F-AA00-B352A94630AB}" destId="{46613FAF-961F-4381-8FF6-55DAFF9BF55A}" srcOrd="0" destOrd="0" parTransId="{071EEF78-2D79-4B10-B887-A065830DFE68}" sibTransId="{52C12BC9-27A7-40B6-ACD4-E35F4465BB6F}"/>
    <dgm:cxn modelId="{2C1C3C70-AC5F-433B-B11E-37880F2A020F}" type="presOf" srcId="{B6A5345A-7475-45E4-943C-076E4807FDE6}" destId="{793B7F0E-6291-4902-8B4C-679E9C38B871}" srcOrd="0" destOrd="0" presId="urn:microsoft.com/office/officeart/2005/8/layout/default"/>
    <dgm:cxn modelId="{86DCCE47-A909-4AFF-B7A1-59172A28130A}" srcId="{52A8A5D2-46FE-473F-AA00-B352A94630AB}" destId="{A0CD9D00-C640-4B25-ABE0-61B03B7D2642}" srcOrd="1" destOrd="0" parTransId="{C17E0E73-9EBB-44FB-B770-332D02107F2C}" sibTransId="{BC88978A-6285-4ACB-BCF4-78138B82A58D}"/>
    <dgm:cxn modelId="{AEAE81A9-0FD3-4F20-8F55-E90D77594613}" type="presOf" srcId="{52A8A5D2-46FE-473F-AA00-B352A94630AB}" destId="{74447C6E-87E4-4CA2-84CF-5FCD9E99DE0D}" srcOrd="0" destOrd="0" presId="urn:microsoft.com/office/officeart/2005/8/layout/default"/>
    <dgm:cxn modelId="{4B0D332A-C80D-40B1-87E4-44851B7B3C3C}" type="presOf" srcId="{D07E2541-77CC-404B-BEAA-F17287AAE9A7}" destId="{2B5BADD9-C1ED-452C-A4E6-5D7EED5A9237}" srcOrd="0" destOrd="0" presId="urn:microsoft.com/office/officeart/2005/8/layout/default"/>
    <dgm:cxn modelId="{8C43289F-9E8F-46EF-AE6E-7513EAADB8E5}" type="presOf" srcId="{A0CD9D00-C640-4B25-ABE0-61B03B7D2642}" destId="{B083BB0A-A583-4CA3-BFF0-8B264D94798C}" srcOrd="0" destOrd="0" presId="urn:microsoft.com/office/officeart/2005/8/layout/default"/>
    <dgm:cxn modelId="{D4BD5A60-7B06-4E41-874E-C9E0A95B281D}" srcId="{52A8A5D2-46FE-473F-AA00-B352A94630AB}" destId="{62DD3A2C-5821-44B7-82C0-3E1A60E9A4C4}" srcOrd="2" destOrd="0" parTransId="{EDF349E0-04C5-4681-BE08-48321C31485B}" sibTransId="{EC2CAAC5-01AC-401A-81B5-76256A83C223}"/>
    <dgm:cxn modelId="{CC854630-3F81-4EEA-9F3D-CBE23EF15522}" type="presOf" srcId="{62DD3A2C-5821-44B7-82C0-3E1A60E9A4C4}" destId="{56F03203-18F1-4105-B6E6-574524EF0B2F}" srcOrd="0" destOrd="0" presId="urn:microsoft.com/office/officeart/2005/8/layout/default"/>
    <dgm:cxn modelId="{3100D95B-9E16-416A-987C-3128D9B3EEB3}" srcId="{52A8A5D2-46FE-473F-AA00-B352A94630AB}" destId="{D07E2541-77CC-404B-BEAA-F17287AAE9A7}" srcOrd="3" destOrd="0" parTransId="{C5F8A3C9-C226-44AD-87FB-603D9D9F4631}" sibTransId="{5CCB8AD6-FA8B-4D25-9CA5-D70092946F88}"/>
    <dgm:cxn modelId="{17A9CE42-8251-4516-AD91-03B90BDF0C68}" type="presOf" srcId="{46613FAF-961F-4381-8FF6-55DAFF9BF55A}" destId="{AA2A739F-4FAD-44F4-A2CC-83E429577E2F}" srcOrd="0" destOrd="0" presId="urn:microsoft.com/office/officeart/2005/8/layout/default"/>
    <dgm:cxn modelId="{29661248-47E3-4993-8709-6B69D52A36F0}" type="presParOf" srcId="{74447C6E-87E4-4CA2-84CF-5FCD9E99DE0D}" destId="{AA2A739F-4FAD-44F4-A2CC-83E429577E2F}" srcOrd="0" destOrd="0" presId="urn:microsoft.com/office/officeart/2005/8/layout/default"/>
    <dgm:cxn modelId="{725B3792-5A18-4F85-A1E5-0D6BE174F060}" type="presParOf" srcId="{74447C6E-87E4-4CA2-84CF-5FCD9E99DE0D}" destId="{1D035A34-E3B2-440E-89F6-ACE8BA833DC9}" srcOrd="1" destOrd="0" presId="urn:microsoft.com/office/officeart/2005/8/layout/default"/>
    <dgm:cxn modelId="{23B4247F-3283-4703-8D1F-A58B2F6B2540}" type="presParOf" srcId="{74447C6E-87E4-4CA2-84CF-5FCD9E99DE0D}" destId="{B083BB0A-A583-4CA3-BFF0-8B264D94798C}" srcOrd="2" destOrd="0" presId="urn:microsoft.com/office/officeart/2005/8/layout/default"/>
    <dgm:cxn modelId="{05670042-B8C8-476F-8B32-7E4E107ACEDA}" type="presParOf" srcId="{74447C6E-87E4-4CA2-84CF-5FCD9E99DE0D}" destId="{2CAAFD7F-D492-41BF-A024-649117221443}" srcOrd="3" destOrd="0" presId="urn:microsoft.com/office/officeart/2005/8/layout/default"/>
    <dgm:cxn modelId="{04069297-C7A7-482D-8D6D-758886EE4673}" type="presParOf" srcId="{74447C6E-87E4-4CA2-84CF-5FCD9E99DE0D}" destId="{56F03203-18F1-4105-B6E6-574524EF0B2F}" srcOrd="4" destOrd="0" presId="urn:microsoft.com/office/officeart/2005/8/layout/default"/>
    <dgm:cxn modelId="{A9E05FE7-9981-4770-BEB9-61CC24112E8A}" type="presParOf" srcId="{74447C6E-87E4-4CA2-84CF-5FCD9E99DE0D}" destId="{B730D285-5432-4C4E-AEFD-A85CB44BC565}" srcOrd="5" destOrd="0" presId="urn:microsoft.com/office/officeart/2005/8/layout/default"/>
    <dgm:cxn modelId="{8555C1D2-0334-49F8-9613-6537C6BCFC69}" type="presParOf" srcId="{74447C6E-87E4-4CA2-84CF-5FCD9E99DE0D}" destId="{2B5BADD9-C1ED-452C-A4E6-5D7EED5A9237}" srcOrd="6" destOrd="0" presId="urn:microsoft.com/office/officeart/2005/8/layout/default"/>
    <dgm:cxn modelId="{D76ABCA0-DDCE-44A6-94CF-C7C82527AD72}" type="presParOf" srcId="{74447C6E-87E4-4CA2-84CF-5FCD9E99DE0D}" destId="{AE3531FB-DD68-430C-BB68-EFF88CD74E78}" srcOrd="7" destOrd="0" presId="urn:microsoft.com/office/officeart/2005/8/layout/default"/>
    <dgm:cxn modelId="{287AF93A-C1E3-4880-A5F0-90CA1EFBE532}" type="presParOf" srcId="{74447C6E-87E4-4CA2-84CF-5FCD9E99DE0D}" destId="{793B7F0E-6291-4902-8B4C-679E9C38B87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5A11C6-24DB-4FC0-A7B5-EE458DE03E9D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5C8A116-86E8-4293-BB3C-C3CB62BF6ABA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خصائص التلاميذ.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E3B6E44E-E92C-4E62-A778-F38A661ED179}" type="parTrans" cxnId="{1BE6CC00-FB96-4B1B-B245-C292647F5A71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1CF1A66F-609D-4507-BB89-7909BC593ABE}" type="sibTrans" cxnId="{1BE6CC00-FB96-4B1B-B245-C292647F5A71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D961FCC6-A88D-4BA7-A5EC-0ED9676AFC3B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خبرات التلاميذ السابقة.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641BA3B-981D-4B94-A894-A56ACFF4C76B}" type="parTrans" cxnId="{8A77B2ED-2CF8-44A4-B48E-BF8050459DBF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770DFE-4B6A-4C31-82C9-151B18F0D7B8}" type="sibTrans" cxnId="{8A77B2ED-2CF8-44A4-B48E-BF8050459DBF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EDDF31A-98A8-45F5-B013-67B1494F5547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القاموس اللغوي للتلاميذ.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AC6ED3B-4A4E-4E04-94A2-E324EC5DCA5E}" type="parTrans" cxnId="{A0565CAB-6614-4535-B693-1E262A0BFFA6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66F965C-90D0-4BE9-BE2A-3746D09807A7}" type="sibTrans" cxnId="{A0565CAB-6614-4535-B693-1E262A0BFFA6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A7A9A87-ECD3-4562-B994-D770FE924CD9}" type="pres">
      <dgm:prSet presAssocID="{355A11C6-24DB-4FC0-A7B5-EE458DE03E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1965F70-2B62-4A03-B4B1-53A02BFEF25D}" type="pres">
      <dgm:prSet presAssocID="{D5C8A116-86E8-4293-BB3C-C3CB62BF6ABA}" presName="parentLin" presStyleCnt="0"/>
      <dgm:spPr/>
    </dgm:pt>
    <dgm:pt modelId="{4A15F26B-5956-445F-8751-1C271903C1D0}" type="pres">
      <dgm:prSet presAssocID="{D5C8A116-86E8-4293-BB3C-C3CB62BF6ABA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69411F4C-B5BC-4AC4-A73E-CA496D6BE5E7}" type="pres">
      <dgm:prSet presAssocID="{D5C8A116-86E8-4293-BB3C-C3CB62BF6AB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CA8795-61CB-4177-8BB5-4DF69B6298DB}" type="pres">
      <dgm:prSet presAssocID="{D5C8A116-86E8-4293-BB3C-C3CB62BF6ABA}" presName="negativeSpace" presStyleCnt="0"/>
      <dgm:spPr/>
    </dgm:pt>
    <dgm:pt modelId="{6A46E3DA-DEBB-436B-8B37-D0218EF4562A}" type="pres">
      <dgm:prSet presAssocID="{D5C8A116-86E8-4293-BB3C-C3CB62BF6ABA}" presName="childText" presStyleLbl="conFgAcc1" presStyleIdx="0" presStyleCnt="3">
        <dgm:presLayoutVars>
          <dgm:bulletEnabled val="1"/>
        </dgm:presLayoutVars>
      </dgm:prSet>
      <dgm:spPr/>
    </dgm:pt>
    <dgm:pt modelId="{C5371403-945D-4A1D-8935-840F7CEDB07B}" type="pres">
      <dgm:prSet presAssocID="{1CF1A66F-609D-4507-BB89-7909BC593ABE}" presName="spaceBetweenRectangles" presStyleCnt="0"/>
      <dgm:spPr/>
    </dgm:pt>
    <dgm:pt modelId="{F4E62FC3-ABBF-4854-8456-55F27BA52008}" type="pres">
      <dgm:prSet presAssocID="{D961FCC6-A88D-4BA7-A5EC-0ED9676AFC3B}" presName="parentLin" presStyleCnt="0"/>
      <dgm:spPr/>
    </dgm:pt>
    <dgm:pt modelId="{B54E8CA4-9585-43D8-BA52-3E35D07FE474}" type="pres">
      <dgm:prSet presAssocID="{D961FCC6-A88D-4BA7-A5EC-0ED9676AFC3B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E79EF3E8-D413-4B9A-88D6-FB4E54E5EAEB}" type="pres">
      <dgm:prSet presAssocID="{D961FCC6-A88D-4BA7-A5EC-0ED9676AFC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A13B7D-44E9-4895-B57A-2E0D7BBFDC10}" type="pres">
      <dgm:prSet presAssocID="{D961FCC6-A88D-4BA7-A5EC-0ED9676AFC3B}" presName="negativeSpace" presStyleCnt="0"/>
      <dgm:spPr/>
    </dgm:pt>
    <dgm:pt modelId="{CDE48FFC-EFF5-49D4-A428-F5A040EE7EB1}" type="pres">
      <dgm:prSet presAssocID="{D961FCC6-A88D-4BA7-A5EC-0ED9676AFC3B}" presName="childText" presStyleLbl="conFgAcc1" presStyleIdx="1" presStyleCnt="3">
        <dgm:presLayoutVars>
          <dgm:bulletEnabled val="1"/>
        </dgm:presLayoutVars>
      </dgm:prSet>
      <dgm:spPr/>
    </dgm:pt>
    <dgm:pt modelId="{155AEA31-FA60-4780-82F4-2FD9B6569C97}" type="pres">
      <dgm:prSet presAssocID="{26770DFE-4B6A-4C31-82C9-151B18F0D7B8}" presName="spaceBetweenRectangles" presStyleCnt="0"/>
      <dgm:spPr/>
    </dgm:pt>
    <dgm:pt modelId="{CA9E3C1A-FC98-4426-B151-D10871CAE2FD}" type="pres">
      <dgm:prSet presAssocID="{BEDDF31A-98A8-45F5-B013-67B1494F5547}" presName="parentLin" presStyleCnt="0"/>
      <dgm:spPr/>
    </dgm:pt>
    <dgm:pt modelId="{EC6EC3F3-409D-443C-B6C8-3BC936206226}" type="pres">
      <dgm:prSet presAssocID="{BEDDF31A-98A8-45F5-B013-67B1494F5547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B6449185-BFE7-475A-9C01-2A3E1DDD2D3D}" type="pres">
      <dgm:prSet presAssocID="{BEDDF31A-98A8-45F5-B013-67B1494F554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DDC836-1AD1-4924-8DA4-5560889D49F8}" type="pres">
      <dgm:prSet presAssocID="{BEDDF31A-98A8-45F5-B013-67B1494F5547}" presName="negativeSpace" presStyleCnt="0"/>
      <dgm:spPr/>
    </dgm:pt>
    <dgm:pt modelId="{004A5CC7-FD90-4E30-990B-72E8C81F015B}" type="pres">
      <dgm:prSet presAssocID="{BEDDF31A-98A8-45F5-B013-67B1494F554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A77B2ED-2CF8-44A4-B48E-BF8050459DBF}" srcId="{355A11C6-24DB-4FC0-A7B5-EE458DE03E9D}" destId="{D961FCC6-A88D-4BA7-A5EC-0ED9676AFC3B}" srcOrd="1" destOrd="0" parTransId="{5641BA3B-981D-4B94-A894-A56ACFF4C76B}" sibTransId="{26770DFE-4B6A-4C31-82C9-151B18F0D7B8}"/>
    <dgm:cxn modelId="{91B09554-C01D-49B0-B453-DD6FC1FCDEFD}" type="presOf" srcId="{BEDDF31A-98A8-45F5-B013-67B1494F5547}" destId="{B6449185-BFE7-475A-9C01-2A3E1DDD2D3D}" srcOrd="1" destOrd="0" presId="urn:microsoft.com/office/officeart/2005/8/layout/list1"/>
    <dgm:cxn modelId="{1BE6CC00-FB96-4B1B-B245-C292647F5A71}" srcId="{355A11C6-24DB-4FC0-A7B5-EE458DE03E9D}" destId="{D5C8A116-86E8-4293-BB3C-C3CB62BF6ABA}" srcOrd="0" destOrd="0" parTransId="{E3B6E44E-E92C-4E62-A778-F38A661ED179}" sibTransId="{1CF1A66F-609D-4507-BB89-7909BC593ABE}"/>
    <dgm:cxn modelId="{A7B662D7-AFA1-49EF-9C86-B517D10A7536}" type="presOf" srcId="{D961FCC6-A88D-4BA7-A5EC-0ED9676AFC3B}" destId="{B54E8CA4-9585-43D8-BA52-3E35D07FE474}" srcOrd="0" destOrd="0" presId="urn:microsoft.com/office/officeart/2005/8/layout/list1"/>
    <dgm:cxn modelId="{B474833F-2AD1-4105-9361-E724A8E2D15D}" type="presOf" srcId="{D961FCC6-A88D-4BA7-A5EC-0ED9676AFC3B}" destId="{E79EF3E8-D413-4B9A-88D6-FB4E54E5EAEB}" srcOrd="1" destOrd="0" presId="urn:microsoft.com/office/officeart/2005/8/layout/list1"/>
    <dgm:cxn modelId="{99306642-9EDE-451E-9674-7C9967997496}" type="presOf" srcId="{355A11C6-24DB-4FC0-A7B5-EE458DE03E9D}" destId="{7A7A9A87-ECD3-4562-B994-D770FE924CD9}" srcOrd="0" destOrd="0" presId="urn:microsoft.com/office/officeart/2005/8/layout/list1"/>
    <dgm:cxn modelId="{94CBB260-9A11-42CA-903D-1513749B9EF5}" type="presOf" srcId="{D5C8A116-86E8-4293-BB3C-C3CB62BF6ABA}" destId="{4A15F26B-5956-445F-8751-1C271903C1D0}" srcOrd="0" destOrd="0" presId="urn:microsoft.com/office/officeart/2005/8/layout/list1"/>
    <dgm:cxn modelId="{7664265D-5149-4024-A6E9-CD302A9D8B6D}" type="presOf" srcId="{D5C8A116-86E8-4293-BB3C-C3CB62BF6ABA}" destId="{69411F4C-B5BC-4AC4-A73E-CA496D6BE5E7}" srcOrd="1" destOrd="0" presId="urn:microsoft.com/office/officeart/2005/8/layout/list1"/>
    <dgm:cxn modelId="{932192BB-C444-4743-A66E-05F94885CE8F}" type="presOf" srcId="{BEDDF31A-98A8-45F5-B013-67B1494F5547}" destId="{EC6EC3F3-409D-443C-B6C8-3BC936206226}" srcOrd="0" destOrd="0" presId="urn:microsoft.com/office/officeart/2005/8/layout/list1"/>
    <dgm:cxn modelId="{A0565CAB-6614-4535-B693-1E262A0BFFA6}" srcId="{355A11C6-24DB-4FC0-A7B5-EE458DE03E9D}" destId="{BEDDF31A-98A8-45F5-B013-67B1494F5547}" srcOrd="2" destOrd="0" parTransId="{2AC6ED3B-4A4E-4E04-94A2-E324EC5DCA5E}" sibTransId="{866F965C-90D0-4BE9-BE2A-3746D09807A7}"/>
    <dgm:cxn modelId="{CA08A8E7-C6D9-4076-8C76-F3FCFB1CAE68}" type="presParOf" srcId="{7A7A9A87-ECD3-4562-B994-D770FE924CD9}" destId="{F1965F70-2B62-4A03-B4B1-53A02BFEF25D}" srcOrd="0" destOrd="0" presId="urn:microsoft.com/office/officeart/2005/8/layout/list1"/>
    <dgm:cxn modelId="{6F49EB68-4CA5-484E-8195-28BFAC5D221A}" type="presParOf" srcId="{F1965F70-2B62-4A03-B4B1-53A02BFEF25D}" destId="{4A15F26B-5956-445F-8751-1C271903C1D0}" srcOrd="0" destOrd="0" presId="urn:microsoft.com/office/officeart/2005/8/layout/list1"/>
    <dgm:cxn modelId="{730CB878-BF82-4BAE-95F2-E708E60C5682}" type="presParOf" srcId="{F1965F70-2B62-4A03-B4B1-53A02BFEF25D}" destId="{69411F4C-B5BC-4AC4-A73E-CA496D6BE5E7}" srcOrd="1" destOrd="0" presId="urn:microsoft.com/office/officeart/2005/8/layout/list1"/>
    <dgm:cxn modelId="{C329A250-008D-46D5-B4A3-7AD1672003AF}" type="presParOf" srcId="{7A7A9A87-ECD3-4562-B994-D770FE924CD9}" destId="{C0CA8795-61CB-4177-8BB5-4DF69B6298DB}" srcOrd="1" destOrd="0" presId="urn:microsoft.com/office/officeart/2005/8/layout/list1"/>
    <dgm:cxn modelId="{3E1CCE66-D44F-4F9D-B707-1C73BCFE732C}" type="presParOf" srcId="{7A7A9A87-ECD3-4562-B994-D770FE924CD9}" destId="{6A46E3DA-DEBB-436B-8B37-D0218EF4562A}" srcOrd="2" destOrd="0" presId="urn:microsoft.com/office/officeart/2005/8/layout/list1"/>
    <dgm:cxn modelId="{963BC10B-01C3-4738-9CED-7B8F577D82D0}" type="presParOf" srcId="{7A7A9A87-ECD3-4562-B994-D770FE924CD9}" destId="{C5371403-945D-4A1D-8935-840F7CEDB07B}" srcOrd="3" destOrd="0" presId="urn:microsoft.com/office/officeart/2005/8/layout/list1"/>
    <dgm:cxn modelId="{2BA4399E-1F0D-4809-97D8-04FAF0C769C1}" type="presParOf" srcId="{7A7A9A87-ECD3-4562-B994-D770FE924CD9}" destId="{F4E62FC3-ABBF-4854-8456-55F27BA52008}" srcOrd="4" destOrd="0" presId="urn:microsoft.com/office/officeart/2005/8/layout/list1"/>
    <dgm:cxn modelId="{7E8ED457-BBC0-4B28-A79E-B880D92286E4}" type="presParOf" srcId="{F4E62FC3-ABBF-4854-8456-55F27BA52008}" destId="{B54E8CA4-9585-43D8-BA52-3E35D07FE474}" srcOrd="0" destOrd="0" presId="urn:microsoft.com/office/officeart/2005/8/layout/list1"/>
    <dgm:cxn modelId="{3F2D7E9E-4637-454B-A0A4-96F12794C035}" type="presParOf" srcId="{F4E62FC3-ABBF-4854-8456-55F27BA52008}" destId="{E79EF3E8-D413-4B9A-88D6-FB4E54E5EAEB}" srcOrd="1" destOrd="0" presId="urn:microsoft.com/office/officeart/2005/8/layout/list1"/>
    <dgm:cxn modelId="{34A1D241-CCC6-4C58-85E7-A5432ECC8A7F}" type="presParOf" srcId="{7A7A9A87-ECD3-4562-B994-D770FE924CD9}" destId="{06A13B7D-44E9-4895-B57A-2E0D7BBFDC10}" srcOrd="5" destOrd="0" presId="urn:microsoft.com/office/officeart/2005/8/layout/list1"/>
    <dgm:cxn modelId="{770301F6-2F9A-4BDA-8B00-979631E8CCD8}" type="presParOf" srcId="{7A7A9A87-ECD3-4562-B994-D770FE924CD9}" destId="{CDE48FFC-EFF5-49D4-A428-F5A040EE7EB1}" srcOrd="6" destOrd="0" presId="urn:microsoft.com/office/officeart/2005/8/layout/list1"/>
    <dgm:cxn modelId="{61B7D2C9-3E49-4A3A-A482-BCBFE6817579}" type="presParOf" srcId="{7A7A9A87-ECD3-4562-B994-D770FE924CD9}" destId="{155AEA31-FA60-4780-82F4-2FD9B6569C97}" srcOrd="7" destOrd="0" presId="urn:microsoft.com/office/officeart/2005/8/layout/list1"/>
    <dgm:cxn modelId="{A5CA1791-99CE-4C45-B0C6-86855A1E0FEC}" type="presParOf" srcId="{7A7A9A87-ECD3-4562-B994-D770FE924CD9}" destId="{CA9E3C1A-FC98-4426-B151-D10871CAE2FD}" srcOrd="8" destOrd="0" presId="urn:microsoft.com/office/officeart/2005/8/layout/list1"/>
    <dgm:cxn modelId="{63CC93DA-5394-48C5-8616-441BF16041BC}" type="presParOf" srcId="{CA9E3C1A-FC98-4426-B151-D10871CAE2FD}" destId="{EC6EC3F3-409D-443C-B6C8-3BC936206226}" srcOrd="0" destOrd="0" presId="urn:microsoft.com/office/officeart/2005/8/layout/list1"/>
    <dgm:cxn modelId="{91C05430-DF39-45FD-ACA4-6F990EC0BA69}" type="presParOf" srcId="{CA9E3C1A-FC98-4426-B151-D10871CAE2FD}" destId="{B6449185-BFE7-475A-9C01-2A3E1DDD2D3D}" srcOrd="1" destOrd="0" presId="urn:microsoft.com/office/officeart/2005/8/layout/list1"/>
    <dgm:cxn modelId="{1EC6F1EE-A54B-4B9A-953A-336F0CD30A9C}" type="presParOf" srcId="{7A7A9A87-ECD3-4562-B994-D770FE924CD9}" destId="{EADDC836-1AD1-4924-8DA4-5560889D49F8}" srcOrd="9" destOrd="0" presId="urn:microsoft.com/office/officeart/2005/8/layout/list1"/>
    <dgm:cxn modelId="{2E5747C8-7366-4BFB-9DC6-50215EF37852}" type="presParOf" srcId="{7A7A9A87-ECD3-4562-B994-D770FE924CD9}" destId="{004A5CC7-FD90-4E30-990B-72E8C81F015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0C4CD9-3FA3-4BC5-9324-E12F21684BF0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86C89FF-73B3-48E1-998C-247B8193F0D3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طبيعة المادة الدراسية.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27F0538-7C41-460C-990A-B8C1D802A03C}" type="parTrans" cxnId="{8878F425-7DF7-431F-8B51-5F8F07F1839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AD4A50A0-C2AD-4353-B49F-BB9679B76E83}" type="sibTrans" cxnId="{8878F425-7DF7-431F-8B51-5F8F07F18392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2B12658-B33F-4F5A-B8AB-46E985E28067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جوانب التعلم المرغوب.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3F97FC89-99BE-4254-BF29-60C370A38801}" type="parTrans" cxnId="{FCC15931-494B-4570-80B9-87CE8189764F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1FBF4FA1-335E-4711-BCF9-5A0E02EB3562}" type="sibTrans" cxnId="{FCC15931-494B-4570-80B9-87CE8189764F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45ADF1A4-F77C-4D2F-8B72-0C667D4D0733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موقع الحصة في الجدول الدراسي.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A32AFCE-3990-47B2-AE6F-502AFF2CFA18}" type="parTrans" cxnId="{6BECDD57-6A16-473F-991D-75602B2C4BC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46918E-195C-4EAC-8800-8F57CEBD498C}" type="sibTrans" cxnId="{6BECDD57-6A16-473F-991D-75602B2C4BC4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C0464A5-5B28-44C2-B678-E23E3D89F056}">
      <dgm:prSet phldrT="[نص]" custT="1"/>
      <dgm:spPr/>
      <dgm:t>
        <a:bodyPr/>
        <a:lstStyle/>
        <a:p>
          <a:pPr algn="ctr" rtl="1"/>
          <a:r>
            <a:rPr lang="ar-SA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موضوع الدرس بالنسبة للمقرر.</a:t>
          </a:r>
          <a:endParaRPr lang="ar-SA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C0F761D-6AD1-48FE-A0B8-E497735BA2D6}" type="parTrans" cxnId="{E7495F03-68CB-4484-B308-DABB48D39A38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650BE1F-A841-4D57-9EB5-86FE6C901AD5}" type="sibTrans" cxnId="{E7495F03-68CB-4484-B308-DABB48D39A38}">
      <dgm:prSet/>
      <dgm:spPr/>
      <dgm:t>
        <a:bodyPr/>
        <a:lstStyle/>
        <a:p>
          <a:pPr rtl="1"/>
          <a:endParaRPr lang="ar-SA" sz="3200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ED054E41-E34A-4DF0-A57A-6194DA651D0C}" type="pres">
      <dgm:prSet presAssocID="{9B0C4CD9-3FA3-4BC5-9324-E12F21684B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466CE56-92AD-484E-950E-602345A76A1F}" type="pres">
      <dgm:prSet presAssocID="{986C89FF-73B3-48E1-998C-247B8193F0D3}" presName="parentLin" presStyleCnt="0"/>
      <dgm:spPr/>
    </dgm:pt>
    <dgm:pt modelId="{2053A909-353C-4640-9CA0-951F4017CEA7}" type="pres">
      <dgm:prSet presAssocID="{986C89FF-73B3-48E1-998C-247B8193F0D3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393320C9-FDE9-4970-96FC-E5F08C788248}" type="pres">
      <dgm:prSet presAssocID="{986C89FF-73B3-48E1-998C-247B8193F0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8831F8-BA02-4D53-BF38-1A321FB19434}" type="pres">
      <dgm:prSet presAssocID="{986C89FF-73B3-48E1-998C-247B8193F0D3}" presName="negativeSpace" presStyleCnt="0"/>
      <dgm:spPr/>
    </dgm:pt>
    <dgm:pt modelId="{45F28522-8E7C-4D1F-AE02-CD862F3C1CE7}" type="pres">
      <dgm:prSet presAssocID="{986C89FF-73B3-48E1-998C-247B8193F0D3}" presName="childText" presStyleLbl="conFgAcc1" presStyleIdx="0" presStyleCnt="4">
        <dgm:presLayoutVars>
          <dgm:bulletEnabled val="1"/>
        </dgm:presLayoutVars>
      </dgm:prSet>
      <dgm:spPr/>
    </dgm:pt>
    <dgm:pt modelId="{D8309B99-6FDC-4E0B-AB6E-811E6275D998}" type="pres">
      <dgm:prSet presAssocID="{AD4A50A0-C2AD-4353-B49F-BB9679B76E83}" presName="spaceBetweenRectangles" presStyleCnt="0"/>
      <dgm:spPr/>
    </dgm:pt>
    <dgm:pt modelId="{A5F315EC-7EC0-4C3A-BD25-428E223E2D6F}" type="pres">
      <dgm:prSet presAssocID="{52B12658-B33F-4F5A-B8AB-46E985E28067}" presName="parentLin" presStyleCnt="0"/>
      <dgm:spPr/>
    </dgm:pt>
    <dgm:pt modelId="{556BF260-57D5-4C58-9531-75BC4725B88B}" type="pres">
      <dgm:prSet presAssocID="{52B12658-B33F-4F5A-B8AB-46E985E28067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6627F926-F5FA-44B4-96FA-631D0412D4F5}" type="pres">
      <dgm:prSet presAssocID="{52B12658-B33F-4F5A-B8AB-46E985E2806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B982FF-0249-4117-B952-15EFEA363D23}" type="pres">
      <dgm:prSet presAssocID="{52B12658-B33F-4F5A-B8AB-46E985E28067}" presName="negativeSpace" presStyleCnt="0"/>
      <dgm:spPr/>
    </dgm:pt>
    <dgm:pt modelId="{C6E62883-A2E4-43F6-9CAD-73F0BB708B9D}" type="pres">
      <dgm:prSet presAssocID="{52B12658-B33F-4F5A-B8AB-46E985E28067}" presName="childText" presStyleLbl="conFgAcc1" presStyleIdx="1" presStyleCnt="4">
        <dgm:presLayoutVars>
          <dgm:bulletEnabled val="1"/>
        </dgm:presLayoutVars>
      </dgm:prSet>
      <dgm:spPr/>
    </dgm:pt>
    <dgm:pt modelId="{41CB6BE1-634B-47F8-8D3A-FF8D35EC751F}" type="pres">
      <dgm:prSet presAssocID="{1FBF4FA1-335E-4711-BCF9-5A0E02EB3562}" presName="spaceBetweenRectangles" presStyleCnt="0"/>
      <dgm:spPr/>
    </dgm:pt>
    <dgm:pt modelId="{9C19E1F2-2FB8-4AE6-9F8F-53A9123E9234}" type="pres">
      <dgm:prSet presAssocID="{6C0464A5-5B28-44C2-B678-E23E3D89F056}" presName="parentLin" presStyleCnt="0"/>
      <dgm:spPr/>
    </dgm:pt>
    <dgm:pt modelId="{69D2605B-DC7D-480F-B0A9-174BC449281E}" type="pres">
      <dgm:prSet presAssocID="{6C0464A5-5B28-44C2-B678-E23E3D89F056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DF977AA-284A-4D64-AEB3-364D0F99494B}" type="pres">
      <dgm:prSet presAssocID="{6C0464A5-5B28-44C2-B678-E23E3D89F05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28C1B6-A952-4929-943F-5513D8B20B0A}" type="pres">
      <dgm:prSet presAssocID="{6C0464A5-5B28-44C2-B678-E23E3D89F056}" presName="negativeSpace" presStyleCnt="0"/>
      <dgm:spPr/>
    </dgm:pt>
    <dgm:pt modelId="{1567CBD5-B32B-40F7-AB3A-0878E3F31D02}" type="pres">
      <dgm:prSet presAssocID="{6C0464A5-5B28-44C2-B678-E23E3D89F056}" presName="childText" presStyleLbl="conFgAcc1" presStyleIdx="2" presStyleCnt="4">
        <dgm:presLayoutVars>
          <dgm:bulletEnabled val="1"/>
        </dgm:presLayoutVars>
      </dgm:prSet>
      <dgm:spPr/>
    </dgm:pt>
    <dgm:pt modelId="{ECA81C48-8D79-4D36-8FB8-C024E14E1282}" type="pres">
      <dgm:prSet presAssocID="{8650BE1F-A841-4D57-9EB5-86FE6C901AD5}" presName="spaceBetweenRectangles" presStyleCnt="0"/>
      <dgm:spPr/>
    </dgm:pt>
    <dgm:pt modelId="{5C35271F-B91F-4948-BD45-5FBFA83FF04F}" type="pres">
      <dgm:prSet presAssocID="{45ADF1A4-F77C-4D2F-8B72-0C667D4D0733}" presName="parentLin" presStyleCnt="0"/>
      <dgm:spPr/>
    </dgm:pt>
    <dgm:pt modelId="{5A985BDB-556B-4A36-BBDB-6E379580A2F8}" type="pres">
      <dgm:prSet presAssocID="{45ADF1A4-F77C-4D2F-8B72-0C667D4D0733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775AEDAC-A0DA-4B07-A098-EBFFBD21D6C4}" type="pres">
      <dgm:prSet presAssocID="{45ADF1A4-F77C-4D2F-8B72-0C667D4D073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F55E42-F12E-48C3-961A-64B8C4BF774E}" type="pres">
      <dgm:prSet presAssocID="{45ADF1A4-F77C-4D2F-8B72-0C667D4D0733}" presName="negativeSpace" presStyleCnt="0"/>
      <dgm:spPr/>
    </dgm:pt>
    <dgm:pt modelId="{5B6F0E3C-E212-46F0-A6A1-B00A96A72E36}" type="pres">
      <dgm:prSet presAssocID="{45ADF1A4-F77C-4D2F-8B72-0C667D4D073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4068D54-323A-4132-A999-C3F051652713}" type="presOf" srcId="{6C0464A5-5B28-44C2-B678-E23E3D89F056}" destId="{8DF977AA-284A-4D64-AEB3-364D0F99494B}" srcOrd="1" destOrd="0" presId="urn:microsoft.com/office/officeart/2005/8/layout/list1"/>
    <dgm:cxn modelId="{206B31EB-145F-4164-8F87-E5F73EA82294}" type="presOf" srcId="{45ADF1A4-F77C-4D2F-8B72-0C667D4D0733}" destId="{775AEDAC-A0DA-4B07-A098-EBFFBD21D6C4}" srcOrd="1" destOrd="0" presId="urn:microsoft.com/office/officeart/2005/8/layout/list1"/>
    <dgm:cxn modelId="{8878F425-7DF7-431F-8B51-5F8F07F18392}" srcId="{9B0C4CD9-3FA3-4BC5-9324-E12F21684BF0}" destId="{986C89FF-73B3-48E1-998C-247B8193F0D3}" srcOrd="0" destOrd="0" parTransId="{C27F0538-7C41-460C-990A-B8C1D802A03C}" sibTransId="{AD4A50A0-C2AD-4353-B49F-BB9679B76E83}"/>
    <dgm:cxn modelId="{A7DA4943-92F9-4AD5-BF1E-EBBB6F8AB5F4}" type="presOf" srcId="{986C89FF-73B3-48E1-998C-247B8193F0D3}" destId="{393320C9-FDE9-4970-96FC-E5F08C788248}" srcOrd="1" destOrd="0" presId="urn:microsoft.com/office/officeart/2005/8/layout/list1"/>
    <dgm:cxn modelId="{6BECDD57-6A16-473F-991D-75602B2C4BC4}" srcId="{9B0C4CD9-3FA3-4BC5-9324-E12F21684BF0}" destId="{45ADF1A4-F77C-4D2F-8B72-0C667D4D0733}" srcOrd="3" destOrd="0" parTransId="{7A32AFCE-3990-47B2-AE6F-502AFF2CFA18}" sibTransId="{0746918E-195C-4EAC-8800-8F57CEBD498C}"/>
    <dgm:cxn modelId="{4ECCF6DE-4003-49B6-9F2A-17A24220BFB1}" type="presOf" srcId="{986C89FF-73B3-48E1-998C-247B8193F0D3}" destId="{2053A909-353C-4640-9CA0-951F4017CEA7}" srcOrd="0" destOrd="0" presId="urn:microsoft.com/office/officeart/2005/8/layout/list1"/>
    <dgm:cxn modelId="{E7495F03-68CB-4484-B308-DABB48D39A38}" srcId="{9B0C4CD9-3FA3-4BC5-9324-E12F21684BF0}" destId="{6C0464A5-5B28-44C2-B678-E23E3D89F056}" srcOrd="2" destOrd="0" parTransId="{0C0F761D-6AD1-48FE-A0B8-E497735BA2D6}" sibTransId="{8650BE1F-A841-4D57-9EB5-86FE6C901AD5}"/>
    <dgm:cxn modelId="{45277F43-5622-4EA7-B71C-8758B0E855F3}" type="presOf" srcId="{9B0C4CD9-3FA3-4BC5-9324-E12F21684BF0}" destId="{ED054E41-E34A-4DF0-A57A-6194DA651D0C}" srcOrd="0" destOrd="0" presId="urn:microsoft.com/office/officeart/2005/8/layout/list1"/>
    <dgm:cxn modelId="{0B6A4E4B-660F-452C-A99B-5FCABA34EC70}" type="presOf" srcId="{6C0464A5-5B28-44C2-B678-E23E3D89F056}" destId="{69D2605B-DC7D-480F-B0A9-174BC449281E}" srcOrd="0" destOrd="0" presId="urn:microsoft.com/office/officeart/2005/8/layout/list1"/>
    <dgm:cxn modelId="{E3C3428C-5B68-4C91-8C85-D3ECB236744A}" type="presOf" srcId="{52B12658-B33F-4F5A-B8AB-46E985E28067}" destId="{6627F926-F5FA-44B4-96FA-631D0412D4F5}" srcOrd="1" destOrd="0" presId="urn:microsoft.com/office/officeart/2005/8/layout/list1"/>
    <dgm:cxn modelId="{9C562222-D87D-4FCE-8214-BB9310A6E149}" type="presOf" srcId="{45ADF1A4-F77C-4D2F-8B72-0C667D4D0733}" destId="{5A985BDB-556B-4A36-BBDB-6E379580A2F8}" srcOrd="0" destOrd="0" presId="urn:microsoft.com/office/officeart/2005/8/layout/list1"/>
    <dgm:cxn modelId="{2A98F69B-129D-4535-8326-C54D0714BB7A}" type="presOf" srcId="{52B12658-B33F-4F5A-B8AB-46E985E28067}" destId="{556BF260-57D5-4C58-9531-75BC4725B88B}" srcOrd="0" destOrd="0" presId="urn:microsoft.com/office/officeart/2005/8/layout/list1"/>
    <dgm:cxn modelId="{FCC15931-494B-4570-80B9-87CE8189764F}" srcId="{9B0C4CD9-3FA3-4BC5-9324-E12F21684BF0}" destId="{52B12658-B33F-4F5A-B8AB-46E985E28067}" srcOrd="1" destOrd="0" parTransId="{3F97FC89-99BE-4254-BF29-60C370A38801}" sibTransId="{1FBF4FA1-335E-4711-BCF9-5A0E02EB3562}"/>
    <dgm:cxn modelId="{D2342329-41DD-4CAD-BCCB-BB79C17699FF}" type="presParOf" srcId="{ED054E41-E34A-4DF0-A57A-6194DA651D0C}" destId="{5466CE56-92AD-484E-950E-602345A76A1F}" srcOrd="0" destOrd="0" presId="urn:microsoft.com/office/officeart/2005/8/layout/list1"/>
    <dgm:cxn modelId="{4BDEC31B-D21B-4D24-AFF8-52575D57FE69}" type="presParOf" srcId="{5466CE56-92AD-484E-950E-602345A76A1F}" destId="{2053A909-353C-4640-9CA0-951F4017CEA7}" srcOrd="0" destOrd="0" presId="urn:microsoft.com/office/officeart/2005/8/layout/list1"/>
    <dgm:cxn modelId="{D896FEB2-4C2E-49D6-B1DC-3D8E30A7DBC4}" type="presParOf" srcId="{5466CE56-92AD-484E-950E-602345A76A1F}" destId="{393320C9-FDE9-4970-96FC-E5F08C788248}" srcOrd="1" destOrd="0" presId="urn:microsoft.com/office/officeart/2005/8/layout/list1"/>
    <dgm:cxn modelId="{59E500A8-5F8C-4BF6-BC2F-C8F992413F33}" type="presParOf" srcId="{ED054E41-E34A-4DF0-A57A-6194DA651D0C}" destId="{448831F8-BA02-4D53-BF38-1A321FB19434}" srcOrd="1" destOrd="0" presId="urn:microsoft.com/office/officeart/2005/8/layout/list1"/>
    <dgm:cxn modelId="{8C571EC8-C1EE-4C03-9F40-0B2E36E999F3}" type="presParOf" srcId="{ED054E41-E34A-4DF0-A57A-6194DA651D0C}" destId="{45F28522-8E7C-4D1F-AE02-CD862F3C1CE7}" srcOrd="2" destOrd="0" presId="urn:microsoft.com/office/officeart/2005/8/layout/list1"/>
    <dgm:cxn modelId="{06A3B4FC-1662-4134-ABE5-8D3994751CCC}" type="presParOf" srcId="{ED054E41-E34A-4DF0-A57A-6194DA651D0C}" destId="{D8309B99-6FDC-4E0B-AB6E-811E6275D998}" srcOrd="3" destOrd="0" presId="urn:microsoft.com/office/officeart/2005/8/layout/list1"/>
    <dgm:cxn modelId="{8B0667A9-EFB1-460A-8D7C-786438481252}" type="presParOf" srcId="{ED054E41-E34A-4DF0-A57A-6194DA651D0C}" destId="{A5F315EC-7EC0-4C3A-BD25-428E223E2D6F}" srcOrd="4" destOrd="0" presId="urn:microsoft.com/office/officeart/2005/8/layout/list1"/>
    <dgm:cxn modelId="{379B0E58-16DD-459E-A2FA-3037E9C6D2FD}" type="presParOf" srcId="{A5F315EC-7EC0-4C3A-BD25-428E223E2D6F}" destId="{556BF260-57D5-4C58-9531-75BC4725B88B}" srcOrd="0" destOrd="0" presId="urn:microsoft.com/office/officeart/2005/8/layout/list1"/>
    <dgm:cxn modelId="{6FC15E4D-38EF-4939-B8F8-36181991C18B}" type="presParOf" srcId="{A5F315EC-7EC0-4C3A-BD25-428E223E2D6F}" destId="{6627F926-F5FA-44B4-96FA-631D0412D4F5}" srcOrd="1" destOrd="0" presId="urn:microsoft.com/office/officeart/2005/8/layout/list1"/>
    <dgm:cxn modelId="{581E5085-D6F2-4EB1-B249-B6E5B703BD7C}" type="presParOf" srcId="{ED054E41-E34A-4DF0-A57A-6194DA651D0C}" destId="{98B982FF-0249-4117-B952-15EFEA363D23}" srcOrd="5" destOrd="0" presId="urn:microsoft.com/office/officeart/2005/8/layout/list1"/>
    <dgm:cxn modelId="{7402029D-DEF5-4259-876E-447D9B187005}" type="presParOf" srcId="{ED054E41-E34A-4DF0-A57A-6194DA651D0C}" destId="{C6E62883-A2E4-43F6-9CAD-73F0BB708B9D}" srcOrd="6" destOrd="0" presId="urn:microsoft.com/office/officeart/2005/8/layout/list1"/>
    <dgm:cxn modelId="{0A63510D-AAB3-4AD8-9898-0D656E820F17}" type="presParOf" srcId="{ED054E41-E34A-4DF0-A57A-6194DA651D0C}" destId="{41CB6BE1-634B-47F8-8D3A-FF8D35EC751F}" srcOrd="7" destOrd="0" presId="urn:microsoft.com/office/officeart/2005/8/layout/list1"/>
    <dgm:cxn modelId="{89863C75-2BAB-4236-A01B-19826AE5EA4B}" type="presParOf" srcId="{ED054E41-E34A-4DF0-A57A-6194DA651D0C}" destId="{9C19E1F2-2FB8-4AE6-9F8F-53A9123E9234}" srcOrd="8" destOrd="0" presId="urn:microsoft.com/office/officeart/2005/8/layout/list1"/>
    <dgm:cxn modelId="{141D9402-2F1E-49D7-ADB4-325FC80B41B3}" type="presParOf" srcId="{9C19E1F2-2FB8-4AE6-9F8F-53A9123E9234}" destId="{69D2605B-DC7D-480F-B0A9-174BC449281E}" srcOrd="0" destOrd="0" presId="urn:microsoft.com/office/officeart/2005/8/layout/list1"/>
    <dgm:cxn modelId="{3B69A8F8-21E3-4BE8-A2E1-95CEE7CA645F}" type="presParOf" srcId="{9C19E1F2-2FB8-4AE6-9F8F-53A9123E9234}" destId="{8DF977AA-284A-4D64-AEB3-364D0F99494B}" srcOrd="1" destOrd="0" presId="urn:microsoft.com/office/officeart/2005/8/layout/list1"/>
    <dgm:cxn modelId="{11D3E0E9-9C96-43A1-80AE-038CBAF12D81}" type="presParOf" srcId="{ED054E41-E34A-4DF0-A57A-6194DA651D0C}" destId="{DC28C1B6-A952-4929-943F-5513D8B20B0A}" srcOrd="9" destOrd="0" presId="urn:microsoft.com/office/officeart/2005/8/layout/list1"/>
    <dgm:cxn modelId="{D3A7FEB8-C87F-43A8-957C-E66E362293A3}" type="presParOf" srcId="{ED054E41-E34A-4DF0-A57A-6194DA651D0C}" destId="{1567CBD5-B32B-40F7-AB3A-0878E3F31D02}" srcOrd="10" destOrd="0" presId="urn:microsoft.com/office/officeart/2005/8/layout/list1"/>
    <dgm:cxn modelId="{2BB08F42-24EC-48FC-86F4-4EED76EF0DAC}" type="presParOf" srcId="{ED054E41-E34A-4DF0-A57A-6194DA651D0C}" destId="{ECA81C48-8D79-4D36-8FB8-C024E14E1282}" srcOrd="11" destOrd="0" presId="urn:microsoft.com/office/officeart/2005/8/layout/list1"/>
    <dgm:cxn modelId="{39BDF20E-A55D-46F5-BFB6-1C8062D1593C}" type="presParOf" srcId="{ED054E41-E34A-4DF0-A57A-6194DA651D0C}" destId="{5C35271F-B91F-4948-BD45-5FBFA83FF04F}" srcOrd="12" destOrd="0" presId="urn:microsoft.com/office/officeart/2005/8/layout/list1"/>
    <dgm:cxn modelId="{84906E9D-3DBB-4B4A-9592-777341BC032A}" type="presParOf" srcId="{5C35271F-B91F-4948-BD45-5FBFA83FF04F}" destId="{5A985BDB-556B-4A36-BBDB-6E379580A2F8}" srcOrd="0" destOrd="0" presId="urn:microsoft.com/office/officeart/2005/8/layout/list1"/>
    <dgm:cxn modelId="{66310F08-C0CB-4639-B034-0F6CC5DD5B8C}" type="presParOf" srcId="{5C35271F-B91F-4948-BD45-5FBFA83FF04F}" destId="{775AEDAC-A0DA-4B07-A098-EBFFBD21D6C4}" srcOrd="1" destOrd="0" presId="urn:microsoft.com/office/officeart/2005/8/layout/list1"/>
    <dgm:cxn modelId="{83E0B77A-0609-4EE2-9AAC-1AB23590E99B}" type="presParOf" srcId="{ED054E41-E34A-4DF0-A57A-6194DA651D0C}" destId="{1BF55E42-F12E-48C3-961A-64B8C4BF774E}" srcOrd="13" destOrd="0" presId="urn:microsoft.com/office/officeart/2005/8/layout/list1"/>
    <dgm:cxn modelId="{1198FE4E-A050-4AAB-9E97-E83715709C0D}" type="presParOf" srcId="{ED054E41-E34A-4DF0-A57A-6194DA651D0C}" destId="{5B6F0E3C-E212-46F0-A6A1-B00A96A72E3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E3C83D-8C8D-4C1A-B1B4-3A83A90F020F}" type="doc">
      <dgm:prSet loTypeId="urn:microsoft.com/office/officeart/2005/8/layout/hList7" loCatId="list" qsTypeId="urn:microsoft.com/office/officeart/2005/8/quickstyle/simple2" qsCatId="simple" csTypeId="urn:microsoft.com/office/officeart/2005/8/colors/colorful1" csCatId="colorful" phldr="1"/>
      <dgm:spPr/>
    </dgm:pt>
    <dgm:pt modelId="{A04BCFD2-30CF-410F-A068-41072E8226AC}">
      <dgm:prSet phldrT="[نص]" custT="1"/>
      <dgm:spPr/>
      <dgm:t>
        <a:bodyPr/>
        <a:lstStyle/>
        <a:p>
          <a:pPr rtl="1"/>
          <a:r>
            <a:rPr lang="ar-SA" sz="3200" b="1" dirty="0" smtClean="0"/>
            <a:t>تكليف التلاميذ بمهام معينة.</a:t>
          </a:r>
          <a:endParaRPr lang="ar-SA" sz="3200" dirty="0"/>
        </a:p>
      </dgm:t>
    </dgm:pt>
    <dgm:pt modelId="{4B341A4D-1C62-4D76-99C3-4F2A8162554F}" type="parTrans" cxnId="{B095A9A5-318D-4473-9365-EC658B1D3194}">
      <dgm:prSet/>
      <dgm:spPr/>
      <dgm:t>
        <a:bodyPr/>
        <a:lstStyle/>
        <a:p>
          <a:pPr rtl="1"/>
          <a:endParaRPr lang="ar-SA"/>
        </a:p>
      </dgm:t>
    </dgm:pt>
    <dgm:pt modelId="{600006AD-FD79-48C9-8F9F-672A3676FCB1}" type="sibTrans" cxnId="{B095A9A5-318D-4473-9365-EC658B1D3194}">
      <dgm:prSet/>
      <dgm:spPr/>
      <dgm:t>
        <a:bodyPr/>
        <a:lstStyle/>
        <a:p>
          <a:pPr rtl="1"/>
          <a:endParaRPr lang="ar-SA"/>
        </a:p>
      </dgm:t>
    </dgm:pt>
    <dgm:pt modelId="{EBA49265-89A0-4C53-A557-2212FE5E4481}">
      <dgm:prSet phldrT="[نص]" custT="1"/>
      <dgm:spPr/>
      <dgm:t>
        <a:bodyPr/>
        <a:lstStyle/>
        <a:p>
          <a:pPr rtl="1"/>
          <a:r>
            <a:rPr lang="ar-SA" sz="3200" b="1" dirty="0" smtClean="0"/>
            <a:t>مراجعة التكليفات السابقة.</a:t>
          </a:r>
          <a:endParaRPr lang="ar-SA" sz="3200" dirty="0"/>
        </a:p>
      </dgm:t>
    </dgm:pt>
    <dgm:pt modelId="{B5F32E14-80C3-4468-A219-9A8B3E66FC75}" type="parTrans" cxnId="{E786E9FD-A95B-4615-8F39-7A1F82FA9A7B}">
      <dgm:prSet/>
      <dgm:spPr/>
      <dgm:t>
        <a:bodyPr/>
        <a:lstStyle/>
        <a:p>
          <a:pPr rtl="1"/>
          <a:endParaRPr lang="ar-SA"/>
        </a:p>
      </dgm:t>
    </dgm:pt>
    <dgm:pt modelId="{F3F9EF6B-9E29-45E5-B120-C76166EC95C9}" type="sibTrans" cxnId="{E786E9FD-A95B-4615-8F39-7A1F82FA9A7B}">
      <dgm:prSet/>
      <dgm:spPr/>
      <dgm:t>
        <a:bodyPr/>
        <a:lstStyle/>
        <a:p>
          <a:pPr rtl="1"/>
          <a:endParaRPr lang="ar-SA"/>
        </a:p>
      </dgm:t>
    </dgm:pt>
    <dgm:pt modelId="{0D487B8A-F3CA-4396-B1B4-2EBAD96C2FB3}">
      <dgm:prSet phldrT="[نص]" custT="1"/>
      <dgm:spPr/>
      <dgm:t>
        <a:bodyPr/>
        <a:lstStyle/>
        <a:p>
          <a:pPr rtl="1"/>
          <a:r>
            <a:rPr lang="ar-SA" sz="3200" b="1" dirty="0" smtClean="0"/>
            <a:t>مراجعة معلومات التلاميذ السابقة.</a:t>
          </a:r>
          <a:endParaRPr lang="ar-SA" sz="3200" dirty="0"/>
        </a:p>
      </dgm:t>
    </dgm:pt>
    <dgm:pt modelId="{6B1B93F4-211E-45AC-85CC-B2C43B35BF96}" type="parTrans" cxnId="{9B6DE853-6D53-405B-AFEC-D082EFB13580}">
      <dgm:prSet/>
      <dgm:spPr/>
      <dgm:t>
        <a:bodyPr/>
        <a:lstStyle/>
        <a:p>
          <a:pPr rtl="1"/>
          <a:endParaRPr lang="ar-SA"/>
        </a:p>
      </dgm:t>
    </dgm:pt>
    <dgm:pt modelId="{F3156FB4-E746-43F8-BB14-33E004A00B44}" type="sibTrans" cxnId="{9B6DE853-6D53-405B-AFEC-D082EFB13580}">
      <dgm:prSet/>
      <dgm:spPr/>
      <dgm:t>
        <a:bodyPr/>
        <a:lstStyle/>
        <a:p>
          <a:pPr rtl="1"/>
          <a:endParaRPr lang="ar-SA"/>
        </a:p>
      </dgm:t>
    </dgm:pt>
    <dgm:pt modelId="{038DFFEF-AF85-424A-B384-98BEA0D90FF8}" type="pres">
      <dgm:prSet presAssocID="{20E3C83D-8C8D-4C1A-B1B4-3A83A90F020F}" presName="Name0" presStyleCnt="0">
        <dgm:presLayoutVars>
          <dgm:dir/>
          <dgm:resizeHandles val="exact"/>
        </dgm:presLayoutVars>
      </dgm:prSet>
      <dgm:spPr/>
    </dgm:pt>
    <dgm:pt modelId="{D5615D7A-4B8E-433A-ADD1-3A651945AA98}" type="pres">
      <dgm:prSet presAssocID="{20E3C83D-8C8D-4C1A-B1B4-3A83A90F020F}" presName="fgShape" presStyleLbl="fgShp" presStyleIdx="0" presStyleCnt="1"/>
      <dgm:spPr/>
    </dgm:pt>
    <dgm:pt modelId="{B5F3FDA0-726C-4B08-A4BD-A1C750E1553F}" type="pres">
      <dgm:prSet presAssocID="{20E3C83D-8C8D-4C1A-B1B4-3A83A90F020F}" presName="linComp" presStyleCnt="0"/>
      <dgm:spPr/>
    </dgm:pt>
    <dgm:pt modelId="{3AC7CB4B-1B2D-4699-9324-91AA9010B54A}" type="pres">
      <dgm:prSet presAssocID="{A04BCFD2-30CF-410F-A068-41072E8226AC}" presName="compNode" presStyleCnt="0"/>
      <dgm:spPr/>
    </dgm:pt>
    <dgm:pt modelId="{E4BC86EE-B48E-499E-96D7-22E954570410}" type="pres">
      <dgm:prSet presAssocID="{A04BCFD2-30CF-410F-A068-41072E8226AC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A410B027-B196-4397-99B0-FBCB4548A62F}" type="pres">
      <dgm:prSet presAssocID="{A04BCFD2-30CF-410F-A068-41072E8226A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C7D801-BA84-4921-9F8C-8321D9D3F985}" type="pres">
      <dgm:prSet presAssocID="{A04BCFD2-30CF-410F-A068-41072E8226AC}" presName="invisiNode" presStyleLbl="node1" presStyleIdx="0" presStyleCnt="3"/>
      <dgm:spPr/>
    </dgm:pt>
    <dgm:pt modelId="{82274497-2A1D-441C-9626-CEBE09D0F18E}" type="pres">
      <dgm:prSet presAssocID="{A04BCFD2-30CF-410F-A068-41072E8226AC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61937AD-0E18-443A-A721-C3864DD33813}" type="pres">
      <dgm:prSet presAssocID="{600006AD-FD79-48C9-8F9F-672A3676FCB1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B80E49DB-6198-4B0F-96FC-AAF7EA0E4E9F}" type="pres">
      <dgm:prSet presAssocID="{EBA49265-89A0-4C53-A557-2212FE5E4481}" presName="compNode" presStyleCnt="0"/>
      <dgm:spPr/>
    </dgm:pt>
    <dgm:pt modelId="{98F6F918-33E0-4198-9714-35997533F31C}" type="pres">
      <dgm:prSet presAssocID="{EBA49265-89A0-4C53-A557-2212FE5E4481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4C236970-1C9C-4DB0-AC9B-A2200C04853F}" type="pres">
      <dgm:prSet presAssocID="{EBA49265-89A0-4C53-A557-2212FE5E448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820722-A57E-4B0F-8643-2F011B27E19C}" type="pres">
      <dgm:prSet presAssocID="{EBA49265-89A0-4C53-A557-2212FE5E4481}" presName="invisiNode" presStyleLbl="node1" presStyleIdx="1" presStyleCnt="3"/>
      <dgm:spPr/>
    </dgm:pt>
    <dgm:pt modelId="{E7339C75-7573-433A-98E1-F4F06C53290D}" type="pres">
      <dgm:prSet presAssocID="{EBA49265-89A0-4C53-A557-2212FE5E4481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B577FBF-315A-4877-83AF-D2109A84A391}" type="pres">
      <dgm:prSet presAssocID="{F3F9EF6B-9E29-45E5-B120-C76166EC95C9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25B906B-081F-4D93-940D-FC2CD2B9D682}" type="pres">
      <dgm:prSet presAssocID="{0D487B8A-F3CA-4396-B1B4-2EBAD96C2FB3}" presName="compNode" presStyleCnt="0"/>
      <dgm:spPr/>
    </dgm:pt>
    <dgm:pt modelId="{EEE39FC2-C78F-49CE-B06E-C7507FD9CFAA}" type="pres">
      <dgm:prSet presAssocID="{0D487B8A-F3CA-4396-B1B4-2EBAD96C2FB3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768380CC-B7DB-4E78-A275-B4D93463E388}" type="pres">
      <dgm:prSet presAssocID="{0D487B8A-F3CA-4396-B1B4-2EBAD96C2FB3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155F1A-8161-4CC6-B8E3-5445BD01290A}" type="pres">
      <dgm:prSet presAssocID="{0D487B8A-F3CA-4396-B1B4-2EBAD96C2FB3}" presName="invisiNode" presStyleLbl="node1" presStyleIdx="2" presStyleCnt="3"/>
      <dgm:spPr/>
    </dgm:pt>
    <dgm:pt modelId="{1321B517-B8D0-4211-98DA-9F2506357A36}" type="pres">
      <dgm:prSet presAssocID="{0D487B8A-F3CA-4396-B1B4-2EBAD96C2FB3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45E07B8-ACF1-4897-867B-565875871E34}" type="presOf" srcId="{F3F9EF6B-9E29-45E5-B120-C76166EC95C9}" destId="{3B577FBF-315A-4877-83AF-D2109A84A391}" srcOrd="0" destOrd="0" presId="urn:microsoft.com/office/officeart/2005/8/layout/hList7"/>
    <dgm:cxn modelId="{0CD8EB86-BA95-4CA7-A344-486FB055E20E}" type="presOf" srcId="{A04BCFD2-30CF-410F-A068-41072E8226AC}" destId="{A410B027-B196-4397-99B0-FBCB4548A62F}" srcOrd="1" destOrd="0" presId="urn:microsoft.com/office/officeart/2005/8/layout/hList7"/>
    <dgm:cxn modelId="{1079500A-D1CD-44C3-A421-AF4E842CF3C9}" type="presOf" srcId="{20E3C83D-8C8D-4C1A-B1B4-3A83A90F020F}" destId="{038DFFEF-AF85-424A-B384-98BEA0D90FF8}" srcOrd="0" destOrd="0" presId="urn:microsoft.com/office/officeart/2005/8/layout/hList7"/>
    <dgm:cxn modelId="{B095A9A5-318D-4473-9365-EC658B1D3194}" srcId="{20E3C83D-8C8D-4C1A-B1B4-3A83A90F020F}" destId="{A04BCFD2-30CF-410F-A068-41072E8226AC}" srcOrd="0" destOrd="0" parTransId="{4B341A4D-1C62-4D76-99C3-4F2A8162554F}" sibTransId="{600006AD-FD79-48C9-8F9F-672A3676FCB1}"/>
    <dgm:cxn modelId="{4B1247F4-4912-4CF8-A3AD-991039CA46AA}" type="presOf" srcId="{EBA49265-89A0-4C53-A557-2212FE5E4481}" destId="{4C236970-1C9C-4DB0-AC9B-A2200C04853F}" srcOrd="1" destOrd="0" presId="urn:microsoft.com/office/officeart/2005/8/layout/hList7"/>
    <dgm:cxn modelId="{F5710DFB-0029-4B59-B1E6-E98C7576F3F5}" type="presOf" srcId="{EBA49265-89A0-4C53-A557-2212FE5E4481}" destId="{98F6F918-33E0-4198-9714-35997533F31C}" srcOrd="0" destOrd="0" presId="urn:microsoft.com/office/officeart/2005/8/layout/hList7"/>
    <dgm:cxn modelId="{60B58B21-AB3A-40B7-BC09-D2BEE49F0E65}" type="presOf" srcId="{A04BCFD2-30CF-410F-A068-41072E8226AC}" destId="{E4BC86EE-B48E-499E-96D7-22E954570410}" srcOrd="0" destOrd="0" presId="urn:microsoft.com/office/officeart/2005/8/layout/hList7"/>
    <dgm:cxn modelId="{37202E29-D5AC-4658-AE25-B9861E4D8D70}" type="presOf" srcId="{600006AD-FD79-48C9-8F9F-672A3676FCB1}" destId="{961937AD-0E18-443A-A721-C3864DD33813}" srcOrd="0" destOrd="0" presId="urn:microsoft.com/office/officeart/2005/8/layout/hList7"/>
    <dgm:cxn modelId="{3C336D67-E079-4533-820E-C6B347030661}" type="presOf" srcId="{0D487B8A-F3CA-4396-B1B4-2EBAD96C2FB3}" destId="{EEE39FC2-C78F-49CE-B06E-C7507FD9CFAA}" srcOrd="0" destOrd="0" presId="urn:microsoft.com/office/officeart/2005/8/layout/hList7"/>
    <dgm:cxn modelId="{9B6DE853-6D53-405B-AFEC-D082EFB13580}" srcId="{20E3C83D-8C8D-4C1A-B1B4-3A83A90F020F}" destId="{0D487B8A-F3CA-4396-B1B4-2EBAD96C2FB3}" srcOrd="2" destOrd="0" parTransId="{6B1B93F4-211E-45AC-85CC-B2C43B35BF96}" sibTransId="{F3156FB4-E746-43F8-BB14-33E004A00B44}"/>
    <dgm:cxn modelId="{E786E9FD-A95B-4615-8F39-7A1F82FA9A7B}" srcId="{20E3C83D-8C8D-4C1A-B1B4-3A83A90F020F}" destId="{EBA49265-89A0-4C53-A557-2212FE5E4481}" srcOrd="1" destOrd="0" parTransId="{B5F32E14-80C3-4468-A219-9A8B3E66FC75}" sibTransId="{F3F9EF6B-9E29-45E5-B120-C76166EC95C9}"/>
    <dgm:cxn modelId="{3E68C904-8ACB-4C5A-ADDF-A459EC245155}" type="presOf" srcId="{0D487B8A-F3CA-4396-B1B4-2EBAD96C2FB3}" destId="{768380CC-B7DB-4E78-A275-B4D93463E388}" srcOrd="1" destOrd="0" presId="urn:microsoft.com/office/officeart/2005/8/layout/hList7"/>
    <dgm:cxn modelId="{52C67FCC-0878-4838-A672-D8E309081CED}" type="presParOf" srcId="{038DFFEF-AF85-424A-B384-98BEA0D90FF8}" destId="{D5615D7A-4B8E-433A-ADD1-3A651945AA98}" srcOrd="0" destOrd="0" presId="urn:microsoft.com/office/officeart/2005/8/layout/hList7"/>
    <dgm:cxn modelId="{A2880BEC-E098-46FA-80B1-A5EB2D54A881}" type="presParOf" srcId="{038DFFEF-AF85-424A-B384-98BEA0D90FF8}" destId="{B5F3FDA0-726C-4B08-A4BD-A1C750E1553F}" srcOrd="1" destOrd="0" presId="urn:microsoft.com/office/officeart/2005/8/layout/hList7"/>
    <dgm:cxn modelId="{47D474A5-D274-4567-8B9F-38DEC6A641B3}" type="presParOf" srcId="{B5F3FDA0-726C-4B08-A4BD-A1C750E1553F}" destId="{3AC7CB4B-1B2D-4699-9324-91AA9010B54A}" srcOrd="0" destOrd="0" presId="urn:microsoft.com/office/officeart/2005/8/layout/hList7"/>
    <dgm:cxn modelId="{669E340E-9173-4494-BD8C-B7017850BF61}" type="presParOf" srcId="{3AC7CB4B-1B2D-4699-9324-91AA9010B54A}" destId="{E4BC86EE-B48E-499E-96D7-22E954570410}" srcOrd="0" destOrd="0" presId="urn:microsoft.com/office/officeart/2005/8/layout/hList7"/>
    <dgm:cxn modelId="{C6B1A301-EA0B-40E0-82C4-36BCB6953876}" type="presParOf" srcId="{3AC7CB4B-1B2D-4699-9324-91AA9010B54A}" destId="{A410B027-B196-4397-99B0-FBCB4548A62F}" srcOrd="1" destOrd="0" presId="urn:microsoft.com/office/officeart/2005/8/layout/hList7"/>
    <dgm:cxn modelId="{DECAC945-A1EC-4852-99EB-ABC6B2122955}" type="presParOf" srcId="{3AC7CB4B-1B2D-4699-9324-91AA9010B54A}" destId="{7EC7D801-BA84-4921-9F8C-8321D9D3F985}" srcOrd="2" destOrd="0" presId="urn:microsoft.com/office/officeart/2005/8/layout/hList7"/>
    <dgm:cxn modelId="{6CB6A8C1-589A-4107-BE83-E1EA5E9B1065}" type="presParOf" srcId="{3AC7CB4B-1B2D-4699-9324-91AA9010B54A}" destId="{82274497-2A1D-441C-9626-CEBE09D0F18E}" srcOrd="3" destOrd="0" presId="urn:microsoft.com/office/officeart/2005/8/layout/hList7"/>
    <dgm:cxn modelId="{F514299D-7532-43ED-A85B-90EB18D2A2E9}" type="presParOf" srcId="{B5F3FDA0-726C-4B08-A4BD-A1C750E1553F}" destId="{961937AD-0E18-443A-A721-C3864DD33813}" srcOrd="1" destOrd="0" presId="urn:microsoft.com/office/officeart/2005/8/layout/hList7"/>
    <dgm:cxn modelId="{5947EFD6-E527-4896-87DD-E48EDAD1764C}" type="presParOf" srcId="{B5F3FDA0-726C-4B08-A4BD-A1C750E1553F}" destId="{B80E49DB-6198-4B0F-96FC-AAF7EA0E4E9F}" srcOrd="2" destOrd="0" presId="urn:microsoft.com/office/officeart/2005/8/layout/hList7"/>
    <dgm:cxn modelId="{1576A591-EBAE-46D1-A557-7689F1AE5B1F}" type="presParOf" srcId="{B80E49DB-6198-4B0F-96FC-AAF7EA0E4E9F}" destId="{98F6F918-33E0-4198-9714-35997533F31C}" srcOrd="0" destOrd="0" presId="urn:microsoft.com/office/officeart/2005/8/layout/hList7"/>
    <dgm:cxn modelId="{19F15CA1-2347-44BC-9832-08E6FA39A417}" type="presParOf" srcId="{B80E49DB-6198-4B0F-96FC-AAF7EA0E4E9F}" destId="{4C236970-1C9C-4DB0-AC9B-A2200C04853F}" srcOrd="1" destOrd="0" presId="urn:microsoft.com/office/officeart/2005/8/layout/hList7"/>
    <dgm:cxn modelId="{B03866F9-D543-44FF-BA27-291B04E47B53}" type="presParOf" srcId="{B80E49DB-6198-4B0F-96FC-AAF7EA0E4E9F}" destId="{D1820722-A57E-4B0F-8643-2F011B27E19C}" srcOrd="2" destOrd="0" presId="urn:microsoft.com/office/officeart/2005/8/layout/hList7"/>
    <dgm:cxn modelId="{BF72472A-3686-47E6-8E3B-B8AC439A3613}" type="presParOf" srcId="{B80E49DB-6198-4B0F-96FC-AAF7EA0E4E9F}" destId="{E7339C75-7573-433A-98E1-F4F06C53290D}" srcOrd="3" destOrd="0" presId="urn:microsoft.com/office/officeart/2005/8/layout/hList7"/>
    <dgm:cxn modelId="{EDDE28CD-DE74-4918-835A-3BBE8370B654}" type="presParOf" srcId="{B5F3FDA0-726C-4B08-A4BD-A1C750E1553F}" destId="{3B577FBF-315A-4877-83AF-D2109A84A391}" srcOrd="3" destOrd="0" presId="urn:microsoft.com/office/officeart/2005/8/layout/hList7"/>
    <dgm:cxn modelId="{AEABAC31-E74C-45B3-9829-7271EDE08C3B}" type="presParOf" srcId="{B5F3FDA0-726C-4B08-A4BD-A1C750E1553F}" destId="{925B906B-081F-4D93-940D-FC2CD2B9D682}" srcOrd="4" destOrd="0" presId="urn:microsoft.com/office/officeart/2005/8/layout/hList7"/>
    <dgm:cxn modelId="{1C9B0404-DD77-4693-82D9-439B116B3BAA}" type="presParOf" srcId="{925B906B-081F-4D93-940D-FC2CD2B9D682}" destId="{EEE39FC2-C78F-49CE-B06E-C7507FD9CFAA}" srcOrd="0" destOrd="0" presId="urn:microsoft.com/office/officeart/2005/8/layout/hList7"/>
    <dgm:cxn modelId="{07A1980C-5F11-4EDD-BE27-C63E2AE7D9AD}" type="presParOf" srcId="{925B906B-081F-4D93-940D-FC2CD2B9D682}" destId="{768380CC-B7DB-4E78-A275-B4D93463E388}" srcOrd="1" destOrd="0" presId="urn:microsoft.com/office/officeart/2005/8/layout/hList7"/>
    <dgm:cxn modelId="{6573B8A5-80C1-447F-BFE2-F57CA70D1F9D}" type="presParOf" srcId="{925B906B-081F-4D93-940D-FC2CD2B9D682}" destId="{DA155F1A-8161-4CC6-B8E3-5445BD01290A}" srcOrd="2" destOrd="0" presId="urn:microsoft.com/office/officeart/2005/8/layout/hList7"/>
    <dgm:cxn modelId="{06AA0582-6B97-4D9B-8AE7-5FE3FF9294B2}" type="presParOf" srcId="{925B906B-081F-4D93-940D-FC2CD2B9D682}" destId="{1321B517-B8D0-4211-98DA-9F2506357A3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E8C5777-1487-4B5F-871B-7D7C2F9DCCCA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CE7CA574-FBDD-4144-B02F-720E81237F22}">
      <dgm:prSet phldrT="[نص]"/>
      <dgm:spPr/>
      <dgm:t>
        <a:bodyPr/>
        <a:lstStyle/>
        <a:p>
          <a:pPr rtl="1"/>
          <a:r>
            <a:rPr lang="ar-SA" b="1" dirty="0" smtClean="0"/>
            <a:t>مراعاة ألا يزيد تقديم موضوع الدرس عن 3-5 دقائق </a:t>
          </a:r>
          <a:endParaRPr lang="ar-SA" dirty="0"/>
        </a:p>
      </dgm:t>
    </dgm:pt>
    <dgm:pt modelId="{54E0B424-099C-4CC2-A2C7-31802FB389C2}" type="parTrans" cxnId="{E3B01194-D7DA-441E-A465-D2DF97DC1C8F}">
      <dgm:prSet/>
      <dgm:spPr/>
      <dgm:t>
        <a:bodyPr/>
        <a:lstStyle/>
        <a:p>
          <a:pPr rtl="1"/>
          <a:endParaRPr lang="ar-SA"/>
        </a:p>
      </dgm:t>
    </dgm:pt>
    <dgm:pt modelId="{4FD485A9-D02D-438F-B48B-260746F59546}" type="sibTrans" cxnId="{E3B01194-D7DA-441E-A465-D2DF97DC1C8F}">
      <dgm:prSet/>
      <dgm:spPr/>
      <dgm:t>
        <a:bodyPr/>
        <a:lstStyle/>
        <a:p>
          <a:pPr rtl="1"/>
          <a:endParaRPr lang="ar-SA"/>
        </a:p>
      </dgm:t>
    </dgm:pt>
    <dgm:pt modelId="{21B1C8D7-945A-47D3-AC76-4BE04DF96D32}">
      <dgm:prSet phldrT="[نص]"/>
      <dgm:spPr/>
      <dgm:t>
        <a:bodyPr/>
        <a:lstStyle/>
        <a:p>
          <a:pPr rtl="1"/>
          <a:r>
            <a:rPr lang="ar-SA" b="1" dirty="0" smtClean="0"/>
            <a:t>اختيار حدث جاري والتعليق عليه من خلال التلاميذ.</a:t>
          </a:r>
          <a:endParaRPr lang="ar-SA" dirty="0"/>
        </a:p>
      </dgm:t>
    </dgm:pt>
    <dgm:pt modelId="{6D89CF06-BB11-47E4-A720-B10EA9B1109C}" type="parTrans" cxnId="{4C493271-5356-442D-93DD-E2E733778406}">
      <dgm:prSet/>
      <dgm:spPr/>
      <dgm:t>
        <a:bodyPr/>
        <a:lstStyle/>
        <a:p>
          <a:pPr rtl="1"/>
          <a:endParaRPr lang="ar-SA"/>
        </a:p>
      </dgm:t>
    </dgm:pt>
    <dgm:pt modelId="{188C246C-6B03-4C01-9DB0-6B664C9C7D7B}" type="sibTrans" cxnId="{4C493271-5356-442D-93DD-E2E733778406}">
      <dgm:prSet/>
      <dgm:spPr/>
      <dgm:t>
        <a:bodyPr/>
        <a:lstStyle/>
        <a:p>
          <a:pPr rtl="1"/>
          <a:endParaRPr lang="ar-SA"/>
        </a:p>
      </dgm:t>
    </dgm:pt>
    <dgm:pt modelId="{6FF9896D-6E9C-45A1-9B80-A9C44F1E212D}">
      <dgm:prSet phldrT="[نص]"/>
      <dgm:spPr/>
      <dgm:t>
        <a:bodyPr/>
        <a:lstStyle/>
        <a:p>
          <a:pPr rtl="1"/>
          <a:r>
            <a:rPr lang="ar-SA" b="1" dirty="0" smtClean="0"/>
            <a:t>طرح ألغاز أو أحاجي علمية تتطلب حفز التلاميذ على التعلم.</a:t>
          </a:r>
          <a:endParaRPr lang="ar-SA" dirty="0"/>
        </a:p>
      </dgm:t>
    </dgm:pt>
    <dgm:pt modelId="{F25D52FE-6728-4C27-B227-9B97B34EB7A8}" type="parTrans" cxnId="{B5C961AC-D61A-4D12-AD1B-FE3B418395EF}">
      <dgm:prSet/>
      <dgm:spPr/>
      <dgm:t>
        <a:bodyPr/>
        <a:lstStyle/>
        <a:p>
          <a:pPr rtl="1"/>
          <a:endParaRPr lang="ar-SA"/>
        </a:p>
      </dgm:t>
    </dgm:pt>
    <dgm:pt modelId="{FA27C15A-5CB7-4755-95C8-A437E0088B77}" type="sibTrans" cxnId="{B5C961AC-D61A-4D12-AD1B-FE3B418395EF}">
      <dgm:prSet/>
      <dgm:spPr/>
      <dgm:t>
        <a:bodyPr/>
        <a:lstStyle/>
        <a:p>
          <a:pPr rtl="1"/>
          <a:endParaRPr lang="ar-SA"/>
        </a:p>
      </dgm:t>
    </dgm:pt>
    <dgm:pt modelId="{E887193B-7AA1-4225-8F83-7D9A849F66AC}" type="pres">
      <dgm:prSet presAssocID="{BE8C5777-1487-4B5F-871B-7D7C2F9DCCCA}" presName="Name0" presStyleCnt="0">
        <dgm:presLayoutVars>
          <dgm:dir/>
          <dgm:resizeHandles val="exact"/>
        </dgm:presLayoutVars>
      </dgm:prSet>
      <dgm:spPr/>
    </dgm:pt>
    <dgm:pt modelId="{24ACE21A-DBBB-4CA5-AA95-B52D8B5CFE09}" type="pres">
      <dgm:prSet presAssocID="{BE8C5777-1487-4B5F-871B-7D7C2F9DCCCA}" presName="fgShape" presStyleLbl="fgShp" presStyleIdx="0" presStyleCnt="1"/>
      <dgm:spPr/>
    </dgm:pt>
    <dgm:pt modelId="{FAE499FE-83A2-4F0C-959B-4874B3F8E1DA}" type="pres">
      <dgm:prSet presAssocID="{BE8C5777-1487-4B5F-871B-7D7C2F9DCCCA}" presName="linComp" presStyleCnt="0"/>
      <dgm:spPr/>
    </dgm:pt>
    <dgm:pt modelId="{9ED5E4FB-3FB1-42C2-94C1-B5A89C03F941}" type="pres">
      <dgm:prSet presAssocID="{CE7CA574-FBDD-4144-B02F-720E81237F22}" presName="compNode" presStyleCnt="0"/>
      <dgm:spPr/>
    </dgm:pt>
    <dgm:pt modelId="{3769AB4F-2202-4424-B1E3-BD716179E6B1}" type="pres">
      <dgm:prSet presAssocID="{CE7CA574-FBDD-4144-B02F-720E81237F22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5B11FE8-6576-408C-8BFA-FABD7C8FFA5E}" type="pres">
      <dgm:prSet presAssocID="{CE7CA574-FBDD-4144-B02F-720E81237F2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957E55-E573-4A5B-96F1-918ABE5CC472}" type="pres">
      <dgm:prSet presAssocID="{CE7CA574-FBDD-4144-B02F-720E81237F22}" presName="invisiNode" presStyleLbl="node1" presStyleIdx="0" presStyleCnt="3"/>
      <dgm:spPr/>
    </dgm:pt>
    <dgm:pt modelId="{D79EBE04-8DAF-4DBD-B12B-75704F0A9282}" type="pres">
      <dgm:prSet presAssocID="{CE7CA574-FBDD-4144-B02F-720E81237F22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CB4BC2A-04B6-4C84-B721-2F3126F9F92F}" type="pres">
      <dgm:prSet presAssocID="{4FD485A9-D02D-438F-B48B-260746F59546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4F134C02-B73C-4CB2-BA3E-009B4E985ECC}" type="pres">
      <dgm:prSet presAssocID="{21B1C8D7-945A-47D3-AC76-4BE04DF96D32}" presName="compNode" presStyleCnt="0"/>
      <dgm:spPr/>
    </dgm:pt>
    <dgm:pt modelId="{10788C25-AB88-4722-9D45-C12E84D84F36}" type="pres">
      <dgm:prSet presAssocID="{21B1C8D7-945A-47D3-AC76-4BE04DF96D32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44D0019-1285-422A-8621-AD127CDCA973}" type="pres">
      <dgm:prSet presAssocID="{21B1C8D7-945A-47D3-AC76-4BE04DF96D3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08DFA2-2E22-4628-B9CD-E9A8175D5B73}" type="pres">
      <dgm:prSet presAssocID="{21B1C8D7-945A-47D3-AC76-4BE04DF96D32}" presName="invisiNode" presStyleLbl="node1" presStyleIdx="1" presStyleCnt="3"/>
      <dgm:spPr/>
    </dgm:pt>
    <dgm:pt modelId="{CBD02C47-9914-46A2-AAC4-0F11282C7C91}" type="pres">
      <dgm:prSet presAssocID="{21B1C8D7-945A-47D3-AC76-4BE04DF96D32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30A1B00-E21E-401A-BCB3-B213E8F5B8F8}" type="pres">
      <dgm:prSet presAssocID="{188C246C-6B03-4C01-9DB0-6B664C9C7D7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2A273F5-A03B-4598-9558-2EDB88949B5A}" type="pres">
      <dgm:prSet presAssocID="{6FF9896D-6E9C-45A1-9B80-A9C44F1E212D}" presName="compNode" presStyleCnt="0"/>
      <dgm:spPr/>
    </dgm:pt>
    <dgm:pt modelId="{0AC91B9B-CD6B-407C-A827-8FF40CE0C976}" type="pres">
      <dgm:prSet presAssocID="{6FF9896D-6E9C-45A1-9B80-A9C44F1E212D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74D901D8-5226-437C-9ABA-5B909CFA6950}" type="pres">
      <dgm:prSet presAssocID="{6FF9896D-6E9C-45A1-9B80-A9C44F1E212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AD80C4-F559-4A17-B0C9-B7031A82A9D3}" type="pres">
      <dgm:prSet presAssocID="{6FF9896D-6E9C-45A1-9B80-A9C44F1E212D}" presName="invisiNode" presStyleLbl="node1" presStyleIdx="2" presStyleCnt="3"/>
      <dgm:spPr/>
    </dgm:pt>
    <dgm:pt modelId="{F64EFB4A-4865-4481-8595-1DCC81487114}" type="pres">
      <dgm:prSet presAssocID="{6FF9896D-6E9C-45A1-9B80-A9C44F1E212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D874371-281B-477C-824B-81F8DA53B0DE}" type="presOf" srcId="{CE7CA574-FBDD-4144-B02F-720E81237F22}" destId="{3769AB4F-2202-4424-B1E3-BD716179E6B1}" srcOrd="0" destOrd="0" presId="urn:microsoft.com/office/officeart/2005/8/layout/hList7"/>
    <dgm:cxn modelId="{E19DC114-6817-4D9A-BC4D-853F2BD2C281}" type="presOf" srcId="{188C246C-6B03-4C01-9DB0-6B664C9C7D7B}" destId="{830A1B00-E21E-401A-BCB3-B213E8F5B8F8}" srcOrd="0" destOrd="0" presId="urn:microsoft.com/office/officeart/2005/8/layout/hList7"/>
    <dgm:cxn modelId="{BD2823BF-22DE-4684-BE9E-854C99A391C8}" type="presOf" srcId="{CE7CA574-FBDD-4144-B02F-720E81237F22}" destId="{05B11FE8-6576-408C-8BFA-FABD7C8FFA5E}" srcOrd="1" destOrd="0" presId="urn:microsoft.com/office/officeart/2005/8/layout/hList7"/>
    <dgm:cxn modelId="{FFEC8953-99D3-4E40-8CB9-7F9189395EBB}" type="presOf" srcId="{BE8C5777-1487-4B5F-871B-7D7C2F9DCCCA}" destId="{E887193B-7AA1-4225-8F83-7D9A849F66AC}" srcOrd="0" destOrd="0" presId="urn:microsoft.com/office/officeart/2005/8/layout/hList7"/>
    <dgm:cxn modelId="{AC499A23-0832-4B45-B88E-FD7C7FC4C5E0}" type="presOf" srcId="{21B1C8D7-945A-47D3-AC76-4BE04DF96D32}" destId="{A44D0019-1285-422A-8621-AD127CDCA973}" srcOrd="1" destOrd="0" presId="urn:microsoft.com/office/officeart/2005/8/layout/hList7"/>
    <dgm:cxn modelId="{E3B01194-D7DA-441E-A465-D2DF97DC1C8F}" srcId="{BE8C5777-1487-4B5F-871B-7D7C2F9DCCCA}" destId="{CE7CA574-FBDD-4144-B02F-720E81237F22}" srcOrd="0" destOrd="0" parTransId="{54E0B424-099C-4CC2-A2C7-31802FB389C2}" sibTransId="{4FD485A9-D02D-438F-B48B-260746F59546}"/>
    <dgm:cxn modelId="{4C493271-5356-442D-93DD-E2E733778406}" srcId="{BE8C5777-1487-4B5F-871B-7D7C2F9DCCCA}" destId="{21B1C8D7-945A-47D3-AC76-4BE04DF96D32}" srcOrd="1" destOrd="0" parTransId="{6D89CF06-BB11-47E4-A720-B10EA9B1109C}" sibTransId="{188C246C-6B03-4C01-9DB0-6B664C9C7D7B}"/>
    <dgm:cxn modelId="{B7A48216-90C2-495C-9524-6A367C4CAA0C}" type="presOf" srcId="{6FF9896D-6E9C-45A1-9B80-A9C44F1E212D}" destId="{0AC91B9B-CD6B-407C-A827-8FF40CE0C976}" srcOrd="0" destOrd="0" presId="urn:microsoft.com/office/officeart/2005/8/layout/hList7"/>
    <dgm:cxn modelId="{B5C961AC-D61A-4D12-AD1B-FE3B418395EF}" srcId="{BE8C5777-1487-4B5F-871B-7D7C2F9DCCCA}" destId="{6FF9896D-6E9C-45A1-9B80-A9C44F1E212D}" srcOrd="2" destOrd="0" parTransId="{F25D52FE-6728-4C27-B227-9B97B34EB7A8}" sibTransId="{FA27C15A-5CB7-4755-95C8-A437E0088B77}"/>
    <dgm:cxn modelId="{B1914A51-361F-427F-B8DA-8C32258B2467}" type="presOf" srcId="{6FF9896D-6E9C-45A1-9B80-A9C44F1E212D}" destId="{74D901D8-5226-437C-9ABA-5B909CFA6950}" srcOrd="1" destOrd="0" presId="urn:microsoft.com/office/officeart/2005/8/layout/hList7"/>
    <dgm:cxn modelId="{4A7CB469-C5E8-4862-85D8-BB949E216A12}" type="presOf" srcId="{4FD485A9-D02D-438F-B48B-260746F59546}" destId="{DCB4BC2A-04B6-4C84-B721-2F3126F9F92F}" srcOrd="0" destOrd="0" presId="urn:microsoft.com/office/officeart/2005/8/layout/hList7"/>
    <dgm:cxn modelId="{149515B7-D993-4A57-A06E-4E515BE00967}" type="presOf" srcId="{21B1C8D7-945A-47D3-AC76-4BE04DF96D32}" destId="{10788C25-AB88-4722-9D45-C12E84D84F36}" srcOrd="0" destOrd="0" presId="urn:microsoft.com/office/officeart/2005/8/layout/hList7"/>
    <dgm:cxn modelId="{73874299-1EF9-4489-9B7A-388ADCFA0230}" type="presParOf" srcId="{E887193B-7AA1-4225-8F83-7D9A849F66AC}" destId="{24ACE21A-DBBB-4CA5-AA95-B52D8B5CFE09}" srcOrd="0" destOrd="0" presId="urn:microsoft.com/office/officeart/2005/8/layout/hList7"/>
    <dgm:cxn modelId="{CCA692DE-E6BE-4314-9FE6-7C3A1E0E40AD}" type="presParOf" srcId="{E887193B-7AA1-4225-8F83-7D9A849F66AC}" destId="{FAE499FE-83A2-4F0C-959B-4874B3F8E1DA}" srcOrd="1" destOrd="0" presId="urn:microsoft.com/office/officeart/2005/8/layout/hList7"/>
    <dgm:cxn modelId="{D9A20BF9-9E52-4B89-970C-4B79586562D7}" type="presParOf" srcId="{FAE499FE-83A2-4F0C-959B-4874B3F8E1DA}" destId="{9ED5E4FB-3FB1-42C2-94C1-B5A89C03F941}" srcOrd="0" destOrd="0" presId="urn:microsoft.com/office/officeart/2005/8/layout/hList7"/>
    <dgm:cxn modelId="{B4CFE33B-50D6-486D-AD54-391B70B38D17}" type="presParOf" srcId="{9ED5E4FB-3FB1-42C2-94C1-B5A89C03F941}" destId="{3769AB4F-2202-4424-B1E3-BD716179E6B1}" srcOrd="0" destOrd="0" presId="urn:microsoft.com/office/officeart/2005/8/layout/hList7"/>
    <dgm:cxn modelId="{99083229-7ADE-4AFF-9080-848935625503}" type="presParOf" srcId="{9ED5E4FB-3FB1-42C2-94C1-B5A89C03F941}" destId="{05B11FE8-6576-408C-8BFA-FABD7C8FFA5E}" srcOrd="1" destOrd="0" presId="urn:microsoft.com/office/officeart/2005/8/layout/hList7"/>
    <dgm:cxn modelId="{37799313-863F-4605-9DF4-37CCBA15E6EA}" type="presParOf" srcId="{9ED5E4FB-3FB1-42C2-94C1-B5A89C03F941}" destId="{5F957E55-E573-4A5B-96F1-918ABE5CC472}" srcOrd="2" destOrd="0" presId="urn:microsoft.com/office/officeart/2005/8/layout/hList7"/>
    <dgm:cxn modelId="{747F76E8-7C24-46E0-BB79-859EAEBB0E35}" type="presParOf" srcId="{9ED5E4FB-3FB1-42C2-94C1-B5A89C03F941}" destId="{D79EBE04-8DAF-4DBD-B12B-75704F0A9282}" srcOrd="3" destOrd="0" presId="urn:microsoft.com/office/officeart/2005/8/layout/hList7"/>
    <dgm:cxn modelId="{2917204B-AA8B-4365-91FB-D18E11D974DF}" type="presParOf" srcId="{FAE499FE-83A2-4F0C-959B-4874B3F8E1DA}" destId="{DCB4BC2A-04B6-4C84-B721-2F3126F9F92F}" srcOrd="1" destOrd="0" presId="urn:microsoft.com/office/officeart/2005/8/layout/hList7"/>
    <dgm:cxn modelId="{6C9546D9-93C1-4658-9900-C5413C43A09C}" type="presParOf" srcId="{FAE499FE-83A2-4F0C-959B-4874B3F8E1DA}" destId="{4F134C02-B73C-4CB2-BA3E-009B4E985ECC}" srcOrd="2" destOrd="0" presId="urn:microsoft.com/office/officeart/2005/8/layout/hList7"/>
    <dgm:cxn modelId="{300D9C50-FC23-43F2-85DF-F5398EB00A72}" type="presParOf" srcId="{4F134C02-B73C-4CB2-BA3E-009B4E985ECC}" destId="{10788C25-AB88-4722-9D45-C12E84D84F36}" srcOrd="0" destOrd="0" presId="urn:microsoft.com/office/officeart/2005/8/layout/hList7"/>
    <dgm:cxn modelId="{B205A02D-3C26-47C1-8136-B894CAFD8629}" type="presParOf" srcId="{4F134C02-B73C-4CB2-BA3E-009B4E985ECC}" destId="{A44D0019-1285-422A-8621-AD127CDCA973}" srcOrd="1" destOrd="0" presId="urn:microsoft.com/office/officeart/2005/8/layout/hList7"/>
    <dgm:cxn modelId="{A7255E04-0CA6-4BFA-B959-5311132C21CC}" type="presParOf" srcId="{4F134C02-B73C-4CB2-BA3E-009B4E985ECC}" destId="{1808DFA2-2E22-4628-B9CD-E9A8175D5B73}" srcOrd="2" destOrd="0" presId="urn:microsoft.com/office/officeart/2005/8/layout/hList7"/>
    <dgm:cxn modelId="{12EB9387-12A6-4F07-A9F3-457FCC130B4C}" type="presParOf" srcId="{4F134C02-B73C-4CB2-BA3E-009B4E985ECC}" destId="{CBD02C47-9914-46A2-AAC4-0F11282C7C91}" srcOrd="3" destOrd="0" presId="urn:microsoft.com/office/officeart/2005/8/layout/hList7"/>
    <dgm:cxn modelId="{DA37B311-A538-4BC1-AE07-2D17B4575F05}" type="presParOf" srcId="{FAE499FE-83A2-4F0C-959B-4874B3F8E1DA}" destId="{830A1B00-E21E-401A-BCB3-B213E8F5B8F8}" srcOrd="3" destOrd="0" presId="urn:microsoft.com/office/officeart/2005/8/layout/hList7"/>
    <dgm:cxn modelId="{E6A2E081-8E33-40FB-AEAD-48FD38791114}" type="presParOf" srcId="{FAE499FE-83A2-4F0C-959B-4874B3F8E1DA}" destId="{52A273F5-A03B-4598-9558-2EDB88949B5A}" srcOrd="4" destOrd="0" presId="urn:microsoft.com/office/officeart/2005/8/layout/hList7"/>
    <dgm:cxn modelId="{BE02FAE2-24E6-42ED-8DA5-52EF36A7BF4C}" type="presParOf" srcId="{52A273F5-A03B-4598-9558-2EDB88949B5A}" destId="{0AC91B9B-CD6B-407C-A827-8FF40CE0C976}" srcOrd="0" destOrd="0" presId="urn:microsoft.com/office/officeart/2005/8/layout/hList7"/>
    <dgm:cxn modelId="{76A9A07F-5520-4C4F-B99E-9EC6CF8F466D}" type="presParOf" srcId="{52A273F5-A03B-4598-9558-2EDB88949B5A}" destId="{74D901D8-5226-437C-9ABA-5B909CFA6950}" srcOrd="1" destOrd="0" presId="urn:microsoft.com/office/officeart/2005/8/layout/hList7"/>
    <dgm:cxn modelId="{CA2CCC8A-652E-4EA5-9D4D-BE2C8AD60F29}" type="presParOf" srcId="{52A273F5-A03B-4598-9558-2EDB88949B5A}" destId="{ADAD80C4-F559-4A17-B0C9-B7031A82A9D3}" srcOrd="2" destOrd="0" presId="urn:microsoft.com/office/officeart/2005/8/layout/hList7"/>
    <dgm:cxn modelId="{FC0EC3BA-FF9D-418E-83BC-368114A3CB1D}" type="presParOf" srcId="{52A273F5-A03B-4598-9558-2EDB88949B5A}" destId="{F64EFB4A-4865-4481-8595-1DCC8148711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21DA54-116B-4B39-8674-6884E0CBFB08}" type="doc">
      <dgm:prSet loTypeId="urn:microsoft.com/office/officeart/2005/8/layout/chevron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D1C35B6-AFE0-4819-AAD1-FF3E26202901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1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609FE27-FF54-4532-89A5-B8C68D942948}" type="parTrans" cxnId="{5B5C3E64-E526-4F9F-9929-9C3451964F0E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F725EAF-531D-451A-BF8C-8289375539E2}" type="sibTrans" cxnId="{5B5C3E64-E526-4F9F-9929-9C3451964F0E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54FE9BC-F9C8-4C82-886D-0EF7023C5730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أن تكون المقدمة غير معدة مسبقاً وارتجالية.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183E70E-FD88-4696-8379-72B4AD5D1873}" type="parTrans" cxnId="{029A565B-4835-440E-A4F5-1AB3AE05D16F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233EC07F-FF74-48E6-BD3D-031034EE96C3}" type="sibTrans" cxnId="{029A565B-4835-440E-A4F5-1AB3AE05D16F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272AB66-0F14-4134-A980-7D61D58D8A49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2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D017506-CE94-4A76-B97E-205FA7F2B123}" type="parTrans" cxnId="{174E1260-D6AA-4D8B-891C-4764C2181F29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C83BD4D-F507-4B16-A3F8-F298B16BB63E}" type="sibTrans" cxnId="{174E1260-D6AA-4D8B-891C-4764C2181F29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B98FDB95-943E-4C92-A0EB-BE3C03CC8DD4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أن يخرج المعلم من المقدمة لموضوع الدرس إلى شئ جانبي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0944123-9547-4A50-AACA-870AF9A6ADB5}" type="parTrans" cxnId="{00EE6DFE-ACB5-4FB4-8B4E-5314DBF14ADC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8DFED78-C2AF-4583-9956-7D203CE25459}" type="sibTrans" cxnId="{00EE6DFE-ACB5-4FB4-8B4E-5314DBF14ADC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BE4D34C-F9EB-475A-9B5F-7D25AC7F1E45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3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2732AD5-A1BC-4EBD-A568-F4B7AE72800A}" type="parTrans" cxnId="{0D04AC93-026F-462B-B6CC-CB8E7A6C0453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9B3307B-EE25-4D89-A6F0-B814F12067F4}" type="sibTrans" cxnId="{0D04AC93-026F-462B-B6CC-CB8E7A6C0453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011A351-4E66-49CE-A8B7-4A5F1108DD0B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المبالغة في التقديم بحيث يستهلك وقت التدريس.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5588072-4108-4E29-B701-2BD920BB14EE}" type="parTrans" cxnId="{E6E670B3-B123-4C42-9A8A-B82BCEA47CBD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216EA2E-D441-401C-83CE-58F6F2288534}" type="sibTrans" cxnId="{E6E670B3-B123-4C42-9A8A-B82BCEA47CBD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8A3143C-C212-4006-8D18-DC9D29A5E5B8}">
      <dgm:prSet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غير مرتبط بالدرس.</a:t>
          </a:r>
        </a:p>
      </dgm:t>
    </dgm:pt>
    <dgm:pt modelId="{E5A7D73A-9AE8-482E-8E81-72C504213EA0}" type="parTrans" cxnId="{56BB30E6-D39A-44EB-BD7B-8B67B0D91330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2DC9FB9-3625-4A02-8DC3-5F9014DC5F2A}" type="sibTrans" cxnId="{56BB30E6-D39A-44EB-BD7B-8B67B0D91330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17DF551-68E4-4FD7-8CAB-6DD104CB6021}" type="pres">
      <dgm:prSet presAssocID="{1E21DA54-116B-4B39-8674-6884E0CBFB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58697B-8AAB-47B6-AC92-13F0B0CFCAB8}" type="pres">
      <dgm:prSet presAssocID="{0D1C35B6-AFE0-4819-AAD1-FF3E26202901}" presName="composite" presStyleCnt="0"/>
      <dgm:spPr/>
    </dgm:pt>
    <dgm:pt modelId="{4F88F740-7B1D-45F9-9779-D3FFBE23D4FF}" type="pres">
      <dgm:prSet presAssocID="{0D1C35B6-AFE0-4819-AAD1-FF3E2620290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1EC90A-9C0E-455F-B852-D274FB01D175}" type="pres">
      <dgm:prSet presAssocID="{0D1C35B6-AFE0-4819-AAD1-FF3E2620290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FFC4FF-5D1E-48FC-BCE5-0D0EFF22C927}" type="pres">
      <dgm:prSet presAssocID="{9F725EAF-531D-451A-BF8C-8289375539E2}" presName="sp" presStyleCnt="0"/>
      <dgm:spPr/>
    </dgm:pt>
    <dgm:pt modelId="{1A5B85E5-2E4D-4E73-A7C4-D70A21C1FA8D}" type="pres">
      <dgm:prSet presAssocID="{5272AB66-0F14-4134-A980-7D61D58D8A49}" presName="composite" presStyleCnt="0"/>
      <dgm:spPr/>
    </dgm:pt>
    <dgm:pt modelId="{73CB67D4-8AA8-4C90-B31A-E2BE9853962C}" type="pres">
      <dgm:prSet presAssocID="{5272AB66-0F14-4134-A980-7D61D58D8A4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B4B69E-B657-4978-B525-5E39916CEF83}" type="pres">
      <dgm:prSet presAssocID="{5272AB66-0F14-4134-A980-7D61D58D8A4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BB1AF3-66D6-4D8F-BA55-84EE2A44B5B5}" type="pres">
      <dgm:prSet presAssocID="{FC83BD4D-F507-4B16-A3F8-F298B16BB63E}" presName="sp" presStyleCnt="0"/>
      <dgm:spPr/>
    </dgm:pt>
    <dgm:pt modelId="{D55B8F6E-C1F8-4D82-A6C2-9EFAF16EAC5F}" type="pres">
      <dgm:prSet presAssocID="{EBE4D34C-F9EB-475A-9B5F-7D25AC7F1E45}" presName="composite" presStyleCnt="0"/>
      <dgm:spPr/>
    </dgm:pt>
    <dgm:pt modelId="{F9A6D7F0-4A3F-4FB7-BDF1-0D14ED8B83A4}" type="pres">
      <dgm:prSet presAssocID="{EBE4D34C-F9EB-475A-9B5F-7D25AC7F1E4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7D0692-9C2C-4B7B-8AE6-1BCD1C23D9C6}" type="pres">
      <dgm:prSet presAssocID="{EBE4D34C-F9EB-475A-9B5F-7D25AC7F1E4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4E1260-D6AA-4D8B-891C-4764C2181F29}" srcId="{1E21DA54-116B-4B39-8674-6884E0CBFB08}" destId="{5272AB66-0F14-4134-A980-7D61D58D8A49}" srcOrd="1" destOrd="0" parTransId="{1D017506-CE94-4A76-B97E-205FA7F2B123}" sibTransId="{FC83BD4D-F507-4B16-A3F8-F298B16BB63E}"/>
    <dgm:cxn modelId="{4181B892-49C0-48DC-B645-B284E2F2A4CB}" type="presOf" srcId="{EBE4D34C-F9EB-475A-9B5F-7D25AC7F1E45}" destId="{F9A6D7F0-4A3F-4FB7-BDF1-0D14ED8B83A4}" srcOrd="0" destOrd="0" presId="urn:microsoft.com/office/officeart/2005/8/layout/chevron2"/>
    <dgm:cxn modelId="{94826CC2-9952-4728-8FE3-8334F60D98A4}" type="presOf" srcId="{D8A3143C-C212-4006-8D18-DC9D29A5E5B8}" destId="{D5B4B69E-B657-4978-B525-5E39916CEF83}" srcOrd="0" destOrd="1" presId="urn:microsoft.com/office/officeart/2005/8/layout/chevron2"/>
    <dgm:cxn modelId="{9D91B9D0-0D74-47F6-A747-EEB607ECC5E1}" type="presOf" srcId="{1E21DA54-116B-4B39-8674-6884E0CBFB08}" destId="{A17DF551-68E4-4FD7-8CAB-6DD104CB6021}" srcOrd="0" destOrd="0" presId="urn:microsoft.com/office/officeart/2005/8/layout/chevron2"/>
    <dgm:cxn modelId="{5B5C3E64-E526-4F9F-9929-9C3451964F0E}" srcId="{1E21DA54-116B-4B39-8674-6884E0CBFB08}" destId="{0D1C35B6-AFE0-4819-AAD1-FF3E26202901}" srcOrd="0" destOrd="0" parTransId="{8609FE27-FF54-4532-89A5-B8C68D942948}" sibTransId="{9F725EAF-531D-451A-BF8C-8289375539E2}"/>
    <dgm:cxn modelId="{4551D797-F601-4199-A7B2-ED8127B28D45}" type="presOf" srcId="{E54FE9BC-F9C8-4C82-886D-0EF7023C5730}" destId="{151EC90A-9C0E-455F-B852-D274FB01D175}" srcOrd="0" destOrd="0" presId="urn:microsoft.com/office/officeart/2005/8/layout/chevron2"/>
    <dgm:cxn modelId="{56BB30E6-D39A-44EB-BD7B-8B67B0D91330}" srcId="{5272AB66-0F14-4134-A980-7D61D58D8A49}" destId="{D8A3143C-C212-4006-8D18-DC9D29A5E5B8}" srcOrd="1" destOrd="0" parTransId="{E5A7D73A-9AE8-482E-8E81-72C504213EA0}" sibTransId="{32DC9FB9-3625-4A02-8DC3-5F9014DC5F2A}"/>
    <dgm:cxn modelId="{00EE6DFE-ACB5-4FB4-8B4E-5314DBF14ADC}" srcId="{5272AB66-0F14-4134-A980-7D61D58D8A49}" destId="{B98FDB95-943E-4C92-A0EB-BE3C03CC8DD4}" srcOrd="0" destOrd="0" parTransId="{10944123-9547-4A50-AACA-870AF9A6ADB5}" sibTransId="{E8DFED78-C2AF-4583-9956-7D203CE25459}"/>
    <dgm:cxn modelId="{E6E670B3-B123-4C42-9A8A-B82BCEA47CBD}" srcId="{EBE4D34C-F9EB-475A-9B5F-7D25AC7F1E45}" destId="{A011A351-4E66-49CE-A8B7-4A5F1108DD0B}" srcOrd="0" destOrd="0" parTransId="{45588072-4108-4E29-B701-2BD920BB14EE}" sibTransId="{5216EA2E-D441-401C-83CE-58F6F2288534}"/>
    <dgm:cxn modelId="{FCC36953-105C-4583-BFC2-40ED8CBB3A49}" type="presOf" srcId="{A011A351-4E66-49CE-A8B7-4A5F1108DD0B}" destId="{D07D0692-9C2C-4B7B-8AE6-1BCD1C23D9C6}" srcOrd="0" destOrd="0" presId="urn:microsoft.com/office/officeart/2005/8/layout/chevron2"/>
    <dgm:cxn modelId="{0D04AC93-026F-462B-B6CC-CB8E7A6C0453}" srcId="{1E21DA54-116B-4B39-8674-6884E0CBFB08}" destId="{EBE4D34C-F9EB-475A-9B5F-7D25AC7F1E45}" srcOrd="2" destOrd="0" parTransId="{12732AD5-A1BC-4EBD-A568-F4B7AE72800A}" sibTransId="{A9B3307B-EE25-4D89-A6F0-B814F12067F4}"/>
    <dgm:cxn modelId="{FB41F063-A689-4BEF-BB0C-E8E889A8A347}" type="presOf" srcId="{0D1C35B6-AFE0-4819-AAD1-FF3E26202901}" destId="{4F88F740-7B1D-45F9-9779-D3FFBE23D4FF}" srcOrd="0" destOrd="0" presId="urn:microsoft.com/office/officeart/2005/8/layout/chevron2"/>
    <dgm:cxn modelId="{029A565B-4835-440E-A4F5-1AB3AE05D16F}" srcId="{0D1C35B6-AFE0-4819-AAD1-FF3E26202901}" destId="{E54FE9BC-F9C8-4C82-886D-0EF7023C5730}" srcOrd="0" destOrd="0" parTransId="{7183E70E-FD88-4696-8379-72B4AD5D1873}" sibTransId="{233EC07F-FF74-48E6-BD3D-031034EE96C3}"/>
    <dgm:cxn modelId="{3300C0B8-5396-43DA-8D70-C5AD44298F05}" type="presOf" srcId="{B98FDB95-943E-4C92-A0EB-BE3C03CC8DD4}" destId="{D5B4B69E-B657-4978-B525-5E39916CEF83}" srcOrd="0" destOrd="0" presId="urn:microsoft.com/office/officeart/2005/8/layout/chevron2"/>
    <dgm:cxn modelId="{E0B32B91-5E7F-49BD-AF1A-38C26717A582}" type="presOf" srcId="{5272AB66-0F14-4134-A980-7D61D58D8A49}" destId="{73CB67D4-8AA8-4C90-B31A-E2BE9853962C}" srcOrd="0" destOrd="0" presId="urn:microsoft.com/office/officeart/2005/8/layout/chevron2"/>
    <dgm:cxn modelId="{0C4906B7-0DD5-4242-9AD9-29A39F1DC163}" type="presParOf" srcId="{A17DF551-68E4-4FD7-8CAB-6DD104CB6021}" destId="{9C58697B-8AAB-47B6-AC92-13F0B0CFCAB8}" srcOrd="0" destOrd="0" presId="urn:microsoft.com/office/officeart/2005/8/layout/chevron2"/>
    <dgm:cxn modelId="{A04DDEC2-8DA3-4CE2-ABF4-2C65A5A1587A}" type="presParOf" srcId="{9C58697B-8AAB-47B6-AC92-13F0B0CFCAB8}" destId="{4F88F740-7B1D-45F9-9779-D3FFBE23D4FF}" srcOrd="0" destOrd="0" presId="urn:microsoft.com/office/officeart/2005/8/layout/chevron2"/>
    <dgm:cxn modelId="{ED08BCE9-7882-473F-81BF-C0C0B3A5264A}" type="presParOf" srcId="{9C58697B-8AAB-47B6-AC92-13F0B0CFCAB8}" destId="{151EC90A-9C0E-455F-B852-D274FB01D175}" srcOrd="1" destOrd="0" presId="urn:microsoft.com/office/officeart/2005/8/layout/chevron2"/>
    <dgm:cxn modelId="{83D03E6F-A609-4717-814A-2DC6D42E6145}" type="presParOf" srcId="{A17DF551-68E4-4FD7-8CAB-6DD104CB6021}" destId="{D3FFC4FF-5D1E-48FC-BCE5-0D0EFF22C927}" srcOrd="1" destOrd="0" presId="urn:microsoft.com/office/officeart/2005/8/layout/chevron2"/>
    <dgm:cxn modelId="{376188F1-0033-452A-B19C-657919F25036}" type="presParOf" srcId="{A17DF551-68E4-4FD7-8CAB-6DD104CB6021}" destId="{1A5B85E5-2E4D-4E73-A7C4-D70A21C1FA8D}" srcOrd="2" destOrd="0" presId="urn:microsoft.com/office/officeart/2005/8/layout/chevron2"/>
    <dgm:cxn modelId="{8DC26D60-7BB9-497A-B81F-9493EBB4968E}" type="presParOf" srcId="{1A5B85E5-2E4D-4E73-A7C4-D70A21C1FA8D}" destId="{73CB67D4-8AA8-4C90-B31A-E2BE9853962C}" srcOrd="0" destOrd="0" presId="urn:microsoft.com/office/officeart/2005/8/layout/chevron2"/>
    <dgm:cxn modelId="{C265D0A6-A782-48DD-805F-612C100A7CE9}" type="presParOf" srcId="{1A5B85E5-2E4D-4E73-A7C4-D70A21C1FA8D}" destId="{D5B4B69E-B657-4978-B525-5E39916CEF83}" srcOrd="1" destOrd="0" presId="urn:microsoft.com/office/officeart/2005/8/layout/chevron2"/>
    <dgm:cxn modelId="{19673BB7-4A8B-4B0B-B1BB-CCDA7FA0A9D1}" type="presParOf" srcId="{A17DF551-68E4-4FD7-8CAB-6DD104CB6021}" destId="{32BB1AF3-66D6-4D8F-BA55-84EE2A44B5B5}" srcOrd="3" destOrd="0" presId="urn:microsoft.com/office/officeart/2005/8/layout/chevron2"/>
    <dgm:cxn modelId="{8EC8DFC9-AA5A-4220-BB80-D13E69CFF28C}" type="presParOf" srcId="{A17DF551-68E4-4FD7-8CAB-6DD104CB6021}" destId="{D55B8F6E-C1F8-4D82-A6C2-9EFAF16EAC5F}" srcOrd="4" destOrd="0" presId="urn:microsoft.com/office/officeart/2005/8/layout/chevron2"/>
    <dgm:cxn modelId="{AE42718D-F8B3-46F7-BA37-6A3D52B2A411}" type="presParOf" srcId="{D55B8F6E-C1F8-4D82-A6C2-9EFAF16EAC5F}" destId="{F9A6D7F0-4A3F-4FB7-BDF1-0D14ED8B83A4}" srcOrd="0" destOrd="0" presId="urn:microsoft.com/office/officeart/2005/8/layout/chevron2"/>
    <dgm:cxn modelId="{3C937BF0-3F4C-4C7D-82F4-FB40AD7EAB41}" type="presParOf" srcId="{D55B8F6E-C1F8-4D82-A6C2-9EFAF16EAC5F}" destId="{D07D0692-9C2C-4B7B-8AE6-1BCD1C23D9C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26914A6-3A7A-475C-B159-5CEAC9006C38}" type="doc">
      <dgm:prSet loTypeId="urn:microsoft.com/office/officeart/2005/8/layout/chevron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EF09FFC-662A-4B5F-AFEB-7124BD38A881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4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F9166C8-1C9C-4307-8D71-F5E675F5C9E3}" type="parTrans" cxnId="{F3A100B8-A28E-4D87-9CDA-6EDC93610763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331E778-C3B6-4EDA-A5F8-7E3F828BD4C1}" type="sibTrans" cxnId="{F3A100B8-A28E-4D87-9CDA-6EDC93610763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F78BA3E-08C5-4EEC-8E95-5A12565D7E7F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التكليف في التقديم وعدم مراعاة طبيعة التلاميذ.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62FF319-8C93-47E7-8978-102CEC11AE0E}" type="parTrans" cxnId="{424446A4-C4F8-4972-8022-3119CEF966E2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6E87493-49D9-4549-8A11-00804F9146BD}" type="sibTrans" cxnId="{424446A4-C4F8-4972-8022-3119CEF966E2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65F1C2D-A7B3-4B6F-8713-8D3EE227C8BE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5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1FCF70D-FC7E-49F7-9A23-B26A04C2837B}" type="parTrans" cxnId="{1E04E2CA-F44F-4038-AF52-47AE6539909B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1D7E388-D5B1-42CE-878F-DC664880D837}" type="sibTrans" cxnId="{1E04E2CA-F44F-4038-AF52-47AE6539909B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C89466A-A2D2-42D6-BD78-C3AB4FAE60E3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عدم إدراك المعلم لأهداف الدرس.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A86BFE7-4EB6-47E0-8AA2-1B23A832EC47}" type="parTrans" cxnId="{CEC2E364-46AA-4560-AB19-B1B26CBE6D90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7AAC759-FBF9-46EC-B7F2-A9E596BE7CE9}" type="sibTrans" cxnId="{CEC2E364-46AA-4560-AB19-B1B26CBE6D90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45CA7C5-D0D2-4A6A-AA74-D2213611C50A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6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CA6823B-81E5-4577-B795-1445A1BD284D}" type="parTrans" cxnId="{A0B94A01-0971-4F2B-8682-01AFF67F3DAA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8927E53-569E-4F5F-8806-AC604168C05E}" type="sibTrans" cxnId="{A0B94A01-0971-4F2B-8682-01AFF67F3DAA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6CCBCCE-BA9A-46D9-B2D1-D7D87BC64D69}">
      <dgm:prSet phldrT="[نص]" custT="1"/>
      <dgm:spPr/>
      <dgm:t>
        <a:bodyPr/>
        <a:lstStyle/>
        <a:p>
          <a:pPr rtl="1"/>
          <a:r>
            <a: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سوء استخدام المعلم لأسلوب التقديم.</a:t>
          </a:r>
          <a:endParaRPr lang="ar-SA" sz="32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A7328D1-F56E-4A0A-9581-CC63C6F65561}" type="parTrans" cxnId="{97B0BAE1-13AC-4681-AA09-FD09AB966C9C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29AA369-3DFE-4C9F-A593-A45A51E9377C}" type="sibTrans" cxnId="{97B0BAE1-13AC-4681-AA09-FD09AB966C9C}">
      <dgm:prSet/>
      <dgm:spPr/>
      <dgm:t>
        <a:bodyPr/>
        <a:lstStyle/>
        <a:p>
          <a:pPr rtl="1"/>
          <a:endParaRPr lang="ar-SA" sz="32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9B90644-380C-4FAC-836A-DDB0D5D93967}" type="pres">
      <dgm:prSet presAssocID="{E26914A6-3A7A-475C-B159-5CEAC9006C3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5DFB38-4CCC-4850-A2D1-07B4722F19A6}" type="pres">
      <dgm:prSet presAssocID="{2EF09FFC-662A-4B5F-AFEB-7124BD38A881}" presName="composite" presStyleCnt="0"/>
      <dgm:spPr/>
    </dgm:pt>
    <dgm:pt modelId="{C008D047-9201-4200-861E-494FBBF3EF65}" type="pres">
      <dgm:prSet presAssocID="{2EF09FFC-662A-4B5F-AFEB-7124BD38A88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3902DA-F66F-48FF-96C3-4518CD9F1208}" type="pres">
      <dgm:prSet presAssocID="{2EF09FFC-662A-4B5F-AFEB-7124BD38A88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19D6E7-569E-4009-83A7-7A2F85E5CF10}" type="pres">
      <dgm:prSet presAssocID="{0331E778-C3B6-4EDA-A5F8-7E3F828BD4C1}" presName="sp" presStyleCnt="0"/>
      <dgm:spPr/>
    </dgm:pt>
    <dgm:pt modelId="{4D2E91D5-5A8A-450F-9753-7D834D9F014F}" type="pres">
      <dgm:prSet presAssocID="{E65F1C2D-A7B3-4B6F-8713-8D3EE227C8BE}" presName="composite" presStyleCnt="0"/>
      <dgm:spPr/>
    </dgm:pt>
    <dgm:pt modelId="{EABE1710-5D9B-4201-BE2A-2F61F4D067F8}" type="pres">
      <dgm:prSet presAssocID="{E65F1C2D-A7B3-4B6F-8713-8D3EE227C8B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7DB587-6C2E-4DF4-BF7D-8DE708461545}" type="pres">
      <dgm:prSet presAssocID="{E65F1C2D-A7B3-4B6F-8713-8D3EE227C8B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B6AD7B-F6FF-42DF-A217-B30C4117D4EA}" type="pres">
      <dgm:prSet presAssocID="{51D7E388-D5B1-42CE-878F-DC664880D837}" presName="sp" presStyleCnt="0"/>
      <dgm:spPr/>
    </dgm:pt>
    <dgm:pt modelId="{A135B7D1-2CA4-46B6-BEAA-3150DC5C598D}" type="pres">
      <dgm:prSet presAssocID="{445CA7C5-D0D2-4A6A-AA74-D2213611C50A}" presName="composite" presStyleCnt="0"/>
      <dgm:spPr/>
    </dgm:pt>
    <dgm:pt modelId="{A1FB298C-9AEA-4CA8-8A70-B6B87D8F95B8}" type="pres">
      <dgm:prSet presAssocID="{445CA7C5-D0D2-4A6A-AA74-D2213611C50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097D33-6D3B-459B-9266-45E89C3159B1}" type="pres">
      <dgm:prSet presAssocID="{445CA7C5-D0D2-4A6A-AA74-D2213611C50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E04E2CA-F44F-4038-AF52-47AE6539909B}" srcId="{E26914A6-3A7A-475C-B159-5CEAC9006C38}" destId="{E65F1C2D-A7B3-4B6F-8713-8D3EE227C8BE}" srcOrd="1" destOrd="0" parTransId="{61FCF70D-FC7E-49F7-9A23-B26A04C2837B}" sibTransId="{51D7E388-D5B1-42CE-878F-DC664880D837}"/>
    <dgm:cxn modelId="{AF5D4B38-FF5A-475D-8307-15D5A693B1A1}" type="presOf" srcId="{06CCBCCE-BA9A-46D9-B2D1-D7D87BC64D69}" destId="{89097D33-6D3B-459B-9266-45E89C3159B1}" srcOrd="0" destOrd="0" presId="urn:microsoft.com/office/officeart/2005/8/layout/chevron2"/>
    <dgm:cxn modelId="{7D9DBFB9-4375-46EB-9FF6-E778C377BE74}" type="presOf" srcId="{2EF09FFC-662A-4B5F-AFEB-7124BD38A881}" destId="{C008D047-9201-4200-861E-494FBBF3EF65}" srcOrd="0" destOrd="0" presId="urn:microsoft.com/office/officeart/2005/8/layout/chevron2"/>
    <dgm:cxn modelId="{44936F91-DAF8-44BE-83AF-984B2E6A06B7}" type="presOf" srcId="{5C89466A-A2D2-42D6-BD78-C3AB4FAE60E3}" destId="{FA7DB587-6C2E-4DF4-BF7D-8DE708461545}" srcOrd="0" destOrd="0" presId="urn:microsoft.com/office/officeart/2005/8/layout/chevron2"/>
    <dgm:cxn modelId="{97B0BAE1-13AC-4681-AA09-FD09AB966C9C}" srcId="{445CA7C5-D0D2-4A6A-AA74-D2213611C50A}" destId="{06CCBCCE-BA9A-46D9-B2D1-D7D87BC64D69}" srcOrd="0" destOrd="0" parTransId="{CA7328D1-F56E-4A0A-9581-CC63C6F65561}" sibTransId="{029AA369-3DFE-4C9F-A593-A45A51E9377C}"/>
    <dgm:cxn modelId="{F3A100B8-A28E-4D87-9CDA-6EDC93610763}" srcId="{E26914A6-3A7A-475C-B159-5CEAC9006C38}" destId="{2EF09FFC-662A-4B5F-AFEB-7124BD38A881}" srcOrd="0" destOrd="0" parTransId="{AF9166C8-1C9C-4307-8D71-F5E675F5C9E3}" sibTransId="{0331E778-C3B6-4EDA-A5F8-7E3F828BD4C1}"/>
    <dgm:cxn modelId="{3F92852A-C4D7-4BB1-8BA8-4E5F058D9990}" type="presOf" srcId="{E26914A6-3A7A-475C-B159-5CEAC9006C38}" destId="{69B90644-380C-4FAC-836A-DDB0D5D93967}" srcOrd="0" destOrd="0" presId="urn:microsoft.com/office/officeart/2005/8/layout/chevron2"/>
    <dgm:cxn modelId="{13EFAF3D-8C1B-4CA5-B3BE-45443007C9A7}" type="presOf" srcId="{EF78BA3E-08C5-4EEC-8E95-5A12565D7E7F}" destId="{4A3902DA-F66F-48FF-96C3-4518CD9F1208}" srcOrd="0" destOrd="0" presId="urn:microsoft.com/office/officeart/2005/8/layout/chevron2"/>
    <dgm:cxn modelId="{424446A4-C4F8-4972-8022-3119CEF966E2}" srcId="{2EF09FFC-662A-4B5F-AFEB-7124BD38A881}" destId="{EF78BA3E-08C5-4EEC-8E95-5A12565D7E7F}" srcOrd="0" destOrd="0" parTransId="{862FF319-8C93-47E7-8978-102CEC11AE0E}" sibTransId="{D6E87493-49D9-4549-8A11-00804F9146BD}"/>
    <dgm:cxn modelId="{A5C5D87F-EF1C-45B7-91EB-FC9538A5AB37}" type="presOf" srcId="{E65F1C2D-A7B3-4B6F-8713-8D3EE227C8BE}" destId="{EABE1710-5D9B-4201-BE2A-2F61F4D067F8}" srcOrd="0" destOrd="0" presId="urn:microsoft.com/office/officeart/2005/8/layout/chevron2"/>
    <dgm:cxn modelId="{9FEA6087-B3B3-44D2-9502-2A053F96696E}" type="presOf" srcId="{445CA7C5-D0D2-4A6A-AA74-D2213611C50A}" destId="{A1FB298C-9AEA-4CA8-8A70-B6B87D8F95B8}" srcOrd="0" destOrd="0" presId="urn:microsoft.com/office/officeart/2005/8/layout/chevron2"/>
    <dgm:cxn modelId="{CEC2E364-46AA-4560-AB19-B1B26CBE6D90}" srcId="{E65F1C2D-A7B3-4B6F-8713-8D3EE227C8BE}" destId="{5C89466A-A2D2-42D6-BD78-C3AB4FAE60E3}" srcOrd="0" destOrd="0" parTransId="{7A86BFE7-4EB6-47E0-8AA2-1B23A832EC47}" sibTransId="{07AAC759-FBF9-46EC-B7F2-A9E596BE7CE9}"/>
    <dgm:cxn modelId="{A0B94A01-0971-4F2B-8682-01AFF67F3DAA}" srcId="{E26914A6-3A7A-475C-B159-5CEAC9006C38}" destId="{445CA7C5-D0D2-4A6A-AA74-D2213611C50A}" srcOrd="2" destOrd="0" parTransId="{8CA6823B-81E5-4577-B795-1445A1BD284D}" sibTransId="{68927E53-569E-4F5F-8806-AC604168C05E}"/>
    <dgm:cxn modelId="{F9694B1E-E975-4993-AECE-45BC350C9F3D}" type="presParOf" srcId="{69B90644-380C-4FAC-836A-DDB0D5D93967}" destId="{D55DFB38-4CCC-4850-A2D1-07B4722F19A6}" srcOrd="0" destOrd="0" presId="urn:microsoft.com/office/officeart/2005/8/layout/chevron2"/>
    <dgm:cxn modelId="{99697466-A405-4E7C-801D-496D35D6F68B}" type="presParOf" srcId="{D55DFB38-4CCC-4850-A2D1-07B4722F19A6}" destId="{C008D047-9201-4200-861E-494FBBF3EF65}" srcOrd="0" destOrd="0" presId="urn:microsoft.com/office/officeart/2005/8/layout/chevron2"/>
    <dgm:cxn modelId="{00DADF93-C38F-486A-85CA-A03FFB3ACF42}" type="presParOf" srcId="{D55DFB38-4CCC-4850-A2D1-07B4722F19A6}" destId="{4A3902DA-F66F-48FF-96C3-4518CD9F1208}" srcOrd="1" destOrd="0" presId="urn:microsoft.com/office/officeart/2005/8/layout/chevron2"/>
    <dgm:cxn modelId="{C300211F-EE18-443E-9980-6AE99575BD7D}" type="presParOf" srcId="{69B90644-380C-4FAC-836A-DDB0D5D93967}" destId="{F019D6E7-569E-4009-83A7-7A2F85E5CF10}" srcOrd="1" destOrd="0" presId="urn:microsoft.com/office/officeart/2005/8/layout/chevron2"/>
    <dgm:cxn modelId="{7D36F517-164A-40B9-99E2-E56EDFC029F8}" type="presParOf" srcId="{69B90644-380C-4FAC-836A-DDB0D5D93967}" destId="{4D2E91D5-5A8A-450F-9753-7D834D9F014F}" srcOrd="2" destOrd="0" presId="urn:microsoft.com/office/officeart/2005/8/layout/chevron2"/>
    <dgm:cxn modelId="{3D463156-F142-4CE5-A0E9-7CB5CAE83179}" type="presParOf" srcId="{4D2E91D5-5A8A-450F-9753-7D834D9F014F}" destId="{EABE1710-5D9B-4201-BE2A-2F61F4D067F8}" srcOrd="0" destOrd="0" presId="urn:microsoft.com/office/officeart/2005/8/layout/chevron2"/>
    <dgm:cxn modelId="{CE995723-9614-4948-B3F4-F32686FF56E2}" type="presParOf" srcId="{4D2E91D5-5A8A-450F-9753-7D834D9F014F}" destId="{FA7DB587-6C2E-4DF4-BF7D-8DE708461545}" srcOrd="1" destOrd="0" presId="urn:microsoft.com/office/officeart/2005/8/layout/chevron2"/>
    <dgm:cxn modelId="{78A11D5A-5171-438F-AB17-685C0F4C00B2}" type="presParOf" srcId="{69B90644-380C-4FAC-836A-DDB0D5D93967}" destId="{FDB6AD7B-F6FF-42DF-A217-B30C4117D4EA}" srcOrd="3" destOrd="0" presId="urn:microsoft.com/office/officeart/2005/8/layout/chevron2"/>
    <dgm:cxn modelId="{39B9C382-8666-4416-9593-B7176C9B33A4}" type="presParOf" srcId="{69B90644-380C-4FAC-836A-DDB0D5D93967}" destId="{A135B7D1-2CA4-46B6-BEAA-3150DC5C598D}" srcOrd="4" destOrd="0" presId="urn:microsoft.com/office/officeart/2005/8/layout/chevron2"/>
    <dgm:cxn modelId="{27A6F242-2698-466B-B33C-2ACB28121610}" type="presParOf" srcId="{A135B7D1-2CA4-46B6-BEAA-3150DC5C598D}" destId="{A1FB298C-9AEA-4CA8-8A70-B6B87D8F95B8}" srcOrd="0" destOrd="0" presId="urn:microsoft.com/office/officeart/2005/8/layout/chevron2"/>
    <dgm:cxn modelId="{5460E25F-7462-4F95-ABBE-A094CA656D49}" type="presParOf" srcId="{A135B7D1-2CA4-46B6-BEAA-3150DC5C598D}" destId="{89097D33-6D3B-459B-9266-45E89C3159B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793056-DBB3-4457-A0BA-A423513F9C84}">
      <dsp:nvSpPr>
        <dsp:cNvPr id="0" name=""/>
        <dsp:cNvSpPr/>
      </dsp:nvSpPr>
      <dsp:spPr>
        <a:xfrm>
          <a:off x="2995532" y="1025"/>
          <a:ext cx="4493299" cy="12450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smtClean="0">
              <a:latin typeface="Calibri" pitchFamily="34" charset="0"/>
              <a:cs typeface="Arial" pitchFamily="34" charset="0"/>
            </a:rPr>
            <a:t>من خلال محتوى الدرس </a:t>
          </a:r>
          <a:endParaRPr lang="ar-SA" sz="3200" kern="1200" dirty="0"/>
        </a:p>
      </dsp:txBody>
      <dsp:txXfrm>
        <a:off x="2995532" y="1025"/>
        <a:ext cx="4493299" cy="1245091"/>
      </dsp:txXfrm>
    </dsp:sp>
    <dsp:sp modelId="{A1B6F2FF-451A-4B49-A3F5-60BCE753CD96}">
      <dsp:nvSpPr>
        <dsp:cNvPr id="0" name=""/>
        <dsp:cNvSpPr/>
      </dsp:nvSpPr>
      <dsp:spPr>
        <a:xfrm>
          <a:off x="0" y="1025"/>
          <a:ext cx="2995532" cy="124509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smtClean="0">
              <a:latin typeface="Calibri" pitchFamily="34" charset="0"/>
              <a:cs typeface="Arial" pitchFamily="34" charset="0"/>
            </a:rPr>
            <a:t>التمهيد المنطقي للدرس</a:t>
          </a:r>
          <a:endParaRPr lang="ar-SA" sz="3700" kern="1200" dirty="0"/>
        </a:p>
      </dsp:txBody>
      <dsp:txXfrm>
        <a:off x="0" y="1025"/>
        <a:ext cx="2995532" cy="1245091"/>
      </dsp:txXfrm>
    </dsp:sp>
    <dsp:sp modelId="{3E2E953B-10A2-4519-A44C-AC15BD587AE7}">
      <dsp:nvSpPr>
        <dsp:cNvPr id="0" name=""/>
        <dsp:cNvSpPr/>
      </dsp:nvSpPr>
      <dsp:spPr>
        <a:xfrm>
          <a:off x="2996264" y="1370625"/>
          <a:ext cx="4488911" cy="14366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dirty="0" smtClean="0">
              <a:latin typeface="Calibri" pitchFamily="34" charset="0"/>
              <a:cs typeface="Arial" pitchFamily="34" charset="0"/>
            </a:rPr>
            <a:t>ويهتم فيه المعلم بمراعاة مشاعر التلاميذ,واهتماماتهم</a:t>
          </a:r>
          <a:endParaRPr lang="ar-SA" sz="3200" kern="1200" dirty="0"/>
        </a:p>
      </dsp:txBody>
      <dsp:txXfrm>
        <a:off x="2996264" y="1370625"/>
        <a:ext cx="4488911" cy="1436661"/>
      </dsp:txXfrm>
    </dsp:sp>
    <dsp:sp modelId="{8E56A98B-F7EF-4F38-B5A2-E6A9796A8B05}">
      <dsp:nvSpPr>
        <dsp:cNvPr id="0" name=""/>
        <dsp:cNvSpPr/>
      </dsp:nvSpPr>
      <dsp:spPr>
        <a:xfrm>
          <a:off x="3656" y="1466410"/>
          <a:ext cx="2992607" cy="124509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smtClean="0">
              <a:latin typeface="Calibri" pitchFamily="34" charset="0"/>
              <a:cs typeface="Arial" pitchFamily="34" charset="0"/>
            </a:rPr>
            <a:t>التهيئة النفسية </a:t>
          </a:r>
          <a:endParaRPr lang="ar-SA" sz="3700" kern="1200" dirty="0"/>
        </a:p>
      </dsp:txBody>
      <dsp:txXfrm>
        <a:off x="3656" y="1466410"/>
        <a:ext cx="2992607" cy="124509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61B926-23B8-4FF1-B79E-125B3AA75664}">
      <dsp:nvSpPr>
        <dsp:cNvPr id="0" name=""/>
        <dsp:cNvSpPr/>
      </dsp:nvSpPr>
      <dsp:spPr>
        <a:xfrm>
          <a:off x="0" y="838230"/>
          <a:ext cx="2655295" cy="159317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تلخيص الدرس السابق.</a:t>
          </a:r>
          <a:endParaRPr lang="ar-SA" sz="32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0" y="838230"/>
        <a:ext cx="2655295" cy="1593177"/>
      </dsp:txXfrm>
    </dsp:sp>
    <dsp:sp modelId="{D8CF87CB-9A60-4FE9-A4CC-2EA6ADE3E96E}">
      <dsp:nvSpPr>
        <dsp:cNvPr id="0" name=""/>
        <dsp:cNvSpPr/>
      </dsp:nvSpPr>
      <dsp:spPr>
        <a:xfrm>
          <a:off x="2920824" y="838230"/>
          <a:ext cx="2655295" cy="1593177"/>
        </a:xfrm>
        <a:prstGeom prst="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3200" b="1" i="0" u="none" strike="noStrike" kern="1200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معلومات التلاميذ وتجاربهم الحياتية </a:t>
          </a:r>
          <a:r>
            <a:rPr kumimoji="0" lang="ar-SA" sz="3200" b="1" i="0" u="none" strike="noStrike" kern="1200" cap="none" spc="0" normalizeH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السابقة ,</a:t>
          </a:r>
          <a:r>
            <a:rPr kumimoji="0" lang="ar-SA" sz="3200" b="1" i="0" u="none" strike="noStrike" kern="1200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 </a:t>
          </a:r>
          <a:endParaRPr lang="ar-SA" sz="32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2920824" y="838230"/>
        <a:ext cx="2655295" cy="1593177"/>
      </dsp:txXfrm>
    </dsp:sp>
    <dsp:sp modelId="{AD74C214-768A-4321-9BF6-9A3CDA53E4E9}">
      <dsp:nvSpPr>
        <dsp:cNvPr id="0" name=""/>
        <dsp:cNvSpPr/>
      </dsp:nvSpPr>
      <dsp:spPr>
        <a:xfrm>
          <a:off x="5841649" y="838230"/>
          <a:ext cx="2655295" cy="1593177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عرض خريطة </a:t>
          </a:r>
          <a:r>
            <a:rPr lang="ar-SA" sz="3200" b="1" kern="1200" cap="none" spc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مفاهيم .</a:t>
          </a:r>
          <a:endParaRPr lang="ar-SA" sz="32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5841649" y="838230"/>
        <a:ext cx="2655295" cy="1593177"/>
      </dsp:txXfrm>
    </dsp:sp>
    <dsp:sp modelId="{58A2CEA3-EC17-4C33-9064-3325FA34903E}">
      <dsp:nvSpPr>
        <dsp:cNvPr id="0" name=""/>
        <dsp:cNvSpPr/>
      </dsp:nvSpPr>
      <dsp:spPr>
        <a:xfrm>
          <a:off x="1460412" y="2696936"/>
          <a:ext cx="2655295" cy="1593177"/>
        </a:xfrm>
        <a:prstGeom prst="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3200" b="1" i="0" u="none" strike="noStrike" kern="1200" cap="none" spc="0" normalizeH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- طرح أسئلة على الدرس السابق.</a:t>
          </a:r>
          <a:endParaRPr lang="ar-SA" sz="32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1460412" y="2696936"/>
        <a:ext cx="2655295" cy="1593177"/>
      </dsp:txXfrm>
    </dsp:sp>
    <dsp:sp modelId="{AE63C4A7-7F9F-4E5F-A52D-6A258BC60732}">
      <dsp:nvSpPr>
        <dsp:cNvPr id="0" name=""/>
        <dsp:cNvSpPr/>
      </dsp:nvSpPr>
      <dsp:spPr>
        <a:xfrm>
          <a:off x="4381236" y="2696936"/>
          <a:ext cx="2655295" cy="1593177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قصة قصيرة عن حدث </a:t>
          </a:r>
          <a:r>
            <a:rPr lang="ar-SA" sz="3200" b="1" kern="1200" cap="none" spc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جاري.</a:t>
          </a:r>
          <a:r>
            <a:rPr kumimoji="0" lang="ar-SA" sz="3200" b="1" i="0" u="none" strike="noStrike" kern="1200" cap="none" spc="0" normalizeH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Arial" pitchFamily="34" charset="0"/>
            </a:rPr>
            <a:t>  </a:t>
          </a:r>
          <a:endParaRPr lang="ar-SA" sz="32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4381236" y="2696936"/>
        <a:ext cx="2655295" cy="1593177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2A739F-4FAD-44F4-A2CC-83E429577E2F}">
      <dsp:nvSpPr>
        <dsp:cNvPr id="0" name=""/>
        <dsp:cNvSpPr/>
      </dsp:nvSpPr>
      <dsp:spPr>
        <a:xfrm>
          <a:off x="728662" y="2592"/>
          <a:ext cx="2402085" cy="14412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تشجيع التلاميذ </a:t>
          </a:r>
          <a:endParaRPr lang="ar-SA" sz="3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728662" y="2592"/>
        <a:ext cx="2402085" cy="1441251"/>
      </dsp:txXfrm>
    </dsp:sp>
    <dsp:sp modelId="{B083BB0A-A583-4CA3-BFF0-8B264D94798C}">
      <dsp:nvSpPr>
        <dsp:cNvPr id="0" name=""/>
        <dsp:cNvSpPr/>
      </dsp:nvSpPr>
      <dsp:spPr>
        <a:xfrm>
          <a:off x="3370957" y="2592"/>
          <a:ext cx="2402085" cy="1441251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صوت المعلم </a:t>
          </a:r>
          <a:endParaRPr lang="ar-SA" sz="3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3370957" y="2592"/>
        <a:ext cx="2402085" cy="1441251"/>
      </dsp:txXfrm>
    </dsp:sp>
    <dsp:sp modelId="{56F03203-18F1-4105-B6E6-574524EF0B2F}">
      <dsp:nvSpPr>
        <dsp:cNvPr id="0" name=""/>
        <dsp:cNvSpPr/>
      </dsp:nvSpPr>
      <dsp:spPr>
        <a:xfrm>
          <a:off x="6013251" y="2592"/>
          <a:ext cx="2402085" cy="1441251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جاذبية المعلم </a:t>
          </a:r>
          <a:endParaRPr lang="ar-SA" sz="3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6013251" y="2592"/>
        <a:ext cx="2402085" cy="1441251"/>
      </dsp:txXfrm>
    </dsp:sp>
    <dsp:sp modelId="{2B5BADD9-C1ED-452C-A4E6-5D7EED5A9237}">
      <dsp:nvSpPr>
        <dsp:cNvPr id="0" name=""/>
        <dsp:cNvSpPr/>
      </dsp:nvSpPr>
      <dsp:spPr>
        <a:xfrm>
          <a:off x="1475651" y="1684052"/>
          <a:ext cx="2978154" cy="1441251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الاهتمام بإجابات </a:t>
          </a:r>
          <a:r>
            <a:rPr lang="ar-SA" sz="3200" b="1" kern="1200" cap="none" spc="0" dirty="0" err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التلاميذ </a:t>
          </a: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,و أسئلتهم</a:t>
          </a:r>
          <a:endParaRPr lang="ar-SA" sz="3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1475651" y="1684052"/>
        <a:ext cx="2978154" cy="1441251"/>
      </dsp:txXfrm>
    </dsp:sp>
    <dsp:sp modelId="{793B7F0E-6291-4902-8B4C-679E9C38B871}">
      <dsp:nvSpPr>
        <dsp:cNvPr id="0" name=""/>
        <dsp:cNvSpPr/>
      </dsp:nvSpPr>
      <dsp:spPr>
        <a:xfrm>
          <a:off x="4694013" y="1684052"/>
          <a:ext cx="2974334" cy="1441251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الحرص على مناداة </a:t>
          </a:r>
          <a:endParaRPr lang="en-US" sz="3200" b="1" kern="1200" cap="none" spc="0" dirty="0" smtClean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التلاميذ بأسمائهم الشخصية </a:t>
          </a:r>
          <a:endParaRPr lang="ar-SA" sz="32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4694013" y="1684052"/>
        <a:ext cx="2974334" cy="144125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46E3DA-DEBB-436B-8B37-D0218EF4562A}">
      <dsp:nvSpPr>
        <dsp:cNvPr id="0" name=""/>
        <dsp:cNvSpPr/>
      </dsp:nvSpPr>
      <dsp:spPr>
        <a:xfrm>
          <a:off x="0" y="443249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1F4C-B5BC-4AC4-A73E-CA496D6BE5E7}">
      <dsp:nvSpPr>
        <dsp:cNvPr id="0" name=""/>
        <dsp:cNvSpPr/>
      </dsp:nvSpPr>
      <dsp:spPr>
        <a:xfrm>
          <a:off x="411480" y="449"/>
          <a:ext cx="5760720" cy="885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خصائص التلاميذ.</a:t>
          </a:r>
          <a:endParaRPr lang="ar-SA" sz="32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1480" y="449"/>
        <a:ext cx="5760720" cy="885600"/>
      </dsp:txXfrm>
    </dsp:sp>
    <dsp:sp modelId="{CDE48FFC-EFF5-49D4-A428-F5A040EE7EB1}">
      <dsp:nvSpPr>
        <dsp:cNvPr id="0" name=""/>
        <dsp:cNvSpPr/>
      </dsp:nvSpPr>
      <dsp:spPr>
        <a:xfrm>
          <a:off x="0" y="1804049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EF3E8-D413-4B9A-88D6-FB4E54E5EAEB}">
      <dsp:nvSpPr>
        <dsp:cNvPr id="0" name=""/>
        <dsp:cNvSpPr/>
      </dsp:nvSpPr>
      <dsp:spPr>
        <a:xfrm>
          <a:off x="411480" y="1361249"/>
          <a:ext cx="5760720" cy="8856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خبرات التلاميذ السابقة.</a:t>
          </a:r>
          <a:endParaRPr lang="ar-SA" sz="32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1480" y="1361249"/>
        <a:ext cx="5760720" cy="885600"/>
      </dsp:txXfrm>
    </dsp:sp>
    <dsp:sp modelId="{004A5CC7-FD90-4E30-990B-72E8C81F015B}">
      <dsp:nvSpPr>
        <dsp:cNvPr id="0" name=""/>
        <dsp:cNvSpPr/>
      </dsp:nvSpPr>
      <dsp:spPr>
        <a:xfrm>
          <a:off x="0" y="3164849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49185-BFE7-475A-9C01-2A3E1DDD2D3D}">
      <dsp:nvSpPr>
        <dsp:cNvPr id="0" name=""/>
        <dsp:cNvSpPr/>
      </dsp:nvSpPr>
      <dsp:spPr>
        <a:xfrm>
          <a:off x="411480" y="2722049"/>
          <a:ext cx="5760720" cy="8856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القاموس اللغوي للتلاميذ.</a:t>
          </a:r>
          <a:endParaRPr lang="ar-SA" sz="32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1480" y="2722049"/>
        <a:ext cx="5760720" cy="885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C4344AA-B6BF-4E2E-84BD-26575B049FDC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E0B2FC-EAA6-4E82-A976-A0644141CF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B54F2-71F1-42B6-BD20-E79AACD08DB5}" type="slidenum">
              <a:rPr lang="ar-SA" smtClean="0"/>
              <a:pPr/>
              <a:t>7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C99AF-1C15-48F2-BCE6-7B58ED16EBB9}" type="datetimeFigureOut">
              <a:rPr lang="ar-SA" smtClean="0"/>
              <a:pPr/>
              <a:t>03/01/34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3729-21EE-49F8-93C5-5EA7E451EAA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17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59632" y="332656"/>
            <a:ext cx="7488832" cy="69865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الموضوع:تقديم وغلق الدرس+صياغة وطرح الأسئلة</a:t>
            </a:r>
          </a:p>
          <a:p>
            <a:pPr algn="ctr"/>
            <a:r>
              <a:rPr lang="ar-SA" sz="3200" b="1" dirty="0" smtClean="0"/>
              <a:t>مقرر:325نهج</a:t>
            </a:r>
          </a:p>
          <a:p>
            <a:pPr algn="ctr"/>
            <a:r>
              <a:rPr lang="ar-SA" sz="3200" b="1" dirty="0" smtClean="0"/>
              <a:t>الشعبة:</a:t>
            </a:r>
            <a:r>
              <a:rPr lang="ar-SA" sz="3200" dirty="0" smtClean="0"/>
              <a:t>30200</a:t>
            </a:r>
            <a:endParaRPr lang="ar-SA" sz="3200" b="1" dirty="0" smtClean="0"/>
          </a:p>
          <a:p>
            <a:pPr algn="ctr"/>
            <a:r>
              <a:rPr lang="ar-SA" sz="3200" b="1" dirty="0" smtClean="0"/>
              <a:t>يوم الأربعاء من 10-12</a:t>
            </a:r>
          </a:p>
          <a:p>
            <a:pPr algn="ctr"/>
            <a:r>
              <a:rPr lang="ar-SA" sz="3200" b="1" dirty="0" smtClean="0"/>
              <a:t>الأستاذة :امنه حجر</a:t>
            </a:r>
          </a:p>
          <a:p>
            <a:pPr algn="ctr"/>
            <a:r>
              <a:rPr lang="ar-SA" sz="3200" b="1" dirty="0" smtClean="0"/>
              <a:t>الطالبات:</a:t>
            </a:r>
          </a:p>
          <a:p>
            <a:pPr algn="ctr"/>
            <a:r>
              <a:rPr lang="ar-SA" sz="3200" b="1" dirty="0" smtClean="0"/>
              <a:t>سهام </a:t>
            </a:r>
          </a:p>
          <a:p>
            <a:pPr algn="ctr"/>
            <a:r>
              <a:rPr lang="ar-SA" sz="3200" b="1" dirty="0" smtClean="0"/>
              <a:t>مشاعل العطيوي</a:t>
            </a:r>
          </a:p>
          <a:p>
            <a:pPr algn="ctr"/>
            <a:r>
              <a:rPr lang="ar-SA" sz="3200" b="1" dirty="0" smtClean="0"/>
              <a:t>ايمان ال جحيش</a:t>
            </a:r>
          </a:p>
          <a:p>
            <a:pPr algn="ctr"/>
            <a:r>
              <a:rPr lang="ar-SA" sz="3200" b="1" dirty="0" smtClean="0"/>
              <a:t>ندى الشواي</a:t>
            </a:r>
          </a:p>
          <a:p>
            <a:pPr algn="ctr"/>
            <a:r>
              <a:rPr lang="ar-SA" sz="3200" b="1" dirty="0" smtClean="0"/>
              <a:t>حصة العجمي</a:t>
            </a:r>
          </a:p>
          <a:p>
            <a:pPr algn="ctr"/>
            <a:r>
              <a:rPr lang="ar-SA" sz="3200" b="1" dirty="0" smtClean="0"/>
              <a:t>ندى الشهري</a:t>
            </a:r>
          </a:p>
          <a:p>
            <a:pPr algn="ctr"/>
            <a:r>
              <a:rPr lang="ar-SA" sz="3200" b="1" dirty="0" smtClean="0"/>
              <a:t>عبير </a:t>
            </a:r>
          </a:p>
          <a:p>
            <a:pPr algn="ctr"/>
            <a:endParaRPr lang="ar-SA" sz="32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958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تمرير أفقي 4"/>
          <p:cNvSpPr/>
          <p:nvPr/>
        </p:nvSpPr>
        <p:spPr>
          <a:xfrm>
            <a:off x="755576" y="0"/>
            <a:ext cx="7776864" cy="1556792"/>
          </a:xfrm>
          <a:prstGeom prst="horizontalScroll">
            <a:avLst>
              <a:gd name="adj" fmla="val 2251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ar-SA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تنفيذ الأسلوب الملائم للتقديم من خلال.</a:t>
            </a:r>
          </a:p>
          <a:p>
            <a:pPr algn="ctr"/>
            <a:endParaRPr lang="ar-SA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21B517-B8D0-4211-98DA-9F2506357A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1321B517-B8D0-4211-98DA-9F2506357A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E39FC2-C78F-49CE-B06E-C7507FD9C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EE39FC2-C78F-49CE-B06E-C7507FD9CF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339C75-7573-433A-98E1-F4F06C532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E7339C75-7573-433A-98E1-F4F06C5329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F6F918-33E0-4198-9714-35997533F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98F6F918-33E0-4198-9714-35997533F3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274497-2A1D-441C-9626-CEBE09D0F1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82274497-2A1D-441C-9626-CEBE09D0F1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BC86EE-B48E-499E-96D7-22E954570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E4BC86EE-B48E-499E-96D7-22E954570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615D7A-4B8E-433A-ADD1-3A651945A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D5615D7A-4B8E-433A-ADD1-3A651945AA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4EFB4A-4865-4481-8595-1DCC81487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64EFB4A-4865-4481-8595-1DCC814871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C91B9B-CD6B-407C-A827-8FF40CE0C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0AC91B9B-CD6B-407C-A827-8FF40CE0C9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D02C47-9914-46A2-AAC4-0F11282C7C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CBD02C47-9914-46A2-AAC4-0F11282C7C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788C25-AB88-4722-9D45-C12E84D8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10788C25-AB88-4722-9D45-C12E84D84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9EBE04-8DAF-4DBD-B12B-75704F0A9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D79EBE04-8DAF-4DBD-B12B-75704F0A9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69AB4F-2202-4424-B1E3-BD716179E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3769AB4F-2202-4424-B1E3-BD716179E6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ACE21A-DBBB-4CA5-AA95-B52D8B5CF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24ACE21A-DBBB-4CA5-AA95-B52D8B5CFE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611560" y="476672"/>
            <a:ext cx="7848872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q"/>
            </a:pPr>
            <a:r>
              <a:rPr lang="ar-SA" sz="3200" b="1" dirty="0" smtClean="0"/>
              <a:t>متابعة ردود فعل التلاميذ والسيطرة العاطفية على الفصل مع مرونة الأداء.</a:t>
            </a:r>
          </a:p>
          <a:p>
            <a:pPr algn="ctr" rtl="0"/>
            <a:endParaRPr lang="ar-SA" sz="32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9552" y="2420888"/>
            <a:ext cx="8064896" cy="1872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q"/>
            </a:pPr>
            <a:endParaRPr lang="ar-SA" sz="3200" dirty="0" smtClean="0"/>
          </a:p>
          <a:p>
            <a:pPr>
              <a:buFont typeface="Wingdings" pitchFamily="2" charset="2"/>
              <a:buChar char="q"/>
            </a:pPr>
            <a:r>
              <a:rPr lang="ar-SA" sz="3200" b="1" dirty="0" smtClean="0"/>
              <a:t>أن يكون المعلم مسيطراً على أفكار الدرس وتتابعها حتى يمكن أن ينتقل من مرحلة التقديم إلى مرحلة التنفيذ لأنشطة التدريس والتعليم.</a:t>
            </a:r>
          </a:p>
          <a:p>
            <a:pPr algn="ctr" rtl="0"/>
            <a:endParaRPr lang="ar-SA" sz="32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3568" y="4797152"/>
            <a:ext cx="7920880" cy="15121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" pitchFamily="2" charset="2"/>
              <a:buChar char="q"/>
            </a:pPr>
            <a:endParaRPr lang="ar-SA" sz="3200" b="1" dirty="0" smtClean="0"/>
          </a:p>
          <a:p>
            <a:pPr>
              <a:buFont typeface="Wingdings" pitchFamily="2" charset="2"/>
              <a:buChar char="q"/>
            </a:pPr>
            <a:endParaRPr lang="ar-SA" sz="3200" b="1" dirty="0" smtClean="0"/>
          </a:p>
          <a:p>
            <a:pPr>
              <a:buFont typeface="Wingdings" pitchFamily="2" charset="2"/>
              <a:buChar char="q"/>
            </a:pPr>
            <a:r>
              <a:rPr lang="ar-SA" sz="3200" b="1" dirty="0" smtClean="0"/>
              <a:t>أن ترتبط مقدمة الدرس بكتابة عنوان الدرس في نهايتها.</a:t>
            </a:r>
          </a:p>
          <a:p>
            <a:endParaRPr lang="ar-SA" sz="3200" dirty="0" smtClean="0"/>
          </a:p>
          <a:p>
            <a:pPr algn="ctr" rtl="0"/>
            <a:endParaRPr lang="ar-SA" sz="32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حابة 3"/>
          <p:cNvSpPr/>
          <p:nvPr/>
        </p:nvSpPr>
        <p:spPr>
          <a:xfrm>
            <a:off x="323528" y="1196752"/>
            <a:ext cx="8424936" cy="3384376"/>
          </a:xfrm>
          <a:prstGeom prst="cloud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أخطاء يجب تجنبها في تقديم موضوع الدرس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b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ar-SA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88F740-7B1D-45F9-9779-D3FFBE23D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4F88F740-7B1D-45F9-9779-D3FFBE23D4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1EC90A-9C0E-455F-B852-D274FB01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51EC90A-9C0E-455F-B852-D274FB01D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CB67D4-8AA8-4C90-B31A-E2BE98539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73CB67D4-8AA8-4C90-B31A-E2BE985396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B4B69E-B657-4978-B525-5E39916CEF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D5B4B69E-B657-4978-B525-5E39916CEF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A6D7F0-4A3F-4FB7-BDF1-0D14ED8B8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F9A6D7F0-4A3F-4FB7-BDF1-0D14ED8B8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7D0692-9C2C-4B7B-8AE6-1BCD1C23D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D07D0692-9C2C-4B7B-8AE6-1BCD1C23D9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08D047-9201-4200-861E-494FBBF3E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008D047-9201-4200-861E-494FBBF3E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3902DA-F66F-48FF-96C3-4518CD9F1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A3902DA-F66F-48FF-96C3-4518CD9F1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BE1710-5D9B-4201-BE2A-2F61F4D067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EABE1710-5D9B-4201-BE2A-2F61F4D067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7DB587-6C2E-4DF4-BF7D-8DE708461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FA7DB587-6C2E-4DF4-BF7D-8DE708461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FB298C-9AEA-4CA8-8A70-B6B87D8F95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A1FB298C-9AEA-4CA8-8A70-B6B87D8F95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097D33-6D3B-459B-9266-45E89C315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89097D33-6D3B-459B-9266-45E89C315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548680"/>
          <a:ext cx="8229600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B1D40D-B211-48CD-8661-44F0AEDB0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9B1D40D-B211-48CD-8661-44F0AEDB0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B6DD2E-C47E-4D52-9B21-BE3FA32E67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6AB6DD2E-C47E-4D52-9B21-BE3FA32E67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D1409A-3DC2-4F80-B109-0B603CD31C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AD1409A-3DC2-4F80-B109-0B603CD31C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395536" y="2276872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وسيلة شرح مع سهم إلى الأسفل 5"/>
          <p:cNvSpPr/>
          <p:nvPr/>
        </p:nvSpPr>
        <p:spPr>
          <a:xfrm>
            <a:off x="323528" y="404664"/>
            <a:ext cx="8424936" cy="1728192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23528" y="692696"/>
            <a:ext cx="85324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ln w="3155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سلوكيات تظهر سلوك المعلم في مهارة غلق الدرس</a:t>
            </a:r>
            <a:endParaRPr lang="ar-SA" sz="4000" b="1" dirty="0">
              <a:ln w="3155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086634A-E051-4E15-B16E-BCC13DE37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5">
                                            <p:graphicEl>
                                              <a:dgm id="{1086634A-E051-4E15-B16E-BCC13DE373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A588C1-CBFF-44CB-BF20-DE3A113F11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5">
                                            <p:graphicEl>
                                              <a:dgm id="{12A588C1-CBFF-44CB-BF20-DE3A113F11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7257FE-09B6-4763-9070-F34AC6697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5">
                                            <p:graphicEl>
                                              <a:dgm id="{717257FE-09B6-4763-9070-F34AC6697A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2FB723-132A-4DC6-BE27-690E104F4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5">
                                            <p:graphicEl>
                                              <a:dgm id="{B62FB723-132A-4DC6-BE27-690E104F49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00CD48-84DA-4DF8-8671-CB31D19523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5">
                                            <p:graphicEl>
                                              <a:dgm id="{FB00CD48-84DA-4DF8-8671-CB31D19523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3023DA-83BB-4F68-BB33-5B283FC95B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5">
                                            <p:graphicEl>
                                              <a:dgm id="{A83023DA-83BB-4F68-BB33-5B283FC95B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انفجار 1 4"/>
          <p:cNvSpPr/>
          <p:nvPr/>
        </p:nvSpPr>
        <p:spPr>
          <a:xfrm>
            <a:off x="0" y="908720"/>
            <a:ext cx="9144000" cy="4464496"/>
          </a:xfrm>
          <a:prstGeom prst="irregularSeal1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أهمية مهارة غلق الدرس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39552" y="548680"/>
          <a:ext cx="80648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1BBE021-F902-4049-9204-00FD6A0CED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81BBE021-F902-4049-9204-00FD6A0CED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81BBE021-F902-4049-9204-00FD6A0CED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8F05BF2-7042-4A40-A00E-82F0DEB42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48F05BF2-7042-4A40-A00E-82F0DEB42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48F05BF2-7042-4A40-A00E-82F0DEB42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BEC84E4-BBB7-4A80-810E-8890D56A2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9BEC84E4-BBB7-4A80-810E-8890D56A2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9BEC84E4-BBB7-4A80-810E-8890D56A2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09D1408-E685-4699-A4C2-D9BF3BD25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909D1408-E685-4699-A4C2-D9BF3BD25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909D1408-E685-4699-A4C2-D9BF3BD25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AFF6155-2105-418B-BCE1-DE4715C91B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1AFF6155-2105-418B-BCE1-DE4715C91B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1AFF6155-2105-418B-BCE1-DE4715C91B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0EDDB8-469F-45A4-8F01-2183CE7E34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620EDDB8-469F-45A4-8F01-2183CE7E34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620EDDB8-469F-45A4-8F01-2183CE7E34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85918" y="0"/>
            <a:ext cx="6672282" cy="6500833"/>
          </a:xfrm>
        </p:spPr>
        <p:txBody>
          <a:bodyPr>
            <a:normAutofit/>
          </a:bodyPr>
          <a:lstStyle/>
          <a:p>
            <a:r>
              <a:rPr lang="ar-SA" sz="8800" dirty="0" smtClean="0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  <a:t/>
            </a:r>
            <a:br>
              <a:rPr lang="ar-SA" sz="8800" dirty="0" smtClean="0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</a:br>
            <a:r>
              <a:rPr lang="ar-SA" sz="8800" dirty="0" smtClean="0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  <a:t>تقديم وغلق الدرس </a:t>
            </a:r>
            <a:endParaRPr lang="en-US" sz="8800" dirty="0">
              <a:solidFill>
                <a:srgbClr val="FF33CC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3" name="Picture 2" descr="C:\Users\vaio\Desktop\ماما\328a4ba73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762000" cy="2581275"/>
          </a:xfrm>
          <a:prstGeom prst="rect">
            <a:avLst/>
          </a:prstGeom>
          <a:noFill/>
        </p:spPr>
      </p:pic>
      <p:pic>
        <p:nvPicPr>
          <p:cNvPr id="4" name="Picture 2" descr="C:\Users\vaio\Desktop\ماما\328a4ba73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762000" cy="2581275"/>
          </a:xfrm>
          <a:prstGeom prst="rect">
            <a:avLst/>
          </a:prstGeom>
          <a:noFill/>
        </p:spPr>
      </p:pic>
      <p:pic>
        <p:nvPicPr>
          <p:cNvPr id="5" name="Picture 2" descr="C:\Users\vaio\Desktop\ماما\328a4ba73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3116"/>
            <a:ext cx="762000" cy="2581275"/>
          </a:xfrm>
          <a:prstGeom prst="rect">
            <a:avLst/>
          </a:prstGeom>
          <a:noFill/>
        </p:spPr>
      </p:pic>
      <p:pic>
        <p:nvPicPr>
          <p:cNvPr id="6" name="Picture 2" descr="C:\Users\vaio\Desktop\ماما\328a4ba73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86058"/>
            <a:ext cx="762000" cy="25812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539552" y="476672"/>
          <a:ext cx="820891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D9C8CFA-3F49-4B6C-BB46-65703D102E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4D9C8CFA-3F49-4B6C-BB46-65703D102E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4D9C8CFA-3F49-4B6C-BB46-65703D102E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E464AF7-AA02-4D31-9B2E-AAB6C8F1A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CE464AF7-AA02-4D31-9B2E-AAB6C8F1A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CE464AF7-AA02-4D31-9B2E-AAB6C8F1A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F25622-8CD8-4F5A-8E9F-9D6E45FF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54F25622-8CD8-4F5A-8E9F-9D6E45FF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54F25622-8CD8-4F5A-8E9F-9D6E45FF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0B311F-9B3C-4E41-A36A-1F5586FF4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380B311F-9B3C-4E41-A36A-1F5586FF4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380B311F-9B3C-4E41-A36A-1F5586FF4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7E64EBD-F865-4392-A59F-A0E4A87BC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37E64EBD-F865-4392-A59F-A0E4A87BC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37E64EBD-F865-4392-A59F-A0E4A87BC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825138-5643-4F20-872D-3D8B5B47CC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BD825138-5643-4F20-872D-3D8B5B47CC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BD825138-5643-4F20-872D-3D8B5B47CC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755576" y="404664"/>
            <a:ext cx="7776864" cy="177281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صور تلخيص الدرس في مهارة الإغلاق </a:t>
            </a:r>
            <a:endParaRPr lang="ar-SA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331640" y="2794000"/>
          <a:ext cx="66247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1BD74C-5A9B-4D1A-A0BD-1FE3153BA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501BD74C-5A9B-4D1A-A0BD-1FE3153BA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01BD74C-5A9B-4D1A-A0BD-1FE3153BA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F95A0-5AFD-4828-96B3-D5CADA94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B8AF95A0-5AFD-4828-96B3-D5CADA94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8AF95A0-5AFD-4828-96B3-D5CADA94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B69CA7-1A46-437B-9499-4955012A7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07B69CA7-1A46-437B-9499-4955012A7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7B69CA7-1A46-437B-9499-4955012A7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067FF3-FA15-40A5-917B-8551941AF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9D067FF3-FA15-40A5-917B-8551941AF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D067FF3-FA15-40A5-917B-8551941AFB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899592" y="1196752"/>
            <a:ext cx="7272808" cy="4032448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عرض فيديو</a:t>
            </a:r>
            <a:endParaRPr lang="ar-SA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/>
                <a:cs typeface="+mn-cs"/>
              </a:rPr>
              <a:t>تعريف السؤال:</a:t>
            </a:r>
            <a:endParaRPr lang="ar-SA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+mn-cs"/>
            </a:endParaRPr>
          </a:p>
        </p:txBody>
      </p:sp>
      <p:sp>
        <p:nvSpPr>
          <p:cNvPr id="4" name="وسيلة شرح بيضاوية 3"/>
          <p:cNvSpPr/>
          <p:nvPr/>
        </p:nvSpPr>
        <p:spPr>
          <a:xfrm>
            <a:off x="611560" y="2564904"/>
            <a:ext cx="7992888" cy="3528392"/>
          </a:xfrm>
          <a:prstGeom prst="wedgeEllipseCallout">
            <a:avLst>
              <a:gd name="adj1" fmla="val 14106"/>
              <a:gd name="adj2" fmla="val -76183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ea typeface="Calibri"/>
              </a:rPr>
              <a:t>عبارة يقصد بها اثارة اجابة لدى المتلقي</a:t>
            </a:r>
            <a:endParaRPr lang="ar-SA" sz="40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994122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ea typeface="Calibri"/>
                <a:cs typeface="+mn-cs"/>
              </a:rPr>
              <a:t>اهداف الاسئلة وأغراضها في الموقف التعليمي</a:t>
            </a:r>
            <a:endParaRPr lang="ar-SA" dirty="0">
              <a:cs typeface="+mn-cs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5FEF4D-12EE-4281-B1F5-568024B03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B5FEF4D-12EE-4281-B1F5-568024B03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B5FEF4D-12EE-4281-B1F5-568024B03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9D0F34-48AA-4EE3-9D7F-3E5321993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F9D0F34-48AA-4EE3-9D7F-3E5321993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F9D0F34-48AA-4EE3-9D7F-3E5321993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84F9A4-6F3C-4683-B9B8-A2DE19FEC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4884F9A4-6F3C-4683-B9B8-A2DE19FEC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4884F9A4-6F3C-4683-B9B8-A2DE19FEC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B5B146-805D-4ED8-A18E-BE8357DD4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7CB5B146-805D-4ED8-A18E-BE8357DD4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7CB5B146-805D-4ED8-A18E-BE8357DD4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081CDC-909D-4D95-9E97-386EA6F33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1F081CDC-909D-4D95-9E97-386EA6F33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1F081CDC-909D-4D95-9E97-386EA6F33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36258-968A-4B48-9E79-C796B8A449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57336258-968A-4B48-9E79-C796B8A449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57336258-968A-4B48-9E79-C796B8A449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D51A52-BB60-41F3-930A-E4B4F77438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3DD51A52-BB60-41F3-930A-E4B4F77438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3DD51A52-BB60-41F3-930A-E4B4F77438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608664-9877-4C1E-BCE5-D10B642EF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97608664-9877-4C1E-BCE5-D10B642EF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97608664-9877-4C1E-BCE5-D10B642EF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B1B8D0-9015-4F75-925C-AD031AA26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AFB1B8D0-9015-4F75-925C-AD031AA26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AFB1B8D0-9015-4F75-925C-AD031AA26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 rev="1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DecoType Naskh" pitchFamily="2" charset="-78"/>
              </a:rPr>
              <a:t>الشروط الاساسية عند صياغة الاسئلة</a:t>
            </a: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D30A0E-2B85-41D5-A51A-0698872C8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E7D30A0E-2B85-41D5-A51A-0698872C87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0EF370-1C8A-4EFF-9359-6D924525BD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260EF370-1C8A-4EFF-9359-6D924525BD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DF873C-3E72-419F-A5EE-E5282FBF0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2DF873C-3E72-419F-A5EE-E5282FBF0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542F05-7283-4EAF-A548-548E0FE7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E4542F05-7283-4EAF-A548-548E0FE7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FAF326-3C80-4E84-BA4C-EC147C7B4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14FAF326-3C80-4E84-BA4C-EC147C7B4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0" y="0"/>
            <a:ext cx="5544616" cy="9941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</a:rPr>
              <a:t/>
            </a:r>
            <a:b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</a:rPr>
            </a:b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</a:rPr>
              <a:t>انواع الاسئلة :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  <a:cs typeface="Arial"/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  <a:cs typeface="Arial"/>
              </a:rPr>
            </a:b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0" y="1124744"/>
          <a:ext cx="9144000" cy="5360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6B1B21-978C-4ABE-AE00-89BBCC5C48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96B1B21-978C-4ABE-AE00-89BBCC5C48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3F98ED-AF34-466E-AFE6-1318836D7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433F98ED-AF34-466E-AFE6-1318836D74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1FAC60-AD55-44C5-BA40-4F39727B32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541FAC60-AD55-44C5-BA40-4F39727B32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130FF2-216C-43A3-A113-C11EAF160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78130FF2-216C-43A3-A113-C11EAF160A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إلى الأعلى 3"/>
          <p:cNvSpPr/>
          <p:nvPr/>
        </p:nvSpPr>
        <p:spPr>
          <a:xfrm>
            <a:off x="971600" y="404664"/>
            <a:ext cx="7776864" cy="1143008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أنواع الأسئلة تبعاً لوظيفتها أثناء الموقف التعليمي :</a:t>
            </a:r>
            <a:endParaRPr lang="ar-SA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51520" y="1772816"/>
          <a:ext cx="8892480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337B75-B774-4B32-9D85-4F03B9E71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DE337B75-B774-4B32-9D85-4F03B9E71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DE337B75-B774-4B32-9D85-4F03B9E71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395CC7-AC6C-4300-9CF3-B0A9795ED5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9D395CC7-AC6C-4300-9CF3-B0A9795ED5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9D395CC7-AC6C-4300-9CF3-B0A9795ED5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59F4C0-DF3D-4CFF-B8F0-033F34617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graphicEl>
                                              <a:dgm id="{A959F4C0-DF3D-4CFF-B8F0-033F34617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A959F4C0-DF3D-4CFF-B8F0-033F34617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Graphic spid="5" grpId="0">
        <p:bldSub>
          <a:bldDgm bld="one" rev="1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0" y="1124744"/>
          <a:ext cx="889248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ABEAA4-A0A1-435E-A62E-579600FDB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EABEAA4-A0A1-435E-A62E-579600FDB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EABEAA4-A0A1-435E-A62E-579600FDB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95A814-FCA3-4FC9-97F4-4E6721C42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EE95A814-FCA3-4FC9-97F4-4E6721C42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EE95A814-FCA3-4FC9-97F4-4E6721C42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DCC56E-36DD-4376-921F-DF1B9693CE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3DCC56E-36DD-4376-921F-DF1B9693CE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3DCC56E-36DD-4376-921F-DF1B9693CE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إلى الأعلى 3"/>
          <p:cNvSpPr/>
          <p:nvPr/>
        </p:nvSpPr>
        <p:spPr>
          <a:xfrm>
            <a:off x="611560" y="404664"/>
            <a:ext cx="7200800" cy="953204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تصنيفات الأسئلة التعليمية وفقا للمستويات :</a:t>
            </a:r>
            <a:endParaRPr lang="ar-SA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51520" y="1556792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صورة 5" descr="امنةquis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6819" y="1988840"/>
            <a:ext cx="2197181" cy="4500594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5EEC60-5BE5-4B2C-9F55-B7BBC3BBB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graphicEl>
                                              <a:dgm id="{7E5EEC60-5BE5-4B2C-9F55-B7BBC3BBBA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A7B9B5-BBC8-48D9-BE5A-4864A036C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C3A7B9B5-BBC8-48D9-BE5A-4864A036C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48BC4D-7012-417E-8C88-38477CFD5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4348BC4D-7012-417E-8C88-38477CFD53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858894-E2A3-4F0D-AB6F-12C4C39DF4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9B858894-E2A3-4F0D-AB6F-12C4C39DF4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E3629F-4FF7-4420-A886-16D63C0924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A9E3629F-4FF7-4420-A886-16D63C0924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FFD550-C89F-452A-86F4-03D6CF2C8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dgm id="{84FFD550-C89F-452A-86F4-03D6CF2C89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0F9B2D-1DA8-41E4-970B-B138626E3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">
                                            <p:graphicEl>
                                              <a:dgm id="{B10F9B2D-1DA8-41E4-970B-B138626E3C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F59421-3433-46DA-BE2A-22081AFFE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5">
                                            <p:graphicEl>
                                              <a:dgm id="{E6F59421-3433-46DA-BE2A-22081AFFE6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7544" y="871746"/>
            <a:ext cx="8352928" cy="618630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الهدف منها</a:t>
            </a:r>
            <a:r>
              <a:rPr lang="ar-SA" sz="3200" b="1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خلق</a:t>
            </a:r>
            <a:r>
              <a:rPr kumimoji="0" lang="ar-SA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الجو المناسب للتعلم من خلال الإثارة والتشويق للتلاميذ.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32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ويفرق التربويين في تقديم مهارة تقديم موضوع الدرس بين مفهومين </a:t>
            </a:r>
            <a:r>
              <a:rPr lang="ar-SA" sz="3200" b="1" dirty="0" err="1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هما:</a:t>
            </a:r>
            <a:endParaRPr lang="ar-SA" sz="32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ar-SA" sz="26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مخطط انسيابي: تحضير 3"/>
          <p:cNvSpPr/>
          <p:nvPr/>
        </p:nvSpPr>
        <p:spPr>
          <a:xfrm>
            <a:off x="1643042" y="0"/>
            <a:ext cx="6786610" cy="764704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i="1" dirty="0" smtClean="0"/>
              <a:t>مهارة تقديم موضوع الدرس</a:t>
            </a:r>
            <a:endParaRPr lang="ar-SA" sz="3200" b="1" i="1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043608" y="3717032"/>
          <a:ext cx="748883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" descr="7865vd25631uf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0"/>
            <a:ext cx="1285852" cy="67151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B6F2FF-451A-4B49-A3F5-60BCE753C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A1B6F2FF-451A-4B49-A3F5-60BCE753CD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793056-DBB3-4457-A0BA-A423513F9C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F9793056-DBB3-4457-A0BA-A423513F9C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56A98B-F7EF-4F38-B5A2-E6A9796A8B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8E56A98B-F7EF-4F38-B5A2-E6A9796A8B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2E953B-10A2-4519-A44C-AC15BD587A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dgm id="{3E2E953B-10A2-4519-A44C-AC15BD587A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ريط إلى الأعلى 4"/>
          <p:cNvSpPr/>
          <p:nvPr/>
        </p:nvSpPr>
        <p:spPr>
          <a:xfrm>
            <a:off x="899592" y="404664"/>
            <a:ext cx="7200800" cy="953204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تصنيفات الأسئلة التعليمية وفقا للمستويات :</a:t>
            </a:r>
            <a:endParaRPr lang="ar-SA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0" y="1397000"/>
          <a:ext cx="8748464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203FB73-5C9C-4CAB-B6D5-AF63DAEFDC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D203FB73-5C9C-4CAB-B6D5-AF63DAEFDC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1CB209-D700-41A2-AAA4-62725D797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dgm id="{CC1CB209-D700-41A2-AAA4-62725D7977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D2A6C6-F264-42B1-9982-1A8FD11A8A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6">
                                            <p:graphicEl>
                                              <a:dgm id="{89D2A6C6-F264-42B1-9982-1A8FD11A8A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F284D0-B99A-4D79-8771-CA943083E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graphicEl>
                                              <a:dgm id="{C8F284D0-B99A-4D79-8771-CA943083E0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8ADA4C0-73C3-4760-A87C-46EEDED16A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>
                                            <p:graphicEl>
                                              <a:dgm id="{58ADA4C0-73C3-4760-A87C-46EEDED16A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1E45AB-094A-4C13-94D4-F86B7A1A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091E45AB-094A-4C13-94D4-F86B7A1A2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093B038-894F-420D-BFC1-5AA6B6481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graphicEl>
                                              <a:dgm id="{8093B038-894F-420D-BFC1-5AA6B6481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A1CC42-48F6-47B8-9803-91E824949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graphicEl>
                                              <a:dgm id="{5FA1CC42-48F6-47B8-9803-91E8249490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6" grpId="0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755576" y="2492896"/>
          <a:ext cx="770485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مستدير الزوايا 4"/>
          <p:cNvSpPr/>
          <p:nvPr/>
        </p:nvSpPr>
        <p:spPr>
          <a:xfrm>
            <a:off x="1691680" y="476672"/>
            <a:ext cx="5688632" cy="115212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</a:rPr>
              <a:t>3</a:t>
            </a:r>
            <a:r>
              <a:rPr lang="ar-SA" sz="4000" b="1" dirty="0" smtClean="0">
                <a:solidFill>
                  <a:srgbClr val="00B050"/>
                </a:solidFill>
                <a:latin typeface="Andalus" pitchFamily="18" charset="-78"/>
              </a:rPr>
              <a:t>/تصنيف ويفروسنسي : </a:t>
            </a:r>
            <a:endParaRPr lang="ar-SA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3ACEB3-6647-4323-AEAE-137A989E4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E3ACEB3-6647-4323-AEAE-137A989E4F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A398C4-94B8-49B1-9C3A-FD97C82B9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94A398C4-94B8-49B1-9C3A-FD97C82B95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6C4BB3-851F-415B-9806-3BDFEE432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906C4BB3-851F-415B-9806-3BDFEE432E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C4EC0F-E1EA-41EF-9F00-62A9054107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7BC4EC0F-E1EA-41EF-9F00-62A9054107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</a:rPr>
              <a:t>4</a:t>
            </a:r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</a:rPr>
              <a:t>/تصنيف ستال وانزالون: 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8" name="رسم تخطيطي 7"/>
          <p:cNvGraphicFramePr/>
          <p:nvPr/>
        </p:nvGraphicFramePr>
        <p:xfrm>
          <a:off x="611560" y="1397000"/>
          <a:ext cx="7488832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AC414D-3B1A-47E8-856A-FD8306658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graphicEl>
                                              <a:dgm id="{83AC414D-3B1A-47E8-856A-FD8306658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83AC414D-3B1A-47E8-856A-FD8306658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8584D0A-5BE2-4E1F-A1AD-B8A52D9EB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68584D0A-5BE2-4E1F-A1AD-B8A52D9EB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68584D0A-5BE2-4E1F-A1AD-B8A52D9EB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25C0E3B-C965-4518-BE37-CA74AC025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825C0E3B-C965-4518-BE37-CA74AC025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graphicEl>
                                              <a:dgm id="{825C0E3B-C965-4518-BE37-CA74AC025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CE717C5-2B9C-4B48-8D47-B7D035B63C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graphicEl>
                                              <a:dgm id="{5CE717C5-2B9C-4B48-8D47-B7D035B63C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5CE717C5-2B9C-4B48-8D47-B7D035B63C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E838DD-1B06-4510-844E-88008CD6C7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graphicEl>
                                              <a:dgm id="{55E838DD-1B06-4510-844E-88008CD6C7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55E838DD-1B06-4510-844E-88008CD6C7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F4D994F-E747-4736-AEA7-4D0EC0580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graphicEl>
                                              <a:dgm id="{EF4D994F-E747-4736-AEA7-4D0EC0580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graphicEl>
                                              <a:dgm id="{EF4D994F-E747-4736-AEA7-4D0EC0580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E129795-AAD9-40FA-8E4F-8C1FC97C2B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graphicEl>
                                              <a:dgm id="{3E129795-AAD9-40FA-8E4F-8C1FC97C2B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graphicEl>
                                              <a:dgm id="{3E129795-AAD9-40FA-8E4F-8C1FC97C2B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D8DC3A-1862-4E6C-9348-A1FDDB3AE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graphicEl>
                                              <a:dgm id="{26D8DC3A-1862-4E6C-9348-A1FDDB3AE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graphicEl>
                                              <a:dgm id="{26D8DC3A-1862-4E6C-9348-A1FDDB3AE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8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ndalus" pitchFamily="18" charset="-78"/>
                <a:cs typeface="+mn-cs"/>
              </a:rPr>
              <a:t>5</a:t>
            </a: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ndalus" pitchFamily="18" charset="-78"/>
                <a:cs typeface="+mn-cs"/>
              </a:rPr>
              <a:t>/تصنيف جون ويلسون,وتنقسم الى :</a:t>
            </a:r>
            <a:b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ndalus" pitchFamily="18" charset="-78"/>
                <a:cs typeface="+mn-cs"/>
              </a:rPr>
            </a:br>
            <a:endParaRPr lang="ar-S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+mn-cs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1412776"/>
          <a:ext cx="8424936" cy="492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2D0543-B768-4D28-A5DD-AEFEE2491B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22D0543-B768-4D28-A5DD-AEFEE2491B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8C670E-3EC1-416F-B5DD-A5376CC66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D88C670E-3EC1-416F-B5DD-A5376CC66B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3BEED6-D68D-4B31-B9B8-47211462D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103BEED6-D68D-4B31-B9B8-47211462D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2E4473-6E28-41E9-BF87-31FE102D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822E4473-6E28-41E9-BF87-31FE102D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4A6F7E-33A4-41A8-B76D-BADAADF5D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8A4A6F7E-33A4-41A8-B76D-BADAADF5D9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744D2A-B6E1-4765-A401-91725D79C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E7744D2A-B6E1-4765-A401-91725D79CB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2A4B-F013-4334-BEE7-674E1B534F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6F3E2A4B-F013-4334-BEE7-674E1B534F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1E853D-F8E0-4422-99CB-A74AE9E8B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761E853D-F8E0-4422-99CB-A74AE9E8B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4258816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+mn-cs"/>
              </a:rPr>
              <a:t>6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+mn-cs"/>
              </a:rPr>
              <a:t>/تصنيف بلوم :</a:t>
            </a:r>
            <a:b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+mn-cs"/>
              </a:rPr>
            </a:b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+mn-cs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8841160" cy="2764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323528" y="4033912"/>
          <a:ext cx="8496944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DACBF-1A06-4114-81AD-D8984DDCA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0ADACBF-1A06-4114-81AD-D8984DDCAD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03C8E0-53C0-4C7E-A019-64DCACC81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5C03C8E0-53C0-4C7E-A019-64DCACC815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2A2F7B-3B1D-4F40-B58A-BE473C8F9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8F2A2F7B-3B1D-4F40-B58A-BE473C8F9C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8A13E2-08C9-4D46-8929-60A5B4964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468A13E2-08C9-4D46-8929-60A5B4964C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EE20044-B704-4276-93A7-5614F5D142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6EE20044-B704-4276-93A7-5614F5D142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EE70C7-67AA-49C3-829C-D5CBCD675F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F6EE70C7-67AA-49C3-829C-D5CBCD675F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E491BC-BE30-4E21-9B51-56285F02D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graphicEl>
                                              <a:dgm id="{8AE491BC-BE30-4E21-9B51-56285F02D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F8956EC-90A8-4E82-A5F0-18AC16CF78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FF8956EC-90A8-4E82-A5F0-18AC16CF78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 rev="1"/>
        </p:bldSub>
      </p:bldGraphic>
      <p:bldGraphic spid="5" grpId="0">
        <p:bldSub>
          <a:bldDgm bld="one" rev="1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ea typeface="Calibri"/>
              </a:rPr>
              <a:t/>
            </a:r>
            <a:br>
              <a:rPr lang="ar-SA" b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ea typeface="Calibri"/>
              </a:rPr>
            </a:br>
            <a:r>
              <a:rPr lang="ar-SA" b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ea typeface="Calibri"/>
              </a:rPr>
              <a:t>صياغة وطرح الاسئلة</a:t>
            </a:r>
            <a:r>
              <a:rPr lang="en-US" b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ea typeface="Calibri"/>
              </a:rPr>
              <a:t/>
            </a:r>
            <a:br>
              <a:rPr lang="en-US" b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ea typeface="Calibri"/>
              </a:rPr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6868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/>
        </p:nvGraphicFramePr>
        <p:xfrm>
          <a:off x="0" y="1397000"/>
          <a:ext cx="867645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أخطاء المعلمين في صياغة الأسئلة </a:t>
            </a:r>
            <a:r>
              <a:rPr lang="ar-SA" sz="4000" b="1" dirty="0" err="1" smtClean="0">
                <a:solidFill>
                  <a:schemeClr val="accent6">
                    <a:lumMod val="75000"/>
                  </a:schemeClr>
                </a:solidFill>
              </a:rPr>
              <a:t>التعليميه</a:t>
            </a:r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 الشفوية</a:t>
            </a:r>
          </a:p>
          <a:p>
            <a:endParaRPr lang="ar-SA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97289D-BAB6-429C-9909-2F8863050F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0997289D-BAB6-429C-9909-2F8863050F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037ACA-AC13-43F3-97BE-8C4D7CC1C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D1037ACA-AC13-43F3-97BE-8C4D7CC1CA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3D0ACD9-3A25-4015-B4F0-7B3B6193A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A3D0ACD9-3A25-4015-B4F0-7B3B6193A7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BFADDF-A284-4F32-A6F3-33F471F99D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E9BFADDF-A284-4F32-A6F3-33F471F99D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653F3FD-FE2C-4BCD-9DDA-A4E909385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7653F3FD-FE2C-4BCD-9DDA-A4E909385C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F345706-A241-4591-82FF-EE0B9DEDD7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graphicEl>
                                              <a:dgm id="{8F345706-A241-4591-82FF-EE0B9DEDD7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F0558F-510A-4165-9287-6F81F0DD7A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6">
                                            <p:graphicEl>
                                              <a:dgm id="{BBF0558F-510A-4165-9287-6F81F0DD7A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15F2FA3-AA51-4ACC-8140-53753AEFD8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>
                                            <p:graphicEl>
                                              <a:dgm id="{E15F2FA3-AA51-4ACC-8140-53753AEFD8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اساليب </a:t>
            </a:r>
            <a:r>
              <a:rPr lang="ar-SA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توجية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السؤال </a:t>
            </a:r>
            <a:r>
              <a:rPr lang="ar-SA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وإلقائة</a:t>
            </a: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0" y="908720"/>
          <a:ext cx="874846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C802D76-47D2-4A98-A7CF-6CC7EFE98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5C802D76-47D2-4A98-A7CF-6CC7EFE98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18500B-B4E2-4C30-B880-B6998AACFA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B918500B-B4E2-4C30-B880-B6998AACFA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A7B642-FDBD-4923-B0E6-9E3A38273B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BBA7B642-FDBD-4923-B0E6-9E3A38273B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20B101-2BE0-4FE6-A2B4-92470A607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BB20B101-2BE0-4FE6-A2B4-92470A6074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90A5B7-2DA9-4FA9-842A-89A57F79A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DF90A5B7-2DA9-4FA9-842A-89A57F79AA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5AECDE-EDE7-4706-8499-8F030ED49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E85AECDE-EDE7-4706-8499-8F030ED49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8E92647-81D7-4598-9819-C8901AD2D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F8E92647-81D7-4598-9819-C8901AD2D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FA8228-E6DD-47E8-A860-CCCC473C03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3BFA8228-E6DD-47E8-A860-CCCC473C03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68740F-7521-4261-976F-5C85D08A9F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dgm id="{4A68740F-7521-4261-976F-5C85D08A9F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36B8137-253B-4853-851F-7FD072B4D0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dgm id="{636B8137-253B-4853-851F-7FD072B4D0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6" grpId="0">
        <p:bldSub>
          <a:bldDgm bld="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انفجار 1 3"/>
          <p:cNvSpPr/>
          <p:nvPr/>
        </p:nvSpPr>
        <p:spPr>
          <a:xfrm>
            <a:off x="0" y="908720"/>
            <a:ext cx="9144000" cy="4464496"/>
          </a:xfrm>
          <a:prstGeom prst="irregularSeal1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ورقة عمل 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تحضير 1"/>
          <p:cNvSpPr/>
          <p:nvPr/>
        </p:nvSpPr>
        <p:spPr>
          <a:xfrm>
            <a:off x="1043608" y="332656"/>
            <a:ext cx="7362674" cy="936104"/>
          </a:xfrm>
          <a:prstGeom prst="flowChartPrepar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endParaRPr lang="ar-SA" sz="32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lvl="0" algn="ctr"/>
            <a:endParaRPr lang="ar-SA" sz="32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lvl="0" algn="ctr"/>
            <a:r>
              <a:rPr lang="ar-SA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أساليب تقديم موضوع </a:t>
            </a:r>
            <a:r>
              <a:rPr lang="ar-SA" sz="32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الدرس:</a:t>
            </a:r>
            <a:endParaRPr lang="ar-SA" sz="32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lvl="0" algn="ctr"/>
            <a:endParaRPr lang="ar-SA" sz="32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algn="ctr"/>
            <a:endParaRPr lang="ar-SA" sz="3200" b="1" i="1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1397000"/>
          <a:ext cx="8496944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63C4A7-7F9F-4E5F-A52D-6A258BC60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E63C4A7-7F9F-4E5F-A52D-6A258BC60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E63C4A7-7F9F-4E5F-A52D-6A258BC60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A2CEA3-EC17-4C33-9064-3325FA349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8A2CEA3-EC17-4C33-9064-3325FA349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8A2CEA3-EC17-4C33-9064-3325FA349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74C214-768A-4321-9BF6-9A3CDA53E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AD74C214-768A-4321-9BF6-9A3CDA53E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AD74C214-768A-4321-9BF6-9A3CDA53E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CF87CB-9A60-4FE9-A4CC-2EA6ADE3E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8CF87CB-9A60-4FE9-A4CC-2EA6ADE3E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8CF87CB-9A60-4FE9-A4CC-2EA6ADE3E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61B926-23B8-4FF1-B79E-125B3AA75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5861B926-23B8-4FF1-B79E-125B3AA75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5861B926-23B8-4FF1-B79E-125B3AA75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 bld="one" rev="1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تحضير 1"/>
          <p:cNvSpPr/>
          <p:nvPr/>
        </p:nvSpPr>
        <p:spPr>
          <a:xfrm>
            <a:off x="0" y="476672"/>
            <a:ext cx="9144000" cy="2420888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تتأثر مهارة تقديم الدرس </a:t>
            </a:r>
            <a:r>
              <a:rPr lang="ar-SA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بالعلاقة 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والتقبل العاطفي بين المعلم وتلاميذه, ويؤثر ذلك على التفاعل الصفي وخاصة من الجوانب </a:t>
            </a:r>
            <a:r>
              <a:rPr lang="ar-SA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التالية: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endParaRPr lang="en-US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ar-SA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0" y="3429000"/>
          <a:ext cx="9144000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A2A739F-4FAD-44F4-A2CC-83E429577E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AA2A739F-4FAD-44F4-A2CC-83E429577E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83BB0A-A583-4CA3-BFF0-8B264D947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graphicEl>
                                              <a:dgm id="{B083BB0A-A583-4CA3-BFF0-8B264D947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F03203-18F1-4105-B6E6-574524EF0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graphicEl>
                                              <a:dgm id="{56F03203-18F1-4105-B6E6-574524EF0B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B5BADD9-C1ED-452C-A4E6-5D7EED5A9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dgm id="{2B5BADD9-C1ED-452C-A4E6-5D7EED5A92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93B7F0E-6291-4902-8B4C-679E9C38B8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graphicEl>
                                              <a:dgm id="{793B7F0E-6291-4902-8B4C-679E9C38B8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51112" y="980728"/>
            <a:ext cx="7992888" cy="525658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ويهتم </a:t>
            </a:r>
            <a:r>
              <a:rPr lang="ar-SA" sz="3200" b="1" u="sng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أوزابل</a:t>
            </a:r>
            <a:r>
              <a:rPr lang="ar-SA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في نموذجه التعلم ذو المعنى بما يسمى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المنظم المتقدم</a:t>
            </a: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والذي يعني مقدمة عامة تتضمن الأفكار الأساسية في الدرس التي تحمل محتوى موضوع الدرس بحيث يتم تنظيم تتابع المعلومات والأفكار بطريقة منطقية حسب خصائص </a:t>
            </a:r>
            <a:r>
              <a:rPr lang="ar-S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التلاميذ 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وأكد على ذلك </a:t>
            </a:r>
            <a:r>
              <a:rPr lang="ar-SA" sz="3200" b="1" u="sng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ريجليوت</a:t>
            </a:r>
            <a:r>
              <a:rPr lang="ar-SA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في نموذجه التدريس المفصل بأهمية المقدمة الشاملة والمقدمة الجزئية</a:t>
            </a:r>
            <a:endParaRPr lang="ar-S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3" descr="C:\Users\CT\Desktop\1\1\1 (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00198" cy="6858000"/>
          </a:xfrm>
          <a:prstGeom prst="rect">
            <a:avLst/>
          </a:prstGeom>
          <a:noFill/>
        </p:spPr>
      </p:pic>
      <p:pic>
        <p:nvPicPr>
          <p:cNvPr id="4" name="Picture 3" descr="C:\Users\CT\Desktop\1\1\1 (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6519">
            <a:off x="-173471" y="1811594"/>
            <a:ext cx="1500198" cy="4973978"/>
          </a:xfrm>
          <a:prstGeom prst="rect">
            <a:avLst/>
          </a:prstGeom>
          <a:noFill/>
        </p:spPr>
      </p:pic>
      <p:pic>
        <p:nvPicPr>
          <p:cNvPr id="5" name="Picture 3" descr="C:\Users\CT\Desktop\1\1\1 (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52851">
            <a:off x="-92015" y="3132015"/>
            <a:ext cx="1500198" cy="364331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57224" y="0"/>
            <a:ext cx="6986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أنواع التقديم لموضوع الدرس</a:t>
            </a:r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1214422"/>
            <a:ext cx="714380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التقديم الموجه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:ويهدف المعلم من خلاله إثارة تفكير التلاميذ نحو عناصر الدرس.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 descr="4371ct9pvum0c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7050"/>
            <a:ext cx="1528763" cy="2520950"/>
          </a:xfrm>
          <a:prstGeom prst="rect">
            <a:avLst/>
          </a:prstGeom>
          <a:noFill/>
        </p:spPr>
      </p:pic>
      <p:pic>
        <p:nvPicPr>
          <p:cNvPr id="5" name="Picture 10" descr="7865vd25631uf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8934"/>
            <a:ext cx="1419225" cy="190500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43042" y="3000372"/>
            <a:ext cx="7286676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التقديم الرابط :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ويهدف المعلم من خلاله الربط بين المادة السابقة للتعلم والمادة الجديدة.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14480" y="4786322"/>
            <a:ext cx="7215238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التقديم القياسي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:ويهدف المعلم من خلاله دراسة ماتم</a:t>
            </a:r>
            <a:r>
              <a:rPr lang="ar-SA" sz="3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تعلمه قبل الولوج إلى تعلم جديد</a:t>
            </a:r>
            <a:r>
              <a:rPr kumimoji="0" lang="ar-S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204864"/>
          <a:ext cx="8229600" cy="392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تمرير أفقي 5"/>
          <p:cNvSpPr/>
          <p:nvPr/>
        </p:nvSpPr>
        <p:spPr>
          <a:xfrm>
            <a:off x="3059832" y="332656"/>
            <a:ext cx="5472608" cy="13213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4000" dirty="0" smtClean="0"/>
          </a:p>
          <a:p>
            <a:pPr algn="ctr"/>
            <a:r>
              <a:rPr lang="ar-SA" sz="4000" dirty="0" smtClean="0"/>
              <a:t>مكونات مهارة الدرس</a:t>
            </a:r>
          </a:p>
          <a:p>
            <a:pPr algn="ctr"/>
            <a:endParaRPr lang="ar-SA" sz="4000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411F4C-B5BC-4AC4-A73E-CA496D6BE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9411F4C-B5BC-4AC4-A73E-CA496D6BE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9411F4C-B5BC-4AC4-A73E-CA496D6BE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46E3DA-DEBB-436B-8B37-D0218EF45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6A46E3DA-DEBB-436B-8B37-D0218EF45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A46E3DA-DEBB-436B-8B37-D0218EF45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9EF3E8-D413-4B9A-88D6-FB4E54E5E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E79EF3E8-D413-4B9A-88D6-FB4E54E5E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79EF3E8-D413-4B9A-88D6-FB4E54E5E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E48FFC-EFF5-49D4-A428-F5A040EE7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CDE48FFC-EFF5-49D4-A428-F5A040EE7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CDE48FFC-EFF5-49D4-A428-F5A040EE7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449185-BFE7-475A-9C01-2A3E1DDD2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B6449185-BFE7-475A-9C01-2A3E1DDD2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6449185-BFE7-475A-9C01-2A3E1DDD2D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4A5CC7-FD90-4E30-990B-72E8C81F0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004A5CC7-FD90-4E30-990B-72E8C81F0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004A5CC7-FD90-4E30-990B-72E8C81F0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755576" y="404664"/>
          <a:ext cx="784887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3320C9-FDE9-4970-96FC-E5F08C7882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93320C9-FDE9-4970-96FC-E5F08C7882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93320C9-FDE9-4970-96FC-E5F08C7882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F28522-8E7C-4D1F-AE02-CD862F3C1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5F28522-8E7C-4D1F-AE02-CD862F3C1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5F28522-8E7C-4D1F-AE02-CD862F3C1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27F926-F5FA-44B4-96FA-631D0412D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627F926-F5FA-44B4-96FA-631D0412D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627F926-F5FA-44B4-96FA-631D0412D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E62883-A2E4-43F6-9CAD-73F0BB708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C6E62883-A2E4-43F6-9CAD-73F0BB708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C6E62883-A2E4-43F6-9CAD-73F0BB708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977AA-284A-4D64-AEB3-364D0F994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DF977AA-284A-4D64-AEB3-364D0F994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DF977AA-284A-4D64-AEB3-364D0F994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67CBD5-B32B-40F7-AB3A-0878E3F31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567CBD5-B32B-40F7-AB3A-0878E3F31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567CBD5-B32B-40F7-AB3A-0878E3F31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5AEDAC-A0DA-4B07-A098-EBFFBD21D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775AEDAC-A0DA-4B07-A098-EBFFBD21D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775AEDAC-A0DA-4B07-A098-EBFFBD21D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6F0E3C-E212-46F0-A6A1-B00A96A72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5B6F0E3C-E212-46F0-A6A1-B00A96A72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5B6F0E3C-E212-46F0-A6A1-B00A96A72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1004</Words>
  <Application>Microsoft Office PowerPoint</Application>
  <PresentationFormat>On-screen Show (4:3)</PresentationFormat>
  <Paragraphs>186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سمة Office</vt:lpstr>
      <vt:lpstr>Slide 1</vt:lpstr>
      <vt:lpstr> تقديم وغلق الدرس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تعريف السؤال:</vt:lpstr>
      <vt:lpstr>اهداف الاسئلة وأغراضها في الموقف التعليمي</vt:lpstr>
      <vt:lpstr>الشروط الاساسية عند صياغة الاسئلة</vt:lpstr>
      <vt:lpstr> انواع الاسئلة : </vt:lpstr>
      <vt:lpstr>Slide 27</vt:lpstr>
      <vt:lpstr>Slide 28</vt:lpstr>
      <vt:lpstr>Slide 29</vt:lpstr>
      <vt:lpstr>Slide 30</vt:lpstr>
      <vt:lpstr>Slide 31</vt:lpstr>
      <vt:lpstr>4/تصنيف ستال وانزالون: </vt:lpstr>
      <vt:lpstr>5/تصنيف جون ويلسون,وتنقسم الى : </vt:lpstr>
      <vt:lpstr>6/تصنيف بلوم : </vt:lpstr>
      <vt:lpstr> صياغة وطرح الاسئلة </vt:lpstr>
      <vt:lpstr>Slide 36</vt:lpstr>
      <vt:lpstr>اساليب توجية السؤال وإلقائة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مهارة غلق الدرس</dc:title>
  <dc:creator>user</dc:creator>
  <cp:lastModifiedBy>toshiba</cp:lastModifiedBy>
  <cp:revision>77</cp:revision>
  <dcterms:created xsi:type="dcterms:W3CDTF">2012-11-08T16:38:32Z</dcterms:created>
  <dcterms:modified xsi:type="dcterms:W3CDTF">2012-11-16T18:08:11Z</dcterms:modified>
</cp:coreProperties>
</file>