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0163-E3DA-4970-98B3-27F77ADB163C}" type="datetimeFigureOut">
              <a:rPr lang="en-US" smtClean="0"/>
              <a:t>9/19/2007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92C5-34EF-44AB-8143-11213E0F0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0163-E3DA-4970-98B3-27F77ADB163C}" type="datetimeFigureOut">
              <a:rPr lang="en-US" smtClean="0"/>
              <a:t>9/19/2007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92C5-34EF-44AB-8143-11213E0F0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0163-E3DA-4970-98B3-27F77ADB163C}" type="datetimeFigureOut">
              <a:rPr lang="en-US" smtClean="0"/>
              <a:t>9/19/2007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92C5-34EF-44AB-8143-11213E0F0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0163-E3DA-4970-98B3-27F77ADB163C}" type="datetimeFigureOut">
              <a:rPr lang="en-US" smtClean="0"/>
              <a:t>9/19/2007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92C5-34EF-44AB-8143-11213E0F0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0163-E3DA-4970-98B3-27F77ADB163C}" type="datetimeFigureOut">
              <a:rPr lang="en-US" smtClean="0"/>
              <a:t>9/19/2007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92C5-34EF-44AB-8143-11213E0F0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0163-E3DA-4970-98B3-27F77ADB163C}" type="datetimeFigureOut">
              <a:rPr lang="en-US" smtClean="0"/>
              <a:t>9/19/2007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92C5-34EF-44AB-8143-11213E0F0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0163-E3DA-4970-98B3-27F77ADB163C}" type="datetimeFigureOut">
              <a:rPr lang="en-US" smtClean="0"/>
              <a:t>9/19/2007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92C5-34EF-44AB-8143-11213E0F0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0163-E3DA-4970-98B3-27F77ADB163C}" type="datetimeFigureOut">
              <a:rPr lang="en-US" smtClean="0"/>
              <a:t>9/19/2007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92C5-34EF-44AB-8143-11213E0F0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0163-E3DA-4970-98B3-27F77ADB163C}" type="datetimeFigureOut">
              <a:rPr lang="en-US" smtClean="0"/>
              <a:t>9/19/2007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92C5-34EF-44AB-8143-11213E0F0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0163-E3DA-4970-98B3-27F77ADB163C}" type="datetimeFigureOut">
              <a:rPr lang="en-US" smtClean="0"/>
              <a:t>9/19/2007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92C5-34EF-44AB-8143-11213E0F0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A0163-E3DA-4970-98B3-27F77ADB163C}" type="datetimeFigureOut">
              <a:rPr lang="en-US" smtClean="0"/>
              <a:t>9/19/2007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92C5-34EF-44AB-8143-11213E0F0E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A0163-E3DA-4970-98B3-27F77ADB163C}" type="datetimeFigureOut">
              <a:rPr lang="en-US" smtClean="0"/>
              <a:t>9/19/2007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92C5-34EF-44AB-8143-11213E0F0E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124200" y="152400"/>
            <a:ext cx="2438400" cy="6858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نواقض</a:t>
            </a:r>
            <a:r>
              <a:rPr lang="ar-SA" dirty="0" smtClean="0"/>
              <a:t> </a:t>
            </a:r>
            <a:r>
              <a:rPr lang="ar-SA" b="1" dirty="0" smtClean="0"/>
              <a:t>الإيمان</a:t>
            </a:r>
            <a:endParaRPr lang="en-US" b="1" dirty="0"/>
          </a:p>
        </p:txBody>
      </p:sp>
      <p:sp>
        <p:nvSpPr>
          <p:cNvPr id="8" name="سهم للأسفل 7"/>
          <p:cNvSpPr/>
          <p:nvPr/>
        </p:nvSpPr>
        <p:spPr>
          <a:xfrm>
            <a:off x="4114800" y="914400"/>
            <a:ext cx="484632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شكل بيضاوي 8"/>
          <p:cNvSpPr/>
          <p:nvPr/>
        </p:nvSpPr>
        <p:spPr>
          <a:xfrm>
            <a:off x="3429000" y="1752600"/>
            <a:ext cx="1905000" cy="914400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b="1" dirty="0" err="1" smtClean="0"/>
              <a:t>انواعها</a:t>
            </a:r>
            <a:endParaRPr lang="en-US" b="1" dirty="0"/>
          </a:p>
        </p:txBody>
      </p:sp>
      <p:cxnSp>
        <p:nvCxnSpPr>
          <p:cNvPr id="11" name="رابط كسهم مستقيم 10"/>
          <p:cNvCxnSpPr/>
          <p:nvPr/>
        </p:nvCxnSpPr>
        <p:spPr>
          <a:xfrm>
            <a:off x="5181600" y="26670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شكل بيضاوي 11"/>
          <p:cNvSpPr/>
          <p:nvPr/>
        </p:nvSpPr>
        <p:spPr>
          <a:xfrm>
            <a:off x="3962400" y="3886200"/>
            <a:ext cx="1371600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نواقض قولية</a:t>
            </a:r>
            <a:endParaRPr lang="en-US" dirty="0"/>
          </a:p>
        </p:txBody>
      </p:sp>
      <p:cxnSp>
        <p:nvCxnSpPr>
          <p:cNvPr id="14" name="رابط كسهم مستقيم 13"/>
          <p:cNvCxnSpPr/>
          <p:nvPr/>
        </p:nvCxnSpPr>
        <p:spPr>
          <a:xfrm>
            <a:off x="4495800" y="2895600"/>
            <a:ext cx="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شكل بيضاوي 18"/>
          <p:cNvSpPr/>
          <p:nvPr/>
        </p:nvSpPr>
        <p:spPr>
          <a:xfrm>
            <a:off x="5791200" y="3657600"/>
            <a:ext cx="1219200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نواقض اعتقا دية</a:t>
            </a:r>
            <a:endParaRPr lang="en-US" dirty="0"/>
          </a:p>
        </p:txBody>
      </p:sp>
      <p:cxnSp>
        <p:nvCxnSpPr>
          <p:cNvPr id="21" name="رابط كسهم مستقيم 20"/>
          <p:cNvCxnSpPr/>
          <p:nvPr/>
        </p:nvCxnSpPr>
        <p:spPr>
          <a:xfrm flipH="1">
            <a:off x="3276600" y="2743200"/>
            <a:ext cx="3810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شكل بيضاوي 22"/>
          <p:cNvSpPr/>
          <p:nvPr/>
        </p:nvSpPr>
        <p:spPr>
          <a:xfrm>
            <a:off x="2209800" y="3810000"/>
            <a:ext cx="1371600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نواقض عملية</a:t>
            </a:r>
            <a:endParaRPr lang="en-US" dirty="0"/>
          </a:p>
        </p:txBody>
      </p:sp>
      <p:cxnSp>
        <p:nvCxnSpPr>
          <p:cNvPr id="26" name="رابط كسهم مستقيم 25"/>
          <p:cNvCxnSpPr/>
          <p:nvPr/>
        </p:nvCxnSpPr>
        <p:spPr>
          <a:xfrm>
            <a:off x="7162800" y="4191000"/>
            <a:ext cx="609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كسهم مستقيم 26"/>
          <p:cNvCxnSpPr/>
          <p:nvPr/>
        </p:nvCxnSpPr>
        <p:spPr>
          <a:xfrm>
            <a:off x="6705600" y="4572000"/>
            <a:ext cx="533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رابط كسهم مستقيم 27"/>
          <p:cNvCxnSpPr/>
          <p:nvPr/>
        </p:nvCxnSpPr>
        <p:spPr>
          <a:xfrm>
            <a:off x="6248400" y="4648200"/>
            <a:ext cx="304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 flipH="1">
            <a:off x="4191000" y="4876800"/>
            <a:ext cx="1524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مستطيل مستدير الزوايا 34"/>
          <p:cNvSpPr/>
          <p:nvPr/>
        </p:nvSpPr>
        <p:spPr>
          <a:xfrm>
            <a:off x="8001000" y="4648200"/>
            <a:ext cx="914400" cy="914400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الشرك بالله</a:t>
            </a:r>
            <a:endParaRPr lang="en-US" dirty="0"/>
          </a:p>
        </p:txBody>
      </p:sp>
      <p:sp>
        <p:nvSpPr>
          <p:cNvPr id="36" name="مستطيل مستدير الزوايا 35"/>
          <p:cNvSpPr/>
          <p:nvPr/>
        </p:nvSpPr>
        <p:spPr>
          <a:xfrm>
            <a:off x="7010400" y="5257800"/>
            <a:ext cx="914400" cy="9144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الشك بأحكام الله</a:t>
            </a:r>
            <a:endParaRPr lang="en-US" dirty="0"/>
          </a:p>
        </p:txBody>
      </p:sp>
      <p:sp>
        <p:nvSpPr>
          <p:cNvPr id="37" name="مستطيل مستدير الزوايا 36"/>
          <p:cNvSpPr/>
          <p:nvPr/>
        </p:nvSpPr>
        <p:spPr>
          <a:xfrm>
            <a:off x="5867400" y="5410200"/>
            <a:ext cx="914400" cy="9144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النفاق </a:t>
            </a:r>
            <a:r>
              <a:rPr lang="ar-SA" dirty="0" err="1" smtClean="0"/>
              <a:t>الإعتقادي</a:t>
            </a:r>
            <a:endParaRPr lang="en-US" dirty="0"/>
          </a:p>
        </p:txBody>
      </p:sp>
      <p:cxnSp>
        <p:nvCxnSpPr>
          <p:cNvPr id="40" name="رابط كسهم مستقيم 39"/>
          <p:cNvCxnSpPr/>
          <p:nvPr/>
        </p:nvCxnSpPr>
        <p:spPr>
          <a:xfrm>
            <a:off x="4953000" y="4800600"/>
            <a:ext cx="762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مستطيل مستدير الزوايا 40"/>
          <p:cNvSpPr/>
          <p:nvPr/>
        </p:nvSpPr>
        <p:spPr>
          <a:xfrm>
            <a:off x="4724400" y="5486400"/>
            <a:ext cx="914400" cy="9144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السب </a:t>
            </a:r>
            <a:r>
              <a:rPr lang="ar-SA" dirty="0" err="1" smtClean="0"/>
              <a:t>والإستهزاء</a:t>
            </a:r>
            <a:r>
              <a:rPr lang="ar-SA" dirty="0" smtClean="0"/>
              <a:t> بالله</a:t>
            </a:r>
            <a:endParaRPr lang="en-US" dirty="0"/>
          </a:p>
        </p:txBody>
      </p:sp>
      <p:sp>
        <p:nvSpPr>
          <p:cNvPr id="42" name="مستطيل مستدير الزوايا 41"/>
          <p:cNvSpPr/>
          <p:nvPr/>
        </p:nvSpPr>
        <p:spPr>
          <a:xfrm>
            <a:off x="762000" y="4572000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الشرك بالعمل</a:t>
            </a:r>
            <a:endParaRPr lang="en-US" dirty="0"/>
          </a:p>
        </p:txBody>
      </p:sp>
      <p:sp>
        <p:nvSpPr>
          <p:cNvPr id="43" name="مستطيل مستدير الزوايا 42"/>
          <p:cNvSpPr/>
          <p:nvPr/>
        </p:nvSpPr>
        <p:spPr>
          <a:xfrm>
            <a:off x="1905000" y="5181600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السحر</a:t>
            </a:r>
            <a:endParaRPr lang="en-US" dirty="0"/>
          </a:p>
        </p:txBody>
      </p:sp>
      <p:sp>
        <p:nvSpPr>
          <p:cNvPr id="44" name="مستطيل مستدير الزوايا 43"/>
          <p:cNvSpPr/>
          <p:nvPr/>
        </p:nvSpPr>
        <p:spPr>
          <a:xfrm>
            <a:off x="3657600" y="5562600"/>
            <a:ext cx="914400" cy="9144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السحر </a:t>
            </a:r>
            <a:r>
              <a:rPr lang="ar-SA" dirty="0" err="1" smtClean="0"/>
              <a:t>و</a:t>
            </a:r>
            <a:r>
              <a:rPr lang="ar-SA" dirty="0" smtClean="0"/>
              <a:t> ادعاء علم الغيب</a:t>
            </a:r>
            <a:endParaRPr lang="en-US" dirty="0"/>
          </a:p>
        </p:txBody>
      </p:sp>
      <p:cxnSp>
        <p:nvCxnSpPr>
          <p:cNvPr id="47" name="رابط كسهم مستقيم 46"/>
          <p:cNvCxnSpPr/>
          <p:nvPr/>
        </p:nvCxnSpPr>
        <p:spPr>
          <a:xfrm flipH="1">
            <a:off x="1676400" y="4343400"/>
            <a:ext cx="457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رابط كسهم مستقيم 49"/>
          <p:cNvCxnSpPr/>
          <p:nvPr/>
        </p:nvCxnSpPr>
        <p:spPr>
          <a:xfrm flipH="1">
            <a:off x="2362200" y="4724400"/>
            <a:ext cx="152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28</Words>
  <Application>Microsoft Office PowerPoint</Application>
  <PresentationFormat>عرض على الشاشة (3:4)‏</PresentationFormat>
  <Paragraphs>12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الشريحة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Thamer</dc:creator>
  <cp:lastModifiedBy>Thamer</cp:lastModifiedBy>
  <cp:revision>5</cp:revision>
  <dcterms:created xsi:type="dcterms:W3CDTF">2007-09-19T10:10:57Z</dcterms:created>
  <dcterms:modified xsi:type="dcterms:W3CDTF">2007-09-19T10:46:05Z</dcterms:modified>
</cp:coreProperties>
</file>