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20" r:id="rId1"/>
  </p:sldMasterIdLst>
  <p:notesMasterIdLst>
    <p:notesMasterId r:id="rId38"/>
  </p:notesMasterIdLst>
  <p:sldIdLst>
    <p:sldId id="290" r:id="rId2"/>
    <p:sldId id="291" r:id="rId3"/>
    <p:sldId id="292" r:id="rId4"/>
    <p:sldId id="293" r:id="rId5"/>
    <p:sldId id="294" r:id="rId6"/>
    <p:sldId id="270" r:id="rId7"/>
    <p:sldId id="271" r:id="rId8"/>
    <p:sldId id="272" r:id="rId9"/>
    <p:sldId id="273" r:id="rId10"/>
    <p:sldId id="274" r:id="rId11"/>
    <p:sldId id="275" r:id="rId12"/>
    <p:sldId id="256" r:id="rId13"/>
    <p:sldId id="257" r:id="rId14"/>
    <p:sldId id="258" r:id="rId15"/>
    <p:sldId id="259" r:id="rId16"/>
    <p:sldId id="261" r:id="rId17"/>
    <p:sldId id="263" r:id="rId18"/>
    <p:sldId id="264" r:id="rId19"/>
    <p:sldId id="265" r:id="rId20"/>
    <p:sldId id="266" r:id="rId21"/>
    <p:sldId id="267" r:id="rId22"/>
    <p:sldId id="268" r:id="rId23"/>
    <p:sldId id="269"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95" r:id="rId37"/>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4380"/>
    <p:restoredTop sz="94660"/>
  </p:normalViewPr>
  <p:slideViewPr>
    <p:cSldViewPr>
      <p:cViewPr varScale="1">
        <p:scale>
          <a:sx n="67" d="100"/>
          <a:sy n="67" d="100"/>
        </p:scale>
        <p:origin x="-60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72"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F70476-3861-4B41-B605-740413261F7D}" type="doc">
      <dgm:prSet loTypeId="urn:microsoft.com/office/officeart/2005/8/layout/radial5" loCatId="relationship" qsTypeId="urn:microsoft.com/office/officeart/2005/8/quickstyle/simple1" qsCatId="simple" csTypeId="urn:microsoft.com/office/officeart/2005/8/colors/accent1_1" csCatId="accent1" phldr="1"/>
      <dgm:spPr/>
      <dgm:t>
        <a:bodyPr/>
        <a:lstStyle/>
        <a:p>
          <a:endParaRPr lang="en-US"/>
        </a:p>
      </dgm:t>
    </dgm:pt>
    <dgm:pt modelId="{423463A0-E0C8-4E32-9DD2-FBB9DD4F8C58}">
      <dgm:prSet phldrT="[Text]" custT="1"/>
      <dgm:spPr/>
      <dgm:t>
        <a:bodyPr/>
        <a:lstStyle/>
        <a:p>
          <a:pPr rtl="1"/>
          <a:r>
            <a:rPr kumimoji="0" lang="ar-SA" sz="2000" b="1" i="0" u="none" strike="noStrike" cap="none" spc="0" normalizeH="0" baseline="0" noProof="0" dirty="0" smtClean="0">
              <a:ln/>
              <a:effectLst/>
              <a:uLnTx/>
              <a:uFillTx/>
              <a:latin typeface="+mn-lt"/>
              <a:ea typeface="+mn-ea"/>
              <a:cs typeface="+mn-cs"/>
            </a:rPr>
            <a:t>مواردها(بيت مال المسلمين):</a:t>
          </a:r>
          <a:endParaRPr lang="en-US" sz="2000" b="1" dirty="0"/>
        </a:p>
      </dgm:t>
    </dgm:pt>
    <dgm:pt modelId="{1D177616-E8AE-4841-979A-144890BD910B}" type="parTrans" cxnId="{691AE074-16ED-469E-AD60-782D54FD28E8}">
      <dgm:prSet/>
      <dgm:spPr/>
      <dgm:t>
        <a:bodyPr/>
        <a:lstStyle/>
        <a:p>
          <a:endParaRPr lang="en-US"/>
        </a:p>
      </dgm:t>
    </dgm:pt>
    <dgm:pt modelId="{9EDD197E-49B2-4578-A9B9-83B76ACA9681}" type="sibTrans" cxnId="{691AE074-16ED-469E-AD60-782D54FD28E8}">
      <dgm:prSet/>
      <dgm:spPr/>
      <dgm:t>
        <a:bodyPr/>
        <a:lstStyle/>
        <a:p>
          <a:endParaRPr lang="en-US"/>
        </a:p>
      </dgm:t>
    </dgm:pt>
    <dgm:pt modelId="{0C6EF24C-775D-4F9B-AA79-03A6516B8BF3}">
      <dgm:prSet phldrT="[Text]" custT="1"/>
      <dgm:spPr/>
      <dgm:t>
        <a:bodyPr/>
        <a:lstStyle/>
        <a:p>
          <a:r>
            <a:rPr lang="ar-SA" sz="2000" b="1" dirty="0" smtClean="0"/>
            <a:t>المعادن</a:t>
          </a:r>
          <a:endParaRPr lang="en-US" sz="2000" b="1" dirty="0"/>
        </a:p>
      </dgm:t>
    </dgm:pt>
    <dgm:pt modelId="{EDD38883-3A6F-4AAC-875A-AD53369338B2}" type="parTrans" cxnId="{436DCA2B-62F1-4052-AE07-6124E1B0C7CC}">
      <dgm:prSet/>
      <dgm:spPr/>
      <dgm:t>
        <a:bodyPr/>
        <a:lstStyle/>
        <a:p>
          <a:endParaRPr lang="en-US"/>
        </a:p>
      </dgm:t>
    </dgm:pt>
    <dgm:pt modelId="{D63F2DEE-FE0F-4EF9-A445-1DAA4ED54883}" type="sibTrans" cxnId="{436DCA2B-62F1-4052-AE07-6124E1B0C7CC}">
      <dgm:prSet/>
      <dgm:spPr/>
      <dgm:t>
        <a:bodyPr/>
        <a:lstStyle/>
        <a:p>
          <a:endParaRPr lang="en-US"/>
        </a:p>
      </dgm:t>
    </dgm:pt>
    <dgm:pt modelId="{054413DC-F2BD-4B9D-8A81-B7D6ED4B7D0C}">
      <dgm:prSet phldrT="[Text]" custT="1"/>
      <dgm:spPr/>
      <dgm:t>
        <a:bodyPr/>
        <a:lstStyle/>
        <a:p>
          <a:r>
            <a:rPr lang="ar-SA" sz="2000" b="1" dirty="0" smtClean="0"/>
            <a:t>الفئ</a:t>
          </a:r>
          <a:endParaRPr lang="en-US" sz="2000" b="1" dirty="0"/>
        </a:p>
      </dgm:t>
    </dgm:pt>
    <dgm:pt modelId="{583D0D89-E6CC-46D4-BF55-84782247EB7C}" type="parTrans" cxnId="{F7616880-CE2B-4C93-924C-DAF6AFBE897A}">
      <dgm:prSet/>
      <dgm:spPr/>
      <dgm:t>
        <a:bodyPr/>
        <a:lstStyle/>
        <a:p>
          <a:endParaRPr lang="en-US"/>
        </a:p>
      </dgm:t>
    </dgm:pt>
    <dgm:pt modelId="{B74B149D-83D5-4481-A39A-71ADC5FC0EE1}" type="sibTrans" cxnId="{F7616880-CE2B-4C93-924C-DAF6AFBE897A}">
      <dgm:prSet/>
      <dgm:spPr/>
      <dgm:t>
        <a:bodyPr/>
        <a:lstStyle/>
        <a:p>
          <a:endParaRPr lang="en-US"/>
        </a:p>
      </dgm:t>
    </dgm:pt>
    <dgm:pt modelId="{B1090B08-B706-4CE0-B4CF-A5A471207666}">
      <dgm:prSet phldrT="[Text]" custT="1"/>
      <dgm:spPr/>
      <dgm:t>
        <a:bodyPr/>
        <a:lstStyle/>
        <a:p>
          <a:r>
            <a:rPr lang="ar-SA" sz="2000" b="1" dirty="0" smtClean="0"/>
            <a:t>خمس الغنائم</a:t>
          </a:r>
          <a:endParaRPr lang="en-US" sz="2000" b="1" dirty="0"/>
        </a:p>
      </dgm:t>
    </dgm:pt>
    <dgm:pt modelId="{3A094C09-015F-4F3A-9AC2-84224F748D3F}" type="parTrans" cxnId="{77DA0085-7B1B-449A-9236-D7D3030D7EFE}">
      <dgm:prSet/>
      <dgm:spPr/>
      <dgm:t>
        <a:bodyPr/>
        <a:lstStyle/>
        <a:p>
          <a:endParaRPr lang="en-US"/>
        </a:p>
      </dgm:t>
    </dgm:pt>
    <dgm:pt modelId="{2EC01186-CF06-42C4-B0A0-69E008C04526}" type="sibTrans" cxnId="{77DA0085-7B1B-449A-9236-D7D3030D7EFE}">
      <dgm:prSet/>
      <dgm:spPr/>
      <dgm:t>
        <a:bodyPr/>
        <a:lstStyle/>
        <a:p>
          <a:endParaRPr lang="en-US"/>
        </a:p>
      </dgm:t>
    </dgm:pt>
    <dgm:pt modelId="{A4B82719-B728-43A4-81CB-7CD6E8AE35DA}">
      <dgm:prSet phldrT="[Text]" custT="1"/>
      <dgm:spPr/>
      <dgm:t>
        <a:bodyPr/>
        <a:lstStyle/>
        <a:p>
          <a:r>
            <a:rPr lang="ar-SA" sz="2000" b="1" dirty="0" smtClean="0"/>
            <a:t>الجزية</a:t>
          </a:r>
          <a:endParaRPr lang="en-US" sz="2000" b="1" dirty="0"/>
        </a:p>
      </dgm:t>
    </dgm:pt>
    <dgm:pt modelId="{D7B804BF-80D6-471A-9994-DC0A98BD7FAF}" type="parTrans" cxnId="{A5D3CDD4-B133-4B61-90A2-D548B202456D}">
      <dgm:prSet/>
      <dgm:spPr/>
      <dgm:t>
        <a:bodyPr/>
        <a:lstStyle/>
        <a:p>
          <a:endParaRPr lang="en-US"/>
        </a:p>
      </dgm:t>
    </dgm:pt>
    <dgm:pt modelId="{1C911217-B561-45AD-8E0E-006324336BF4}" type="sibTrans" cxnId="{A5D3CDD4-B133-4B61-90A2-D548B202456D}">
      <dgm:prSet/>
      <dgm:spPr/>
      <dgm:t>
        <a:bodyPr/>
        <a:lstStyle/>
        <a:p>
          <a:endParaRPr lang="en-US"/>
        </a:p>
      </dgm:t>
    </dgm:pt>
    <dgm:pt modelId="{99BFDF2F-564C-46E3-8C28-3BFB6C7DF5A8}">
      <dgm:prSet phldrT="[Text]" custT="1"/>
      <dgm:spPr/>
      <dgm:t>
        <a:bodyPr/>
        <a:lstStyle/>
        <a:p>
          <a:r>
            <a:rPr lang="ar-SA" sz="2000" b="1" dirty="0" smtClean="0"/>
            <a:t>الزكاة</a:t>
          </a:r>
          <a:endParaRPr lang="en-US" sz="2000" b="1" dirty="0"/>
        </a:p>
      </dgm:t>
    </dgm:pt>
    <dgm:pt modelId="{4E78D666-61D3-4339-8CAE-C12CBF5F3928}" type="parTrans" cxnId="{A0525F40-39E0-496F-A104-4F5D2BED8E44}">
      <dgm:prSet/>
      <dgm:spPr/>
      <dgm:t>
        <a:bodyPr/>
        <a:lstStyle/>
        <a:p>
          <a:endParaRPr lang="en-US"/>
        </a:p>
      </dgm:t>
    </dgm:pt>
    <dgm:pt modelId="{48A63EFC-694C-4547-9F5D-D4E8CC5DE0B6}" type="sibTrans" cxnId="{A0525F40-39E0-496F-A104-4F5D2BED8E44}">
      <dgm:prSet/>
      <dgm:spPr/>
      <dgm:t>
        <a:bodyPr/>
        <a:lstStyle/>
        <a:p>
          <a:endParaRPr lang="en-US"/>
        </a:p>
      </dgm:t>
    </dgm:pt>
    <dgm:pt modelId="{FB0C14DA-53D8-40E6-A855-F5CE58001B7D}">
      <dgm:prSet phldrT="[Text]" custT="1"/>
      <dgm:spPr/>
      <dgm:t>
        <a:bodyPr/>
        <a:lstStyle/>
        <a:p>
          <a:r>
            <a:rPr lang="ar-SA" sz="2000" b="1" dirty="0" smtClean="0"/>
            <a:t>الخراج</a:t>
          </a:r>
          <a:endParaRPr lang="en-US" sz="2000" b="1" dirty="0"/>
        </a:p>
      </dgm:t>
    </dgm:pt>
    <dgm:pt modelId="{85DB01CC-2683-43F6-8915-1A8D0824FF14}" type="parTrans" cxnId="{8C577916-5C4F-4A26-800C-9A3FB04EAC0F}">
      <dgm:prSet/>
      <dgm:spPr/>
      <dgm:t>
        <a:bodyPr/>
        <a:lstStyle/>
        <a:p>
          <a:endParaRPr lang="en-US"/>
        </a:p>
      </dgm:t>
    </dgm:pt>
    <dgm:pt modelId="{B6D324BE-0647-45A3-8BE9-557A232EF3E4}" type="sibTrans" cxnId="{8C577916-5C4F-4A26-800C-9A3FB04EAC0F}">
      <dgm:prSet/>
      <dgm:spPr/>
      <dgm:t>
        <a:bodyPr/>
        <a:lstStyle/>
        <a:p>
          <a:endParaRPr lang="en-US"/>
        </a:p>
      </dgm:t>
    </dgm:pt>
    <dgm:pt modelId="{83AD7F62-2CF0-4332-82E9-FD2BDA66C91F}">
      <dgm:prSet phldrT="[Text]" custT="1"/>
      <dgm:spPr/>
      <dgm:t>
        <a:bodyPr/>
        <a:lstStyle/>
        <a:p>
          <a:r>
            <a:rPr lang="ar-SA" sz="2000" b="1" dirty="0" smtClean="0"/>
            <a:t>العشور</a:t>
          </a:r>
          <a:endParaRPr lang="en-US" sz="2000" b="1" dirty="0"/>
        </a:p>
      </dgm:t>
    </dgm:pt>
    <dgm:pt modelId="{50937A2A-0324-4FF5-85EB-E99E27BFCF79}" type="parTrans" cxnId="{C173E9A7-2145-4C1A-8709-D8B7CF23A9D3}">
      <dgm:prSet/>
      <dgm:spPr/>
      <dgm:t>
        <a:bodyPr/>
        <a:lstStyle/>
        <a:p>
          <a:endParaRPr lang="en-US"/>
        </a:p>
      </dgm:t>
    </dgm:pt>
    <dgm:pt modelId="{AF102EF0-0346-4771-BBB4-D25F5FC6C735}" type="sibTrans" cxnId="{C173E9A7-2145-4C1A-8709-D8B7CF23A9D3}">
      <dgm:prSet/>
      <dgm:spPr/>
      <dgm:t>
        <a:bodyPr/>
        <a:lstStyle/>
        <a:p>
          <a:endParaRPr lang="en-US"/>
        </a:p>
      </dgm:t>
    </dgm:pt>
    <dgm:pt modelId="{1E94485A-19E2-4C72-AB9F-BE23DD74B273}">
      <dgm:prSet phldrT="[Text]" custT="1"/>
      <dgm:spPr/>
      <dgm:t>
        <a:bodyPr/>
        <a:lstStyle/>
        <a:p>
          <a:r>
            <a:rPr lang="ar-SA" sz="2000" b="1" dirty="0" smtClean="0"/>
            <a:t>اللقطات</a:t>
          </a:r>
          <a:endParaRPr lang="en-US" sz="2000" b="1" dirty="0"/>
        </a:p>
      </dgm:t>
    </dgm:pt>
    <dgm:pt modelId="{B9F8EC97-C5CE-4C6B-B8B6-BD09A1089287}" type="parTrans" cxnId="{DB8CCF5F-5897-48CB-9698-3F2AF21C317B}">
      <dgm:prSet/>
      <dgm:spPr/>
      <dgm:t>
        <a:bodyPr/>
        <a:lstStyle/>
        <a:p>
          <a:endParaRPr lang="en-US"/>
        </a:p>
      </dgm:t>
    </dgm:pt>
    <dgm:pt modelId="{C10F8C96-FDD6-417B-854B-A27DCFC849A8}" type="sibTrans" cxnId="{DB8CCF5F-5897-48CB-9698-3F2AF21C317B}">
      <dgm:prSet/>
      <dgm:spPr/>
      <dgm:t>
        <a:bodyPr/>
        <a:lstStyle/>
        <a:p>
          <a:endParaRPr lang="en-US"/>
        </a:p>
      </dgm:t>
    </dgm:pt>
    <dgm:pt modelId="{E7AEC1BE-5CDC-4B04-B42E-9B05FCB3463D}">
      <dgm:prSet phldrT="[Text]" custT="1"/>
      <dgm:spPr/>
      <dgm:t>
        <a:bodyPr/>
        <a:lstStyle/>
        <a:p>
          <a:r>
            <a:rPr lang="ar-SA" sz="2000" b="1" dirty="0" smtClean="0"/>
            <a:t>الأوقاف الخيرية</a:t>
          </a:r>
          <a:endParaRPr lang="en-US" sz="2000" b="1" dirty="0"/>
        </a:p>
      </dgm:t>
    </dgm:pt>
    <dgm:pt modelId="{746A4384-E096-456A-B6D0-EFD7D7557048}" type="parTrans" cxnId="{2641E821-1E00-46F4-A0B8-130F56E56077}">
      <dgm:prSet/>
      <dgm:spPr/>
      <dgm:t>
        <a:bodyPr/>
        <a:lstStyle/>
        <a:p>
          <a:endParaRPr lang="en-US"/>
        </a:p>
      </dgm:t>
    </dgm:pt>
    <dgm:pt modelId="{7F254F7B-B223-43B1-8780-A34B5D610E7A}" type="sibTrans" cxnId="{2641E821-1E00-46F4-A0B8-130F56E56077}">
      <dgm:prSet/>
      <dgm:spPr/>
      <dgm:t>
        <a:bodyPr/>
        <a:lstStyle/>
        <a:p>
          <a:endParaRPr lang="en-US"/>
        </a:p>
      </dgm:t>
    </dgm:pt>
    <dgm:pt modelId="{B144AAF8-E93F-4FF6-BFC9-34CA146CA4D0}">
      <dgm:prSet phldrT="[Text]" custT="1"/>
      <dgm:spPr/>
      <dgm:t>
        <a:bodyPr/>
        <a:lstStyle/>
        <a:p>
          <a:r>
            <a:rPr lang="ar-SA" sz="2000" b="1" dirty="0" smtClean="0"/>
            <a:t>الضرائب</a:t>
          </a:r>
          <a:endParaRPr lang="en-US" sz="2000" b="1" dirty="0"/>
        </a:p>
      </dgm:t>
    </dgm:pt>
    <dgm:pt modelId="{6CF7BB46-F1D3-4217-8B7D-07E8CA1425E8}" type="parTrans" cxnId="{54A58FA5-AAE7-4EC0-B96E-645C97C57D93}">
      <dgm:prSet/>
      <dgm:spPr/>
      <dgm:t>
        <a:bodyPr/>
        <a:lstStyle/>
        <a:p>
          <a:endParaRPr lang="en-US"/>
        </a:p>
      </dgm:t>
    </dgm:pt>
    <dgm:pt modelId="{1163751A-71D0-4CD2-AAAB-B9F3ADBED999}" type="sibTrans" cxnId="{54A58FA5-AAE7-4EC0-B96E-645C97C57D93}">
      <dgm:prSet/>
      <dgm:spPr/>
      <dgm:t>
        <a:bodyPr/>
        <a:lstStyle/>
        <a:p>
          <a:endParaRPr lang="en-US"/>
        </a:p>
      </dgm:t>
    </dgm:pt>
    <dgm:pt modelId="{558FE285-538D-4579-9628-46B9EAE2A252}" type="pres">
      <dgm:prSet presAssocID="{7AF70476-3861-4B41-B605-740413261F7D}" presName="Name0" presStyleCnt="0">
        <dgm:presLayoutVars>
          <dgm:chMax val="1"/>
          <dgm:dir/>
          <dgm:animLvl val="ctr"/>
          <dgm:resizeHandles val="exact"/>
        </dgm:presLayoutVars>
      </dgm:prSet>
      <dgm:spPr/>
      <dgm:t>
        <a:bodyPr/>
        <a:lstStyle/>
        <a:p>
          <a:endParaRPr lang="en-US"/>
        </a:p>
      </dgm:t>
    </dgm:pt>
    <dgm:pt modelId="{00B775AD-7154-4557-8804-6262F9A2E442}" type="pres">
      <dgm:prSet presAssocID="{423463A0-E0C8-4E32-9DD2-FBB9DD4F8C58}" presName="centerShape" presStyleLbl="node0" presStyleIdx="0" presStyleCnt="1" custScaleX="285835" custScaleY="162860" custLinFactNeighborX="86338" custLinFactNeighborY="-37566"/>
      <dgm:spPr/>
      <dgm:t>
        <a:bodyPr/>
        <a:lstStyle/>
        <a:p>
          <a:endParaRPr lang="en-US"/>
        </a:p>
      </dgm:t>
    </dgm:pt>
    <dgm:pt modelId="{2F5C33B2-F5B0-4F6A-951C-B6E4E682D95E}" type="pres">
      <dgm:prSet presAssocID="{EDD38883-3A6F-4AAC-875A-AD53369338B2}" presName="parTrans" presStyleLbl="sibTrans2D1" presStyleIdx="0" presStyleCnt="10" custScaleX="164950" custScaleY="65097"/>
      <dgm:spPr/>
      <dgm:t>
        <a:bodyPr/>
        <a:lstStyle/>
        <a:p>
          <a:endParaRPr lang="en-US"/>
        </a:p>
      </dgm:t>
    </dgm:pt>
    <dgm:pt modelId="{73253E3A-A580-4F1C-B4E5-554BBF27CF69}" type="pres">
      <dgm:prSet presAssocID="{EDD38883-3A6F-4AAC-875A-AD53369338B2}" presName="connectorText" presStyleLbl="sibTrans2D1" presStyleIdx="0" presStyleCnt="10"/>
      <dgm:spPr/>
      <dgm:t>
        <a:bodyPr/>
        <a:lstStyle/>
        <a:p>
          <a:endParaRPr lang="en-US"/>
        </a:p>
      </dgm:t>
    </dgm:pt>
    <dgm:pt modelId="{4F84046F-335C-4D9A-94F8-B19E481DB248}" type="pres">
      <dgm:prSet presAssocID="{0C6EF24C-775D-4F9B-AA79-03A6516B8BF3}" presName="node" presStyleLbl="node1" presStyleIdx="0" presStyleCnt="10" custScaleX="124561" custScaleY="108520" custRadScaleRad="187730" custRadScaleInc="-328499">
        <dgm:presLayoutVars>
          <dgm:bulletEnabled val="1"/>
        </dgm:presLayoutVars>
      </dgm:prSet>
      <dgm:spPr/>
      <dgm:t>
        <a:bodyPr/>
        <a:lstStyle/>
        <a:p>
          <a:endParaRPr lang="en-US"/>
        </a:p>
      </dgm:t>
    </dgm:pt>
    <dgm:pt modelId="{D30A26CC-E5AC-45D0-97C8-FD02C3C14A79}" type="pres">
      <dgm:prSet presAssocID="{4E78D666-61D3-4339-8CAE-C12CBF5F3928}" presName="parTrans" presStyleLbl="sibTrans2D1" presStyleIdx="1" presStyleCnt="10"/>
      <dgm:spPr/>
      <dgm:t>
        <a:bodyPr/>
        <a:lstStyle/>
        <a:p>
          <a:endParaRPr lang="en-US"/>
        </a:p>
      </dgm:t>
    </dgm:pt>
    <dgm:pt modelId="{5745C5F4-2CB7-4C74-842B-C7116E3FB9F6}" type="pres">
      <dgm:prSet presAssocID="{4E78D666-61D3-4339-8CAE-C12CBF5F3928}" presName="connectorText" presStyleLbl="sibTrans2D1" presStyleIdx="1" presStyleCnt="10"/>
      <dgm:spPr/>
      <dgm:t>
        <a:bodyPr/>
        <a:lstStyle/>
        <a:p>
          <a:endParaRPr lang="en-US"/>
        </a:p>
      </dgm:t>
    </dgm:pt>
    <dgm:pt modelId="{CA0F7DD6-8A09-4062-A221-87FB886D5250}" type="pres">
      <dgm:prSet presAssocID="{99BFDF2F-564C-46E3-8C28-3BFB6C7DF5A8}" presName="node" presStyleLbl="node1" presStyleIdx="1" presStyleCnt="10" custRadScaleRad="144544" custRadScaleInc="526232">
        <dgm:presLayoutVars>
          <dgm:bulletEnabled val="1"/>
        </dgm:presLayoutVars>
      </dgm:prSet>
      <dgm:spPr/>
      <dgm:t>
        <a:bodyPr/>
        <a:lstStyle/>
        <a:p>
          <a:endParaRPr lang="en-US"/>
        </a:p>
      </dgm:t>
    </dgm:pt>
    <dgm:pt modelId="{88A8275A-D818-4E6B-9D08-DFFD4A0D8F08}" type="pres">
      <dgm:prSet presAssocID="{85DB01CC-2683-43F6-8915-1A8D0824FF14}" presName="parTrans" presStyleLbl="sibTrans2D1" presStyleIdx="2" presStyleCnt="10"/>
      <dgm:spPr/>
      <dgm:t>
        <a:bodyPr/>
        <a:lstStyle/>
        <a:p>
          <a:endParaRPr lang="en-US"/>
        </a:p>
      </dgm:t>
    </dgm:pt>
    <dgm:pt modelId="{063962F2-46B2-4D0F-B6D7-1F9FFAB36F09}" type="pres">
      <dgm:prSet presAssocID="{85DB01CC-2683-43F6-8915-1A8D0824FF14}" presName="connectorText" presStyleLbl="sibTrans2D1" presStyleIdx="2" presStyleCnt="10"/>
      <dgm:spPr/>
      <dgm:t>
        <a:bodyPr/>
        <a:lstStyle/>
        <a:p>
          <a:endParaRPr lang="en-US"/>
        </a:p>
      </dgm:t>
    </dgm:pt>
    <dgm:pt modelId="{9CED96BD-FB41-4761-9B74-64CB18943DD3}" type="pres">
      <dgm:prSet presAssocID="{FB0C14DA-53D8-40E6-A855-F5CE58001B7D}" presName="node" presStyleLbl="node1" presStyleIdx="2" presStyleCnt="10" custRadScaleRad="191553" custRadScaleInc="263837">
        <dgm:presLayoutVars>
          <dgm:bulletEnabled val="1"/>
        </dgm:presLayoutVars>
      </dgm:prSet>
      <dgm:spPr/>
      <dgm:t>
        <a:bodyPr/>
        <a:lstStyle/>
        <a:p>
          <a:endParaRPr lang="en-US"/>
        </a:p>
      </dgm:t>
    </dgm:pt>
    <dgm:pt modelId="{25443688-84A7-4DD0-8CBB-3844DDCA37C6}" type="pres">
      <dgm:prSet presAssocID="{583D0D89-E6CC-46D4-BF55-84782247EB7C}" presName="parTrans" presStyleLbl="sibTrans2D1" presStyleIdx="3" presStyleCnt="10"/>
      <dgm:spPr/>
      <dgm:t>
        <a:bodyPr/>
        <a:lstStyle/>
        <a:p>
          <a:endParaRPr lang="en-US"/>
        </a:p>
      </dgm:t>
    </dgm:pt>
    <dgm:pt modelId="{DE722C3E-35A9-4DA0-BCFA-836C771DB626}" type="pres">
      <dgm:prSet presAssocID="{583D0D89-E6CC-46D4-BF55-84782247EB7C}" presName="connectorText" presStyleLbl="sibTrans2D1" presStyleIdx="3" presStyleCnt="10"/>
      <dgm:spPr/>
      <dgm:t>
        <a:bodyPr/>
        <a:lstStyle/>
        <a:p>
          <a:endParaRPr lang="en-US"/>
        </a:p>
      </dgm:t>
    </dgm:pt>
    <dgm:pt modelId="{5207606C-D020-44A1-B808-9117D131C46B}" type="pres">
      <dgm:prSet presAssocID="{054413DC-F2BD-4B9D-8A81-B7D6ED4B7D0C}" presName="node" presStyleLbl="node1" presStyleIdx="3" presStyleCnt="10" custRadScaleRad="89014" custRadScaleInc="247939">
        <dgm:presLayoutVars>
          <dgm:bulletEnabled val="1"/>
        </dgm:presLayoutVars>
      </dgm:prSet>
      <dgm:spPr/>
      <dgm:t>
        <a:bodyPr/>
        <a:lstStyle/>
        <a:p>
          <a:endParaRPr lang="en-US"/>
        </a:p>
      </dgm:t>
    </dgm:pt>
    <dgm:pt modelId="{6B5B90D3-BA86-4453-8F1F-01921ACF8FFB}" type="pres">
      <dgm:prSet presAssocID="{3A094C09-015F-4F3A-9AC2-84224F748D3F}" presName="parTrans" presStyleLbl="sibTrans2D1" presStyleIdx="4" presStyleCnt="10" custScaleY="47414"/>
      <dgm:spPr/>
      <dgm:t>
        <a:bodyPr/>
        <a:lstStyle/>
        <a:p>
          <a:endParaRPr lang="en-US"/>
        </a:p>
      </dgm:t>
    </dgm:pt>
    <dgm:pt modelId="{FDCCE9EB-0354-4149-A600-3577AA87B531}" type="pres">
      <dgm:prSet presAssocID="{3A094C09-015F-4F3A-9AC2-84224F748D3F}" presName="connectorText" presStyleLbl="sibTrans2D1" presStyleIdx="4" presStyleCnt="10"/>
      <dgm:spPr/>
      <dgm:t>
        <a:bodyPr/>
        <a:lstStyle/>
        <a:p>
          <a:endParaRPr lang="en-US"/>
        </a:p>
      </dgm:t>
    </dgm:pt>
    <dgm:pt modelId="{1E0E7498-57BA-49B9-A264-7ADDC4DA43AB}" type="pres">
      <dgm:prSet presAssocID="{B1090B08-B706-4CE0-B4CF-A5A471207666}" presName="node" presStyleLbl="node1" presStyleIdx="4" presStyleCnt="10" custScaleX="112532" custScaleY="146492" custRadScaleRad="88968" custRadScaleInc="272448">
        <dgm:presLayoutVars>
          <dgm:bulletEnabled val="1"/>
        </dgm:presLayoutVars>
      </dgm:prSet>
      <dgm:spPr/>
      <dgm:t>
        <a:bodyPr/>
        <a:lstStyle/>
        <a:p>
          <a:endParaRPr lang="en-US"/>
        </a:p>
      </dgm:t>
    </dgm:pt>
    <dgm:pt modelId="{243B449F-ACE7-4120-A395-C43EA5A60F20}" type="pres">
      <dgm:prSet presAssocID="{D7B804BF-80D6-471A-9994-DC0A98BD7FAF}" presName="parTrans" presStyleLbl="sibTrans2D1" presStyleIdx="5" presStyleCnt="10" custScaleX="98317" custScaleY="84362"/>
      <dgm:spPr/>
      <dgm:t>
        <a:bodyPr/>
        <a:lstStyle/>
        <a:p>
          <a:endParaRPr lang="en-US"/>
        </a:p>
      </dgm:t>
    </dgm:pt>
    <dgm:pt modelId="{0D2D1175-0112-451E-824E-C3AC30DB7B42}" type="pres">
      <dgm:prSet presAssocID="{D7B804BF-80D6-471A-9994-DC0A98BD7FAF}" presName="connectorText" presStyleLbl="sibTrans2D1" presStyleIdx="5" presStyleCnt="10"/>
      <dgm:spPr/>
      <dgm:t>
        <a:bodyPr/>
        <a:lstStyle/>
        <a:p>
          <a:endParaRPr lang="en-US"/>
        </a:p>
      </dgm:t>
    </dgm:pt>
    <dgm:pt modelId="{F409E445-FED5-43F6-8479-7DF211E3F0B9}" type="pres">
      <dgm:prSet presAssocID="{A4B82719-B728-43A4-81CB-7CD6E8AE35DA}" presName="node" presStyleLbl="node1" presStyleIdx="5" presStyleCnt="10" custScaleX="112029" custScaleY="120302" custRadScaleRad="121318" custRadScaleInc="246684">
        <dgm:presLayoutVars>
          <dgm:bulletEnabled val="1"/>
        </dgm:presLayoutVars>
      </dgm:prSet>
      <dgm:spPr/>
      <dgm:t>
        <a:bodyPr/>
        <a:lstStyle/>
        <a:p>
          <a:endParaRPr lang="en-US"/>
        </a:p>
      </dgm:t>
    </dgm:pt>
    <dgm:pt modelId="{5FBC4552-BDF8-4497-8D56-B2A20E007FFC}" type="pres">
      <dgm:prSet presAssocID="{50937A2A-0324-4FF5-85EB-E99E27BFCF79}" presName="parTrans" presStyleLbl="sibTrans2D1" presStyleIdx="6" presStyleCnt="10" custScaleY="46192"/>
      <dgm:spPr/>
      <dgm:t>
        <a:bodyPr/>
        <a:lstStyle/>
        <a:p>
          <a:endParaRPr lang="en-US"/>
        </a:p>
      </dgm:t>
    </dgm:pt>
    <dgm:pt modelId="{A2D833B6-1228-43B8-9962-2813DA46D4BD}" type="pres">
      <dgm:prSet presAssocID="{50937A2A-0324-4FF5-85EB-E99E27BFCF79}" presName="connectorText" presStyleLbl="sibTrans2D1" presStyleIdx="6" presStyleCnt="10"/>
      <dgm:spPr/>
      <dgm:t>
        <a:bodyPr/>
        <a:lstStyle/>
        <a:p>
          <a:endParaRPr lang="en-US"/>
        </a:p>
      </dgm:t>
    </dgm:pt>
    <dgm:pt modelId="{7251D42F-ACA4-4EDB-A496-051E19708A97}" type="pres">
      <dgm:prSet presAssocID="{83AD7F62-2CF0-4332-82E9-FD2BDA66C91F}" presName="node" presStyleLbl="node1" presStyleIdx="6" presStyleCnt="10" custScaleX="112029" custScaleY="120301" custRadScaleRad="159016" custRadScaleInc="151723">
        <dgm:presLayoutVars>
          <dgm:bulletEnabled val="1"/>
        </dgm:presLayoutVars>
      </dgm:prSet>
      <dgm:spPr/>
      <dgm:t>
        <a:bodyPr/>
        <a:lstStyle/>
        <a:p>
          <a:endParaRPr lang="en-US"/>
        </a:p>
      </dgm:t>
    </dgm:pt>
    <dgm:pt modelId="{492C370C-573C-4A52-AF48-F42165DEF3A7}" type="pres">
      <dgm:prSet presAssocID="{B9F8EC97-C5CE-4C6B-B8B6-BD09A1089287}" presName="parTrans" presStyleLbl="sibTrans2D1" presStyleIdx="7" presStyleCnt="10" custScaleX="152691" custScaleY="56201"/>
      <dgm:spPr/>
      <dgm:t>
        <a:bodyPr/>
        <a:lstStyle/>
        <a:p>
          <a:endParaRPr lang="en-US"/>
        </a:p>
      </dgm:t>
    </dgm:pt>
    <dgm:pt modelId="{70DEC773-97BA-4056-94A6-2C2E7B396ED7}" type="pres">
      <dgm:prSet presAssocID="{B9F8EC97-C5CE-4C6B-B8B6-BD09A1089287}" presName="connectorText" presStyleLbl="sibTrans2D1" presStyleIdx="7" presStyleCnt="10"/>
      <dgm:spPr/>
      <dgm:t>
        <a:bodyPr/>
        <a:lstStyle/>
        <a:p>
          <a:endParaRPr lang="en-US"/>
        </a:p>
      </dgm:t>
    </dgm:pt>
    <dgm:pt modelId="{5F350AC9-5293-482F-945A-2BCA21D8355F}" type="pres">
      <dgm:prSet presAssocID="{1E94485A-19E2-4C72-AB9F-BE23DD74B273}" presName="node" presStyleLbl="node1" presStyleIdx="7" presStyleCnt="10" custScaleX="124060" custScaleY="120301" custRadScaleRad="97370" custRadScaleInc="53290">
        <dgm:presLayoutVars>
          <dgm:bulletEnabled val="1"/>
        </dgm:presLayoutVars>
      </dgm:prSet>
      <dgm:spPr/>
      <dgm:t>
        <a:bodyPr/>
        <a:lstStyle/>
        <a:p>
          <a:endParaRPr lang="en-US"/>
        </a:p>
      </dgm:t>
    </dgm:pt>
    <dgm:pt modelId="{41534829-77A5-4EF3-A37D-B3B88E93E787}" type="pres">
      <dgm:prSet presAssocID="{746A4384-E096-456A-B6D0-EFD7D7557048}" presName="parTrans" presStyleLbl="sibTrans2D1" presStyleIdx="8" presStyleCnt="10" custScaleY="61295"/>
      <dgm:spPr/>
      <dgm:t>
        <a:bodyPr/>
        <a:lstStyle/>
        <a:p>
          <a:endParaRPr lang="en-US"/>
        </a:p>
      </dgm:t>
    </dgm:pt>
    <dgm:pt modelId="{80722228-9BE2-434A-9CE9-806D0878B0F6}" type="pres">
      <dgm:prSet presAssocID="{746A4384-E096-456A-B6D0-EFD7D7557048}" presName="connectorText" presStyleLbl="sibTrans2D1" presStyleIdx="8" presStyleCnt="10"/>
      <dgm:spPr/>
      <dgm:t>
        <a:bodyPr/>
        <a:lstStyle/>
        <a:p>
          <a:endParaRPr lang="en-US"/>
        </a:p>
      </dgm:t>
    </dgm:pt>
    <dgm:pt modelId="{CE016EB2-E480-4859-BD91-DDC0631EAA5F}" type="pres">
      <dgm:prSet presAssocID="{E7AEC1BE-5CDC-4B04-B42E-9B05FCB3463D}" presName="node" presStyleLbl="node1" presStyleIdx="8" presStyleCnt="10" custScaleX="116041" custScaleY="120299" custRadScaleRad="157814" custRadScaleInc="-74862">
        <dgm:presLayoutVars>
          <dgm:bulletEnabled val="1"/>
        </dgm:presLayoutVars>
      </dgm:prSet>
      <dgm:spPr/>
      <dgm:t>
        <a:bodyPr/>
        <a:lstStyle/>
        <a:p>
          <a:endParaRPr lang="en-US"/>
        </a:p>
      </dgm:t>
    </dgm:pt>
    <dgm:pt modelId="{1B35472E-25A6-4046-9323-879F6D402BB0}" type="pres">
      <dgm:prSet presAssocID="{6CF7BB46-F1D3-4217-8B7D-07E8CA1425E8}" presName="parTrans" presStyleLbl="sibTrans2D1" presStyleIdx="9" presStyleCnt="10" custScaleX="141385" custScaleY="64476"/>
      <dgm:spPr/>
      <dgm:t>
        <a:bodyPr/>
        <a:lstStyle/>
        <a:p>
          <a:endParaRPr lang="en-US"/>
        </a:p>
      </dgm:t>
    </dgm:pt>
    <dgm:pt modelId="{0F455CF4-9FC8-41F1-A3DD-96A6150C118A}" type="pres">
      <dgm:prSet presAssocID="{6CF7BB46-F1D3-4217-8B7D-07E8CA1425E8}" presName="connectorText" presStyleLbl="sibTrans2D1" presStyleIdx="9" presStyleCnt="10"/>
      <dgm:spPr/>
      <dgm:t>
        <a:bodyPr/>
        <a:lstStyle/>
        <a:p>
          <a:endParaRPr lang="en-US"/>
        </a:p>
      </dgm:t>
    </dgm:pt>
    <dgm:pt modelId="{4F4F979A-5064-4EF7-B4D1-27D074DB66AD}" type="pres">
      <dgm:prSet presAssocID="{B144AAF8-E93F-4FF6-BFC9-34CA146CA4D0}" presName="node" presStyleLbl="node1" presStyleIdx="9" presStyleCnt="10" custScaleX="128071" custScaleY="120301" custRadScaleRad="113952" custRadScaleInc="-141624">
        <dgm:presLayoutVars>
          <dgm:bulletEnabled val="1"/>
        </dgm:presLayoutVars>
      </dgm:prSet>
      <dgm:spPr/>
      <dgm:t>
        <a:bodyPr/>
        <a:lstStyle/>
        <a:p>
          <a:endParaRPr lang="en-US"/>
        </a:p>
      </dgm:t>
    </dgm:pt>
  </dgm:ptLst>
  <dgm:cxnLst>
    <dgm:cxn modelId="{A0525F40-39E0-496F-A104-4F5D2BED8E44}" srcId="{423463A0-E0C8-4E32-9DD2-FBB9DD4F8C58}" destId="{99BFDF2F-564C-46E3-8C28-3BFB6C7DF5A8}" srcOrd="1" destOrd="0" parTransId="{4E78D666-61D3-4339-8CAE-C12CBF5F3928}" sibTransId="{48A63EFC-694C-4547-9F5D-D4E8CC5DE0B6}"/>
    <dgm:cxn modelId="{A47EE512-FDEF-4D4C-B52C-E692A618E367}" type="presOf" srcId="{746A4384-E096-456A-B6D0-EFD7D7557048}" destId="{41534829-77A5-4EF3-A37D-B3B88E93E787}" srcOrd="0" destOrd="0" presId="urn:microsoft.com/office/officeart/2005/8/layout/radial5"/>
    <dgm:cxn modelId="{CE3700B1-488D-4A68-AAB4-7EE9D9D7F158}" type="presOf" srcId="{B9F8EC97-C5CE-4C6B-B8B6-BD09A1089287}" destId="{492C370C-573C-4A52-AF48-F42165DEF3A7}" srcOrd="0" destOrd="0" presId="urn:microsoft.com/office/officeart/2005/8/layout/radial5"/>
    <dgm:cxn modelId="{B37F8EB7-5B18-49B3-AB59-FFC5CCF20B00}" type="presOf" srcId="{83AD7F62-2CF0-4332-82E9-FD2BDA66C91F}" destId="{7251D42F-ACA4-4EDB-A496-051E19708A97}" srcOrd="0" destOrd="0" presId="urn:microsoft.com/office/officeart/2005/8/layout/radial5"/>
    <dgm:cxn modelId="{48D0EB44-656A-4396-88ED-3F912D58E4C9}" type="presOf" srcId="{B9F8EC97-C5CE-4C6B-B8B6-BD09A1089287}" destId="{70DEC773-97BA-4056-94A6-2C2E7B396ED7}" srcOrd="1" destOrd="0" presId="urn:microsoft.com/office/officeart/2005/8/layout/radial5"/>
    <dgm:cxn modelId="{6F0824CA-489B-43DF-B578-205C0B7B3E9C}" type="presOf" srcId="{EDD38883-3A6F-4AAC-875A-AD53369338B2}" destId="{73253E3A-A580-4F1C-B4E5-554BBF27CF69}" srcOrd="1" destOrd="0" presId="urn:microsoft.com/office/officeart/2005/8/layout/radial5"/>
    <dgm:cxn modelId="{F7616880-CE2B-4C93-924C-DAF6AFBE897A}" srcId="{423463A0-E0C8-4E32-9DD2-FBB9DD4F8C58}" destId="{054413DC-F2BD-4B9D-8A81-B7D6ED4B7D0C}" srcOrd="3" destOrd="0" parTransId="{583D0D89-E6CC-46D4-BF55-84782247EB7C}" sibTransId="{B74B149D-83D5-4481-A39A-71ADC5FC0EE1}"/>
    <dgm:cxn modelId="{8C577916-5C4F-4A26-800C-9A3FB04EAC0F}" srcId="{423463A0-E0C8-4E32-9DD2-FBB9DD4F8C58}" destId="{FB0C14DA-53D8-40E6-A855-F5CE58001B7D}" srcOrd="2" destOrd="0" parTransId="{85DB01CC-2683-43F6-8915-1A8D0824FF14}" sibTransId="{B6D324BE-0647-45A3-8BE9-557A232EF3E4}"/>
    <dgm:cxn modelId="{C5FF43DA-2405-4951-AA25-8219FFCF9DF4}" type="presOf" srcId="{B144AAF8-E93F-4FF6-BFC9-34CA146CA4D0}" destId="{4F4F979A-5064-4EF7-B4D1-27D074DB66AD}" srcOrd="0" destOrd="0" presId="urn:microsoft.com/office/officeart/2005/8/layout/radial5"/>
    <dgm:cxn modelId="{4547F2DF-31C7-4B6A-B6FF-890C8018328E}" type="presOf" srcId="{D7B804BF-80D6-471A-9994-DC0A98BD7FAF}" destId="{0D2D1175-0112-451E-824E-C3AC30DB7B42}" srcOrd="1" destOrd="0" presId="urn:microsoft.com/office/officeart/2005/8/layout/radial5"/>
    <dgm:cxn modelId="{814E70D8-9209-45BE-8446-214E96E030AD}" type="presOf" srcId="{7AF70476-3861-4B41-B605-740413261F7D}" destId="{558FE285-538D-4579-9628-46B9EAE2A252}" srcOrd="0" destOrd="0" presId="urn:microsoft.com/office/officeart/2005/8/layout/radial5"/>
    <dgm:cxn modelId="{2C6F39F7-61FF-42F1-B3C5-49FC00DDBAC4}" type="presOf" srcId="{6CF7BB46-F1D3-4217-8B7D-07E8CA1425E8}" destId="{0F455CF4-9FC8-41F1-A3DD-96A6150C118A}" srcOrd="1" destOrd="0" presId="urn:microsoft.com/office/officeart/2005/8/layout/radial5"/>
    <dgm:cxn modelId="{FA1ECA9B-EE0B-4183-ACC4-3AE47BE0BB5A}" type="presOf" srcId="{B1090B08-B706-4CE0-B4CF-A5A471207666}" destId="{1E0E7498-57BA-49B9-A264-7ADDC4DA43AB}" srcOrd="0" destOrd="0" presId="urn:microsoft.com/office/officeart/2005/8/layout/radial5"/>
    <dgm:cxn modelId="{436DCA2B-62F1-4052-AE07-6124E1B0C7CC}" srcId="{423463A0-E0C8-4E32-9DD2-FBB9DD4F8C58}" destId="{0C6EF24C-775D-4F9B-AA79-03A6516B8BF3}" srcOrd="0" destOrd="0" parTransId="{EDD38883-3A6F-4AAC-875A-AD53369338B2}" sibTransId="{D63F2DEE-FE0F-4EF9-A445-1DAA4ED54883}"/>
    <dgm:cxn modelId="{2EAD3EF5-5797-4C03-9085-C439B26CF084}" type="presOf" srcId="{A4B82719-B728-43A4-81CB-7CD6E8AE35DA}" destId="{F409E445-FED5-43F6-8479-7DF211E3F0B9}" srcOrd="0" destOrd="0" presId="urn:microsoft.com/office/officeart/2005/8/layout/radial5"/>
    <dgm:cxn modelId="{35A9D5B6-91E2-42BD-B0F0-8E122B21697C}" type="presOf" srcId="{85DB01CC-2683-43F6-8915-1A8D0824FF14}" destId="{063962F2-46B2-4D0F-B6D7-1F9FFAB36F09}" srcOrd="1" destOrd="0" presId="urn:microsoft.com/office/officeart/2005/8/layout/radial5"/>
    <dgm:cxn modelId="{03E5E974-7152-4247-BA0F-1B003DD813A4}" type="presOf" srcId="{3A094C09-015F-4F3A-9AC2-84224F748D3F}" destId="{FDCCE9EB-0354-4149-A600-3577AA87B531}" srcOrd="1" destOrd="0" presId="urn:microsoft.com/office/officeart/2005/8/layout/radial5"/>
    <dgm:cxn modelId="{33FA42FC-DB4F-474E-A07D-FA799F370348}" type="presOf" srcId="{99BFDF2F-564C-46E3-8C28-3BFB6C7DF5A8}" destId="{CA0F7DD6-8A09-4062-A221-87FB886D5250}" srcOrd="0" destOrd="0" presId="urn:microsoft.com/office/officeart/2005/8/layout/radial5"/>
    <dgm:cxn modelId="{C173E9A7-2145-4C1A-8709-D8B7CF23A9D3}" srcId="{423463A0-E0C8-4E32-9DD2-FBB9DD4F8C58}" destId="{83AD7F62-2CF0-4332-82E9-FD2BDA66C91F}" srcOrd="6" destOrd="0" parTransId="{50937A2A-0324-4FF5-85EB-E99E27BFCF79}" sibTransId="{AF102EF0-0346-4771-BBB4-D25F5FC6C735}"/>
    <dgm:cxn modelId="{D762DF58-7D76-4D8A-84EA-3B0807522B7A}" type="presOf" srcId="{50937A2A-0324-4FF5-85EB-E99E27BFCF79}" destId="{5FBC4552-BDF8-4497-8D56-B2A20E007FFC}" srcOrd="0" destOrd="0" presId="urn:microsoft.com/office/officeart/2005/8/layout/radial5"/>
    <dgm:cxn modelId="{1EF41802-2EB4-4663-9FBA-E81BC31139CB}" type="presOf" srcId="{4E78D666-61D3-4339-8CAE-C12CBF5F3928}" destId="{5745C5F4-2CB7-4C74-842B-C7116E3FB9F6}" srcOrd="1" destOrd="0" presId="urn:microsoft.com/office/officeart/2005/8/layout/radial5"/>
    <dgm:cxn modelId="{2641E821-1E00-46F4-A0B8-130F56E56077}" srcId="{423463A0-E0C8-4E32-9DD2-FBB9DD4F8C58}" destId="{E7AEC1BE-5CDC-4B04-B42E-9B05FCB3463D}" srcOrd="8" destOrd="0" parTransId="{746A4384-E096-456A-B6D0-EFD7D7557048}" sibTransId="{7F254F7B-B223-43B1-8780-A34B5D610E7A}"/>
    <dgm:cxn modelId="{691AE074-16ED-469E-AD60-782D54FD28E8}" srcId="{7AF70476-3861-4B41-B605-740413261F7D}" destId="{423463A0-E0C8-4E32-9DD2-FBB9DD4F8C58}" srcOrd="0" destOrd="0" parTransId="{1D177616-E8AE-4841-979A-144890BD910B}" sibTransId="{9EDD197E-49B2-4578-A9B9-83B76ACA9681}"/>
    <dgm:cxn modelId="{54A58FA5-AAE7-4EC0-B96E-645C97C57D93}" srcId="{423463A0-E0C8-4E32-9DD2-FBB9DD4F8C58}" destId="{B144AAF8-E93F-4FF6-BFC9-34CA146CA4D0}" srcOrd="9" destOrd="0" parTransId="{6CF7BB46-F1D3-4217-8B7D-07E8CA1425E8}" sibTransId="{1163751A-71D0-4CD2-AAAB-B9F3ADBED999}"/>
    <dgm:cxn modelId="{6CA5905A-E1F0-4F07-9251-C8F2D55407B4}" type="presOf" srcId="{054413DC-F2BD-4B9D-8A81-B7D6ED4B7D0C}" destId="{5207606C-D020-44A1-B808-9117D131C46B}" srcOrd="0" destOrd="0" presId="urn:microsoft.com/office/officeart/2005/8/layout/radial5"/>
    <dgm:cxn modelId="{E2ACCD22-30AA-468B-9250-7E720FC70B9C}" type="presOf" srcId="{6CF7BB46-F1D3-4217-8B7D-07E8CA1425E8}" destId="{1B35472E-25A6-4046-9323-879F6D402BB0}" srcOrd="0" destOrd="0" presId="urn:microsoft.com/office/officeart/2005/8/layout/radial5"/>
    <dgm:cxn modelId="{66AE83A8-E906-4E6A-B01F-02A8FEA98897}" type="presOf" srcId="{423463A0-E0C8-4E32-9DD2-FBB9DD4F8C58}" destId="{00B775AD-7154-4557-8804-6262F9A2E442}" srcOrd="0" destOrd="0" presId="urn:microsoft.com/office/officeart/2005/8/layout/radial5"/>
    <dgm:cxn modelId="{73733768-D7A7-4E5D-8C2A-DD352EF80D8E}" type="presOf" srcId="{746A4384-E096-456A-B6D0-EFD7D7557048}" destId="{80722228-9BE2-434A-9CE9-806D0878B0F6}" srcOrd="1" destOrd="0" presId="urn:microsoft.com/office/officeart/2005/8/layout/radial5"/>
    <dgm:cxn modelId="{15EEE313-B0CB-41AE-86A7-B2CB9B51B05B}" type="presOf" srcId="{EDD38883-3A6F-4AAC-875A-AD53369338B2}" destId="{2F5C33B2-F5B0-4F6A-951C-B6E4E682D95E}" srcOrd="0" destOrd="0" presId="urn:microsoft.com/office/officeart/2005/8/layout/radial5"/>
    <dgm:cxn modelId="{1B4E7DEF-E340-4570-95D1-9A48CC9E7697}" type="presOf" srcId="{E7AEC1BE-5CDC-4B04-B42E-9B05FCB3463D}" destId="{CE016EB2-E480-4859-BD91-DDC0631EAA5F}" srcOrd="0" destOrd="0" presId="urn:microsoft.com/office/officeart/2005/8/layout/radial5"/>
    <dgm:cxn modelId="{444C0518-9A56-4A9A-895E-C88BBC7B4557}" type="presOf" srcId="{583D0D89-E6CC-46D4-BF55-84782247EB7C}" destId="{DE722C3E-35A9-4DA0-BCFA-836C771DB626}" srcOrd="1" destOrd="0" presId="urn:microsoft.com/office/officeart/2005/8/layout/radial5"/>
    <dgm:cxn modelId="{7A0C36CB-01D8-4651-BCD3-DA3B53BC7178}" type="presOf" srcId="{50937A2A-0324-4FF5-85EB-E99E27BFCF79}" destId="{A2D833B6-1228-43B8-9962-2813DA46D4BD}" srcOrd="1" destOrd="0" presId="urn:microsoft.com/office/officeart/2005/8/layout/radial5"/>
    <dgm:cxn modelId="{77DA0085-7B1B-449A-9236-D7D3030D7EFE}" srcId="{423463A0-E0C8-4E32-9DD2-FBB9DD4F8C58}" destId="{B1090B08-B706-4CE0-B4CF-A5A471207666}" srcOrd="4" destOrd="0" parTransId="{3A094C09-015F-4F3A-9AC2-84224F748D3F}" sibTransId="{2EC01186-CF06-42C4-B0A0-69E008C04526}"/>
    <dgm:cxn modelId="{67D50578-CF9D-44C5-B0E2-01C8978F8BA3}" type="presOf" srcId="{1E94485A-19E2-4C72-AB9F-BE23DD74B273}" destId="{5F350AC9-5293-482F-945A-2BCA21D8355F}" srcOrd="0" destOrd="0" presId="urn:microsoft.com/office/officeart/2005/8/layout/radial5"/>
    <dgm:cxn modelId="{5DD8CF73-CE97-4BE2-B921-487D4B2E53DB}" type="presOf" srcId="{D7B804BF-80D6-471A-9994-DC0A98BD7FAF}" destId="{243B449F-ACE7-4120-A395-C43EA5A60F20}" srcOrd="0" destOrd="0" presId="urn:microsoft.com/office/officeart/2005/8/layout/radial5"/>
    <dgm:cxn modelId="{A5B178BB-CFE0-4CE3-BF2C-D3E12A7183B7}" type="presOf" srcId="{85DB01CC-2683-43F6-8915-1A8D0824FF14}" destId="{88A8275A-D818-4E6B-9D08-DFFD4A0D8F08}" srcOrd="0" destOrd="0" presId="urn:microsoft.com/office/officeart/2005/8/layout/radial5"/>
    <dgm:cxn modelId="{4BFDE861-C1C4-41CF-8C8C-05453ABCD0A6}" type="presOf" srcId="{0C6EF24C-775D-4F9B-AA79-03A6516B8BF3}" destId="{4F84046F-335C-4D9A-94F8-B19E481DB248}" srcOrd="0" destOrd="0" presId="urn:microsoft.com/office/officeart/2005/8/layout/radial5"/>
    <dgm:cxn modelId="{24F2F037-7779-4173-AEC8-3D04F83F6574}" type="presOf" srcId="{4E78D666-61D3-4339-8CAE-C12CBF5F3928}" destId="{D30A26CC-E5AC-45D0-97C8-FD02C3C14A79}" srcOrd="0" destOrd="0" presId="urn:microsoft.com/office/officeart/2005/8/layout/radial5"/>
    <dgm:cxn modelId="{DB8CCF5F-5897-48CB-9698-3F2AF21C317B}" srcId="{423463A0-E0C8-4E32-9DD2-FBB9DD4F8C58}" destId="{1E94485A-19E2-4C72-AB9F-BE23DD74B273}" srcOrd="7" destOrd="0" parTransId="{B9F8EC97-C5CE-4C6B-B8B6-BD09A1089287}" sibTransId="{C10F8C96-FDD6-417B-854B-A27DCFC849A8}"/>
    <dgm:cxn modelId="{B448EA2A-BF9C-4D83-B2D8-BB3DD4AA80BB}" type="presOf" srcId="{583D0D89-E6CC-46D4-BF55-84782247EB7C}" destId="{25443688-84A7-4DD0-8CBB-3844DDCA37C6}" srcOrd="0" destOrd="0" presId="urn:microsoft.com/office/officeart/2005/8/layout/radial5"/>
    <dgm:cxn modelId="{A5D3CDD4-B133-4B61-90A2-D548B202456D}" srcId="{423463A0-E0C8-4E32-9DD2-FBB9DD4F8C58}" destId="{A4B82719-B728-43A4-81CB-7CD6E8AE35DA}" srcOrd="5" destOrd="0" parTransId="{D7B804BF-80D6-471A-9994-DC0A98BD7FAF}" sibTransId="{1C911217-B561-45AD-8E0E-006324336BF4}"/>
    <dgm:cxn modelId="{198F6DD5-FB45-419C-8F21-A7AD8716B069}" type="presOf" srcId="{FB0C14DA-53D8-40E6-A855-F5CE58001B7D}" destId="{9CED96BD-FB41-4761-9B74-64CB18943DD3}" srcOrd="0" destOrd="0" presId="urn:microsoft.com/office/officeart/2005/8/layout/radial5"/>
    <dgm:cxn modelId="{56AD5336-8FD4-4ED3-9E10-4307CD487B21}" type="presOf" srcId="{3A094C09-015F-4F3A-9AC2-84224F748D3F}" destId="{6B5B90D3-BA86-4453-8F1F-01921ACF8FFB}" srcOrd="0" destOrd="0" presId="urn:microsoft.com/office/officeart/2005/8/layout/radial5"/>
    <dgm:cxn modelId="{EF5ECE4A-99A9-4882-9D24-3749E3B63217}" type="presParOf" srcId="{558FE285-538D-4579-9628-46B9EAE2A252}" destId="{00B775AD-7154-4557-8804-6262F9A2E442}" srcOrd="0" destOrd="0" presId="urn:microsoft.com/office/officeart/2005/8/layout/radial5"/>
    <dgm:cxn modelId="{D42A5906-6634-47D2-93B6-6B3A5DB3AE82}" type="presParOf" srcId="{558FE285-538D-4579-9628-46B9EAE2A252}" destId="{2F5C33B2-F5B0-4F6A-951C-B6E4E682D95E}" srcOrd="1" destOrd="0" presId="urn:microsoft.com/office/officeart/2005/8/layout/radial5"/>
    <dgm:cxn modelId="{F0DD4918-7323-4184-AB29-502FD484A23E}" type="presParOf" srcId="{2F5C33B2-F5B0-4F6A-951C-B6E4E682D95E}" destId="{73253E3A-A580-4F1C-B4E5-554BBF27CF69}" srcOrd="0" destOrd="0" presId="urn:microsoft.com/office/officeart/2005/8/layout/radial5"/>
    <dgm:cxn modelId="{45439694-0D60-44AC-8FA5-0BC7C57289D2}" type="presParOf" srcId="{558FE285-538D-4579-9628-46B9EAE2A252}" destId="{4F84046F-335C-4D9A-94F8-B19E481DB248}" srcOrd="2" destOrd="0" presId="urn:microsoft.com/office/officeart/2005/8/layout/radial5"/>
    <dgm:cxn modelId="{291F1BD5-F9AD-4F4D-8ED7-8F95A3E76C2E}" type="presParOf" srcId="{558FE285-538D-4579-9628-46B9EAE2A252}" destId="{D30A26CC-E5AC-45D0-97C8-FD02C3C14A79}" srcOrd="3" destOrd="0" presId="urn:microsoft.com/office/officeart/2005/8/layout/radial5"/>
    <dgm:cxn modelId="{82A567C6-5F56-4BE7-A5EE-3BA50A8793B6}" type="presParOf" srcId="{D30A26CC-E5AC-45D0-97C8-FD02C3C14A79}" destId="{5745C5F4-2CB7-4C74-842B-C7116E3FB9F6}" srcOrd="0" destOrd="0" presId="urn:microsoft.com/office/officeart/2005/8/layout/radial5"/>
    <dgm:cxn modelId="{AE72D740-7FBD-4D0A-8A4B-EB817DF2834C}" type="presParOf" srcId="{558FE285-538D-4579-9628-46B9EAE2A252}" destId="{CA0F7DD6-8A09-4062-A221-87FB886D5250}" srcOrd="4" destOrd="0" presId="urn:microsoft.com/office/officeart/2005/8/layout/radial5"/>
    <dgm:cxn modelId="{F6C28658-CD2B-422D-A34B-D01EA59706F6}" type="presParOf" srcId="{558FE285-538D-4579-9628-46B9EAE2A252}" destId="{88A8275A-D818-4E6B-9D08-DFFD4A0D8F08}" srcOrd="5" destOrd="0" presId="urn:microsoft.com/office/officeart/2005/8/layout/radial5"/>
    <dgm:cxn modelId="{0D1FA5EF-DC83-4AD5-94A7-E8C872E212D0}" type="presParOf" srcId="{88A8275A-D818-4E6B-9D08-DFFD4A0D8F08}" destId="{063962F2-46B2-4D0F-B6D7-1F9FFAB36F09}" srcOrd="0" destOrd="0" presId="urn:microsoft.com/office/officeart/2005/8/layout/radial5"/>
    <dgm:cxn modelId="{13BD689B-4C52-4C52-BEA1-4C3554EEB464}" type="presParOf" srcId="{558FE285-538D-4579-9628-46B9EAE2A252}" destId="{9CED96BD-FB41-4761-9B74-64CB18943DD3}" srcOrd="6" destOrd="0" presId="urn:microsoft.com/office/officeart/2005/8/layout/radial5"/>
    <dgm:cxn modelId="{F91AB810-9E4C-4412-BA5A-2AD85F081FDF}" type="presParOf" srcId="{558FE285-538D-4579-9628-46B9EAE2A252}" destId="{25443688-84A7-4DD0-8CBB-3844DDCA37C6}" srcOrd="7" destOrd="0" presId="urn:microsoft.com/office/officeart/2005/8/layout/radial5"/>
    <dgm:cxn modelId="{01C08090-0775-4A12-A989-B9243B3D2EFB}" type="presParOf" srcId="{25443688-84A7-4DD0-8CBB-3844DDCA37C6}" destId="{DE722C3E-35A9-4DA0-BCFA-836C771DB626}" srcOrd="0" destOrd="0" presId="urn:microsoft.com/office/officeart/2005/8/layout/radial5"/>
    <dgm:cxn modelId="{855F79AF-2505-4260-9D2D-39B5A9A9AC98}" type="presParOf" srcId="{558FE285-538D-4579-9628-46B9EAE2A252}" destId="{5207606C-D020-44A1-B808-9117D131C46B}" srcOrd="8" destOrd="0" presId="urn:microsoft.com/office/officeart/2005/8/layout/radial5"/>
    <dgm:cxn modelId="{C376A4D8-9326-47F9-9E37-2049A7717149}" type="presParOf" srcId="{558FE285-538D-4579-9628-46B9EAE2A252}" destId="{6B5B90D3-BA86-4453-8F1F-01921ACF8FFB}" srcOrd="9" destOrd="0" presId="urn:microsoft.com/office/officeart/2005/8/layout/radial5"/>
    <dgm:cxn modelId="{178FF178-7C96-4289-A963-C2771191657D}" type="presParOf" srcId="{6B5B90D3-BA86-4453-8F1F-01921ACF8FFB}" destId="{FDCCE9EB-0354-4149-A600-3577AA87B531}" srcOrd="0" destOrd="0" presId="urn:microsoft.com/office/officeart/2005/8/layout/radial5"/>
    <dgm:cxn modelId="{F54DB0F0-1434-464F-908E-E43F335B4C4D}" type="presParOf" srcId="{558FE285-538D-4579-9628-46B9EAE2A252}" destId="{1E0E7498-57BA-49B9-A264-7ADDC4DA43AB}" srcOrd="10" destOrd="0" presId="urn:microsoft.com/office/officeart/2005/8/layout/radial5"/>
    <dgm:cxn modelId="{FDD2B554-C6C4-40D8-8B8B-31300AF30FF6}" type="presParOf" srcId="{558FE285-538D-4579-9628-46B9EAE2A252}" destId="{243B449F-ACE7-4120-A395-C43EA5A60F20}" srcOrd="11" destOrd="0" presId="urn:microsoft.com/office/officeart/2005/8/layout/radial5"/>
    <dgm:cxn modelId="{911B4905-AA31-4C40-A432-766EC39B91D0}" type="presParOf" srcId="{243B449F-ACE7-4120-A395-C43EA5A60F20}" destId="{0D2D1175-0112-451E-824E-C3AC30DB7B42}" srcOrd="0" destOrd="0" presId="urn:microsoft.com/office/officeart/2005/8/layout/radial5"/>
    <dgm:cxn modelId="{C063F132-12C7-4479-8275-8BB806D57AC5}" type="presParOf" srcId="{558FE285-538D-4579-9628-46B9EAE2A252}" destId="{F409E445-FED5-43F6-8479-7DF211E3F0B9}" srcOrd="12" destOrd="0" presId="urn:microsoft.com/office/officeart/2005/8/layout/radial5"/>
    <dgm:cxn modelId="{7FFE0079-0813-449A-B7C0-1F503137A97E}" type="presParOf" srcId="{558FE285-538D-4579-9628-46B9EAE2A252}" destId="{5FBC4552-BDF8-4497-8D56-B2A20E007FFC}" srcOrd="13" destOrd="0" presId="urn:microsoft.com/office/officeart/2005/8/layout/radial5"/>
    <dgm:cxn modelId="{03D93714-4C01-41FA-BFDD-C02925BD4BF8}" type="presParOf" srcId="{5FBC4552-BDF8-4497-8D56-B2A20E007FFC}" destId="{A2D833B6-1228-43B8-9962-2813DA46D4BD}" srcOrd="0" destOrd="0" presId="urn:microsoft.com/office/officeart/2005/8/layout/radial5"/>
    <dgm:cxn modelId="{D1276BD6-C8FF-4691-B79E-DAE97B868263}" type="presParOf" srcId="{558FE285-538D-4579-9628-46B9EAE2A252}" destId="{7251D42F-ACA4-4EDB-A496-051E19708A97}" srcOrd="14" destOrd="0" presId="urn:microsoft.com/office/officeart/2005/8/layout/radial5"/>
    <dgm:cxn modelId="{E2B3263B-52EA-4E33-93DC-C741C9B08D65}" type="presParOf" srcId="{558FE285-538D-4579-9628-46B9EAE2A252}" destId="{492C370C-573C-4A52-AF48-F42165DEF3A7}" srcOrd="15" destOrd="0" presId="urn:microsoft.com/office/officeart/2005/8/layout/radial5"/>
    <dgm:cxn modelId="{7443D95B-8911-4DD1-8972-5FBE98DF37BB}" type="presParOf" srcId="{492C370C-573C-4A52-AF48-F42165DEF3A7}" destId="{70DEC773-97BA-4056-94A6-2C2E7B396ED7}" srcOrd="0" destOrd="0" presId="urn:microsoft.com/office/officeart/2005/8/layout/radial5"/>
    <dgm:cxn modelId="{203EB163-743D-4716-A3DC-6989AD22D60E}" type="presParOf" srcId="{558FE285-538D-4579-9628-46B9EAE2A252}" destId="{5F350AC9-5293-482F-945A-2BCA21D8355F}" srcOrd="16" destOrd="0" presId="urn:microsoft.com/office/officeart/2005/8/layout/radial5"/>
    <dgm:cxn modelId="{DFAC7C2B-AE60-4CCD-B182-8E4F626BDDFC}" type="presParOf" srcId="{558FE285-538D-4579-9628-46B9EAE2A252}" destId="{41534829-77A5-4EF3-A37D-B3B88E93E787}" srcOrd="17" destOrd="0" presId="urn:microsoft.com/office/officeart/2005/8/layout/radial5"/>
    <dgm:cxn modelId="{40A9929B-BD14-49DA-9EDC-150D4B193B56}" type="presParOf" srcId="{41534829-77A5-4EF3-A37D-B3B88E93E787}" destId="{80722228-9BE2-434A-9CE9-806D0878B0F6}" srcOrd="0" destOrd="0" presId="urn:microsoft.com/office/officeart/2005/8/layout/radial5"/>
    <dgm:cxn modelId="{A44EDCAB-0165-468C-B4D1-158D3C373C1C}" type="presParOf" srcId="{558FE285-538D-4579-9628-46B9EAE2A252}" destId="{CE016EB2-E480-4859-BD91-DDC0631EAA5F}" srcOrd="18" destOrd="0" presId="urn:microsoft.com/office/officeart/2005/8/layout/radial5"/>
    <dgm:cxn modelId="{36C5DE46-AFA2-4ECB-9884-8F95DDA3E7C8}" type="presParOf" srcId="{558FE285-538D-4579-9628-46B9EAE2A252}" destId="{1B35472E-25A6-4046-9323-879F6D402BB0}" srcOrd="19" destOrd="0" presId="urn:microsoft.com/office/officeart/2005/8/layout/radial5"/>
    <dgm:cxn modelId="{D8738A8C-A465-4DF5-A74B-E20DEDF773F2}" type="presParOf" srcId="{1B35472E-25A6-4046-9323-879F6D402BB0}" destId="{0F455CF4-9FC8-41F1-A3DD-96A6150C118A}" srcOrd="0" destOrd="0" presId="urn:microsoft.com/office/officeart/2005/8/layout/radial5"/>
    <dgm:cxn modelId="{C9F960E3-6723-4848-B455-186149C8F2B0}" type="presParOf" srcId="{558FE285-538D-4579-9628-46B9EAE2A252}" destId="{4F4F979A-5064-4EF7-B4D1-27D074DB66AD}" srcOrd="20" destOrd="0" presId="urn:microsoft.com/office/officeart/2005/8/layout/radial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9C4F9B6-62C6-45C6-8B84-D15AC05E7F8F}"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5ED2B7F9-A5E7-4D0A-BD31-3FD540BCFB13}">
      <dgm:prSet phldrT="[Text]"/>
      <dgm:spPr/>
      <dgm:t>
        <a:bodyPr/>
        <a:lstStyle/>
        <a:p>
          <a:r>
            <a:rPr lang="ar-SA" dirty="0" smtClean="0"/>
            <a:t>أنواع الإنفاق</a:t>
          </a:r>
          <a:endParaRPr lang="en-US" dirty="0"/>
        </a:p>
      </dgm:t>
    </dgm:pt>
    <dgm:pt modelId="{5EB4C023-22EA-4425-8C00-E2EA2625955A}" type="parTrans" cxnId="{6CA472B4-5333-4E2E-A924-0CE113271381}">
      <dgm:prSet/>
      <dgm:spPr/>
      <dgm:t>
        <a:bodyPr/>
        <a:lstStyle/>
        <a:p>
          <a:endParaRPr lang="en-US"/>
        </a:p>
      </dgm:t>
    </dgm:pt>
    <dgm:pt modelId="{6E79CE6C-5DF5-404F-97C9-7BF1509484EF}" type="sibTrans" cxnId="{6CA472B4-5333-4E2E-A924-0CE113271381}">
      <dgm:prSet/>
      <dgm:spPr/>
      <dgm:t>
        <a:bodyPr/>
        <a:lstStyle/>
        <a:p>
          <a:endParaRPr lang="en-US"/>
        </a:p>
      </dgm:t>
    </dgm:pt>
    <dgm:pt modelId="{19A2C5D7-F3F0-4B4E-82E9-BF90C72D5E67}">
      <dgm:prSet phldrT="[Text]"/>
      <dgm:spPr/>
      <dgm:t>
        <a:bodyPr/>
        <a:lstStyle/>
        <a:p>
          <a:r>
            <a:rPr lang="ar-SA" dirty="0" smtClean="0"/>
            <a:t>الإنفاق التطوعي</a:t>
          </a:r>
          <a:endParaRPr lang="en-US" dirty="0"/>
        </a:p>
      </dgm:t>
    </dgm:pt>
    <dgm:pt modelId="{2A3046E5-6BB3-488F-898B-12C68BCECCFF}" type="parTrans" cxnId="{74457C38-9C94-4DFF-A9AA-CCEF2A719AD7}">
      <dgm:prSet/>
      <dgm:spPr/>
      <dgm:t>
        <a:bodyPr/>
        <a:lstStyle/>
        <a:p>
          <a:endParaRPr lang="en-US"/>
        </a:p>
      </dgm:t>
    </dgm:pt>
    <dgm:pt modelId="{F541F315-B9A7-4058-A11D-91086C61E90D}" type="sibTrans" cxnId="{74457C38-9C94-4DFF-A9AA-CCEF2A719AD7}">
      <dgm:prSet/>
      <dgm:spPr/>
      <dgm:t>
        <a:bodyPr/>
        <a:lstStyle/>
        <a:p>
          <a:endParaRPr lang="en-US"/>
        </a:p>
      </dgm:t>
    </dgm:pt>
    <dgm:pt modelId="{8FCB30D5-7D73-400A-A21B-BF2F787440DD}">
      <dgm:prSet phldrT="[Text]"/>
      <dgm:spPr/>
      <dgm:t>
        <a:bodyPr/>
        <a:lstStyle/>
        <a:p>
          <a:r>
            <a:rPr lang="ar-SA" dirty="0" smtClean="0"/>
            <a:t>الهبة والهدية</a:t>
          </a:r>
          <a:endParaRPr lang="en-US" dirty="0"/>
        </a:p>
      </dgm:t>
    </dgm:pt>
    <dgm:pt modelId="{0F791F3D-ABFC-4C39-9CF9-343005AD56EF}" type="parTrans" cxnId="{93ECDC10-0F2B-4F35-9534-BA0D77ACBFB8}">
      <dgm:prSet/>
      <dgm:spPr/>
      <dgm:t>
        <a:bodyPr/>
        <a:lstStyle/>
        <a:p>
          <a:endParaRPr lang="en-US"/>
        </a:p>
      </dgm:t>
    </dgm:pt>
    <dgm:pt modelId="{7A504136-CAC9-44A2-9D8B-652F8305A4CD}" type="sibTrans" cxnId="{93ECDC10-0F2B-4F35-9534-BA0D77ACBFB8}">
      <dgm:prSet/>
      <dgm:spPr/>
      <dgm:t>
        <a:bodyPr/>
        <a:lstStyle/>
        <a:p>
          <a:endParaRPr lang="en-US"/>
        </a:p>
      </dgm:t>
    </dgm:pt>
    <dgm:pt modelId="{E6B81383-B0A4-46F6-A592-E0A8FF53FBFE}">
      <dgm:prSet phldrT="[Text]"/>
      <dgm:spPr/>
      <dgm:t>
        <a:bodyPr/>
        <a:lstStyle/>
        <a:p>
          <a:r>
            <a:rPr lang="ar-SA" dirty="0" smtClean="0"/>
            <a:t>الصدقة</a:t>
          </a:r>
          <a:endParaRPr lang="en-US" dirty="0"/>
        </a:p>
      </dgm:t>
    </dgm:pt>
    <dgm:pt modelId="{D2D4BB5C-FCFF-464B-94E0-4894033285CB}" type="parTrans" cxnId="{26AFDC5E-3903-4F1F-82B9-BAEAF8F4F9FD}">
      <dgm:prSet/>
      <dgm:spPr/>
      <dgm:t>
        <a:bodyPr/>
        <a:lstStyle/>
        <a:p>
          <a:endParaRPr lang="en-US"/>
        </a:p>
      </dgm:t>
    </dgm:pt>
    <dgm:pt modelId="{EDC3AD3A-6867-4CD8-9C65-BBB758E8F402}" type="sibTrans" cxnId="{26AFDC5E-3903-4F1F-82B9-BAEAF8F4F9FD}">
      <dgm:prSet/>
      <dgm:spPr/>
      <dgm:t>
        <a:bodyPr/>
        <a:lstStyle/>
        <a:p>
          <a:endParaRPr lang="en-US"/>
        </a:p>
      </dgm:t>
    </dgm:pt>
    <dgm:pt modelId="{318CE25B-903C-46A1-97EC-416AB5A704C5}">
      <dgm:prSet phldrT="[Text]"/>
      <dgm:spPr/>
      <dgm:t>
        <a:bodyPr/>
        <a:lstStyle/>
        <a:p>
          <a:r>
            <a:rPr lang="ar-SA" dirty="0" smtClean="0"/>
            <a:t>الإنفاق الواجب</a:t>
          </a:r>
          <a:endParaRPr lang="en-US" dirty="0"/>
        </a:p>
      </dgm:t>
    </dgm:pt>
    <dgm:pt modelId="{C2D52F5B-238F-4622-8089-1BA0BE90A94E}" type="parTrans" cxnId="{22C86451-EAA2-45D5-9912-81F088BD35CD}">
      <dgm:prSet/>
      <dgm:spPr/>
      <dgm:t>
        <a:bodyPr/>
        <a:lstStyle/>
        <a:p>
          <a:endParaRPr lang="en-US"/>
        </a:p>
      </dgm:t>
    </dgm:pt>
    <dgm:pt modelId="{F37F6B3B-01A9-40E0-8294-5061E74BAD0B}" type="sibTrans" cxnId="{22C86451-EAA2-45D5-9912-81F088BD35CD}">
      <dgm:prSet/>
      <dgm:spPr/>
      <dgm:t>
        <a:bodyPr/>
        <a:lstStyle/>
        <a:p>
          <a:endParaRPr lang="en-US"/>
        </a:p>
      </dgm:t>
    </dgm:pt>
    <dgm:pt modelId="{0284BBCF-3623-487C-B695-2BEFE150B262}">
      <dgm:prSet phldrT="[Text]"/>
      <dgm:spPr/>
      <dgm:t>
        <a:bodyPr/>
        <a:lstStyle/>
        <a:p>
          <a:r>
            <a:rPr lang="ar-SA" dirty="0" smtClean="0"/>
            <a:t>زكاة الفطر</a:t>
          </a:r>
          <a:endParaRPr lang="en-US" dirty="0"/>
        </a:p>
      </dgm:t>
    </dgm:pt>
    <dgm:pt modelId="{3A38ACB3-A2FC-4EC2-AAB8-E948BC47CFD4}" type="parTrans" cxnId="{8B640C55-3246-4C8D-9F2F-5C8D9A55E133}">
      <dgm:prSet/>
      <dgm:spPr/>
      <dgm:t>
        <a:bodyPr/>
        <a:lstStyle/>
        <a:p>
          <a:endParaRPr lang="en-US"/>
        </a:p>
      </dgm:t>
    </dgm:pt>
    <dgm:pt modelId="{8F2803E0-0B94-4E28-8CD6-58EA6058B5D1}" type="sibTrans" cxnId="{8B640C55-3246-4C8D-9F2F-5C8D9A55E133}">
      <dgm:prSet/>
      <dgm:spPr/>
      <dgm:t>
        <a:bodyPr/>
        <a:lstStyle/>
        <a:p>
          <a:endParaRPr lang="en-US"/>
        </a:p>
      </dgm:t>
    </dgm:pt>
    <dgm:pt modelId="{6ECFF02C-8224-4899-83DC-3798FE1C0BD7}">
      <dgm:prSet/>
      <dgm:spPr/>
      <dgm:t>
        <a:bodyPr/>
        <a:lstStyle/>
        <a:p>
          <a:r>
            <a:rPr lang="ar-SA" dirty="0" smtClean="0"/>
            <a:t>النذر</a:t>
          </a:r>
          <a:endParaRPr lang="en-US" dirty="0"/>
        </a:p>
      </dgm:t>
    </dgm:pt>
    <dgm:pt modelId="{0DEAE5D5-B311-4036-93B2-33984293B090}" type="parTrans" cxnId="{2394A07D-C924-4DDF-87BB-F9151F8DA97B}">
      <dgm:prSet/>
      <dgm:spPr/>
      <dgm:t>
        <a:bodyPr/>
        <a:lstStyle/>
        <a:p>
          <a:endParaRPr lang="en-US"/>
        </a:p>
      </dgm:t>
    </dgm:pt>
    <dgm:pt modelId="{5D7D7D1B-51DB-4030-A3E5-442A7A7E2E9B}" type="sibTrans" cxnId="{2394A07D-C924-4DDF-87BB-F9151F8DA97B}">
      <dgm:prSet/>
      <dgm:spPr/>
      <dgm:t>
        <a:bodyPr/>
        <a:lstStyle/>
        <a:p>
          <a:endParaRPr lang="en-US"/>
        </a:p>
      </dgm:t>
    </dgm:pt>
    <dgm:pt modelId="{96150102-3DE9-405F-8417-F741A51EF31D}">
      <dgm:prSet/>
      <dgm:spPr/>
      <dgm:t>
        <a:bodyPr/>
        <a:lstStyle/>
        <a:p>
          <a:r>
            <a:rPr lang="ar-SA" dirty="0" smtClean="0"/>
            <a:t>الكفارة</a:t>
          </a:r>
          <a:endParaRPr lang="en-US" dirty="0"/>
        </a:p>
      </dgm:t>
    </dgm:pt>
    <dgm:pt modelId="{EE024527-C440-4678-BC9A-C4DBA60AA71D}" type="parTrans" cxnId="{88035253-CB52-49E1-B3B4-2489F1EDB75C}">
      <dgm:prSet/>
      <dgm:spPr/>
      <dgm:t>
        <a:bodyPr/>
        <a:lstStyle/>
        <a:p>
          <a:endParaRPr lang="en-US"/>
        </a:p>
      </dgm:t>
    </dgm:pt>
    <dgm:pt modelId="{221F6360-2FE7-4283-B2C9-ECBC05452D5D}" type="sibTrans" cxnId="{88035253-CB52-49E1-B3B4-2489F1EDB75C}">
      <dgm:prSet/>
      <dgm:spPr/>
      <dgm:t>
        <a:bodyPr/>
        <a:lstStyle/>
        <a:p>
          <a:endParaRPr lang="en-US"/>
        </a:p>
      </dgm:t>
    </dgm:pt>
    <dgm:pt modelId="{03471DF8-7284-4610-9958-2BBD7E8163B3}">
      <dgm:prSet/>
      <dgm:spPr/>
      <dgm:t>
        <a:bodyPr/>
        <a:lstStyle/>
        <a:p>
          <a:r>
            <a:rPr lang="ar-SA" dirty="0" smtClean="0"/>
            <a:t>الزكاة</a:t>
          </a:r>
          <a:endParaRPr lang="en-US" dirty="0"/>
        </a:p>
      </dgm:t>
    </dgm:pt>
    <dgm:pt modelId="{9663812A-BA21-4C35-B324-1081A014DDDC}" type="parTrans" cxnId="{21E7FD12-5E39-43CE-94A8-1DAD50CB8AB6}">
      <dgm:prSet/>
      <dgm:spPr/>
      <dgm:t>
        <a:bodyPr/>
        <a:lstStyle/>
        <a:p>
          <a:endParaRPr lang="en-US"/>
        </a:p>
      </dgm:t>
    </dgm:pt>
    <dgm:pt modelId="{A93E733F-8A61-46EC-9D33-03CD2C1A14C3}" type="sibTrans" cxnId="{21E7FD12-5E39-43CE-94A8-1DAD50CB8AB6}">
      <dgm:prSet/>
      <dgm:spPr/>
      <dgm:t>
        <a:bodyPr/>
        <a:lstStyle/>
        <a:p>
          <a:endParaRPr lang="en-US"/>
        </a:p>
      </dgm:t>
    </dgm:pt>
    <dgm:pt modelId="{FB58A74F-2DBF-4EFD-BE80-45B18BED93AB}">
      <dgm:prSet/>
      <dgm:spPr/>
      <dgm:t>
        <a:bodyPr/>
        <a:lstStyle/>
        <a:p>
          <a:r>
            <a:rPr lang="ar-SA" dirty="0" smtClean="0"/>
            <a:t>النفقة على نفسه وأهله</a:t>
          </a:r>
          <a:endParaRPr lang="en-US" dirty="0"/>
        </a:p>
      </dgm:t>
    </dgm:pt>
    <dgm:pt modelId="{AEB7C7A3-EE5D-4706-8AB4-EEDD64DA7DBE}" type="parTrans" cxnId="{71454D08-2837-47A2-9DAC-008191538112}">
      <dgm:prSet/>
      <dgm:spPr/>
      <dgm:t>
        <a:bodyPr/>
        <a:lstStyle/>
        <a:p>
          <a:endParaRPr lang="en-US"/>
        </a:p>
      </dgm:t>
    </dgm:pt>
    <dgm:pt modelId="{E0DDA855-8D64-4373-B8CB-CEB62CDA787D}" type="sibTrans" cxnId="{71454D08-2837-47A2-9DAC-008191538112}">
      <dgm:prSet/>
      <dgm:spPr/>
      <dgm:t>
        <a:bodyPr/>
        <a:lstStyle/>
        <a:p>
          <a:endParaRPr lang="en-US"/>
        </a:p>
      </dgm:t>
    </dgm:pt>
    <dgm:pt modelId="{B8F741F0-54A6-466C-B6B4-96C7BCB90D98}">
      <dgm:prSet/>
      <dgm:spPr/>
      <dgm:t>
        <a:bodyPr/>
        <a:lstStyle/>
        <a:p>
          <a:r>
            <a:rPr lang="ar-SA" dirty="0" smtClean="0"/>
            <a:t>الإنفاق على الأقارب </a:t>
          </a:r>
          <a:endParaRPr lang="en-US" dirty="0"/>
        </a:p>
      </dgm:t>
    </dgm:pt>
    <dgm:pt modelId="{A9963563-35D9-46EF-BA9A-284EAFEC3BAC}" type="parTrans" cxnId="{EA3EB3D8-A8CF-4672-B2AB-03A336A2393E}">
      <dgm:prSet/>
      <dgm:spPr/>
      <dgm:t>
        <a:bodyPr/>
        <a:lstStyle/>
        <a:p>
          <a:endParaRPr lang="en-US"/>
        </a:p>
      </dgm:t>
    </dgm:pt>
    <dgm:pt modelId="{0D644F1C-DEB1-48FC-8AC8-FE26FEA61F80}" type="sibTrans" cxnId="{EA3EB3D8-A8CF-4672-B2AB-03A336A2393E}">
      <dgm:prSet/>
      <dgm:spPr/>
      <dgm:t>
        <a:bodyPr/>
        <a:lstStyle/>
        <a:p>
          <a:endParaRPr lang="en-US"/>
        </a:p>
      </dgm:t>
    </dgm:pt>
    <dgm:pt modelId="{8B98B588-3B40-4CFB-B8DA-133D23758A33}" type="pres">
      <dgm:prSet presAssocID="{D9C4F9B6-62C6-45C6-8B84-D15AC05E7F8F}" presName="hierChild1" presStyleCnt="0">
        <dgm:presLayoutVars>
          <dgm:chPref val="1"/>
          <dgm:dir/>
          <dgm:animOne val="branch"/>
          <dgm:animLvl val="lvl"/>
          <dgm:resizeHandles/>
        </dgm:presLayoutVars>
      </dgm:prSet>
      <dgm:spPr/>
      <dgm:t>
        <a:bodyPr/>
        <a:lstStyle/>
        <a:p>
          <a:endParaRPr lang="en-US"/>
        </a:p>
      </dgm:t>
    </dgm:pt>
    <dgm:pt modelId="{4554B637-ADB1-4B9B-B80C-90168E1C6DA0}" type="pres">
      <dgm:prSet presAssocID="{5ED2B7F9-A5E7-4D0A-BD31-3FD540BCFB13}" presName="hierRoot1" presStyleCnt="0"/>
      <dgm:spPr/>
    </dgm:pt>
    <dgm:pt modelId="{915CAB49-DF05-4B80-B2CC-ECFC1248B469}" type="pres">
      <dgm:prSet presAssocID="{5ED2B7F9-A5E7-4D0A-BD31-3FD540BCFB13}" presName="composite" presStyleCnt="0"/>
      <dgm:spPr/>
    </dgm:pt>
    <dgm:pt modelId="{803A9426-F71B-442A-8797-239443B09A58}" type="pres">
      <dgm:prSet presAssocID="{5ED2B7F9-A5E7-4D0A-BD31-3FD540BCFB13}" presName="background" presStyleLbl="node0" presStyleIdx="0" presStyleCnt="1"/>
      <dgm:spPr/>
    </dgm:pt>
    <dgm:pt modelId="{9AD3140A-4411-41AF-97DB-6AF47386546A}" type="pres">
      <dgm:prSet presAssocID="{5ED2B7F9-A5E7-4D0A-BD31-3FD540BCFB13}" presName="text" presStyleLbl="fgAcc0" presStyleIdx="0" presStyleCnt="1">
        <dgm:presLayoutVars>
          <dgm:chPref val="3"/>
        </dgm:presLayoutVars>
      </dgm:prSet>
      <dgm:spPr/>
      <dgm:t>
        <a:bodyPr/>
        <a:lstStyle/>
        <a:p>
          <a:endParaRPr lang="en-US"/>
        </a:p>
      </dgm:t>
    </dgm:pt>
    <dgm:pt modelId="{DDB9AEF5-01BE-46E7-B54F-049FBA4AB566}" type="pres">
      <dgm:prSet presAssocID="{5ED2B7F9-A5E7-4D0A-BD31-3FD540BCFB13}" presName="hierChild2" presStyleCnt="0"/>
      <dgm:spPr/>
    </dgm:pt>
    <dgm:pt modelId="{6EFCEFE6-ED5D-44E6-A8F1-5B8B54533620}" type="pres">
      <dgm:prSet presAssocID="{2A3046E5-6BB3-488F-898B-12C68BCECCFF}" presName="Name10" presStyleLbl="parChTrans1D2" presStyleIdx="0" presStyleCnt="2"/>
      <dgm:spPr/>
      <dgm:t>
        <a:bodyPr/>
        <a:lstStyle/>
        <a:p>
          <a:endParaRPr lang="en-US"/>
        </a:p>
      </dgm:t>
    </dgm:pt>
    <dgm:pt modelId="{AF2FFBAB-F6E7-4E2A-9209-86D09A6016F4}" type="pres">
      <dgm:prSet presAssocID="{19A2C5D7-F3F0-4B4E-82E9-BF90C72D5E67}" presName="hierRoot2" presStyleCnt="0"/>
      <dgm:spPr/>
    </dgm:pt>
    <dgm:pt modelId="{74169310-961B-4414-AD3B-F2E0BA8247DB}" type="pres">
      <dgm:prSet presAssocID="{19A2C5D7-F3F0-4B4E-82E9-BF90C72D5E67}" presName="composite2" presStyleCnt="0"/>
      <dgm:spPr/>
    </dgm:pt>
    <dgm:pt modelId="{74041947-D9CD-43AC-9442-8C53A3DE2FC3}" type="pres">
      <dgm:prSet presAssocID="{19A2C5D7-F3F0-4B4E-82E9-BF90C72D5E67}" presName="background2" presStyleLbl="node2" presStyleIdx="0" presStyleCnt="2"/>
      <dgm:spPr/>
    </dgm:pt>
    <dgm:pt modelId="{A066BCA1-91E3-427A-88E9-4C2D9E4A0DCB}" type="pres">
      <dgm:prSet presAssocID="{19A2C5D7-F3F0-4B4E-82E9-BF90C72D5E67}" presName="text2" presStyleLbl="fgAcc2" presStyleIdx="0" presStyleCnt="2">
        <dgm:presLayoutVars>
          <dgm:chPref val="3"/>
        </dgm:presLayoutVars>
      </dgm:prSet>
      <dgm:spPr/>
      <dgm:t>
        <a:bodyPr/>
        <a:lstStyle/>
        <a:p>
          <a:endParaRPr lang="en-US"/>
        </a:p>
      </dgm:t>
    </dgm:pt>
    <dgm:pt modelId="{03516508-E424-434E-9827-00CBB4BF9AF9}" type="pres">
      <dgm:prSet presAssocID="{19A2C5D7-F3F0-4B4E-82E9-BF90C72D5E67}" presName="hierChild3" presStyleCnt="0"/>
      <dgm:spPr/>
    </dgm:pt>
    <dgm:pt modelId="{6AA2FA4C-40DB-45F8-BCBA-1B0F5747015D}" type="pres">
      <dgm:prSet presAssocID="{0F791F3D-ABFC-4C39-9CF9-343005AD56EF}" presName="Name17" presStyleLbl="parChTrans1D3" presStyleIdx="0" presStyleCnt="8"/>
      <dgm:spPr/>
      <dgm:t>
        <a:bodyPr/>
        <a:lstStyle/>
        <a:p>
          <a:endParaRPr lang="en-US"/>
        </a:p>
      </dgm:t>
    </dgm:pt>
    <dgm:pt modelId="{9B3A5E92-AAEF-43E4-AC87-7D9A3523449B}" type="pres">
      <dgm:prSet presAssocID="{8FCB30D5-7D73-400A-A21B-BF2F787440DD}" presName="hierRoot3" presStyleCnt="0"/>
      <dgm:spPr/>
    </dgm:pt>
    <dgm:pt modelId="{FA5F191C-E9C9-4341-A3D8-D20D66CCAECF}" type="pres">
      <dgm:prSet presAssocID="{8FCB30D5-7D73-400A-A21B-BF2F787440DD}" presName="composite3" presStyleCnt="0"/>
      <dgm:spPr/>
    </dgm:pt>
    <dgm:pt modelId="{C6F200EA-4AB4-42B5-834A-8B122E420F6C}" type="pres">
      <dgm:prSet presAssocID="{8FCB30D5-7D73-400A-A21B-BF2F787440DD}" presName="background3" presStyleLbl="node3" presStyleIdx="0" presStyleCnt="8"/>
      <dgm:spPr/>
    </dgm:pt>
    <dgm:pt modelId="{4B5EC25A-A71A-430C-BAA0-D47892459C94}" type="pres">
      <dgm:prSet presAssocID="{8FCB30D5-7D73-400A-A21B-BF2F787440DD}" presName="text3" presStyleLbl="fgAcc3" presStyleIdx="0" presStyleCnt="8">
        <dgm:presLayoutVars>
          <dgm:chPref val="3"/>
        </dgm:presLayoutVars>
      </dgm:prSet>
      <dgm:spPr/>
      <dgm:t>
        <a:bodyPr/>
        <a:lstStyle/>
        <a:p>
          <a:endParaRPr lang="en-US"/>
        </a:p>
      </dgm:t>
    </dgm:pt>
    <dgm:pt modelId="{BB34B1E5-ACC5-4EBB-B7E8-9B3E1A0987FA}" type="pres">
      <dgm:prSet presAssocID="{8FCB30D5-7D73-400A-A21B-BF2F787440DD}" presName="hierChild4" presStyleCnt="0"/>
      <dgm:spPr/>
    </dgm:pt>
    <dgm:pt modelId="{F06605E7-0628-45A8-843F-0C9DFA66F7F2}" type="pres">
      <dgm:prSet presAssocID="{A9963563-35D9-46EF-BA9A-284EAFEC3BAC}" presName="Name17" presStyleLbl="parChTrans1D3" presStyleIdx="1" presStyleCnt="8"/>
      <dgm:spPr/>
      <dgm:t>
        <a:bodyPr/>
        <a:lstStyle/>
        <a:p>
          <a:endParaRPr lang="en-US"/>
        </a:p>
      </dgm:t>
    </dgm:pt>
    <dgm:pt modelId="{0B1E1ADE-650E-4BF9-AA63-857FB2F0F3FB}" type="pres">
      <dgm:prSet presAssocID="{B8F741F0-54A6-466C-B6B4-96C7BCB90D98}" presName="hierRoot3" presStyleCnt="0"/>
      <dgm:spPr/>
    </dgm:pt>
    <dgm:pt modelId="{711FAA00-F2D9-4E4F-B9DD-DA91076DEAA9}" type="pres">
      <dgm:prSet presAssocID="{B8F741F0-54A6-466C-B6B4-96C7BCB90D98}" presName="composite3" presStyleCnt="0"/>
      <dgm:spPr/>
    </dgm:pt>
    <dgm:pt modelId="{6A238129-698B-40B2-B341-A9AF81A89087}" type="pres">
      <dgm:prSet presAssocID="{B8F741F0-54A6-466C-B6B4-96C7BCB90D98}" presName="background3" presStyleLbl="node3" presStyleIdx="1" presStyleCnt="8"/>
      <dgm:spPr/>
    </dgm:pt>
    <dgm:pt modelId="{FD46F0CB-2092-49D2-9B9E-2E52C686056A}" type="pres">
      <dgm:prSet presAssocID="{B8F741F0-54A6-466C-B6B4-96C7BCB90D98}" presName="text3" presStyleLbl="fgAcc3" presStyleIdx="1" presStyleCnt="8">
        <dgm:presLayoutVars>
          <dgm:chPref val="3"/>
        </dgm:presLayoutVars>
      </dgm:prSet>
      <dgm:spPr/>
      <dgm:t>
        <a:bodyPr/>
        <a:lstStyle/>
        <a:p>
          <a:endParaRPr lang="en-US"/>
        </a:p>
      </dgm:t>
    </dgm:pt>
    <dgm:pt modelId="{3B788DDD-8747-44FD-A3D9-2A4F13CFE894}" type="pres">
      <dgm:prSet presAssocID="{B8F741F0-54A6-466C-B6B4-96C7BCB90D98}" presName="hierChild4" presStyleCnt="0"/>
      <dgm:spPr/>
    </dgm:pt>
    <dgm:pt modelId="{FD4B8F03-FD3B-4BD9-8939-BA5F2B384437}" type="pres">
      <dgm:prSet presAssocID="{D2D4BB5C-FCFF-464B-94E0-4894033285CB}" presName="Name17" presStyleLbl="parChTrans1D3" presStyleIdx="2" presStyleCnt="8"/>
      <dgm:spPr/>
      <dgm:t>
        <a:bodyPr/>
        <a:lstStyle/>
        <a:p>
          <a:endParaRPr lang="en-US"/>
        </a:p>
      </dgm:t>
    </dgm:pt>
    <dgm:pt modelId="{046FC7FF-5148-4570-84A7-7B77E0A5EF2B}" type="pres">
      <dgm:prSet presAssocID="{E6B81383-B0A4-46F6-A592-E0A8FF53FBFE}" presName="hierRoot3" presStyleCnt="0"/>
      <dgm:spPr/>
    </dgm:pt>
    <dgm:pt modelId="{1F2D356D-693C-4DBF-BD34-E8DD7A67F5DD}" type="pres">
      <dgm:prSet presAssocID="{E6B81383-B0A4-46F6-A592-E0A8FF53FBFE}" presName="composite3" presStyleCnt="0"/>
      <dgm:spPr/>
    </dgm:pt>
    <dgm:pt modelId="{2253757B-282A-49CA-9BDD-7FF0A63018B5}" type="pres">
      <dgm:prSet presAssocID="{E6B81383-B0A4-46F6-A592-E0A8FF53FBFE}" presName="background3" presStyleLbl="node3" presStyleIdx="2" presStyleCnt="8"/>
      <dgm:spPr/>
    </dgm:pt>
    <dgm:pt modelId="{2ADA80CA-D3DE-42D9-A0B7-765D2C11775E}" type="pres">
      <dgm:prSet presAssocID="{E6B81383-B0A4-46F6-A592-E0A8FF53FBFE}" presName="text3" presStyleLbl="fgAcc3" presStyleIdx="2" presStyleCnt="8">
        <dgm:presLayoutVars>
          <dgm:chPref val="3"/>
        </dgm:presLayoutVars>
      </dgm:prSet>
      <dgm:spPr/>
      <dgm:t>
        <a:bodyPr/>
        <a:lstStyle/>
        <a:p>
          <a:endParaRPr lang="en-US"/>
        </a:p>
      </dgm:t>
    </dgm:pt>
    <dgm:pt modelId="{791645BE-5DE4-4BEE-9B2E-692B75BC72DD}" type="pres">
      <dgm:prSet presAssocID="{E6B81383-B0A4-46F6-A592-E0A8FF53FBFE}" presName="hierChild4" presStyleCnt="0"/>
      <dgm:spPr/>
    </dgm:pt>
    <dgm:pt modelId="{5697C568-DBA1-4381-846F-04FAEC8D4319}" type="pres">
      <dgm:prSet presAssocID="{C2D52F5B-238F-4622-8089-1BA0BE90A94E}" presName="Name10" presStyleLbl="parChTrans1D2" presStyleIdx="1" presStyleCnt="2"/>
      <dgm:spPr/>
      <dgm:t>
        <a:bodyPr/>
        <a:lstStyle/>
        <a:p>
          <a:endParaRPr lang="en-US"/>
        </a:p>
      </dgm:t>
    </dgm:pt>
    <dgm:pt modelId="{F90FC136-D801-40C7-A234-497B0F6EB50F}" type="pres">
      <dgm:prSet presAssocID="{318CE25B-903C-46A1-97EC-416AB5A704C5}" presName="hierRoot2" presStyleCnt="0"/>
      <dgm:spPr/>
    </dgm:pt>
    <dgm:pt modelId="{E0FDF846-3894-415B-8790-BFE15F6B8F67}" type="pres">
      <dgm:prSet presAssocID="{318CE25B-903C-46A1-97EC-416AB5A704C5}" presName="composite2" presStyleCnt="0"/>
      <dgm:spPr/>
    </dgm:pt>
    <dgm:pt modelId="{28D0CC2D-E423-4A59-9A3D-E2228388F6A4}" type="pres">
      <dgm:prSet presAssocID="{318CE25B-903C-46A1-97EC-416AB5A704C5}" presName="background2" presStyleLbl="node2" presStyleIdx="1" presStyleCnt="2"/>
      <dgm:spPr/>
    </dgm:pt>
    <dgm:pt modelId="{60686343-97B6-4862-9DA7-CA48330EDACA}" type="pres">
      <dgm:prSet presAssocID="{318CE25B-903C-46A1-97EC-416AB5A704C5}" presName="text2" presStyleLbl="fgAcc2" presStyleIdx="1" presStyleCnt="2">
        <dgm:presLayoutVars>
          <dgm:chPref val="3"/>
        </dgm:presLayoutVars>
      </dgm:prSet>
      <dgm:spPr/>
      <dgm:t>
        <a:bodyPr/>
        <a:lstStyle/>
        <a:p>
          <a:endParaRPr lang="en-US"/>
        </a:p>
      </dgm:t>
    </dgm:pt>
    <dgm:pt modelId="{6E454736-158E-4B05-B72E-9D5314F93DAD}" type="pres">
      <dgm:prSet presAssocID="{318CE25B-903C-46A1-97EC-416AB5A704C5}" presName="hierChild3" presStyleCnt="0"/>
      <dgm:spPr/>
    </dgm:pt>
    <dgm:pt modelId="{6B1702E1-0B4E-4E31-9748-88DB5ABDE6F4}" type="pres">
      <dgm:prSet presAssocID="{3A38ACB3-A2FC-4EC2-AAB8-E948BC47CFD4}" presName="Name17" presStyleLbl="parChTrans1D3" presStyleIdx="3" presStyleCnt="8"/>
      <dgm:spPr/>
      <dgm:t>
        <a:bodyPr/>
        <a:lstStyle/>
        <a:p>
          <a:endParaRPr lang="en-US"/>
        </a:p>
      </dgm:t>
    </dgm:pt>
    <dgm:pt modelId="{C78292E4-A36F-4E59-9CF3-E5BB8E371F87}" type="pres">
      <dgm:prSet presAssocID="{0284BBCF-3623-487C-B695-2BEFE150B262}" presName="hierRoot3" presStyleCnt="0"/>
      <dgm:spPr/>
    </dgm:pt>
    <dgm:pt modelId="{F0144331-BB03-4E85-81C4-9F1D480336D1}" type="pres">
      <dgm:prSet presAssocID="{0284BBCF-3623-487C-B695-2BEFE150B262}" presName="composite3" presStyleCnt="0"/>
      <dgm:spPr/>
    </dgm:pt>
    <dgm:pt modelId="{D64C16F3-FE53-4877-AF18-FF8C30FF7E98}" type="pres">
      <dgm:prSet presAssocID="{0284BBCF-3623-487C-B695-2BEFE150B262}" presName="background3" presStyleLbl="node3" presStyleIdx="3" presStyleCnt="8"/>
      <dgm:spPr/>
    </dgm:pt>
    <dgm:pt modelId="{ECB75533-CFFC-4F1C-97C5-6C155BFA47E5}" type="pres">
      <dgm:prSet presAssocID="{0284BBCF-3623-487C-B695-2BEFE150B262}" presName="text3" presStyleLbl="fgAcc3" presStyleIdx="3" presStyleCnt="8">
        <dgm:presLayoutVars>
          <dgm:chPref val="3"/>
        </dgm:presLayoutVars>
      </dgm:prSet>
      <dgm:spPr/>
      <dgm:t>
        <a:bodyPr/>
        <a:lstStyle/>
        <a:p>
          <a:endParaRPr lang="en-US"/>
        </a:p>
      </dgm:t>
    </dgm:pt>
    <dgm:pt modelId="{ACC0EB4D-9A78-402F-9B63-742796EB9BF9}" type="pres">
      <dgm:prSet presAssocID="{0284BBCF-3623-487C-B695-2BEFE150B262}" presName="hierChild4" presStyleCnt="0"/>
      <dgm:spPr/>
    </dgm:pt>
    <dgm:pt modelId="{DC264A5F-1245-4656-92B5-C8EB7DC3A292}" type="pres">
      <dgm:prSet presAssocID="{0DEAE5D5-B311-4036-93B2-33984293B090}" presName="Name17" presStyleLbl="parChTrans1D3" presStyleIdx="4" presStyleCnt="8"/>
      <dgm:spPr/>
      <dgm:t>
        <a:bodyPr/>
        <a:lstStyle/>
        <a:p>
          <a:endParaRPr lang="en-US"/>
        </a:p>
      </dgm:t>
    </dgm:pt>
    <dgm:pt modelId="{5705771F-5C92-4111-A395-C774A4088365}" type="pres">
      <dgm:prSet presAssocID="{6ECFF02C-8224-4899-83DC-3798FE1C0BD7}" presName="hierRoot3" presStyleCnt="0"/>
      <dgm:spPr/>
    </dgm:pt>
    <dgm:pt modelId="{3EBEFB8E-4ACE-41B6-9BB3-BAC8EC07CEAA}" type="pres">
      <dgm:prSet presAssocID="{6ECFF02C-8224-4899-83DC-3798FE1C0BD7}" presName="composite3" presStyleCnt="0"/>
      <dgm:spPr/>
    </dgm:pt>
    <dgm:pt modelId="{04546E57-948C-43EA-A390-399651CB57B0}" type="pres">
      <dgm:prSet presAssocID="{6ECFF02C-8224-4899-83DC-3798FE1C0BD7}" presName="background3" presStyleLbl="node3" presStyleIdx="4" presStyleCnt="8"/>
      <dgm:spPr/>
    </dgm:pt>
    <dgm:pt modelId="{0258253B-7CAB-445F-8DE9-196E7C6424EF}" type="pres">
      <dgm:prSet presAssocID="{6ECFF02C-8224-4899-83DC-3798FE1C0BD7}" presName="text3" presStyleLbl="fgAcc3" presStyleIdx="4" presStyleCnt="8">
        <dgm:presLayoutVars>
          <dgm:chPref val="3"/>
        </dgm:presLayoutVars>
      </dgm:prSet>
      <dgm:spPr/>
      <dgm:t>
        <a:bodyPr/>
        <a:lstStyle/>
        <a:p>
          <a:endParaRPr lang="en-US"/>
        </a:p>
      </dgm:t>
    </dgm:pt>
    <dgm:pt modelId="{3D2B1F82-AEEA-49B5-8CF8-BFB5524A960C}" type="pres">
      <dgm:prSet presAssocID="{6ECFF02C-8224-4899-83DC-3798FE1C0BD7}" presName="hierChild4" presStyleCnt="0"/>
      <dgm:spPr/>
    </dgm:pt>
    <dgm:pt modelId="{3157DDD6-3421-4F3F-9C4F-44D0EDBDAEEC}" type="pres">
      <dgm:prSet presAssocID="{EE024527-C440-4678-BC9A-C4DBA60AA71D}" presName="Name17" presStyleLbl="parChTrans1D3" presStyleIdx="5" presStyleCnt="8"/>
      <dgm:spPr/>
      <dgm:t>
        <a:bodyPr/>
        <a:lstStyle/>
        <a:p>
          <a:endParaRPr lang="en-US"/>
        </a:p>
      </dgm:t>
    </dgm:pt>
    <dgm:pt modelId="{0A4BE72C-F337-4410-9A19-7ED2FA04EA33}" type="pres">
      <dgm:prSet presAssocID="{96150102-3DE9-405F-8417-F741A51EF31D}" presName="hierRoot3" presStyleCnt="0"/>
      <dgm:spPr/>
    </dgm:pt>
    <dgm:pt modelId="{077A2E55-6FC0-4608-98A9-5A4DF8FC2145}" type="pres">
      <dgm:prSet presAssocID="{96150102-3DE9-405F-8417-F741A51EF31D}" presName="composite3" presStyleCnt="0"/>
      <dgm:spPr/>
    </dgm:pt>
    <dgm:pt modelId="{1AF29905-166B-4A99-AB71-9B148C6B267A}" type="pres">
      <dgm:prSet presAssocID="{96150102-3DE9-405F-8417-F741A51EF31D}" presName="background3" presStyleLbl="node3" presStyleIdx="5" presStyleCnt="8"/>
      <dgm:spPr/>
    </dgm:pt>
    <dgm:pt modelId="{14367435-641C-4DF3-813A-453C2289708E}" type="pres">
      <dgm:prSet presAssocID="{96150102-3DE9-405F-8417-F741A51EF31D}" presName="text3" presStyleLbl="fgAcc3" presStyleIdx="5" presStyleCnt="8">
        <dgm:presLayoutVars>
          <dgm:chPref val="3"/>
        </dgm:presLayoutVars>
      </dgm:prSet>
      <dgm:spPr/>
      <dgm:t>
        <a:bodyPr/>
        <a:lstStyle/>
        <a:p>
          <a:endParaRPr lang="en-US"/>
        </a:p>
      </dgm:t>
    </dgm:pt>
    <dgm:pt modelId="{EE8F60CE-048A-4B39-9BEC-00358F759D10}" type="pres">
      <dgm:prSet presAssocID="{96150102-3DE9-405F-8417-F741A51EF31D}" presName="hierChild4" presStyleCnt="0"/>
      <dgm:spPr/>
    </dgm:pt>
    <dgm:pt modelId="{5B365697-598F-49EF-BCC4-5DEEA0443CEF}" type="pres">
      <dgm:prSet presAssocID="{9663812A-BA21-4C35-B324-1081A014DDDC}" presName="Name17" presStyleLbl="parChTrans1D3" presStyleIdx="6" presStyleCnt="8"/>
      <dgm:spPr/>
      <dgm:t>
        <a:bodyPr/>
        <a:lstStyle/>
        <a:p>
          <a:endParaRPr lang="en-US"/>
        </a:p>
      </dgm:t>
    </dgm:pt>
    <dgm:pt modelId="{46B947F6-F2A4-46E4-B3F4-B7EAF971C498}" type="pres">
      <dgm:prSet presAssocID="{03471DF8-7284-4610-9958-2BBD7E8163B3}" presName="hierRoot3" presStyleCnt="0"/>
      <dgm:spPr/>
    </dgm:pt>
    <dgm:pt modelId="{A042FD86-1C4F-45F6-9034-E10339EB3344}" type="pres">
      <dgm:prSet presAssocID="{03471DF8-7284-4610-9958-2BBD7E8163B3}" presName="composite3" presStyleCnt="0"/>
      <dgm:spPr/>
    </dgm:pt>
    <dgm:pt modelId="{45EF151F-5E3A-4B3A-840F-3EF4CAB8F1A3}" type="pres">
      <dgm:prSet presAssocID="{03471DF8-7284-4610-9958-2BBD7E8163B3}" presName="background3" presStyleLbl="node3" presStyleIdx="6" presStyleCnt="8"/>
      <dgm:spPr/>
    </dgm:pt>
    <dgm:pt modelId="{575A24F9-F69D-4618-AD31-D6886A700F87}" type="pres">
      <dgm:prSet presAssocID="{03471DF8-7284-4610-9958-2BBD7E8163B3}" presName="text3" presStyleLbl="fgAcc3" presStyleIdx="6" presStyleCnt="8">
        <dgm:presLayoutVars>
          <dgm:chPref val="3"/>
        </dgm:presLayoutVars>
      </dgm:prSet>
      <dgm:spPr/>
      <dgm:t>
        <a:bodyPr/>
        <a:lstStyle/>
        <a:p>
          <a:endParaRPr lang="en-US"/>
        </a:p>
      </dgm:t>
    </dgm:pt>
    <dgm:pt modelId="{371415A2-B7B9-40FC-806C-7C33D7B63DF4}" type="pres">
      <dgm:prSet presAssocID="{03471DF8-7284-4610-9958-2BBD7E8163B3}" presName="hierChild4" presStyleCnt="0"/>
      <dgm:spPr/>
    </dgm:pt>
    <dgm:pt modelId="{113BA252-6631-4F16-A66B-18606DDE3161}" type="pres">
      <dgm:prSet presAssocID="{AEB7C7A3-EE5D-4706-8AB4-EEDD64DA7DBE}" presName="Name17" presStyleLbl="parChTrans1D3" presStyleIdx="7" presStyleCnt="8"/>
      <dgm:spPr/>
      <dgm:t>
        <a:bodyPr/>
        <a:lstStyle/>
        <a:p>
          <a:endParaRPr lang="en-US"/>
        </a:p>
      </dgm:t>
    </dgm:pt>
    <dgm:pt modelId="{45F126A8-9241-4447-9571-B285E2EDD1F2}" type="pres">
      <dgm:prSet presAssocID="{FB58A74F-2DBF-4EFD-BE80-45B18BED93AB}" presName="hierRoot3" presStyleCnt="0"/>
      <dgm:spPr/>
    </dgm:pt>
    <dgm:pt modelId="{2B531457-407A-4610-8476-8283978C8D21}" type="pres">
      <dgm:prSet presAssocID="{FB58A74F-2DBF-4EFD-BE80-45B18BED93AB}" presName="composite3" presStyleCnt="0"/>
      <dgm:spPr/>
    </dgm:pt>
    <dgm:pt modelId="{4024184D-0B65-41EA-919F-E3842F2E85A8}" type="pres">
      <dgm:prSet presAssocID="{FB58A74F-2DBF-4EFD-BE80-45B18BED93AB}" presName="background3" presStyleLbl="node3" presStyleIdx="7" presStyleCnt="8"/>
      <dgm:spPr/>
    </dgm:pt>
    <dgm:pt modelId="{D68A708C-6AC9-4034-8CD8-EE0ADFBC65CF}" type="pres">
      <dgm:prSet presAssocID="{FB58A74F-2DBF-4EFD-BE80-45B18BED93AB}" presName="text3" presStyleLbl="fgAcc3" presStyleIdx="7" presStyleCnt="8">
        <dgm:presLayoutVars>
          <dgm:chPref val="3"/>
        </dgm:presLayoutVars>
      </dgm:prSet>
      <dgm:spPr/>
      <dgm:t>
        <a:bodyPr/>
        <a:lstStyle/>
        <a:p>
          <a:endParaRPr lang="en-US"/>
        </a:p>
      </dgm:t>
    </dgm:pt>
    <dgm:pt modelId="{ACF5C858-DC39-4FAC-A3B5-E1FC3AD27A2A}" type="pres">
      <dgm:prSet presAssocID="{FB58A74F-2DBF-4EFD-BE80-45B18BED93AB}" presName="hierChild4" presStyleCnt="0"/>
      <dgm:spPr/>
    </dgm:pt>
  </dgm:ptLst>
  <dgm:cxnLst>
    <dgm:cxn modelId="{21CB8698-1154-4167-BBD8-FD357B6E6FA6}" type="presOf" srcId="{D9C4F9B6-62C6-45C6-8B84-D15AC05E7F8F}" destId="{8B98B588-3B40-4CFB-B8DA-133D23758A33}" srcOrd="0" destOrd="0" presId="urn:microsoft.com/office/officeart/2005/8/layout/hierarchy1"/>
    <dgm:cxn modelId="{C2198B1F-1821-49A7-9034-71C39E5772A9}" type="presOf" srcId="{318CE25B-903C-46A1-97EC-416AB5A704C5}" destId="{60686343-97B6-4862-9DA7-CA48330EDACA}" srcOrd="0" destOrd="0" presId="urn:microsoft.com/office/officeart/2005/8/layout/hierarchy1"/>
    <dgm:cxn modelId="{2394A07D-C924-4DDF-87BB-F9151F8DA97B}" srcId="{318CE25B-903C-46A1-97EC-416AB5A704C5}" destId="{6ECFF02C-8224-4899-83DC-3798FE1C0BD7}" srcOrd="1" destOrd="0" parTransId="{0DEAE5D5-B311-4036-93B2-33984293B090}" sibTransId="{5D7D7D1B-51DB-4030-A3E5-442A7A7E2E9B}"/>
    <dgm:cxn modelId="{8EA51144-30CC-4846-B1DE-92328E835BBC}" type="presOf" srcId="{B8F741F0-54A6-466C-B6B4-96C7BCB90D98}" destId="{FD46F0CB-2092-49D2-9B9E-2E52C686056A}" srcOrd="0" destOrd="0" presId="urn:microsoft.com/office/officeart/2005/8/layout/hierarchy1"/>
    <dgm:cxn modelId="{8B640C55-3246-4C8D-9F2F-5C8D9A55E133}" srcId="{318CE25B-903C-46A1-97EC-416AB5A704C5}" destId="{0284BBCF-3623-487C-B695-2BEFE150B262}" srcOrd="0" destOrd="0" parTransId="{3A38ACB3-A2FC-4EC2-AAB8-E948BC47CFD4}" sibTransId="{8F2803E0-0B94-4E28-8CD6-58EA6058B5D1}"/>
    <dgm:cxn modelId="{939AD508-27E0-4090-ADF9-3261FFD7F4C3}" type="presOf" srcId="{5ED2B7F9-A5E7-4D0A-BD31-3FD540BCFB13}" destId="{9AD3140A-4411-41AF-97DB-6AF47386546A}" srcOrd="0" destOrd="0" presId="urn:microsoft.com/office/officeart/2005/8/layout/hierarchy1"/>
    <dgm:cxn modelId="{22C86451-EAA2-45D5-9912-81F088BD35CD}" srcId="{5ED2B7F9-A5E7-4D0A-BD31-3FD540BCFB13}" destId="{318CE25B-903C-46A1-97EC-416AB5A704C5}" srcOrd="1" destOrd="0" parTransId="{C2D52F5B-238F-4622-8089-1BA0BE90A94E}" sibTransId="{F37F6B3B-01A9-40E0-8294-5061E74BAD0B}"/>
    <dgm:cxn modelId="{21E7FD12-5E39-43CE-94A8-1DAD50CB8AB6}" srcId="{318CE25B-903C-46A1-97EC-416AB5A704C5}" destId="{03471DF8-7284-4610-9958-2BBD7E8163B3}" srcOrd="3" destOrd="0" parTransId="{9663812A-BA21-4C35-B324-1081A014DDDC}" sibTransId="{A93E733F-8A61-46EC-9D33-03CD2C1A14C3}"/>
    <dgm:cxn modelId="{CEE82BBB-1A7E-4A83-A5A7-5737C0891914}" type="presOf" srcId="{A9963563-35D9-46EF-BA9A-284EAFEC3BAC}" destId="{F06605E7-0628-45A8-843F-0C9DFA66F7F2}" srcOrd="0" destOrd="0" presId="urn:microsoft.com/office/officeart/2005/8/layout/hierarchy1"/>
    <dgm:cxn modelId="{6B1AEBB9-EF60-4C00-8FF9-FD238E79FBCB}" type="presOf" srcId="{E6B81383-B0A4-46F6-A592-E0A8FF53FBFE}" destId="{2ADA80CA-D3DE-42D9-A0B7-765D2C11775E}" srcOrd="0" destOrd="0" presId="urn:microsoft.com/office/officeart/2005/8/layout/hierarchy1"/>
    <dgm:cxn modelId="{88035253-CB52-49E1-B3B4-2489F1EDB75C}" srcId="{318CE25B-903C-46A1-97EC-416AB5A704C5}" destId="{96150102-3DE9-405F-8417-F741A51EF31D}" srcOrd="2" destOrd="0" parTransId="{EE024527-C440-4678-BC9A-C4DBA60AA71D}" sibTransId="{221F6360-2FE7-4283-B2C9-ECBC05452D5D}"/>
    <dgm:cxn modelId="{9BA53F9B-E7BE-4658-9B5D-BA51097C3616}" type="presOf" srcId="{AEB7C7A3-EE5D-4706-8AB4-EEDD64DA7DBE}" destId="{113BA252-6631-4F16-A66B-18606DDE3161}" srcOrd="0" destOrd="0" presId="urn:microsoft.com/office/officeart/2005/8/layout/hierarchy1"/>
    <dgm:cxn modelId="{666923D4-7DD0-4F22-AC50-BF8E06C39D27}" type="presOf" srcId="{EE024527-C440-4678-BC9A-C4DBA60AA71D}" destId="{3157DDD6-3421-4F3F-9C4F-44D0EDBDAEEC}" srcOrd="0" destOrd="0" presId="urn:microsoft.com/office/officeart/2005/8/layout/hierarchy1"/>
    <dgm:cxn modelId="{C29EE43F-9488-44BE-9FFE-97E0D82E5EF2}" type="presOf" srcId="{8FCB30D5-7D73-400A-A21B-BF2F787440DD}" destId="{4B5EC25A-A71A-430C-BAA0-D47892459C94}" srcOrd="0" destOrd="0" presId="urn:microsoft.com/office/officeart/2005/8/layout/hierarchy1"/>
    <dgm:cxn modelId="{203A3147-7C2B-4615-BF16-EC2E2FE111A9}" type="presOf" srcId="{0F791F3D-ABFC-4C39-9CF9-343005AD56EF}" destId="{6AA2FA4C-40DB-45F8-BCBA-1B0F5747015D}" srcOrd="0" destOrd="0" presId="urn:microsoft.com/office/officeart/2005/8/layout/hierarchy1"/>
    <dgm:cxn modelId="{EA3EB3D8-A8CF-4672-B2AB-03A336A2393E}" srcId="{19A2C5D7-F3F0-4B4E-82E9-BF90C72D5E67}" destId="{B8F741F0-54A6-466C-B6B4-96C7BCB90D98}" srcOrd="1" destOrd="0" parTransId="{A9963563-35D9-46EF-BA9A-284EAFEC3BAC}" sibTransId="{0D644F1C-DEB1-48FC-8AC8-FE26FEA61F80}"/>
    <dgm:cxn modelId="{29506458-4395-4CC2-A915-3A74C32A98CD}" type="presOf" srcId="{FB58A74F-2DBF-4EFD-BE80-45B18BED93AB}" destId="{D68A708C-6AC9-4034-8CD8-EE0ADFBC65CF}" srcOrd="0" destOrd="0" presId="urn:microsoft.com/office/officeart/2005/8/layout/hierarchy1"/>
    <dgm:cxn modelId="{444D6802-A46E-46A9-8DEB-D9875B37AEF7}" type="presOf" srcId="{0DEAE5D5-B311-4036-93B2-33984293B090}" destId="{DC264A5F-1245-4656-92B5-C8EB7DC3A292}" srcOrd="0" destOrd="0" presId="urn:microsoft.com/office/officeart/2005/8/layout/hierarchy1"/>
    <dgm:cxn modelId="{3788287A-4374-4849-9B4F-A170F51050AC}" type="presOf" srcId="{C2D52F5B-238F-4622-8089-1BA0BE90A94E}" destId="{5697C568-DBA1-4381-846F-04FAEC8D4319}" srcOrd="0" destOrd="0" presId="urn:microsoft.com/office/officeart/2005/8/layout/hierarchy1"/>
    <dgm:cxn modelId="{C0365B13-7668-49A1-B1D4-0B1BCE684219}" type="presOf" srcId="{2A3046E5-6BB3-488F-898B-12C68BCECCFF}" destId="{6EFCEFE6-ED5D-44E6-A8F1-5B8B54533620}" srcOrd="0" destOrd="0" presId="urn:microsoft.com/office/officeart/2005/8/layout/hierarchy1"/>
    <dgm:cxn modelId="{26AFDC5E-3903-4F1F-82B9-BAEAF8F4F9FD}" srcId="{19A2C5D7-F3F0-4B4E-82E9-BF90C72D5E67}" destId="{E6B81383-B0A4-46F6-A592-E0A8FF53FBFE}" srcOrd="2" destOrd="0" parTransId="{D2D4BB5C-FCFF-464B-94E0-4894033285CB}" sibTransId="{EDC3AD3A-6867-4CD8-9C65-BBB758E8F402}"/>
    <dgm:cxn modelId="{6CA472B4-5333-4E2E-A924-0CE113271381}" srcId="{D9C4F9B6-62C6-45C6-8B84-D15AC05E7F8F}" destId="{5ED2B7F9-A5E7-4D0A-BD31-3FD540BCFB13}" srcOrd="0" destOrd="0" parTransId="{5EB4C023-22EA-4425-8C00-E2EA2625955A}" sibTransId="{6E79CE6C-5DF5-404F-97C9-7BF1509484EF}"/>
    <dgm:cxn modelId="{95B3A291-FC2C-404C-9CE6-A6C6EDC219CD}" type="presOf" srcId="{96150102-3DE9-405F-8417-F741A51EF31D}" destId="{14367435-641C-4DF3-813A-453C2289708E}" srcOrd="0" destOrd="0" presId="urn:microsoft.com/office/officeart/2005/8/layout/hierarchy1"/>
    <dgm:cxn modelId="{FE8A3FB4-AD39-4F7A-92D0-DCE0094D4125}" type="presOf" srcId="{03471DF8-7284-4610-9958-2BBD7E8163B3}" destId="{575A24F9-F69D-4618-AD31-D6886A700F87}" srcOrd="0" destOrd="0" presId="urn:microsoft.com/office/officeart/2005/8/layout/hierarchy1"/>
    <dgm:cxn modelId="{71454D08-2837-47A2-9DAC-008191538112}" srcId="{318CE25B-903C-46A1-97EC-416AB5A704C5}" destId="{FB58A74F-2DBF-4EFD-BE80-45B18BED93AB}" srcOrd="4" destOrd="0" parTransId="{AEB7C7A3-EE5D-4706-8AB4-EEDD64DA7DBE}" sibTransId="{E0DDA855-8D64-4373-B8CB-CEB62CDA787D}"/>
    <dgm:cxn modelId="{6F5C14E4-C41C-4FAB-8EB7-D0BCB0827F11}" type="presOf" srcId="{6ECFF02C-8224-4899-83DC-3798FE1C0BD7}" destId="{0258253B-7CAB-445F-8DE9-196E7C6424EF}" srcOrd="0" destOrd="0" presId="urn:microsoft.com/office/officeart/2005/8/layout/hierarchy1"/>
    <dgm:cxn modelId="{74457C38-9C94-4DFF-A9AA-CCEF2A719AD7}" srcId="{5ED2B7F9-A5E7-4D0A-BD31-3FD540BCFB13}" destId="{19A2C5D7-F3F0-4B4E-82E9-BF90C72D5E67}" srcOrd="0" destOrd="0" parTransId="{2A3046E5-6BB3-488F-898B-12C68BCECCFF}" sibTransId="{F541F315-B9A7-4058-A11D-91086C61E90D}"/>
    <dgm:cxn modelId="{EFC6FE34-4E87-46BA-A178-B23ADE94EF7D}" type="presOf" srcId="{3A38ACB3-A2FC-4EC2-AAB8-E948BC47CFD4}" destId="{6B1702E1-0B4E-4E31-9748-88DB5ABDE6F4}" srcOrd="0" destOrd="0" presId="urn:microsoft.com/office/officeart/2005/8/layout/hierarchy1"/>
    <dgm:cxn modelId="{9E8D1D3F-DF38-411D-AD0E-CF1EE4085FFE}" type="presOf" srcId="{19A2C5D7-F3F0-4B4E-82E9-BF90C72D5E67}" destId="{A066BCA1-91E3-427A-88E9-4C2D9E4A0DCB}" srcOrd="0" destOrd="0" presId="urn:microsoft.com/office/officeart/2005/8/layout/hierarchy1"/>
    <dgm:cxn modelId="{3D805EEF-768A-40BE-A3B4-5A37A754466C}" type="presOf" srcId="{D2D4BB5C-FCFF-464B-94E0-4894033285CB}" destId="{FD4B8F03-FD3B-4BD9-8939-BA5F2B384437}" srcOrd="0" destOrd="0" presId="urn:microsoft.com/office/officeart/2005/8/layout/hierarchy1"/>
    <dgm:cxn modelId="{1FF44D54-4D3D-4423-9ABF-B15BE04D479D}" type="presOf" srcId="{9663812A-BA21-4C35-B324-1081A014DDDC}" destId="{5B365697-598F-49EF-BCC4-5DEEA0443CEF}" srcOrd="0" destOrd="0" presId="urn:microsoft.com/office/officeart/2005/8/layout/hierarchy1"/>
    <dgm:cxn modelId="{4349EDA9-9636-4D34-8A89-C4CBC52FAAFC}" type="presOf" srcId="{0284BBCF-3623-487C-B695-2BEFE150B262}" destId="{ECB75533-CFFC-4F1C-97C5-6C155BFA47E5}" srcOrd="0" destOrd="0" presId="urn:microsoft.com/office/officeart/2005/8/layout/hierarchy1"/>
    <dgm:cxn modelId="{93ECDC10-0F2B-4F35-9534-BA0D77ACBFB8}" srcId="{19A2C5D7-F3F0-4B4E-82E9-BF90C72D5E67}" destId="{8FCB30D5-7D73-400A-A21B-BF2F787440DD}" srcOrd="0" destOrd="0" parTransId="{0F791F3D-ABFC-4C39-9CF9-343005AD56EF}" sibTransId="{7A504136-CAC9-44A2-9D8B-652F8305A4CD}"/>
    <dgm:cxn modelId="{4A76379C-74D4-48C6-A69D-0F4299B7EA38}" type="presParOf" srcId="{8B98B588-3B40-4CFB-B8DA-133D23758A33}" destId="{4554B637-ADB1-4B9B-B80C-90168E1C6DA0}" srcOrd="0" destOrd="0" presId="urn:microsoft.com/office/officeart/2005/8/layout/hierarchy1"/>
    <dgm:cxn modelId="{5B671016-92AA-45ED-92C7-C215094A3B59}" type="presParOf" srcId="{4554B637-ADB1-4B9B-B80C-90168E1C6DA0}" destId="{915CAB49-DF05-4B80-B2CC-ECFC1248B469}" srcOrd="0" destOrd="0" presId="urn:microsoft.com/office/officeart/2005/8/layout/hierarchy1"/>
    <dgm:cxn modelId="{0CD5D9AA-8FA3-4A10-B07E-92296FE57767}" type="presParOf" srcId="{915CAB49-DF05-4B80-B2CC-ECFC1248B469}" destId="{803A9426-F71B-442A-8797-239443B09A58}" srcOrd="0" destOrd="0" presId="urn:microsoft.com/office/officeart/2005/8/layout/hierarchy1"/>
    <dgm:cxn modelId="{00950C7A-D8E6-4E29-9257-4987F87E9A6D}" type="presParOf" srcId="{915CAB49-DF05-4B80-B2CC-ECFC1248B469}" destId="{9AD3140A-4411-41AF-97DB-6AF47386546A}" srcOrd="1" destOrd="0" presId="urn:microsoft.com/office/officeart/2005/8/layout/hierarchy1"/>
    <dgm:cxn modelId="{94823A27-7210-4EAD-8466-5DD8C97628BC}" type="presParOf" srcId="{4554B637-ADB1-4B9B-B80C-90168E1C6DA0}" destId="{DDB9AEF5-01BE-46E7-B54F-049FBA4AB566}" srcOrd="1" destOrd="0" presId="urn:microsoft.com/office/officeart/2005/8/layout/hierarchy1"/>
    <dgm:cxn modelId="{4474BEE9-B0A3-42B0-87D0-010BA928D3F8}" type="presParOf" srcId="{DDB9AEF5-01BE-46E7-B54F-049FBA4AB566}" destId="{6EFCEFE6-ED5D-44E6-A8F1-5B8B54533620}" srcOrd="0" destOrd="0" presId="urn:microsoft.com/office/officeart/2005/8/layout/hierarchy1"/>
    <dgm:cxn modelId="{F1005643-D6BC-4EE5-8E6D-E6420174D01C}" type="presParOf" srcId="{DDB9AEF5-01BE-46E7-B54F-049FBA4AB566}" destId="{AF2FFBAB-F6E7-4E2A-9209-86D09A6016F4}" srcOrd="1" destOrd="0" presId="urn:microsoft.com/office/officeart/2005/8/layout/hierarchy1"/>
    <dgm:cxn modelId="{576E429D-4AD9-4CD8-A237-0C4127DACD3B}" type="presParOf" srcId="{AF2FFBAB-F6E7-4E2A-9209-86D09A6016F4}" destId="{74169310-961B-4414-AD3B-F2E0BA8247DB}" srcOrd="0" destOrd="0" presId="urn:microsoft.com/office/officeart/2005/8/layout/hierarchy1"/>
    <dgm:cxn modelId="{B747F707-3783-4E85-A676-BED3603C0B72}" type="presParOf" srcId="{74169310-961B-4414-AD3B-F2E0BA8247DB}" destId="{74041947-D9CD-43AC-9442-8C53A3DE2FC3}" srcOrd="0" destOrd="0" presId="urn:microsoft.com/office/officeart/2005/8/layout/hierarchy1"/>
    <dgm:cxn modelId="{4CEBBDD6-4B3C-469A-B446-76FB1D4F700E}" type="presParOf" srcId="{74169310-961B-4414-AD3B-F2E0BA8247DB}" destId="{A066BCA1-91E3-427A-88E9-4C2D9E4A0DCB}" srcOrd="1" destOrd="0" presId="urn:microsoft.com/office/officeart/2005/8/layout/hierarchy1"/>
    <dgm:cxn modelId="{2D9B0D59-760E-4BF5-AD4A-76BDF9985F7E}" type="presParOf" srcId="{AF2FFBAB-F6E7-4E2A-9209-86D09A6016F4}" destId="{03516508-E424-434E-9827-00CBB4BF9AF9}" srcOrd="1" destOrd="0" presId="urn:microsoft.com/office/officeart/2005/8/layout/hierarchy1"/>
    <dgm:cxn modelId="{D5618E1B-BAC2-4BC6-BFDC-180489133924}" type="presParOf" srcId="{03516508-E424-434E-9827-00CBB4BF9AF9}" destId="{6AA2FA4C-40DB-45F8-BCBA-1B0F5747015D}" srcOrd="0" destOrd="0" presId="urn:microsoft.com/office/officeart/2005/8/layout/hierarchy1"/>
    <dgm:cxn modelId="{6BEDA656-2654-4D19-A8BD-FDF53CC4858D}" type="presParOf" srcId="{03516508-E424-434E-9827-00CBB4BF9AF9}" destId="{9B3A5E92-AAEF-43E4-AC87-7D9A3523449B}" srcOrd="1" destOrd="0" presId="urn:microsoft.com/office/officeart/2005/8/layout/hierarchy1"/>
    <dgm:cxn modelId="{F107DA28-F3E1-4B12-91B9-8F67B62B362F}" type="presParOf" srcId="{9B3A5E92-AAEF-43E4-AC87-7D9A3523449B}" destId="{FA5F191C-E9C9-4341-A3D8-D20D66CCAECF}" srcOrd="0" destOrd="0" presId="urn:microsoft.com/office/officeart/2005/8/layout/hierarchy1"/>
    <dgm:cxn modelId="{21C45F51-8C4C-4926-8833-FA9675AAD063}" type="presParOf" srcId="{FA5F191C-E9C9-4341-A3D8-D20D66CCAECF}" destId="{C6F200EA-4AB4-42B5-834A-8B122E420F6C}" srcOrd="0" destOrd="0" presId="urn:microsoft.com/office/officeart/2005/8/layout/hierarchy1"/>
    <dgm:cxn modelId="{1CC8D598-C0B8-4811-8891-A8A5E657E7C1}" type="presParOf" srcId="{FA5F191C-E9C9-4341-A3D8-D20D66CCAECF}" destId="{4B5EC25A-A71A-430C-BAA0-D47892459C94}" srcOrd="1" destOrd="0" presId="urn:microsoft.com/office/officeart/2005/8/layout/hierarchy1"/>
    <dgm:cxn modelId="{154C00F4-693B-4803-84F2-8D4039ADD0D7}" type="presParOf" srcId="{9B3A5E92-AAEF-43E4-AC87-7D9A3523449B}" destId="{BB34B1E5-ACC5-4EBB-B7E8-9B3E1A0987FA}" srcOrd="1" destOrd="0" presId="urn:microsoft.com/office/officeart/2005/8/layout/hierarchy1"/>
    <dgm:cxn modelId="{47805C80-6F57-401B-9D69-899A0968DD10}" type="presParOf" srcId="{03516508-E424-434E-9827-00CBB4BF9AF9}" destId="{F06605E7-0628-45A8-843F-0C9DFA66F7F2}" srcOrd="2" destOrd="0" presId="urn:microsoft.com/office/officeart/2005/8/layout/hierarchy1"/>
    <dgm:cxn modelId="{11B8D630-1787-40AE-8AF3-443BDC861235}" type="presParOf" srcId="{03516508-E424-434E-9827-00CBB4BF9AF9}" destId="{0B1E1ADE-650E-4BF9-AA63-857FB2F0F3FB}" srcOrd="3" destOrd="0" presId="urn:microsoft.com/office/officeart/2005/8/layout/hierarchy1"/>
    <dgm:cxn modelId="{3387FA60-D1F2-4230-A4EC-D1B34B7D9009}" type="presParOf" srcId="{0B1E1ADE-650E-4BF9-AA63-857FB2F0F3FB}" destId="{711FAA00-F2D9-4E4F-B9DD-DA91076DEAA9}" srcOrd="0" destOrd="0" presId="urn:microsoft.com/office/officeart/2005/8/layout/hierarchy1"/>
    <dgm:cxn modelId="{5281AA2C-6138-4BF0-ACFB-F734D12471EE}" type="presParOf" srcId="{711FAA00-F2D9-4E4F-B9DD-DA91076DEAA9}" destId="{6A238129-698B-40B2-B341-A9AF81A89087}" srcOrd="0" destOrd="0" presId="urn:microsoft.com/office/officeart/2005/8/layout/hierarchy1"/>
    <dgm:cxn modelId="{311BA71C-7C4A-49AC-AA0E-CFF36F8BCDCD}" type="presParOf" srcId="{711FAA00-F2D9-4E4F-B9DD-DA91076DEAA9}" destId="{FD46F0CB-2092-49D2-9B9E-2E52C686056A}" srcOrd="1" destOrd="0" presId="urn:microsoft.com/office/officeart/2005/8/layout/hierarchy1"/>
    <dgm:cxn modelId="{C236FC45-BFF8-463C-AEAF-07BD7DB18127}" type="presParOf" srcId="{0B1E1ADE-650E-4BF9-AA63-857FB2F0F3FB}" destId="{3B788DDD-8747-44FD-A3D9-2A4F13CFE894}" srcOrd="1" destOrd="0" presId="urn:microsoft.com/office/officeart/2005/8/layout/hierarchy1"/>
    <dgm:cxn modelId="{A593A73A-75AB-4404-B3C9-0E0555FA2C0D}" type="presParOf" srcId="{03516508-E424-434E-9827-00CBB4BF9AF9}" destId="{FD4B8F03-FD3B-4BD9-8939-BA5F2B384437}" srcOrd="4" destOrd="0" presId="urn:microsoft.com/office/officeart/2005/8/layout/hierarchy1"/>
    <dgm:cxn modelId="{FE28410E-2F3D-4F57-BCF9-88482062B90D}" type="presParOf" srcId="{03516508-E424-434E-9827-00CBB4BF9AF9}" destId="{046FC7FF-5148-4570-84A7-7B77E0A5EF2B}" srcOrd="5" destOrd="0" presId="urn:microsoft.com/office/officeart/2005/8/layout/hierarchy1"/>
    <dgm:cxn modelId="{D2DB1CD7-9F93-4339-AFC2-CB9AB1CE42E5}" type="presParOf" srcId="{046FC7FF-5148-4570-84A7-7B77E0A5EF2B}" destId="{1F2D356D-693C-4DBF-BD34-E8DD7A67F5DD}" srcOrd="0" destOrd="0" presId="urn:microsoft.com/office/officeart/2005/8/layout/hierarchy1"/>
    <dgm:cxn modelId="{1A7349B9-85EC-4924-81C4-CE7892984F4F}" type="presParOf" srcId="{1F2D356D-693C-4DBF-BD34-E8DD7A67F5DD}" destId="{2253757B-282A-49CA-9BDD-7FF0A63018B5}" srcOrd="0" destOrd="0" presId="urn:microsoft.com/office/officeart/2005/8/layout/hierarchy1"/>
    <dgm:cxn modelId="{0F7429CC-1FA7-48C2-BDD8-83A5886C45B3}" type="presParOf" srcId="{1F2D356D-693C-4DBF-BD34-E8DD7A67F5DD}" destId="{2ADA80CA-D3DE-42D9-A0B7-765D2C11775E}" srcOrd="1" destOrd="0" presId="urn:microsoft.com/office/officeart/2005/8/layout/hierarchy1"/>
    <dgm:cxn modelId="{3129FDF1-EEFF-47CC-AF3B-98419A73F99D}" type="presParOf" srcId="{046FC7FF-5148-4570-84A7-7B77E0A5EF2B}" destId="{791645BE-5DE4-4BEE-9B2E-692B75BC72DD}" srcOrd="1" destOrd="0" presId="urn:microsoft.com/office/officeart/2005/8/layout/hierarchy1"/>
    <dgm:cxn modelId="{BD21471F-19F3-4094-AE0F-1223EB36F80E}" type="presParOf" srcId="{DDB9AEF5-01BE-46E7-B54F-049FBA4AB566}" destId="{5697C568-DBA1-4381-846F-04FAEC8D4319}" srcOrd="2" destOrd="0" presId="urn:microsoft.com/office/officeart/2005/8/layout/hierarchy1"/>
    <dgm:cxn modelId="{6FE7AD83-4E6A-4768-8FD7-42B4F014C6CA}" type="presParOf" srcId="{DDB9AEF5-01BE-46E7-B54F-049FBA4AB566}" destId="{F90FC136-D801-40C7-A234-497B0F6EB50F}" srcOrd="3" destOrd="0" presId="urn:microsoft.com/office/officeart/2005/8/layout/hierarchy1"/>
    <dgm:cxn modelId="{21B6AEB6-8AB3-4131-A48D-30D23CE86308}" type="presParOf" srcId="{F90FC136-D801-40C7-A234-497B0F6EB50F}" destId="{E0FDF846-3894-415B-8790-BFE15F6B8F67}" srcOrd="0" destOrd="0" presId="urn:microsoft.com/office/officeart/2005/8/layout/hierarchy1"/>
    <dgm:cxn modelId="{4A16A7EB-DA17-41E0-807E-E1A34A8375AC}" type="presParOf" srcId="{E0FDF846-3894-415B-8790-BFE15F6B8F67}" destId="{28D0CC2D-E423-4A59-9A3D-E2228388F6A4}" srcOrd="0" destOrd="0" presId="urn:microsoft.com/office/officeart/2005/8/layout/hierarchy1"/>
    <dgm:cxn modelId="{D77A8BB1-3D70-44CB-8217-659C98774504}" type="presParOf" srcId="{E0FDF846-3894-415B-8790-BFE15F6B8F67}" destId="{60686343-97B6-4862-9DA7-CA48330EDACA}" srcOrd="1" destOrd="0" presId="urn:microsoft.com/office/officeart/2005/8/layout/hierarchy1"/>
    <dgm:cxn modelId="{C1CBF0D2-039E-4722-A75D-E55ADB18650B}" type="presParOf" srcId="{F90FC136-D801-40C7-A234-497B0F6EB50F}" destId="{6E454736-158E-4B05-B72E-9D5314F93DAD}" srcOrd="1" destOrd="0" presId="urn:microsoft.com/office/officeart/2005/8/layout/hierarchy1"/>
    <dgm:cxn modelId="{07DCF8C6-47B3-4F55-A12A-FD1BBFA390F7}" type="presParOf" srcId="{6E454736-158E-4B05-B72E-9D5314F93DAD}" destId="{6B1702E1-0B4E-4E31-9748-88DB5ABDE6F4}" srcOrd="0" destOrd="0" presId="urn:microsoft.com/office/officeart/2005/8/layout/hierarchy1"/>
    <dgm:cxn modelId="{8C8BA511-99C8-4A32-AC05-C36CC24F4C3B}" type="presParOf" srcId="{6E454736-158E-4B05-B72E-9D5314F93DAD}" destId="{C78292E4-A36F-4E59-9CF3-E5BB8E371F87}" srcOrd="1" destOrd="0" presId="urn:microsoft.com/office/officeart/2005/8/layout/hierarchy1"/>
    <dgm:cxn modelId="{EC681954-D744-462C-8BF4-8DAFF6696856}" type="presParOf" srcId="{C78292E4-A36F-4E59-9CF3-E5BB8E371F87}" destId="{F0144331-BB03-4E85-81C4-9F1D480336D1}" srcOrd="0" destOrd="0" presId="urn:microsoft.com/office/officeart/2005/8/layout/hierarchy1"/>
    <dgm:cxn modelId="{5027E609-A9E0-45D8-BD7F-76AF22F2BCCC}" type="presParOf" srcId="{F0144331-BB03-4E85-81C4-9F1D480336D1}" destId="{D64C16F3-FE53-4877-AF18-FF8C30FF7E98}" srcOrd="0" destOrd="0" presId="urn:microsoft.com/office/officeart/2005/8/layout/hierarchy1"/>
    <dgm:cxn modelId="{0C349230-9AEB-40C4-801A-DBBB8085047F}" type="presParOf" srcId="{F0144331-BB03-4E85-81C4-9F1D480336D1}" destId="{ECB75533-CFFC-4F1C-97C5-6C155BFA47E5}" srcOrd="1" destOrd="0" presId="urn:microsoft.com/office/officeart/2005/8/layout/hierarchy1"/>
    <dgm:cxn modelId="{33872BD2-9CFD-49A3-8500-29578A7C1C28}" type="presParOf" srcId="{C78292E4-A36F-4E59-9CF3-E5BB8E371F87}" destId="{ACC0EB4D-9A78-402F-9B63-742796EB9BF9}" srcOrd="1" destOrd="0" presId="urn:microsoft.com/office/officeart/2005/8/layout/hierarchy1"/>
    <dgm:cxn modelId="{E35C5A83-B082-4B3C-8395-A830215E4731}" type="presParOf" srcId="{6E454736-158E-4B05-B72E-9D5314F93DAD}" destId="{DC264A5F-1245-4656-92B5-C8EB7DC3A292}" srcOrd="2" destOrd="0" presId="urn:microsoft.com/office/officeart/2005/8/layout/hierarchy1"/>
    <dgm:cxn modelId="{A8008EA8-7496-4FD8-A65B-C129368346C8}" type="presParOf" srcId="{6E454736-158E-4B05-B72E-9D5314F93DAD}" destId="{5705771F-5C92-4111-A395-C774A4088365}" srcOrd="3" destOrd="0" presId="urn:microsoft.com/office/officeart/2005/8/layout/hierarchy1"/>
    <dgm:cxn modelId="{1A1B97A7-ACA4-472F-8378-11266035DB78}" type="presParOf" srcId="{5705771F-5C92-4111-A395-C774A4088365}" destId="{3EBEFB8E-4ACE-41B6-9BB3-BAC8EC07CEAA}" srcOrd="0" destOrd="0" presId="urn:microsoft.com/office/officeart/2005/8/layout/hierarchy1"/>
    <dgm:cxn modelId="{7770EA42-6426-40FB-9D73-399F303D8806}" type="presParOf" srcId="{3EBEFB8E-4ACE-41B6-9BB3-BAC8EC07CEAA}" destId="{04546E57-948C-43EA-A390-399651CB57B0}" srcOrd="0" destOrd="0" presId="urn:microsoft.com/office/officeart/2005/8/layout/hierarchy1"/>
    <dgm:cxn modelId="{D7989FFC-7066-491F-BAA0-3FB4675C3181}" type="presParOf" srcId="{3EBEFB8E-4ACE-41B6-9BB3-BAC8EC07CEAA}" destId="{0258253B-7CAB-445F-8DE9-196E7C6424EF}" srcOrd="1" destOrd="0" presId="urn:microsoft.com/office/officeart/2005/8/layout/hierarchy1"/>
    <dgm:cxn modelId="{8F2B93BD-473D-41CB-9AF8-8F5A0A77D3C2}" type="presParOf" srcId="{5705771F-5C92-4111-A395-C774A4088365}" destId="{3D2B1F82-AEEA-49B5-8CF8-BFB5524A960C}" srcOrd="1" destOrd="0" presId="urn:microsoft.com/office/officeart/2005/8/layout/hierarchy1"/>
    <dgm:cxn modelId="{E3EA0264-E5D7-41CB-BCAF-E3130C91DAA9}" type="presParOf" srcId="{6E454736-158E-4B05-B72E-9D5314F93DAD}" destId="{3157DDD6-3421-4F3F-9C4F-44D0EDBDAEEC}" srcOrd="4" destOrd="0" presId="urn:microsoft.com/office/officeart/2005/8/layout/hierarchy1"/>
    <dgm:cxn modelId="{18012935-1B1F-4C00-902D-55CD6464167D}" type="presParOf" srcId="{6E454736-158E-4B05-B72E-9D5314F93DAD}" destId="{0A4BE72C-F337-4410-9A19-7ED2FA04EA33}" srcOrd="5" destOrd="0" presId="urn:microsoft.com/office/officeart/2005/8/layout/hierarchy1"/>
    <dgm:cxn modelId="{4EB71BF5-AEC0-444D-8197-8405EDC0C900}" type="presParOf" srcId="{0A4BE72C-F337-4410-9A19-7ED2FA04EA33}" destId="{077A2E55-6FC0-4608-98A9-5A4DF8FC2145}" srcOrd="0" destOrd="0" presId="urn:microsoft.com/office/officeart/2005/8/layout/hierarchy1"/>
    <dgm:cxn modelId="{38547A32-2DEC-4675-AE6D-E7DDA7FB2853}" type="presParOf" srcId="{077A2E55-6FC0-4608-98A9-5A4DF8FC2145}" destId="{1AF29905-166B-4A99-AB71-9B148C6B267A}" srcOrd="0" destOrd="0" presId="urn:microsoft.com/office/officeart/2005/8/layout/hierarchy1"/>
    <dgm:cxn modelId="{C0B52C75-FC77-4558-9620-48D6BB0D3D55}" type="presParOf" srcId="{077A2E55-6FC0-4608-98A9-5A4DF8FC2145}" destId="{14367435-641C-4DF3-813A-453C2289708E}" srcOrd="1" destOrd="0" presId="urn:microsoft.com/office/officeart/2005/8/layout/hierarchy1"/>
    <dgm:cxn modelId="{A23E2DE7-44E9-4993-BFAB-F4C61AE617F5}" type="presParOf" srcId="{0A4BE72C-F337-4410-9A19-7ED2FA04EA33}" destId="{EE8F60CE-048A-4B39-9BEC-00358F759D10}" srcOrd="1" destOrd="0" presId="urn:microsoft.com/office/officeart/2005/8/layout/hierarchy1"/>
    <dgm:cxn modelId="{1D1DBDE5-E15A-40E5-B765-FCB9AC154141}" type="presParOf" srcId="{6E454736-158E-4B05-B72E-9D5314F93DAD}" destId="{5B365697-598F-49EF-BCC4-5DEEA0443CEF}" srcOrd="6" destOrd="0" presId="urn:microsoft.com/office/officeart/2005/8/layout/hierarchy1"/>
    <dgm:cxn modelId="{3652152C-EAF1-44E4-8B3F-FA48E66CA5F3}" type="presParOf" srcId="{6E454736-158E-4B05-B72E-9D5314F93DAD}" destId="{46B947F6-F2A4-46E4-B3F4-B7EAF971C498}" srcOrd="7" destOrd="0" presId="urn:microsoft.com/office/officeart/2005/8/layout/hierarchy1"/>
    <dgm:cxn modelId="{3FBF8BAF-224B-468B-8F46-2FD90F0975AC}" type="presParOf" srcId="{46B947F6-F2A4-46E4-B3F4-B7EAF971C498}" destId="{A042FD86-1C4F-45F6-9034-E10339EB3344}" srcOrd="0" destOrd="0" presId="urn:microsoft.com/office/officeart/2005/8/layout/hierarchy1"/>
    <dgm:cxn modelId="{2C4DCA8F-C88D-409E-AB24-0E17983D13C9}" type="presParOf" srcId="{A042FD86-1C4F-45F6-9034-E10339EB3344}" destId="{45EF151F-5E3A-4B3A-840F-3EF4CAB8F1A3}" srcOrd="0" destOrd="0" presId="urn:microsoft.com/office/officeart/2005/8/layout/hierarchy1"/>
    <dgm:cxn modelId="{4149A371-51C3-48C7-A077-5DCAFA4232D2}" type="presParOf" srcId="{A042FD86-1C4F-45F6-9034-E10339EB3344}" destId="{575A24F9-F69D-4618-AD31-D6886A700F87}" srcOrd="1" destOrd="0" presId="urn:microsoft.com/office/officeart/2005/8/layout/hierarchy1"/>
    <dgm:cxn modelId="{41C8281A-DB24-435B-924D-E92BFEC3D14D}" type="presParOf" srcId="{46B947F6-F2A4-46E4-B3F4-B7EAF971C498}" destId="{371415A2-B7B9-40FC-806C-7C33D7B63DF4}" srcOrd="1" destOrd="0" presId="urn:microsoft.com/office/officeart/2005/8/layout/hierarchy1"/>
    <dgm:cxn modelId="{7D00669D-C7EE-43F8-92B0-67147C3D2F05}" type="presParOf" srcId="{6E454736-158E-4B05-B72E-9D5314F93DAD}" destId="{113BA252-6631-4F16-A66B-18606DDE3161}" srcOrd="8" destOrd="0" presId="urn:microsoft.com/office/officeart/2005/8/layout/hierarchy1"/>
    <dgm:cxn modelId="{03C09A6D-7B0A-4B81-8EBD-91F68A1D2D05}" type="presParOf" srcId="{6E454736-158E-4B05-B72E-9D5314F93DAD}" destId="{45F126A8-9241-4447-9571-B285E2EDD1F2}" srcOrd="9" destOrd="0" presId="urn:microsoft.com/office/officeart/2005/8/layout/hierarchy1"/>
    <dgm:cxn modelId="{B37D544C-8C79-43E5-8837-EA7139601440}" type="presParOf" srcId="{45F126A8-9241-4447-9571-B285E2EDD1F2}" destId="{2B531457-407A-4610-8476-8283978C8D21}" srcOrd="0" destOrd="0" presId="urn:microsoft.com/office/officeart/2005/8/layout/hierarchy1"/>
    <dgm:cxn modelId="{7AE59D9F-2C4A-48BC-943A-57167B2D1980}" type="presParOf" srcId="{2B531457-407A-4610-8476-8283978C8D21}" destId="{4024184D-0B65-41EA-919F-E3842F2E85A8}" srcOrd="0" destOrd="0" presId="urn:microsoft.com/office/officeart/2005/8/layout/hierarchy1"/>
    <dgm:cxn modelId="{53D6BABB-D927-470D-9949-9D51B73D6322}" type="presParOf" srcId="{2B531457-407A-4610-8476-8283978C8D21}" destId="{D68A708C-6AC9-4034-8CD8-EE0ADFBC65CF}" srcOrd="1" destOrd="0" presId="urn:microsoft.com/office/officeart/2005/8/layout/hierarchy1"/>
    <dgm:cxn modelId="{D476AAB5-A3C9-4D28-99A3-A37CE0ABF21C}" type="presParOf" srcId="{45F126A8-9241-4447-9571-B285E2EDD1F2}" destId="{ACF5C858-DC39-4FAC-A3B5-E1FC3AD27A2A}" srcOrd="1" destOrd="0" presId="urn:microsoft.com/office/officeart/2005/8/layout/hierarchy1"/>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0B775AD-7154-4557-8804-6262F9A2E442}">
      <dsp:nvSpPr>
        <dsp:cNvPr id="0" name=""/>
        <dsp:cNvSpPr/>
      </dsp:nvSpPr>
      <dsp:spPr>
        <a:xfrm>
          <a:off x="5178407" y="216027"/>
          <a:ext cx="2382432" cy="1357436"/>
        </a:xfrm>
        <a:prstGeom prst="ellipse">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r>
            <a:rPr kumimoji="0" lang="ar-SA" sz="2000" b="1" i="0" u="none" strike="noStrike" kern="1200" cap="none" spc="0" normalizeH="0" baseline="0" noProof="0" dirty="0" smtClean="0">
              <a:ln/>
              <a:effectLst/>
              <a:uLnTx/>
              <a:uFillTx/>
              <a:latin typeface="+mn-lt"/>
              <a:ea typeface="+mn-ea"/>
              <a:cs typeface="+mn-cs"/>
            </a:rPr>
            <a:t>مواردها(بيت مال المسلمين):</a:t>
          </a:r>
          <a:endParaRPr lang="en-US" sz="2000" b="1" kern="1200" dirty="0"/>
        </a:p>
      </dsp:txBody>
      <dsp:txXfrm>
        <a:off x="5178407" y="216027"/>
        <a:ext cx="2382432" cy="1357436"/>
      </dsp:txXfrm>
    </dsp:sp>
    <dsp:sp modelId="{2F5C33B2-F5B0-4F6A-951C-B6E4E682D95E}">
      <dsp:nvSpPr>
        <dsp:cNvPr id="0" name=""/>
        <dsp:cNvSpPr/>
      </dsp:nvSpPr>
      <dsp:spPr>
        <a:xfrm rot="11046227">
          <a:off x="1642979" y="552144"/>
          <a:ext cx="3365232" cy="24840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11046227">
        <a:off x="1642979" y="552144"/>
        <a:ext cx="3365232" cy="248401"/>
      </dsp:txXfrm>
    </dsp:sp>
    <dsp:sp modelId="{4F84046F-335C-4D9A-94F8-B19E481DB248}">
      <dsp:nvSpPr>
        <dsp:cNvPr id="0" name=""/>
        <dsp:cNvSpPr/>
      </dsp:nvSpPr>
      <dsp:spPr>
        <a:xfrm>
          <a:off x="231781" y="7318"/>
          <a:ext cx="1118370" cy="974346"/>
        </a:xfrm>
        <a:prstGeom prst="ellipse">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SA" sz="2000" b="1" kern="1200" dirty="0" smtClean="0"/>
            <a:t>المعادن</a:t>
          </a:r>
          <a:endParaRPr lang="en-US" sz="2000" b="1" kern="1200" dirty="0"/>
        </a:p>
      </dsp:txBody>
      <dsp:txXfrm>
        <a:off x="231781" y="7318"/>
        <a:ext cx="1118370" cy="974346"/>
      </dsp:txXfrm>
    </dsp:sp>
    <dsp:sp modelId="{D30A26CC-E5AC-45D0-97C8-FD02C3C14A79}">
      <dsp:nvSpPr>
        <dsp:cNvPr id="0" name=""/>
        <dsp:cNvSpPr/>
      </dsp:nvSpPr>
      <dsp:spPr>
        <a:xfrm rot="5897202">
          <a:off x="5567328" y="2388911"/>
          <a:ext cx="1113772" cy="38158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5897202">
        <a:off x="5567328" y="2388911"/>
        <a:ext cx="1113772" cy="381586"/>
      </dsp:txXfrm>
    </dsp:sp>
    <dsp:sp modelId="{CA0F7DD6-8A09-4062-A221-87FB886D5250}">
      <dsp:nvSpPr>
        <dsp:cNvPr id="0" name=""/>
        <dsp:cNvSpPr/>
      </dsp:nvSpPr>
      <dsp:spPr>
        <a:xfrm>
          <a:off x="5454606" y="3645968"/>
          <a:ext cx="897849" cy="897849"/>
        </a:xfrm>
        <a:prstGeom prst="ellipse">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SA" sz="2000" b="1" kern="1200" dirty="0" smtClean="0"/>
            <a:t>الزكاة</a:t>
          </a:r>
          <a:endParaRPr lang="en-US" sz="2000" b="1" kern="1200" dirty="0"/>
        </a:p>
      </dsp:txBody>
      <dsp:txXfrm>
        <a:off x="5454606" y="3645968"/>
        <a:ext cx="897849" cy="897849"/>
      </dsp:txXfrm>
    </dsp:sp>
    <dsp:sp modelId="{88A8275A-D818-4E6B-9D08-DFFD4A0D8F08}">
      <dsp:nvSpPr>
        <dsp:cNvPr id="0" name=""/>
        <dsp:cNvSpPr/>
      </dsp:nvSpPr>
      <dsp:spPr>
        <a:xfrm rot="4748299">
          <a:off x="6130586" y="2389661"/>
          <a:ext cx="1124969" cy="38158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4748299">
        <a:off x="6130586" y="2389661"/>
        <a:ext cx="1124969" cy="381586"/>
      </dsp:txXfrm>
    </dsp:sp>
    <dsp:sp modelId="{9CED96BD-FB41-4761-9B74-64CB18943DD3}">
      <dsp:nvSpPr>
        <dsp:cNvPr id="0" name=""/>
        <dsp:cNvSpPr/>
      </dsp:nvSpPr>
      <dsp:spPr>
        <a:xfrm>
          <a:off x="6534729" y="3645958"/>
          <a:ext cx="897849" cy="897849"/>
        </a:xfrm>
        <a:prstGeom prst="ellipse">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SA" sz="2000" b="1" kern="1200" dirty="0" smtClean="0"/>
            <a:t>الخراج</a:t>
          </a:r>
          <a:endParaRPr lang="en-US" sz="2000" b="1" kern="1200" dirty="0"/>
        </a:p>
      </dsp:txBody>
      <dsp:txXfrm>
        <a:off x="6534729" y="3645958"/>
        <a:ext cx="897849" cy="897849"/>
      </dsp:txXfrm>
    </dsp:sp>
    <dsp:sp modelId="{25443688-84A7-4DD0-8CBB-3844DDCA37C6}">
      <dsp:nvSpPr>
        <dsp:cNvPr id="0" name=""/>
        <dsp:cNvSpPr/>
      </dsp:nvSpPr>
      <dsp:spPr>
        <a:xfrm rot="7270787">
          <a:off x="4843398" y="2260500"/>
          <a:ext cx="1168593" cy="381586"/>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7270787">
        <a:off x="4843398" y="2260500"/>
        <a:ext cx="1168593" cy="381586"/>
      </dsp:txXfrm>
    </dsp:sp>
    <dsp:sp modelId="{5207606C-D020-44A1-B808-9117D131C46B}">
      <dsp:nvSpPr>
        <dsp:cNvPr id="0" name=""/>
        <dsp:cNvSpPr/>
      </dsp:nvSpPr>
      <dsp:spPr>
        <a:xfrm>
          <a:off x="4158463" y="3357935"/>
          <a:ext cx="897849" cy="897849"/>
        </a:xfrm>
        <a:prstGeom prst="ellipse">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SA" sz="2000" b="1" kern="1200" dirty="0" smtClean="0"/>
            <a:t>الفئ</a:t>
          </a:r>
          <a:endParaRPr lang="en-US" sz="2000" b="1" kern="1200" dirty="0"/>
        </a:p>
      </dsp:txBody>
      <dsp:txXfrm>
        <a:off x="4158463" y="3357935"/>
        <a:ext cx="897849" cy="897849"/>
      </dsp:txXfrm>
    </dsp:sp>
    <dsp:sp modelId="{6B5B90D3-BA86-4453-8F1F-01921ACF8FFB}">
      <dsp:nvSpPr>
        <dsp:cNvPr id="0" name=""/>
        <dsp:cNvSpPr/>
      </dsp:nvSpPr>
      <dsp:spPr>
        <a:xfrm rot="8018390">
          <a:off x="4104437" y="2393549"/>
          <a:ext cx="1499280" cy="18092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8018390">
        <a:off x="4104437" y="2393549"/>
        <a:ext cx="1499280" cy="180925"/>
      </dsp:txXfrm>
    </dsp:sp>
    <dsp:sp modelId="{1E0E7498-57BA-49B9-A264-7ADDC4DA43AB}">
      <dsp:nvSpPr>
        <dsp:cNvPr id="0" name=""/>
        <dsp:cNvSpPr/>
      </dsp:nvSpPr>
      <dsp:spPr>
        <a:xfrm>
          <a:off x="2950072" y="3293235"/>
          <a:ext cx="1010368" cy="1315278"/>
        </a:xfrm>
        <a:prstGeom prst="ellipse">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SA" sz="2000" b="1" kern="1200" dirty="0" smtClean="0"/>
            <a:t>خمس الغنائم</a:t>
          </a:r>
          <a:endParaRPr lang="en-US" sz="2000" b="1" kern="1200" dirty="0"/>
        </a:p>
      </dsp:txBody>
      <dsp:txXfrm>
        <a:off x="2950072" y="3293235"/>
        <a:ext cx="1010368" cy="1315278"/>
      </dsp:txXfrm>
    </dsp:sp>
    <dsp:sp modelId="{243B449F-ACE7-4120-A395-C43EA5A60F20}">
      <dsp:nvSpPr>
        <dsp:cNvPr id="0" name=""/>
        <dsp:cNvSpPr/>
      </dsp:nvSpPr>
      <dsp:spPr>
        <a:xfrm rot="8613330">
          <a:off x="3218191" y="2344337"/>
          <a:ext cx="1940971" cy="32191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8613330">
        <a:off x="3218191" y="2344337"/>
        <a:ext cx="1940971" cy="321913"/>
      </dsp:txXfrm>
    </dsp:sp>
    <dsp:sp modelId="{F409E445-FED5-43F6-8479-7DF211E3F0B9}">
      <dsp:nvSpPr>
        <dsp:cNvPr id="0" name=""/>
        <dsp:cNvSpPr/>
      </dsp:nvSpPr>
      <dsp:spPr>
        <a:xfrm>
          <a:off x="1728191" y="3410813"/>
          <a:ext cx="1005852" cy="1080131"/>
        </a:xfrm>
        <a:prstGeom prst="ellipse">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SA" sz="2000" b="1" kern="1200" dirty="0" smtClean="0"/>
            <a:t>الجزية</a:t>
          </a:r>
          <a:endParaRPr lang="en-US" sz="2000" b="1" kern="1200" dirty="0"/>
        </a:p>
      </dsp:txBody>
      <dsp:txXfrm>
        <a:off x="1728191" y="3410813"/>
        <a:ext cx="1005852" cy="1080131"/>
      </dsp:txXfrm>
    </dsp:sp>
    <dsp:sp modelId="{5FBC4552-BDF8-4497-8D56-B2A20E007FFC}">
      <dsp:nvSpPr>
        <dsp:cNvPr id="0" name=""/>
        <dsp:cNvSpPr/>
      </dsp:nvSpPr>
      <dsp:spPr>
        <a:xfrm rot="9123440">
          <a:off x="2439628" y="2271311"/>
          <a:ext cx="2337276" cy="17626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55600">
            <a:lnSpc>
              <a:spcPct val="90000"/>
            </a:lnSpc>
            <a:spcBef>
              <a:spcPct val="0"/>
            </a:spcBef>
            <a:spcAft>
              <a:spcPct val="35000"/>
            </a:spcAft>
          </a:pPr>
          <a:endParaRPr lang="en-US" sz="800" kern="1200"/>
        </a:p>
      </dsp:txBody>
      <dsp:txXfrm rot="9123440">
        <a:off x="2439628" y="2271311"/>
        <a:ext cx="2337276" cy="176262"/>
      </dsp:txXfrm>
    </dsp:sp>
    <dsp:sp modelId="{7251D42F-ACA4-4EDB-A496-051E19708A97}">
      <dsp:nvSpPr>
        <dsp:cNvPr id="0" name=""/>
        <dsp:cNvSpPr/>
      </dsp:nvSpPr>
      <dsp:spPr>
        <a:xfrm>
          <a:off x="648072" y="3122781"/>
          <a:ext cx="1005852" cy="1080122"/>
        </a:xfrm>
        <a:prstGeom prst="ellipse">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SA" sz="2000" b="1" kern="1200" dirty="0" smtClean="0"/>
            <a:t>العشور</a:t>
          </a:r>
          <a:endParaRPr lang="en-US" sz="2000" b="1" kern="1200" dirty="0"/>
        </a:p>
      </dsp:txBody>
      <dsp:txXfrm>
        <a:off x="648072" y="3122781"/>
        <a:ext cx="1005852" cy="1080122"/>
      </dsp:txXfrm>
    </dsp:sp>
    <dsp:sp modelId="{492C370C-573C-4A52-AF48-F42165DEF3A7}">
      <dsp:nvSpPr>
        <dsp:cNvPr id="0" name=""/>
        <dsp:cNvSpPr/>
      </dsp:nvSpPr>
      <dsp:spPr>
        <a:xfrm rot="9528709">
          <a:off x="2763388" y="1705577"/>
          <a:ext cx="2475775" cy="21445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US" sz="900" kern="1200"/>
        </a:p>
      </dsp:txBody>
      <dsp:txXfrm rot="9528709">
        <a:off x="2763388" y="1705577"/>
        <a:ext cx="2475775" cy="214455"/>
      </dsp:txXfrm>
    </dsp:sp>
    <dsp:sp modelId="{5F350AC9-5293-482F-945A-2BCA21D8355F}">
      <dsp:nvSpPr>
        <dsp:cNvPr id="0" name=""/>
        <dsp:cNvSpPr/>
      </dsp:nvSpPr>
      <dsp:spPr>
        <a:xfrm>
          <a:off x="1458162" y="2042660"/>
          <a:ext cx="1113872" cy="1080122"/>
        </a:xfrm>
        <a:prstGeom prst="ellipse">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SA" sz="2000" b="1" kern="1200" dirty="0" smtClean="0"/>
            <a:t>اللقطات</a:t>
          </a:r>
          <a:endParaRPr lang="en-US" sz="2000" b="1" kern="1200" dirty="0"/>
        </a:p>
      </dsp:txBody>
      <dsp:txXfrm>
        <a:off x="1458162" y="2042660"/>
        <a:ext cx="1113872" cy="1080122"/>
      </dsp:txXfrm>
    </dsp:sp>
    <dsp:sp modelId="{41534829-77A5-4EF3-A37D-B3B88E93E787}">
      <dsp:nvSpPr>
        <dsp:cNvPr id="0" name=""/>
        <dsp:cNvSpPr/>
      </dsp:nvSpPr>
      <dsp:spPr>
        <a:xfrm rot="10071976">
          <a:off x="2320066" y="1422211"/>
          <a:ext cx="2104503" cy="233893"/>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071976">
        <a:off x="2320066" y="1422211"/>
        <a:ext cx="2104503" cy="233893"/>
      </dsp:txXfrm>
    </dsp:sp>
    <dsp:sp modelId="{CE016EB2-E480-4859-BD91-DDC0631EAA5F}">
      <dsp:nvSpPr>
        <dsp:cNvPr id="0" name=""/>
        <dsp:cNvSpPr/>
      </dsp:nvSpPr>
      <dsp:spPr>
        <a:xfrm>
          <a:off x="342040" y="1538607"/>
          <a:ext cx="1041873" cy="1080104"/>
        </a:xfrm>
        <a:prstGeom prst="ellipse">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SA" sz="2000" b="1" kern="1200" dirty="0" smtClean="0"/>
            <a:t>الأوقاف الخيرية</a:t>
          </a:r>
          <a:endParaRPr lang="en-US" sz="2000" b="1" kern="1200" dirty="0"/>
        </a:p>
      </dsp:txBody>
      <dsp:txXfrm>
        <a:off x="342040" y="1538607"/>
        <a:ext cx="1041873" cy="1080104"/>
      </dsp:txXfrm>
    </dsp:sp>
    <dsp:sp modelId="{1B35472E-25A6-4046-9323-879F6D402BB0}">
      <dsp:nvSpPr>
        <dsp:cNvPr id="0" name=""/>
        <dsp:cNvSpPr/>
      </dsp:nvSpPr>
      <dsp:spPr>
        <a:xfrm rot="10496485">
          <a:off x="2887247" y="990854"/>
          <a:ext cx="2013847" cy="24603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US" sz="1100" kern="1200"/>
        </a:p>
      </dsp:txBody>
      <dsp:txXfrm rot="10496485">
        <a:off x="2887247" y="990854"/>
        <a:ext cx="2013847" cy="246031"/>
      </dsp:txXfrm>
    </dsp:sp>
    <dsp:sp modelId="{4F4F979A-5064-4EF7-B4D1-27D074DB66AD}">
      <dsp:nvSpPr>
        <dsp:cNvPr id="0" name=""/>
        <dsp:cNvSpPr/>
      </dsp:nvSpPr>
      <dsp:spPr>
        <a:xfrm>
          <a:off x="1368153" y="746516"/>
          <a:ext cx="1149885" cy="1080122"/>
        </a:xfrm>
        <a:prstGeom prst="ellipse">
          <a:avLst/>
        </a:prstGeom>
        <a:solidFill>
          <a:schemeClr val="lt1">
            <a:hueOff val="0"/>
            <a:satOff val="0"/>
            <a:lumOff val="0"/>
            <a:alphaOff val="0"/>
          </a:schemeClr>
        </a:solidFill>
        <a:ln w="1905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ar-SA" sz="2000" b="1" kern="1200" dirty="0" smtClean="0"/>
            <a:t>الضرائب</a:t>
          </a:r>
          <a:endParaRPr lang="en-US" sz="2000" b="1" kern="1200" dirty="0"/>
        </a:p>
      </dsp:txBody>
      <dsp:txXfrm>
        <a:off x="1368153" y="746516"/>
        <a:ext cx="1149885" cy="1080122"/>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13BA252-6631-4F16-A66B-18606DDE3161}">
      <dsp:nvSpPr>
        <dsp:cNvPr id="0" name=""/>
        <dsp:cNvSpPr/>
      </dsp:nvSpPr>
      <dsp:spPr>
        <a:xfrm>
          <a:off x="5939938" y="3185573"/>
          <a:ext cx="2195240" cy="261183"/>
        </a:xfrm>
        <a:custGeom>
          <a:avLst/>
          <a:gdLst/>
          <a:ahLst/>
          <a:cxnLst/>
          <a:rect l="0" t="0" r="0" b="0"/>
          <a:pathLst>
            <a:path>
              <a:moveTo>
                <a:pt x="0" y="0"/>
              </a:moveTo>
              <a:lnTo>
                <a:pt x="0" y="177989"/>
              </a:lnTo>
              <a:lnTo>
                <a:pt x="2195240" y="177989"/>
              </a:lnTo>
              <a:lnTo>
                <a:pt x="2195240" y="261183"/>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B365697-598F-49EF-BCC4-5DEEA0443CEF}">
      <dsp:nvSpPr>
        <dsp:cNvPr id="0" name=""/>
        <dsp:cNvSpPr/>
      </dsp:nvSpPr>
      <dsp:spPr>
        <a:xfrm>
          <a:off x="5939938" y="3185573"/>
          <a:ext cx="1097620" cy="261183"/>
        </a:xfrm>
        <a:custGeom>
          <a:avLst/>
          <a:gdLst/>
          <a:ahLst/>
          <a:cxnLst/>
          <a:rect l="0" t="0" r="0" b="0"/>
          <a:pathLst>
            <a:path>
              <a:moveTo>
                <a:pt x="0" y="0"/>
              </a:moveTo>
              <a:lnTo>
                <a:pt x="0" y="177989"/>
              </a:lnTo>
              <a:lnTo>
                <a:pt x="1097620" y="177989"/>
              </a:lnTo>
              <a:lnTo>
                <a:pt x="1097620" y="261183"/>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157DDD6-3421-4F3F-9C4F-44D0EDBDAEEC}">
      <dsp:nvSpPr>
        <dsp:cNvPr id="0" name=""/>
        <dsp:cNvSpPr/>
      </dsp:nvSpPr>
      <dsp:spPr>
        <a:xfrm>
          <a:off x="5894218" y="3185573"/>
          <a:ext cx="91440" cy="261183"/>
        </a:xfrm>
        <a:custGeom>
          <a:avLst/>
          <a:gdLst/>
          <a:ahLst/>
          <a:cxnLst/>
          <a:rect l="0" t="0" r="0" b="0"/>
          <a:pathLst>
            <a:path>
              <a:moveTo>
                <a:pt x="45720" y="0"/>
              </a:moveTo>
              <a:lnTo>
                <a:pt x="45720" y="261183"/>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C264A5F-1245-4656-92B5-C8EB7DC3A292}">
      <dsp:nvSpPr>
        <dsp:cNvPr id="0" name=""/>
        <dsp:cNvSpPr/>
      </dsp:nvSpPr>
      <dsp:spPr>
        <a:xfrm>
          <a:off x="4842318" y="3185573"/>
          <a:ext cx="1097620" cy="261183"/>
        </a:xfrm>
        <a:custGeom>
          <a:avLst/>
          <a:gdLst/>
          <a:ahLst/>
          <a:cxnLst/>
          <a:rect l="0" t="0" r="0" b="0"/>
          <a:pathLst>
            <a:path>
              <a:moveTo>
                <a:pt x="1097620" y="0"/>
              </a:moveTo>
              <a:lnTo>
                <a:pt x="1097620" y="177989"/>
              </a:lnTo>
              <a:lnTo>
                <a:pt x="0" y="177989"/>
              </a:lnTo>
              <a:lnTo>
                <a:pt x="0" y="261183"/>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1702E1-0B4E-4E31-9748-88DB5ABDE6F4}">
      <dsp:nvSpPr>
        <dsp:cNvPr id="0" name=""/>
        <dsp:cNvSpPr/>
      </dsp:nvSpPr>
      <dsp:spPr>
        <a:xfrm>
          <a:off x="3744697" y="3185573"/>
          <a:ext cx="2195240" cy="261183"/>
        </a:xfrm>
        <a:custGeom>
          <a:avLst/>
          <a:gdLst/>
          <a:ahLst/>
          <a:cxnLst/>
          <a:rect l="0" t="0" r="0" b="0"/>
          <a:pathLst>
            <a:path>
              <a:moveTo>
                <a:pt x="2195240" y="0"/>
              </a:moveTo>
              <a:lnTo>
                <a:pt x="2195240" y="177989"/>
              </a:lnTo>
              <a:lnTo>
                <a:pt x="0" y="177989"/>
              </a:lnTo>
              <a:lnTo>
                <a:pt x="0" y="261183"/>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97C568-DBA1-4381-846F-04FAEC8D4319}">
      <dsp:nvSpPr>
        <dsp:cNvPr id="0" name=""/>
        <dsp:cNvSpPr/>
      </dsp:nvSpPr>
      <dsp:spPr>
        <a:xfrm>
          <a:off x="3744697" y="2354125"/>
          <a:ext cx="2195240" cy="261183"/>
        </a:xfrm>
        <a:custGeom>
          <a:avLst/>
          <a:gdLst/>
          <a:ahLst/>
          <a:cxnLst/>
          <a:rect l="0" t="0" r="0" b="0"/>
          <a:pathLst>
            <a:path>
              <a:moveTo>
                <a:pt x="0" y="0"/>
              </a:moveTo>
              <a:lnTo>
                <a:pt x="0" y="177989"/>
              </a:lnTo>
              <a:lnTo>
                <a:pt x="2195240" y="177989"/>
              </a:lnTo>
              <a:lnTo>
                <a:pt x="2195240" y="261183"/>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D4B8F03-FD3B-4BD9-8939-BA5F2B384437}">
      <dsp:nvSpPr>
        <dsp:cNvPr id="0" name=""/>
        <dsp:cNvSpPr/>
      </dsp:nvSpPr>
      <dsp:spPr>
        <a:xfrm>
          <a:off x="1549457" y="3185573"/>
          <a:ext cx="1097620" cy="261183"/>
        </a:xfrm>
        <a:custGeom>
          <a:avLst/>
          <a:gdLst/>
          <a:ahLst/>
          <a:cxnLst/>
          <a:rect l="0" t="0" r="0" b="0"/>
          <a:pathLst>
            <a:path>
              <a:moveTo>
                <a:pt x="0" y="0"/>
              </a:moveTo>
              <a:lnTo>
                <a:pt x="0" y="177989"/>
              </a:lnTo>
              <a:lnTo>
                <a:pt x="1097620" y="177989"/>
              </a:lnTo>
              <a:lnTo>
                <a:pt x="1097620" y="261183"/>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6605E7-0628-45A8-843F-0C9DFA66F7F2}">
      <dsp:nvSpPr>
        <dsp:cNvPr id="0" name=""/>
        <dsp:cNvSpPr/>
      </dsp:nvSpPr>
      <dsp:spPr>
        <a:xfrm>
          <a:off x="1503737" y="3185573"/>
          <a:ext cx="91440" cy="261183"/>
        </a:xfrm>
        <a:custGeom>
          <a:avLst/>
          <a:gdLst/>
          <a:ahLst/>
          <a:cxnLst/>
          <a:rect l="0" t="0" r="0" b="0"/>
          <a:pathLst>
            <a:path>
              <a:moveTo>
                <a:pt x="45720" y="0"/>
              </a:moveTo>
              <a:lnTo>
                <a:pt x="45720" y="261183"/>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A2FA4C-40DB-45F8-BCBA-1B0F5747015D}">
      <dsp:nvSpPr>
        <dsp:cNvPr id="0" name=""/>
        <dsp:cNvSpPr/>
      </dsp:nvSpPr>
      <dsp:spPr>
        <a:xfrm>
          <a:off x="451836" y="3185573"/>
          <a:ext cx="1097620" cy="261183"/>
        </a:xfrm>
        <a:custGeom>
          <a:avLst/>
          <a:gdLst/>
          <a:ahLst/>
          <a:cxnLst/>
          <a:rect l="0" t="0" r="0" b="0"/>
          <a:pathLst>
            <a:path>
              <a:moveTo>
                <a:pt x="1097620" y="0"/>
              </a:moveTo>
              <a:lnTo>
                <a:pt x="1097620" y="177989"/>
              </a:lnTo>
              <a:lnTo>
                <a:pt x="0" y="177989"/>
              </a:lnTo>
              <a:lnTo>
                <a:pt x="0" y="261183"/>
              </a:lnTo>
            </a:path>
          </a:pathLst>
        </a:custGeom>
        <a:noFill/>
        <a:ln w="1905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EFCEFE6-ED5D-44E6-A8F1-5B8B54533620}">
      <dsp:nvSpPr>
        <dsp:cNvPr id="0" name=""/>
        <dsp:cNvSpPr/>
      </dsp:nvSpPr>
      <dsp:spPr>
        <a:xfrm>
          <a:off x="1549457" y="2354125"/>
          <a:ext cx="2195240" cy="261183"/>
        </a:xfrm>
        <a:custGeom>
          <a:avLst/>
          <a:gdLst/>
          <a:ahLst/>
          <a:cxnLst/>
          <a:rect l="0" t="0" r="0" b="0"/>
          <a:pathLst>
            <a:path>
              <a:moveTo>
                <a:pt x="2195240" y="0"/>
              </a:moveTo>
              <a:lnTo>
                <a:pt x="2195240" y="177989"/>
              </a:lnTo>
              <a:lnTo>
                <a:pt x="0" y="177989"/>
              </a:lnTo>
              <a:lnTo>
                <a:pt x="0" y="261183"/>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03A9426-F71B-442A-8797-239443B09A58}">
      <dsp:nvSpPr>
        <dsp:cNvPr id="0" name=""/>
        <dsp:cNvSpPr/>
      </dsp:nvSpPr>
      <dsp:spPr>
        <a:xfrm>
          <a:off x="3295671" y="1783861"/>
          <a:ext cx="898053" cy="5702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AD3140A-4411-41AF-97DB-6AF47386546A}">
      <dsp:nvSpPr>
        <dsp:cNvPr id="0" name=""/>
        <dsp:cNvSpPr/>
      </dsp:nvSpPr>
      <dsp:spPr>
        <a:xfrm>
          <a:off x="3395455" y="1878656"/>
          <a:ext cx="898053" cy="570263"/>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ar-SA" sz="1500" kern="1200" dirty="0" smtClean="0"/>
            <a:t>أنواع الإنفاق</a:t>
          </a:r>
          <a:endParaRPr lang="en-US" sz="1500" kern="1200" dirty="0"/>
        </a:p>
      </dsp:txBody>
      <dsp:txXfrm>
        <a:off x="3395455" y="1878656"/>
        <a:ext cx="898053" cy="570263"/>
      </dsp:txXfrm>
    </dsp:sp>
    <dsp:sp modelId="{74041947-D9CD-43AC-9442-8C53A3DE2FC3}">
      <dsp:nvSpPr>
        <dsp:cNvPr id="0" name=""/>
        <dsp:cNvSpPr/>
      </dsp:nvSpPr>
      <dsp:spPr>
        <a:xfrm>
          <a:off x="1100430" y="2615309"/>
          <a:ext cx="898053" cy="5702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066BCA1-91E3-427A-88E9-4C2D9E4A0DCB}">
      <dsp:nvSpPr>
        <dsp:cNvPr id="0" name=""/>
        <dsp:cNvSpPr/>
      </dsp:nvSpPr>
      <dsp:spPr>
        <a:xfrm>
          <a:off x="1200214" y="2710103"/>
          <a:ext cx="898053" cy="570263"/>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ar-SA" sz="1500" kern="1200" dirty="0" smtClean="0"/>
            <a:t>الإنفاق التطوعي</a:t>
          </a:r>
          <a:endParaRPr lang="en-US" sz="1500" kern="1200" dirty="0"/>
        </a:p>
      </dsp:txBody>
      <dsp:txXfrm>
        <a:off x="1200214" y="2710103"/>
        <a:ext cx="898053" cy="570263"/>
      </dsp:txXfrm>
    </dsp:sp>
    <dsp:sp modelId="{C6F200EA-4AB4-42B5-834A-8B122E420F6C}">
      <dsp:nvSpPr>
        <dsp:cNvPr id="0" name=""/>
        <dsp:cNvSpPr/>
      </dsp:nvSpPr>
      <dsp:spPr>
        <a:xfrm>
          <a:off x="2810" y="3446756"/>
          <a:ext cx="898053" cy="5702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B5EC25A-A71A-430C-BAA0-D47892459C94}">
      <dsp:nvSpPr>
        <dsp:cNvPr id="0" name=""/>
        <dsp:cNvSpPr/>
      </dsp:nvSpPr>
      <dsp:spPr>
        <a:xfrm>
          <a:off x="102593" y="3541551"/>
          <a:ext cx="898053" cy="570263"/>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ar-SA" sz="1500" kern="1200" dirty="0" smtClean="0"/>
            <a:t>الهبة والهدية</a:t>
          </a:r>
          <a:endParaRPr lang="en-US" sz="1500" kern="1200" dirty="0"/>
        </a:p>
      </dsp:txBody>
      <dsp:txXfrm>
        <a:off x="102593" y="3541551"/>
        <a:ext cx="898053" cy="570263"/>
      </dsp:txXfrm>
    </dsp:sp>
    <dsp:sp modelId="{6A238129-698B-40B2-B341-A9AF81A89087}">
      <dsp:nvSpPr>
        <dsp:cNvPr id="0" name=""/>
        <dsp:cNvSpPr/>
      </dsp:nvSpPr>
      <dsp:spPr>
        <a:xfrm>
          <a:off x="1100430" y="3446756"/>
          <a:ext cx="898053" cy="5702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D46F0CB-2092-49D2-9B9E-2E52C686056A}">
      <dsp:nvSpPr>
        <dsp:cNvPr id="0" name=""/>
        <dsp:cNvSpPr/>
      </dsp:nvSpPr>
      <dsp:spPr>
        <a:xfrm>
          <a:off x="1200214" y="3541551"/>
          <a:ext cx="898053" cy="570263"/>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ar-SA" sz="1500" kern="1200" dirty="0" smtClean="0"/>
            <a:t>الإنفاق على الأقارب </a:t>
          </a:r>
          <a:endParaRPr lang="en-US" sz="1500" kern="1200" dirty="0"/>
        </a:p>
      </dsp:txBody>
      <dsp:txXfrm>
        <a:off x="1200214" y="3541551"/>
        <a:ext cx="898053" cy="570263"/>
      </dsp:txXfrm>
    </dsp:sp>
    <dsp:sp modelId="{2253757B-282A-49CA-9BDD-7FF0A63018B5}">
      <dsp:nvSpPr>
        <dsp:cNvPr id="0" name=""/>
        <dsp:cNvSpPr/>
      </dsp:nvSpPr>
      <dsp:spPr>
        <a:xfrm>
          <a:off x="2198050" y="3446756"/>
          <a:ext cx="898053" cy="5702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ADA80CA-D3DE-42D9-A0B7-765D2C11775E}">
      <dsp:nvSpPr>
        <dsp:cNvPr id="0" name=""/>
        <dsp:cNvSpPr/>
      </dsp:nvSpPr>
      <dsp:spPr>
        <a:xfrm>
          <a:off x="2297834" y="3541551"/>
          <a:ext cx="898053" cy="570263"/>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ar-SA" sz="1500" kern="1200" dirty="0" smtClean="0"/>
            <a:t>الصدقة</a:t>
          </a:r>
          <a:endParaRPr lang="en-US" sz="1500" kern="1200" dirty="0"/>
        </a:p>
      </dsp:txBody>
      <dsp:txXfrm>
        <a:off x="2297834" y="3541551"/>
        <a:ext cx="898053" cy="570263"/>
      </dsp:txXfrm>
    </dsp:sp>
    <dsp:sp modelId="{28D0CC2D-E423-4A59-9A3D-E2228388F6A4}">
      <dsp:nvSpPr>
        <dsp:cNvPr id="0" name=""/>
        <dsp:cNvSpPr/>
      </dsp:nvSpPr>
      <dsp:spPr>
        <a:xfrm>
          <a:off x="5490912" y="2615309"/>
          <a:ext cx="898053" cy="5702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0686343-97B6-4862-9DA7-CA48330EDACA}">
      <dsp:nvSpPr>
        <dsp:cNvPr id="0" name=""/>
        <dsp:cNvSpPr/>
      </dsp:nvSpPr>
      <dsp:spPr>
        <a:xfrm>
          <a:off x="5590695" y="2710103"/>
          <a:ext cx="898053" cy="570263"/>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ar-SA" sz="1500" kern="1200" dirty="0" smtClean="0"/>
            <a:t>الإنفاق الواجب</a:t>
          </a:r>
          <a:endParaRPr lang="en-US" sz="1500" kern="1200" dirty="0"/>
        </a:p>
      </dsp:txBody>
      <dsp:txXfrm>
        <a:off x="5590695" y="2710103"/>
        <a:ext cx="898053" cy="570263"/>
      </dsp:txXfrm>
    </dsp:sp>
    <dsp:sp modelId="{D64C16F3-FE53-4877-AF18-FF8C30FF7E98}">
      <dsp:nvSpPr>
        <dsp:cNvPr id="0" name=""/>
        <dsp:cNvSpPr/>
      </dsp:nvSpPr>
      <dsp:spPr>
        <a:xfrm>
          <a:off x="3295671" y="3446756"/>
          <a:ext cx="898053" cy="5702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CB75533-CFFC-4F1C-97C5-6C155BFA47E5}">
      <dsp:nvSpPr>
        <dsp:cNvPr id="0" name=""/>
        <dsp:cNvSpPr/>
      </dsp:nvSpPr>
      <dsp:spPr>
        <a:xfrm>
          <a:off x="3395455" y="3541551"/>
          <a:ext cx="898053" cy="570263"/>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ar-SA" sz="1500" kern="1200" dirty="0" smtClean="0"/>
            <a:t>زكاة الفطر</a:t>
          </a:r>
          <a:endParaRPr lang="en-US" sz="1500" kern="1200" dirty="0"/>
        </a:p>
      </dsp:txBody>
      <dsp:txXfrm>
        <a:off x="3395455" y="3541551"/>
        <a:ext cx="898053" cy="570263"/>
      </dsp:txXfrm>
    </dsp:sp>
    <dsp:sp modelId="{04546E57-948C-43EA-A390-399651CB57B0}">
      <dsp:nvSpPr>
        <dsp:cNvPr id="0" name=""/>
        <dsp:cNvSpPr/>
      </dsp:nvSpPr>
      <dsp:spPr>
        <a:xfrm>
          <a:off x="4393291" y="3446756"/>
          <a:ext cx="898053" cy="5702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258253B-7CAB-445F-8DE9-196E7C6424EF}">
      <dsp:nvSpPr>
        <dsp:cNvPr id="0" name=""/>
        <dsp:cNvSpPr/>
      </dsp:nvSpPr>
      <dsp:spPr>
        <a:xfrm>
          <a:off x="4493075" y="3541551"/>
          <a:ext cx="898053" cy="570263"/>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ar-SA" sz="1500" kern="1200" dirty="0" smtClean="0"/>
            <a:t>النذر</a:t>
          </a:r>
          <a:endParaRPr lang="en-US" sz="1500" kern="1200" dirty="0"/>
        </a:p>
      </dsp:txBody>
      <dsp:txXfrm>
        <a:off x="4493075" y="3541551"/>
        <a:ext cx="898053" cy="570263"/>
      </dsp:txXfrm>
    </dsp:sp>
    <dsp:sp modelId="{1AF29905-166B-4A99-AB71-9B148C6B267A}">
      <dsp:nvSpPr>
        <dsp:cNvPr id="0" name=""/>
        <dsp:cNvSpPr/>
      </dsp:nvSpPr>
      <dsp:spPr>
        <a:xfrm>
          <a:off x="5490912" y="3446756"/>
          <a:ext cx="898053" cy="5702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4367435-641C-4DF3-813A-453C2289708E}">
      <dsp:nvSpPr>
        <dsp:cNvPr id="0" name=""/>
        <dsp:cNvSpPr/>
      </dsp:nvSpPr>
      <dsp:spPr>
        <a:xfrm>
          <a:off x="5590695" y="3541551"/>
          <a:ext cx="898053" cy="570263"/>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ar-SA" sz="1500" kern="1200" dirty="0" smtClean="0"/>
            <a:t>الكفارة</a:t>
          </a:r>
          <a:endParaRPr lang="en-US" sz="1500" kern="1200" dirty="0"/>
        </a:p>
      </dsp:txBody>
      <dsp:txXfrm>
        <a:off x="5590695" y="3541551"/>
        <a:ext cx="898053" cy="570263"/>
      </dsp:txXfrm>
    </dsp:sp>
    <dsp:sp modelId="{45EF151F-5E3A-4B3A-840F-3EF4CAB8F1A3}">
      <dsp:nvSpPr>
        <dsp:cNvPr id="0" name=""/>
        <dsp:cNvSpPr/>
      </dsp:nvSpPr>
      <dsp:spPr>
        <a:xfrm>
          <a:off x="6588532" y="3446756"/>
          <a:ext cx="898053" cy="5702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75A24F9-F69D-4618-AD31-D6886A700F87}">
      <dsp:nvSpPr>
        <dsp:cNvPr id="0" name=""/>
        <dsp:cNvSpPr/>
      </dsp:nvSpPr>
      <dsp:spPr>
        <a:xfrm>
          <a:off x="6688316" y="3541551"/>
          <a:ext cx="898053" cy="570263"/>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ar-SA" sz="1500" kern="1200" dirty="0" smtClean="0"/>
            <a:t>الزكاة</a:t>
          </a:r>
          <a:endParaRPr lang="en-US" sz="1500" kern="1200" dirty="0"/>
        </a:p>
      </dsp:txBody>
      <dsp:txXfrm>
        <a:off x="6688316" y="3541551"/>
        <a:ext cx="898053" cy="570263"/>
      </dsp:txXfrm>
    </dsp:sp>
    <dsp:sp modelId="{4024184D-0B65-41EA-919F-E3842F2E85A8}">
      <dsp:nvSpPr>
        <dsp:cNvPr id="0" name=""/>
        <dsp:cNvSpPr/>
      </dsp:nvSpPr>
      <dsp:spPr>
        <a:xfrm>
          <a:off x="7686153" y="3446756"/>
          <a:ext cx="898053" cy="57026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8A708C-6AC9-4034-8CD8-EE0ADFBC65CF}">
      <dsp:nvSpPr>
        <dsp:cNvPr id="0" name=""/>
        <dsp:cNvSpPr/>
      </dsp:nvSpPr>
      <dsp:spPr>
        <a:xfrm>
          <a:off x="7785936" y="3541551"/>
          <a:ext cx="898053" cy="570263"/>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ar-SA" sz="1500" kern="1200" dirty="0" smtClean="0"/>
            <a:t>النفقة على نفسه وأهله</a:t>
          </a:r>
          <a:endParaRPr lang="en-US" sz="1500" kern="1200" dirty="0"/>
        </a:p>
      </dsp:txBody>
      <dsp:txXfrm>
        <a:off x="7785936" y="3541551"/>
        <a:ext cx="898053" cy="570263"/>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7419154-5EC2-48A7-BC3F-29E93D270F0C}" type="datetimeFigureOut">
              <a:rPr lang="ar-SA" smtClean="0"/>
              <a:pPr/>
              <a:t>17/07/1433</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6E874BF3-D570-4382-930C-B6946C18580B}"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6E874BF3-D570-4382-930C-B6946C18580B}" type="slidenum">
              <a:rPr lang="ar-SA" smtClean="0"/>
              <a:pPr/>
              <a:t>12</a:t>
            </a:fld>
            <a:endParaRPr lang="ar-S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6E874BF3-D570-4382-930C-B6946C18580B}" type="slidenum">
              <a:rPr lang="ar-SA" smtClean="0"/>
              <a:pPr/>
              <a:t>21</a:t>
            </a:fld>
            <a:endParaRPr lang="ar-S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6E874BF3-D570-4382-930C-B6946C18580B}" type="slidenum">
              <a:rPr lang="ar-SA" smtClean="0"/>
              <a:pPr/>
              <a:t>22</a:t>
            </a:fld>
            <a:endParaRPr lang="ar-S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6E874BF3-D570-4382-930C-B6946C18580B}" type="slidenum">
              <a:rPr lang="ar-SA" smtClean="0"/>
              <a:pPr/>
              <a:t>23</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6E874BF3-D570-4382-930C-B6946C18580B}" type="slidenum">
              <a:rPr lang="ar-SA" smtClean="0"/>
              <a:pPr/>
              <a:t>13</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6E874BF3-D570-4382-930C-B6946C18580B}" type="slidenum">
              <a:rPr lang="ar-SA" smtClean="0"/>
              <a:pPr/>
              <a:t>14</a:t>
            </a:fld>
            <a:endParaRPr lang="ar-S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6E874BF3-D570-4382-930C-B6946C18580B}" type="slidenum">
              <a:rPr lang="ar-SA" smtClean="0"/>
              <a:pPr/>
              <a:t>15</a:t>
            </a:fld>
            <a:endParaRPr lang="ar-S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6E874BF3-D570-4382-930C-B6946C18580B}" type="slidenum">
              <a:rPr lang="ar-SA" smtClean="0"/>
              <a:pPr/>
              <a:t>16</a:t>
            </a:fld>
            <a:endParaRPr lang="ar-S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6E874BF3-D570-4382-930C-B6946C18580B}" type="slidenum">
              <a:rPr lang="ar-SA" smtClean="0"/>
              <a:pPr/>
              <a:t>17</a:t>
            </a:fld>
            <a:endParaRPr lang="ar-S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6E874BF3-D570-4382-930C-B6946C18580B}" type="slidenum">
              <a:rPr lang="ar-SA" smtClean="0"/>
              <a:pPr/>
              <a:t>18</a:t>
            </a:fld>
            <a:endParaRPr lang="ar-S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6E874BF3-D570-4382-930C-B6946C18580B}" type="slidenum">
              <a:rPr lang="ar-SA" smtClean="0"/>
              <a:pPr/>
              <a:t>19</a:t>
            </a:fld>
            <a:endParaRPr lang="ar-S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ar-SA"/>
          </a:p>
        </p:txBody>
      </p:sp>
      <p:sp>
        <p:nvSpPr>
          <p:cNvPr id="4" name="Slide Number Placeholder 3"/>
          <p:cNvSpPr>
            <a:spLocks noGrp="1"/>
          </p:cNvSpPr>
          <p:nvPr>
            <p:ph type="sldNum" sz="quarter" idx="10"/>
          </p:nvPr>
        </p:nvSpPr>
        <p:spPr/>
        <p:txBody>
          <a:bodyPr/>
          <a:lstStyle/>
          <a:p>
            <a:fld id="{6E874BF3-D570-4382-930C-B6946C18580B}" type="slidenum">
              <a:rPr lang="ar-SA" smtClean="0"/>
              <a:pPr/>
              <a:t>20</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76FCC1A4-5F54-4FBF-A234-D2AD76BC617B}" type="datetimeFigureOut">
              <a:rPr lang="ar-SA" smtClean="0"/>
              <a:pPr/>
              <a:t>17/07/1433</a:t>
            </a:fld>
            <a:endParaRPr lang="ar-SA"/>
          </a:p>
        </p:txBody>
      </p:sp>
      <p:sp>
        <p:nvSpPr>
          <p:cNvPr id="17" name="Footer Placeholder 16"/>
          <p:cNvSpPr>
            <a:spLocks noGrp="1"/>
          </p:cNvSpPr>
          <p:nvPr>
            <p:ph type="ftr" sz="quarter" idx="11"/>
          </p:nvPr>
        </p:nvSpPr>
        <p:spPr>
          <a:xfrm>
            <a:off x="5410200" y="4205288"/>
            <a:ext cx="1295400" cy="457200"/>
          </a:xfrm>
        </p:spPr>
        <p:txBody>
          <a:bodyPr/>
          <a:lstStyle/>
          <a:p>
            <a:endParaRPr lang="ar-SA"/>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B1D4F75F-473C-45B6-B076-926650CD8562}" type="slidenum">
              <a:rPr lang="ar-SA" smtClean="0"/>
              <a:pPr/>
              <a:t>‹#›</a:t>
            </a:fld>
            <a:endParaRPr lang="ar-SA"/>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6FCC1A4-5F54-4FBF-A234-D2AD76BC617B}" type="datetimeFigureOut">
              <a:rPr lang="ar-SA" smtClean="0"/>
              <a:pPr/>
              <a:t>17/07/1433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D4F75F-473C-45B6-B076-926650CD8562}" type="slidenum">
              <a:rPr lang="ar-SA" smtClean="0"/>
              <a:pPr/>
              <a:t>‹#›</a:t>
            </a:fld>
            <a:endParaRPr lang="ar-SA"/>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6FCC1A4-5F54-4FBF-A234-D2AD76BC617B}" type="datetimeFigureOut">
              <a:rPr lang="ar-SA" smtClean="0"/>
              <a:pPr/>
              <a:t>17/07/1433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D4F75F-473C-45B6-B076-926650CD8562}" type="slidenum">
              <a:rPr lang="ar-SA" smtClean="0"/>
              <a:pPr/>
              <a:t>‹#›</a:t>
            </a:fld>
            <a:endParaRPr lang="ar-SA"/>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6FCC1A4-5F54-4FBF-A234-D2AD76BC617B}" type="datetimeFigureOut">
              <a:rPr lang="ar-SA" smtClean="0"/>
              <a:pPr/>
              <a:t>17/07/1433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D4F75F-473C-45B6-B076-926650CD8562}" type="slidenum">
              <a:rPr lang="ar-SA" smtClean="0"/>
              <a:pPr/>
              <a:t>‹#›</a:t>
            </a:fld>
            <a:endParaRPr lang="ar-SA"/>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6FCC1A4-5F54-4FBF-A234-D2AD76BC617B}" type="datetimeFigureOut">
              <a:rPr lang="ar-SA" smtClean="0"/>
              <a:pPr/>
              <a:t>17/07/1433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B1D4F75F-473C-45B6-B076-926650CD8562}" type="slidenum">
              <a:rPr lang="ar-SA" smtClean="0"/>
              <a:pPr/>
              <a:t>‹#›</a:t>
            </a:fld>
            <a:endParaRPr lang="ar-SA"/>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6FCC1A4-5F54-4FBF-A234-D2AD76BC617B}" type="datetimeFigureOut">
              <a:rPr lang="ar-SA" smtClean="0"/>
              <a:pPr/>
              <a:t>17/07/1433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D4F75F-473C-45B6-B076-926650CD8562}" type="slidenum">
              <a:rPr lang="ar-SA" smtClean="0"/>
              <a:pPr/>
              <a:t>‹#›</a:t>
            </a:fld>
            <a:endParaRPr lang="ar-SA"/>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76FCC1A4-5F54-4FBF-A234-D2AD76BC617B}" type="datetimeFigureOut">
              <a:rPr lang="ar-SA" smtClean="0"/>
              <a:pPr/>
              <a:t>17/07/1433</a:t>
            </a:fld>
            <a:endParaRPr lang="ar-SA"/>
          </a:p>
        </p:txBody>
      </p:sp>
      <p:sp>
        <p:nvSpPr>
          <p:cNvPr id="27" name="Slide Number Placeholder 26"/>
          <p:cNvSpPr>
            <a:spLocks noGrp="1"/>
          </p:cNvSpPr>
          <p:nvPr>
            <p:ph type="sldNum" sz="quarter" idx="11"/>
          </p:nvPr>
        </p:nvSpPr>
        <p:spPr/>
        <p:txBody>
          <a:bodyPr rtlCol="0"/>
          <a:lstStyle/>
          <a:p>
            <a:fld id="{B1D4F75F-473C-45B6-B076-926650CD8562}" type="slidenum">
              <a:rPr lang="ar-SA" smtClean="0"/>
              <a:pPr/>
              <a:t>‹#›</a:t>
            </a:fld>
            <a:endParaRPr lang="ar-SA"/>
          </a:p>
        </p:txBody>
      </p:sp>
      <p:sp>
        <p:nvSpPr>
          <p:cNvPr id="28" name="Footer Placeholder 27"/>
          <p:cNvSpPr>
            <a:spLocks noGrp="1"/>
          </p:cNvSpPr>
          <p:nvPr>
            <p:ph type="ftr" sz="quarter" idx="12"/>
          </p:nvPr>
        </p:nvSpPr>
        <p:spPr/>
        <p:txBody>
          <a:bodyPr rtlCol="0"/>
          <a:lstStyle/>
          <a:p>
            <a:endParaRPr lang="ar-SA"/>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76FCC1A4-5F54-4FBF-A234-D2AD76BC617B}" type="datetimeFigureOut">
              <a:rPr lang="ar-SA" smtClean="0"/>
              <a:pPr/>
              <a:t>17/07/1433</a:t>
            </a:fld>
            <a:endParaRPr lang="ar-SA"/>
          </a:p>
        </p:txBody>
      </p:sp>
      <p:sp>
        <p:nvSpPr>
          <p:cNvPr id="4" name="Footer Placeholder 3"/>
          <p:cNvSpPr>
            <a:spLocks noGrp="1"/>
          </p:cNvSpPr>
          <p:nvPr>
            <p:ph type="ftr" sz="quarter" idx="11"/>
          </p:nvPr>
        </p:nvSpPr>
        <p:spPr>
          <a:xfrm>
            <a:off x="5257800" y="612648"/>
            <a:ext cx="1325880" cy="457200"/>
          </a:xfrm>
        </p:spPr>
        <p:txBody>
          <a:bodyPr/>
          <a:lstStyle/>
          <a:p>
            <a:endParaRPr lang="ar-SA"/>
          </a:p>
        </p:txBody>
      </p:sp>
      <p:sp>
        <p:nvSpPr>
          <p:cNvPr id="5" name="Slide Number Placeholder 4"/>
          <p:cNvSpPr>
            <a:spLocks noGrp="1"/>
          </p:cNvSpPr>
          <p:nvPr>
            <p:ph type="sldNum" sz="quarter" idx="12"/>
          </p:nvPr>
        </p:nvSpPr>
        <p:spPr>
          <a:xfrm>
            <a:off x="8174736" y="2272"/>
            <a:ext cx="762000" cy="365760"/>
          </a:xfrm>
        </p:spPr>
        <p:txBody>
          <a:bodyPr/>
          <a:lstStyle/>
          <a:p>
            <a:fld id="{B1D4F75F-473C-45B6-B076-926650CD8562}" type="slidenum">
              <a:rPr lang="ar-SA" smtClean="0"/>
              <a:pPr/>
              <a:t>‹#›</a:t>
            </a:fld>
            <a:endParaRPr lang="ar-SA"/>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FCC1A4-5F54-4FBF-A234-D2AD76BC617B}" type="datetimeFigureOut">
              <a:rPr lang="ar-SA" smtClean="0"/>
              <a:pPr/>
              <a:t>17/07/1433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B1D4F75F-473C-45B6-B076-926650CD8562}" type="slidenum">
              <a:rPr lang="ar-SA" smtClean="0"/>
              <a:pPr/>
              <a:t>‹#›</a:t>
            </a:fld>
            <a:endParaRPr lang="ar-SA"/>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6FCC1A4-5F54-4FBF-A234-D2AD76BC617B}" type="datetimeFigureOut">
              <a:rPr lang="ar-SA" smtClean="0"/>
              <a:pPr/>
              <a:t>17/07/1433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D4F75F-473C-45B6-B076-926650CD8562}" type="slidenum">
              <a:rPr lang="ar-SA" smtClean="0"/>
              <a:pPr/>
              <a:t>‹#›</a:t>
            </a:fld>
            <a:endParaRPr lang="ar-SA"/>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6FCC1A4-5F54-4FBF-A234-D2AD76BC617B}" type="datetimeFigureOut">
              <a:rPr lang="ar-SA" smtClean="0"/>
              <a:pPr/>
              <a:t>17/07/1433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B1D4F75F-473C-45B6-B076-926650CD8562}" type="slidenum">
              <a:rPr lang="ar-SA" smtClean="0"/>
              <a:pPr/>
              <a:t>‹#›</a:t>
            </a:fld>
            <a:endParaRPr lang="ar-SA"/>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76FCC1A4-5F54-4FBF-A234-D2AD76BC617B}" type="datetimeFigureOut">
              <a:rPr lang="ar-SA" smtClean="0"/>
              <a:pPr/>
              <a:t>17/07/1433</a:t>
            </a:fld>
            <a:endParaRPr lang="ar-SA"/>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SA"/>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B1D4F75F-473C-45B6-B076-926650CD8562}"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ransition/>
  <p:txStyles>
    <p:titleStyle>
      <a:lvl1pPr algn="l" rtl="1" eaLnBrk="1" latinLnBrk="0" hangingPunct="1">
        <a:spcBef>
          <a:spcPct val="0"/>
        </a:spcBef>
        <a:buNone/>
        <a:defRPr kumimoji="0" sz="4000" kern="1200">
          <a:solidFill>
            <a:schemeClr val="tx2"/>
          </a:solidFill>
          <a:latin typeface="+mj-lt"/>
          <a:ea typeface="+mj-ea"/>
          <a:cs typeface="+mj-cs"/>
        </a:defRPr>
      </a:lvl1pPr>
    </p:titleStyle>
    <p:bodyStyle>
      <a:lvl1pPr marL="365760" indent="-256032" algn="r" rtl="1"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r" rtl="1"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r" rtl="1"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r" rtl="1"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r" rtl="1"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r" rtl="1"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r" rtl="1"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r" rtl="1"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r" rtl="1"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r"/>
            <a:r>
              <a:rPr lang="ar-SA" dirty="0" smtClean="0"/>
              <a:t>الملكية في الاقتصاد الاسلامي</a:t>
            </a:r>
            <a:endParaRPr lang="en-US" dirty="0"/>
          </a:p>
        </p:txBody>
      </p:sp>
      <p:sp>
        <p:nvSpPr>
          <p:cNvPr id="3" name="Text Placeholder 2"/>
          <p:cNvSpPr>
            <a:spLocks noGrp="1"/>
          </p:cNvSpPr>
          <p:nvPr>
            <p:ph type="subTitle" idx="1"/>
          </p:nvPr>
        </p:nvSpPr>
        <p:spPr/>
        <p:txBody>
          <a:bodyPr/>
          <a:lstStyle/>
          <a:p>
            <a:endParaRPr lang="ar-SA" dirty="0" smtClean="0"/>
          </a:p>
          <a:p>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مشروعية البيع</a:t>
            </a:r>
            <a:endParaRPr lang="en-US" dirty="0"/>
          </a:p>
        </p:txBody>
      </p:sp>
      <p:sp>
        <p:nvSpPr>
          <p:cNvPr id="3" name="Content Placeholder 2"/>
          <p:cNvSpPr>
            <a:spLocks noGrp="1"/>
          </p:cNvSpPr>
          <p:nvPr>
            <p:ph idx="1"/>
          </p:nvPr>
        </p:nvSpPr>
        <p:spPr/>
        <p:txBody>
          <a:bodyPr/>
          <a:lstStyle/>
          <a:p>
            <a:pPr>
              <a:buNone/>
            </a:pPr>
            <a:r>
              <a:rPr lang="ar-SA" b="1" dirty="0" smtClean="0"/>
              <a:t>البيع مشروع بالكتاب والسنة والإجماع:</a:t>
            </a:r>
            <a:endParaRPr lang="en-US" b="1" dirty="0" smtClean="0"/>
          </a:p>
          <a:p>
            <a:r>
              <a:rPr lang="ar-SA" b="1" dirty="0" smtClean="0"/>
              <a:t>القران الكريم: </a:t>
            </a:r>
            <a:r>
              <a:rPr lang="ar-SA" b="1" dirty="0" smtClean="0">
                <a:solidFill>
                  <a:schemeClr val="accent6"/>
                </a:solidFill>
              </a:rPr>
              <a:t>(واحل الله البيع وحرم الربا) </a:t>
            </a:r>
            <a:endParaRPr lang="en-US" b="1" dirty="0" smtClean="0">
              <a:solidFill>
                <a:schemeClr val="accent6"/>
              </a:solidFill>
            </a:endParaRPr>
          </a:p>
          <a:p>
            <a:r>
              <a:rPr lang="ar-SA" b="1" dirty="0" smtClean="0"/>
              <a:t>السنة النبوية: </a:t>
            </a:r>
            <a:r>
              <a:rPr lang="ar-SA" b="1" dirty="0" smtClean="0">
                <a:solidFill>
                  <a:schemeClr val="accent6"/>
                </a:solidFill>
              </a:rPr>
              <a:t>النبي صلى الله عليه وسلم "سئل: أي الكسب أطيب؟ فقال: عمل الرجل بيده وكل بيع مبرور".</a:t>
            </a:r>
            <a:endParaRPr lang="en-US" b="1" dirty="0" smtClean="0">
              <a:solidFill>
                <a:schemeClr val="accent6"/>
              </a:solidFill>
            </a:endParaRPr>
          </a:p>
          <a:p>
            <a:pPr>
              <a:buNone/>
            </a:pPr>
            <a:endParaRPr lang="en-US"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شروط صحة البيع</a:t>
            </a:r>
            <a:endParaRPr lang="en-US" dirty="0"/>
          </a:p>
        </p:txBody>
      </p:sp>
      <p:sp>
        <p:nvSpPr>
          <p:cNvPr id="3" name="Content Placeholder 2"/>
          <p:cNvSpPr>
            <a:spLocks noGrp="1"/>
          </p:cNvSpPr>
          <p:nvPr>
            <p:ph idx="1"/>
          </p:nvPr>
        </p:nvSpPr>
        <p:spPr/>
        <p:txBody>
          <a:bodyPr>
            <a:normAutofit lnSpcReduction="10000"/>
          </a:bodyPr>
          <a:lstStyle/>
          <a:p>
            <a:r>
              <a:rPr lang="ar-SA" b="1" dirty="0" smtClean="0">
                <a:solidFill>
                  <a:schemeClr val="accent6"/>
                </a:solidFill>
              </a:rPr>
              <a:t>الشرط الأول: </a:t>
            </a:r>
            <a:r>
              <a:rPr lang="ar-SA" b="1" dirty="0" smtClean="0"/>
              <a:t>الرضا بين المتعاقدين.</a:t>
            </a:r>
            <a:endParaRPr lang="en-US" b="1" dirty="0" smtClean="0"/>
          </a:p>
          <a:p>
            <a:r>
              <a:rPr lang="ar-SA" b="1" dirty="0" smtClean="0">
                <a:solidFill>
                  <a:schemeClr val="accent6"/>
                </a:solidFill>
              </a:rPr>
              <a:t>الشرط الثاني:</a:t>
            </a:r>
            <a:r>
              <a:rPr lang="en-US" b="1" dirty="0" smtClean="0">
                <a:solidFill>
                  <a:schemeClr val="accent6"/>
                </a:solidFill>
              </a:rPr>
              <a:t> </a:t>
            </a:r>
            <a:r>
              <a:rPr lang="ar-SA" b="1" dirty="0" smtClean="0"/>
              <a:t>أن يكون العاقدان </a:t>
            </a:r>
            <a:r>
              <a:rPr lang="ar-SA" b="1" dirty="0" err="1" smtClean="0"/>
              <a:t>جائزي</a:t>
            </a:r>
            <a:r>
              <a:rPr lang="ar-SA" b="1" dirty="0" smtClean="0"/>
              <a:t> التصرف بان يكون كل منهما مكلفا رشيدا.</a:t>
            </a:r>
            <a:endParaRPr lang="en-US" b="1" dirty="0" smtClean="0"/>
          </a:p>
          <a:p>
            <a:r>
              <a:rPr lang="ar-SA" b="1" dirty="0" smtClean="0">
                <a:solidFill>
                  <a:schemeClr val="accent6"/>
                </a:solidFill>
              </a:rPr>
              <a:t>الشرط الثالث: </a:t>
            </a:r>
            <a:r>
              <a:rPr lang="ar-SA" b="1" dirty="0" smtClean="0"/>
              <a:t>أن يكون المعقود عليه مالا مباح المنفعة من غير ضرورة.</a:t>
            </a:r>
            <a:endParaRPr lang="en-US" b="1" dirty="0" smtClean="0"/>
          </a:p>
          <a:p>
            <a:r>
              <a:rPr lang="ar-SA" b="1" dirty="0" smtClean="0">
                <a:solidFill>
                  <a:schemeClr val="accent6"/>
                </a:solidFill>
              </a:rPr>
              <a:t>الشرط الرابع: </a:t>
            </a:r>
            <a:r>
              <a:rPr lang="ar-SA" b="1" dirty="0" smtClean="0"/>
              <a:t>أن يكون العاقد مالكا للمعقود عليه، أو مأذونا له في ذلك. </a:t>
            </a:r>
            <a:endParaRPr lang="en-US" b="1" dirty="0" smtClean="0"/>
          </a:p>
          <a:p>
            <a:r>
              <a:rPr lang="ar-SA" b="1" dirty="0" smtClean="0">
                <a:solidFill>
                  <a:schemeClr val="accent6"/>
                </a:solidFill>
              </a:rPr>
              <a:t>الشرط الخامس: </a:t>
            </a:r>
            <a:r>
              <a:rPr lang="ar-SA" b="1" dirty="0" smtClean="0"/>
              <a:t>أن يكون المعقود عليه مقدورا على تسليمه.</a:t>
            </a:r>
            <a:endParaRPr lang="en-US" b="1" dirty="0" smtClean="0"/>
          </a:p>
          <a:p>
            <a:r>
              <a:rPr lang="ar-SA" b="1" dirty="0" smtClean="0">
                <a:solidFill>
                  <a:schemeClr val="accent6"/>
                </a:solidFill>
              </a:rPr>
              <a:t>الشرط السادس: </a:t>
            </a:r>
            <a:r>
              <a:rPr lang="ar-SA" b="1" dirty="0" smtClean="0"/>
              <a:t>أن يكون المعقود عليه معلوما لدى المتعاقدين.</a:t>
            </a:r>
            <a:endParaRPr lang="en-US" b="1" dirty="0" smtClean="0"/>
          </a:p>
          <a:p>
            <a:r>
              <a:rPr lang="ar-SA" b="1" dirty="0" smtClean="0">
                <a:solidFill>
                  <a:schemeClr val="accent6"/>
                </a:solidFill>
              </a:rPr>
              <a:t>الشرط السابع: </a:t>
            </a:r>
            <a:r>
              <a:rPr lang="ar-SA" b="1" dirty="0" smtClean="0"/>
              <a:t>أن يكون الثمن معلوما للمتعاقدين.</a:t>
            </a:r>
            <a:endParaRPr lang="en-US"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pPr algn="ctr"/>
            <a:r>
              <a:rPr lang="ar-SA" dirty="0" smtClean="0"/>
              <a:t>الأسباب المحرمة في كسب الملكية الخاصة</a:t>
            </a:r>
            <a:endParaRPr lang="ar-SA"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r"/>
            <a:r>
              <a:rPr lang="ar-SA" dirty="0" smtClean="0"/>
              <a:t>أولاً: الربا</a:t>
            </a:r>
            <a:endParaRPr lang="ar-SA" dirty="0"/>
          </a:p>
        </p:txBody>
      </p:sp>
      <p:sp>
        <p:nvSpPr>
          <p:cNvPr id="5" name="Content Placeholder 4"/>
          <p:cNvSpPr>
            <a:spLocks noGrp="1"/>
          </p:cNvSpPr>
          <p:nvPr>
            <p:ph idx="1"/>
          </p:nvPr>
        </p:nvSpPr>
        <p:spPr/>
        <p:txBody>
          <a:bodyPr>
            <a:normAutofit/>
          </a:bodyPr>
          <a:lstStyle/>
          <a:p>
            <a:pPr>
              <a:buNone/>
            </a:pPr>
            <a:r>
              <a:rPr lang="ar-SA" b="1" dirty="0" smtClean="0"/>
              <a:t>تعريفه :</a:t>
            </a:r>
          </a:p>
          <a:p>
            <a:pPr>
              <a:buNone/>
            </a:pPr>
            <a:r>
              <a:rPr lang="ar-SA" b="1" dirty="0" smtClean="0"/>
              <a:t>لغة: النماء والزيادة</a:t>
            </a:r>
          </a:p>
          <a:p>
            <a:pPr marL="84138" indent="25400">
              <a:buNone/>
            </a:pPr>
            <a:r>
              <a:rPr lang="ar-SA" b="1" dirty="0" smtClean="0"/>
              <a:t>اصطلاحاً: هو زيادة في أشياء ونسأ في أشياء مختص بأشياء جاء الشرع بتحريمها</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أنواع الربا</a:t>
            </a:r>
            <a:endParaRPr lang="ar-SA" dirty="0"/>
          </a:p>
        </p:txBody>
      </p:sp>
      <p:sp>
        <p:nvSpPr>
          <p:cNvPr id="3" name="Content Placeholder 2"/>
          <p:cNvSpPr>
            <a:spLocks noGrp="1"/>
          </p:cNvSpPr>
          <p:nvPr>
            <p:ph idx="1"/>
          </p:nvPr>
        </p:nvSpPr>
        <p:spPr/>
        <p:txBody>
          <a:bodyPr/>
          <a:lstStyle/>
          <a:p>
            <a:pPr marL="624078" indent="-514350">
              <a:buNone/>
            </a:pPr>
            <a:r>
              <a:rPr lang="ar-SA" b="1" dirty="0" smtClean="0"/>
              <a:t>النوع الأول : ربا الدَيْن </a:t>
            </a:r>
          </a:p>
          <a:p>
            <a:pPr marL="624078" indent="-514350">
              <a:buNone/>
            </a:pPr>
            <a:r>
              <a:rPr lang="ar-SA" b="1" dirty="0" smtClean="0"/>
              <a:t>صوره :</a:t>
            </a:r>
          </a:p>
          <a:p>
            <a:pPr marL="624078" indent="-514350">
              <a:buFont typeface="Georgia"/>
              <a:buAutoNum type="arabic1Minus"/>
            </a:pPr>
            <a:r>
              <a:rPr lang="ar-SA" b="1" dirty="0" smtClean="0"/>
              <a:t>الزيادة في الدين مقابل الزيادة في الأجل </a:t>
            </a:r>
          </a:p>
          <a:p>
            <a:pPr marL="624078" indent="-514350">
              <a:buAutoNum type="arabic1Minus"/>
            </a:pPr>
            <a:r>
              <a:rPr lang="ar-SA" b="1" dirty="0" smtClean="0"/>
              <a:t>الزيادة المشروطة </a:t>
            </a:r>
          </a:p>
          <a:p>
            <a:pPr marL="624078" indent="-514350">
              <a:buNone/>
            </a:pPr>
            <a:endParaRPr lang="ar-SA" dirty="0" smtClean="0"/>
          </a:p>
          <a:p>
            <a:pPr marL="624078" indent="-514350">
              <a:buNone/>
            </a:pPr>
            <a:r>
              <a:rPr lang="ar-SA" b="1" dirty="0" smtClean="0"/>
              <a:t>النوع الثاني : ربا البيع</a:t>
            </a:r>
          </a:p>
          <a:p>
            <a:pPr marL="624078" indent="-514350">
              <a:buNone/>
            </a:pPr>
            <a:r>
              <a:rPr lang="ar-SA" b="1" dirty="0" smtClean="0"/>
              <a:t>وهو بيع ربوي بمثله متفاضلا حالاً أو مؤجلاً</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ربا البيع </a:t>
            </a:r>
            <a:endParaRPr lang="ar-SA" dirty="0"/>
          </a:p>
        </p:txBody>
      </p:sp>
      <p:sp>
        <p:nvSpPr>
          <p:cNvPr id="3" name="Content Placeholder 2"/>
          <p:cNvSpPr>
            <a:spLocks noGrp="1"/>
          </p:cNvSpPr>
          <p:nvPr>
            <p:ph idx="1"/>
          </p:nvPr>
        </p:nvSpPr>
        <p:spPr/>
        <p:txBody>
          <a:bodyPr/>
          <a:lstStyle/>
          <a:p>
            <a:pPr marL="365125" indent="0" algn="just">
              <a:buNone/>
            </a:pPr>
            <a:r>
              <a:rPr lang="ar-SA" b="1" dirty="0" smtClean="0"/>
              <a:t>عن عبادة بن الصامت رضي الله عنه أن النبي صلى الله عليه وسلم قال: ”الذهب بالذهب, والفضة بالفضة, والبر بالبر, , والشعير بالشعير, والتمر بالتمر, والملح بالملح مثْلا بمثْل سواء بسواء يداً بيد, فمن زاد أو استزاد فقد أربى فإن اختلفت هذه الأشياء فبيعوا كما شئتم إذا كان يداً بيد“</a:t>
            </a:r>
          </a:p>
          <a:p>
            <a:pPr marL="365125" indent="0" algn="just">
              <a:buNone/>
            </a:pPr>
            <a:endParaRPr lang="ar-SA" b="1" dirty="0" smtClean="0"/>
          </a:p>
          <a:p>
            <a:pPr marL="365125" indent="0" algn="just">
              <a:buNone/>
            </a:pPr>
            <a:r>
              <a:rPr lang="ar-SA" b="1" dirty="0" smtClean="0"/>
              <a:t>ا</a:t>
            </a:r>
            <a:r>
              <a:rPr lang="ar-SA" sz="2400" b="1" dirty="0" smtClean="0"/>
              <a:t>لذهب والفضة </a:t>
            </a:r>
            <a:r>
              <a:rPr lang="ar-SA" sz="2400" b="1" dirty="0" smtClean="0">
                <a:sym typeface="Wingdings" pitchFamily="2" charset="2"/>
              </a:rPr>
              <a:t> </a:t>
            </a:r>
            <a:r>
              <a:rPr lang="ar-SA" sz="2400" b="1" dirty="0" smtClean="0">
                <a:solidFill>
                  <a:schemeClr val="accent3"/>
                </a:solidFill>
                <a:sym typeface="Wingdings" pitchFamily="2" charset="2"/>
              </a:rPr>
              <a:t>العلة</a:t>
            </a:r>
            <a:r>
              <a:rPr lang="ar-SA" sz="2400" b="1" dirty="0" smtClean="0">
                <a:sym typeface="Wingdings" pitchFamily="2" charset="2"/>
              </a:rPr>
              <a:t> فيهما الثمنية</a:t>
            </a:r>
          </a:p>
          <a:p>
            <a:pPr marL="365125" indent="0" algn="just">
              <a:buNone/>
            </a:pPr>
            <a:r>
              <a:rPr lang="ar-SA" sz="2400" b="1" dirty="0" smtClean="0">
                <a:sym typeface="Wingdings" pitchFamily="2" charset="2"/>
              </a:rPr>
              <a:t>الأصناف الأربعة الأخرى </a:t>
            </a:r>
            <a:r>
              <a:rPr lang="ar-SA" sz="2400" b="1" dirty="0" smtClean="0">
                <a:solidFill>
                  <a:schemeClr val="accent3"/>
                </a:solidFill>
                <a:sym typeface="Wingdings" pitchFamily="2" charset="2"/>
              </a:rPr>
              <a:t>العلة</a:t>
            </a:r>
            <a:r>
              <a:rPr lang="ar-SA" sz="2400" b="1" dirty="0" smtClean="0">
                <a:sym typeface="Wingdings" pitchFamily="2" charset="2"/>
              </a:rPr>
              <a:t> فيها على الصحيح الطعم مع الكيل والوزن  </a:t>
            </a:r>
            <a:endParaRPr lang="ar-SA" sz="2400"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1143000"/>
            <a:ext cx="8229600" cy="1066800"/>
          </a:xfrm>
        </p:spPr>
        <p:txBody>
          <a:bodyPr/>
          <a:lstStyle/>
          <a:p>
            <a:pPr algn="r"/>
            <a:r>
              <a:rPr lang="ar-SA" dirty="0" smtClean="0"/>
              <a:t>ضوابط التعامل بالأجناس الربوية </a:t>
            </a:r>
            <a:endParaRPr lang="ar-SA" dirty="0"/>
          </a:p>
        </p:txBody>
      </p:sp>
      <p:sp>
        <p:nvSpPr>
          <p:cNvPr id="5" name="Content Placeholder 2"/>
          <p:cNvSpPr>
            <a:spLocks noGrp="1"/>
          </p:cNvSpPr>
          <p:nvPr>
            <p:ph idx="1"/>
          </p:nvPr>
        </p:nvSpPr>
        <p:spPr>
          <a:xfrm>
            <a:off x="457200" y="2249424"/>
            <a:ext cx="8229600" cy="4325112"/>
          </a:xfrm>
        </p:spPr>
        <p:txBody>
          <a:bodyPr/>
          <a:lstStyle/>
          <a:p>
            <a:pPr marL="365125" indent="0" algn="just">
              <a:buNone/>
            </a:pPr>
            <a:r>
              <a:rPr lang="ar-SA" b="1" dirty="0" smtClean="0"/>
              <a:t>عن أن النبي صلى الله عليه وسلم قال:”الذهب بالذهب, والفضة بالفضة, والبر بالبر, , والشعير بالشعير, والتمر بالتمر, والملح بالملح مثْلا بمثْل سواء بسواء يداً بيد, فمن زاد أو استزاد فقد أربى فإن اختلفت هذه الأشياء فبيعوا كما شئتم إذا كان يداً بيد“</a:t>
            </a:r>
          </a:p>
          <a:p>
            <a:pPr marL="365125" indent="0" algn="just">
              <a:buNone/>
            </a:pPr>
            <a:endParaRPr lang="ar-SA" b="1" dirty="0" smtClean="0"/>
          </a:p>
          <a:p>
            <a:pPr marL="365125" indent="0" algn="just">
              <a:buNone/>
            </a:pPr>
            <a:r>
              <a:rPr lang="ar-SA" b="1" dirty="0" smtClean="0"/>
              <a:t>الحالة الأولى : بيع جنس ربوي بمثله </a:t>
            </a:r>
          </a:p>
          <a:p>
            <a:pPr marL="365125" indent="0" algn="just">
              <a:buNone/>
            </a:pPr>
            <a:r>
              <a:rPr lang="ar-SA" b="1" dirty="0" smtClean="0"/>
              <a:t>يشترط لجوازه :</a:t>
            </a:r>
          </a:p>
          <a:p>
            <a:pPr marL="879475" indent="-514350" algn="just">
              <a:buAutoNum type="arabicPeriod"/>
            </a:pPr>
            <a:r>
              <a:rPr lang="ar-SA" b="1" dirty="0" smtClean="0"/>
              <a:t>التماثل في القدر بين الجنسين </a:t>
            </a:r>
          </a:p>
          <a:p>
            <a:pPr marL="879475" indent="-514350" algn="just">
              <a:buAutoNum type="arabicPeriod"/>
            </a:pPr>
            <a:r>
              <a:rPr lang="ar-SA" b="1" dirty="0" smtClean="0"/>
              <a:t>التقابض في مجلس العقد </a:t>
            </a:r>
          </a:p>
        </p:txBody>
      </p:sp>
      <p:cxnSp>
        <p:nvCxnSpPr>
          <p:cNvPr id="8" name="Straight Connector 7"/>
          <p:cNvCxnSpPr/>
          <p:nvPr/>
        </p:nvCxnSpPr>
        <p:spPr>
          <a:xfrm flipH="1">
            <a:off x="3995936" y="3529144"/>
            <a:ext cx="3456384"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467544" y="2204864"/>
            <a:ext cx="8064896" cy="1872208"/>
          </a:xfrm>
          <a:prstGeom prst="rect">
            <a:avLst/>
          </a:prstGeom>
          <a:noFill/>
          <a:ln w="38100">
            <a:solidFill>
              <a:schemeClr val="accent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2" fill="hold" nodeType="clickEffect">
                                  <p:stCondLst>
                                    <p:cond delay="0"/>
                                  </p:stCondLst>
                                  <p:childTnLst>
                                    <p:anim calcmode="lin" valueType="num">
                                      <p:cBhvr additive="base">
                                        <p:cTn id="12" dur="500"/>
                                        <p:tgtEl>
                                          <p:spTgt spid="8"/>
                                        </p:tgtEl>
                                        <p:attrNameLst>
                                          <p:attrName>ppt_x</p:attrName>
                                        </p:attrNameLst>
                                      </p:cBhvr>
                                      <p:tavLst>
                                        <p:tav tm="0">
                                          <p:val>
                                            <p:strVal val="ppt_x"/>
                                          </p:val>
                                        </p:tav>
                                        <p:tav tm="100000">
                                          <p:val>
                                            <p:strVal val="1+ppt_w/2"/>
                                          </p:val>
                                        </p:tav>
                                      </p:tavLst>
                                    </p:anim>
                                    <p:anim calcmode="lin" valueType="num">
                                      <p:cBhvr additive="base">
                                        <p:cTn id="13" dur="500"/>
                                        <p:tgtEl>
                                          <p:spTgt spid="8"/>
                                        </p:tgtEl>
                                        <p:attrNameLst>
                                          <p:attrName>ppt_y</p:attrName>
                                        </p:attrNameLst>
                                      </p:cBhvr>
                                      <p:tavLst>
                                        <p:tav tm="0">
                                          <p:val>
                                            <p:strVal val="ppt_y"/>
                                          </p:val>
                                        </p:tav>
                                        <p:tav tm="100000">
                                          <p:val>
                                            <p:strVal val="ppt_y"/>
                                          </p:val>
                                        </p:tav>
                                      </p:tavLst>
                                    </p:anim>
                                    <p:set>
                                      <p:cBhvr>
                                        <p:cTn id="14"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1143000"/>
            <a:ext cx="8229600" cy="1066800"/>
          </a:xfrm>
        </p:spPr>
        <p:txBody>
          <a:bodyPr/>
          <a:lstStyle/>
          <a:p>
            <a:pPr algn="r"/>
            <a:r>
              <a:rPr lang="ar-SA" dirty="0" smtClean="0"/>
              <a:t>ضوابط التعامل بالأجناس الربوية </a:t>
            </a:r>
            <a:endParaRPr lang="ar-SA" dirty="0"/>
          </a:p>
        </p:txBody>
      </p:sp>
      <p:sp>
        <p:nvSpPr>
          <p:cNvPr id="5" name="Content Placeholder 2"/>
          <p:cNvSpPr>
            <a:spLocks noGrp="1"/>
          </p:cNvSpPr>
          <p:nvPr>
            <p:ph idx="1"/>
          </p:nvPr>
        </p:nvSpPr>
        <p:spPr>
          <a:xfrm>
            <a:off x="457200" y="2249424"/>
            <a:ext cx="8229600" cy="4325112"/>
          </a:xfrm>
        </p:spPr>
        <p:txBody>
          <a:bodyPr/>
          <a:lstStyle/>
          <a:p>
            <a:pPr marL="365125" indent="0" algn="just">
              <a:buNone/>
            </a:pPr>
            <a:r>
              <a:rPr lang="ar-SA" b="1" dirty="0" smtClean="0"/>
              <a:t>عن أن النبي صلى الله عليه وسلم قال:”الذهب بالذهب, والفضة بالفضة, والبر بالبر, , والشعير بالشعير, والتمر بالتمر, والملح بالملح مثْلا بمثْل سواء بسواء يداً بيد, فمن زاد أو استزاد فقد أربى فإن اختلفت هذه الأشياء فبيعوا كما شئتم إذا كان يداً بيد“</a:t>
            </a:r>
          </a:p>
          <a:p>
            <a:pPr marL="365125" indent="0" algn="just">
              <a:buNone/>
            </a:pPr>
            <a:endParaRPr lang="ar-SA" b="1" dirty="0" smtClean="0"/>
          </a:p>
          <a:p>
            <a:pPr marL="365125" indent="0" algn="just">
              <a:buNone/>
            </a:pPr>
            <a:r>
              <a:rPr lang="ar-SA" b="1" dirty="0" smtClean="0"/>
              <a:t>الحالة الثانية : بيع جنس ربوي آخر </a:t>
            </a:r>
          </a:p>
          <a:p>
            <a:pPr marL="365125" indent="0" algn="just">
              <a:buNone/>
            </a:pPr>
            <a:r>
              <a:rPr lang="ar-SA" b="1" dirty="0" smtClean="0"/>
              <a:t>يشترط لجوازه : التقابض في مجلس العقد </a:t>
            </a:r>
          </a:p>
        </p:txBody>
      </p:sp>
      <p:sp>
        <p:nvSpPr>
          <p:cNvPr id="6" name="Rectangle 5"/>
          <p:cNvSpPr/>
          <p:nvPr/>
        </p:nvSpPr>
        <p:spPr>
          <a:xfrm>
            <a:off x="467544" y="2204864"/>
            <a:ext cx="8064896" cy="1872208"/>
          </a:xfrm>
          <a:prstGeom prst="rect">
            <a:avLst/>
          </a:prstGeom>
          <a:noFill/>
          <a:ln w="38100">
            <a:solidFill>
              <a:schemeClr val="accent6"/>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a:p>
        </p:txBody>
      </p:sp>
      <p:cxnSp>
        <p:nvCxnSpPr>
          <p:cNvPr id="7" name="Straight Connector 6"/>
          <p:cNvCxnSpPr/>
          <p:nvPr/>
        </p:nvCxnSpPr>
        <p:spPr>
          <a:xfrm flipH="1">
            <a:off x="1907704" y="3989328"/>
            <a:ext cx="3600400" cy="0"/>
          </a:xfrm>
          <a:prstGeom prst="line">
            <a:avLst/>
          </a:prstGeom>
          <a:ln w="38100">
            <a:solidFill>
              <a:schemeClr val="accent4"/>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أدلة تحريم الربا </a:t>
            </a:r>
            <a:endParaRPr lang="ar-SA" dirty="0"/>
          </a:p>
        </p:txBody>
      </p:sp>
      <p:sp>
        <p:nvSpPr>
          <p:cNvPr id="3" name="Content Placeholder 2"/>
          <p:cNvSpPr>
            <a:spLocks noGrp="1"/>
          </p:cNvSpPr>
          <p:nvPr>
            <p:ph idx="1"/>
          </p:nvPr>
        </p:nvSpPr>
        <p:spPr/>
        <p:txBody>
          <a:bodyPr/>
          <a:lstStyle/>
          <a:p>
            <a:pPr>
              <a:buFont typeface="Arial" charset="0"/>
              <a:buChar char="•"/>
            </a:pPr>
            <a:r>
              <a:rPr lang="ar-SA" b="1" dirty="0" smtClean="0"/>
              <a:t>من الكتاب :</a:t>
            </a:r>
          </a:p>
          <a:p>
            <a:pPr>
              <a:buNone/>
            </a:pPr>
            <a:r>
              <a:rPr lang="ar-SA" b="1" dirty="0" smtClean="0">
                <a:solidFill>
                  <a:schemeClr val="accent2"/>
                </a:solidFill>
              </a:rPr>
              <a:t>(يَا أَيُّهَا الَّذِينَ آمَنُوا اتَّقُوا اللَّهَ وَذَرُوا مَا بَقِيَ مِنَ الرِّبَا إِنْ كُنتُمْ مُؤْمِنِينَ)</a:t>
            </a:r>
          </a:p>
          <a:p>
            <a:pPr>
              <a:buFont typeface="Arial" charset="0"/>
              <a:buChar char="•"/>
            </a:pPr>
            <a:r>
              <a:rPr lang="ar-SA" b="1" dirty="0" smtClean="0"/>
              <a:t>من السنة :</a:t>
            </a:r>
          </a:p>
          <a:p>
            <a:pPr>
              <a:buNone/>
            </a:pPr>
            <a:r>
              <a:rPr lang="ar-SA" b="1" dirty="0" smtClean="0">
                <a:solidFill>
                  <a:schemeClr val="accent2"/>
                </a:solidFill>
              </a:rPr>
              <a:t>عَنْ جَابِرٍ قَالَ : ”لَعَنَ رَسُولُ اللَّهِ -صلى الله عليه وسلم- آكِلَ الرِّبَا وَمُوكِلَهُ وَكَاتِبَهُ وَشَاهِدَيْهِ وَقَالَ هُمْ سَوَاءٌ“</a:t>
            </a:r>
          </a:p>
          <a:p>
            <a:pPr>
              <a:buFont typeface="Arial" charset="0"/>
              <a:buChar char="•"/>
            </a:pPr>
            <a:r>
              <a:rPr lang="ar-SA" b="1" dirty="0" smtClean="0"/>
              <a:t>من الاجماع :</a:t>
            </a:r>
          </a:p>
          <a:p>
            <a:pPr>
              <a:buNone/>
            </a:pPr>
            <a:r>
              <a:rPr lang="ar-SA" b="1" dirty="0" smtClean="0"/>
              <a:t>أجمع المسلمون على تحريم الربا </a:t>
            </a:r>
          </a:p>
          <a:p>
            <a:pPr>
              <a:buFont typeface="Arial" charset="0"/>
              <a:buChar char="•"/>
            </a:pPr>
            <a:endParaRPr lang="ar-SA" dirty="0" smtClean="0"/>
          </a:p>
          <a:p>
            <a:pPr>
              <a:buNone/>
            </a:pPr>
            <a:r>
              <a:rPr lang="ar-SA" dirty="0" smtClean="0"/>
              <a:t> </a:t>
            </a:r>
            <a:endParaRPr lang="ar-SA"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الحكمة من تحريم الربا </a:t>
            </a:r>
            <a:endParaRPr lang="ar-SA" dirty="0"/>
          </a:p>
        </p:txBody>
      </p:sp>
      <p:sp>
        <p:nvSpPr>
          <p:cNvPr id="3" name="Content Placeholder 2"/>
          <p:cNvSpPr>
            <a:spLocks noGrp="1"/>
          </p:cNvSpPr>
          <p:nvPr>
            <p:ph idx="1"/>
          </p:nvPr>
        </p:nvSpPr>
        <p:spPr/>
        <p:txBody>
          <a:bodyPr/>
          <a:lstStyle/>
          <a:p>
            <a:pPr>
              <a:spcBef>
                <a:spcPts val="1200"/>
              </a:spcBef>
              <a:spcAft>
                <a:spcPts val="1200"/>
              </a:spcAft>
            </a:pPr>
            <a:r>
              <a:rPr lang="ar-SA" b="1" dirty="0" smtClean="0"/>
              <a:t>الابتعاد عن الظلم وأكل أموال الناس بالباطل</a:t>
            </a:r>
          </a:p>
          <a:p>
            <a:pPr>
              <a:spcBef>
                <a:spcPts val="1200"/>
              </a:spcBef>
              <a:spcAft>
                <a:spcPts val="1200"/>
              </a:spcAft>
            </a:pPr>
            <a:r>
              <a:rPr lang="ar-SA" b="1" dirty="0" smtClean="0"/>
              <a:t>الربا طريق إلى الكسل</a:t>
            </a:r>
          </a:p>
          <a:p>
            <a:pPr>
              <a:spcBef>
                <a:spcPts val="1200"/>
              </a:spcBef>
              <a:spcAft>
                <a:spcPts val="1200"/>
              </a:spcAft>
            </a:pPr>
            <a:r>
              <a:rPr lang="ar-SA" b="1" dirty="0" smtClean="0"/>
              <a:t>الربا يربي الإنسان على الجشع والطمع ويهدم الأخلاق الفاضلة </a:t>
            </a:r>
          </a:p>
          <a:p>
            <a:pPr>
              <a:spcBef>
                <a:spcPts val="1200"/>
              </a:spcBef>
              <a:spcAft>
                <a:spcPts val="1200"/>
              </a:spcAft>
            </a:pPr>
            <a:r>
              <a:rPr lang="ar-SA" b="1" dirty="0" smtClean="0"/>
              <a:t>الربا طريق إلى الجريمة وتوجيه الأموال نحو الإستثمار الضار </a:t>
            </a:r>
          </a:p>
          <a:p>
            <a:pPr>
              <a:buNone/>
            </a:pPr>
            <a:endParaRPr lang="ar-SA"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txBox="1">
            <a:spLocks/>
          </p:cNvSpPr>
          <p:nvPr/>
        </p:nvSpPr>
        <p:spPr>
          <a:xfrm>
            <a:off x="457200" y="1143000"/>
            <a:ext cx="8229600" cy="1066800"/>
          </a:xfrm>
          <a:prstGeom prst="rect">
            <a:avLst/>
          </a:prstGeom>
        </p:spPr>
        <p:txBody>
          <a:bodyPr vert="horz" anchor="b">
            <a:no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4300" b="1" i="0" u="none" strike="noStrike" kern="1200" cap="none" spc="0" normalizeH="0" baseline="0" noProof="0" dirty="0" smtClean="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uLnTx/>
                <a:uFillTx/>
                <a:latin typeface="+mj-lt"/>
                <a:ea typeface="+mj-ea"/>
                <a:cs typeface="+mj-cs"/>
              </a:rPr>
              <a:t>أنواع</a:t>
            </a:r>
            <a:r>
              <a:rPr kumimoji="0" lang="ar-SA" sz="4300" b="1" i="0" u="none" strike="noStrike" kern="1200" cap="none" spc="0" normalizeH="0" noProof="0" dirty="0" smtClean="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uLnTx/>
                <a:uFillTx/>
                <a:latin typeface="+mj-lt"/>
                <a:ea typeface="+mj-ea"/>
                <a:cs typeface="+mj-cs"/>
              </a:rPr>
              <a:t> الملكية:</a:t>
            </a:r>
          </a:p>
        </p:txBody>
      </p:sp>
      <p:sp>
        <p:nvSpPr>
          <p:cNvPr id="6" name="Content Placeholder 2"/>
          <p:cNvSpPr txBox="1">
            <a:spLocks/>
          </p:cNvSpPr>
          <p:nvPr/>
        </p:nvSpPr>
        <p:spPr>
          <a:xfrm>
            <a:off x="395536" y="2532888"/>
            <a:ext cx="8229600" cy="4325112"/>
          </a:xfrm>
          <a:prstGeom prst="rect">
            <a:avLst/>
          </a:prstGeom>
        </p:spPr>
        <p:txBody>
          <a:bodyPr vert="horz" anchor="t">
            <a:normAutofit/>
          </a:bodyPr>
          <a:lstStyle/>
          <a:p>
            <a:pPr marL="624078" marR="0" lvl="0" indent="-514350" algn="r" defTabSz="914400" rtl="1" eaLnBrk="1" fontAlgn="auto" latinLnBrk="0" hangingPunct="1">
              <a:lnSpc>
                <a:spcPct val="100000"/>
              </a:lnSpc>
              <a:spcBef>
                <a:spcPts val="300"/>
              </a:spcBef>
              <a:spcAft>
                <a:spcPts val="0"/>
              </a:spcAft>
              <a:buClr>
                <a:schemeClr val="accent3"/>
              </a:buClr>
              <a:buSzTx/>
              <a:buFont typeface="Arial" pitchFamily="34" charset="0"/>
              <a:buChar char="•"/>
              <a:tabLst/>
              <a:defRPr/>
            </a:pPr>
            <a:r>
              <a:rPr kumimoji="0" lang="ar-SA" sz="3200" b="1" i="0" u="none" strike="noStrike" kern="1200" cap="none" spc="0" normalizeH="0" baseline="0" noProof="0" dirty="0" smtClean="0">
                <a:ln>
                  <a:noFill/>
                </a:ln>
                <a:solidFill>
                  <a:schemeClr val="tx2"/>
                </a:solidFill>
                <a:effectLst/>
                <a:uLnTx/>
                <a:uFillTx/>
                <a:latin typeface="+mn-lt"/>
                <a:ea typeface="+mn-ea"/>
                <a:cs typeface="+mn-cs"/>
              </a:rPr>
              <a:t>الملكية</a:t>
            </a:r>
            <a:r>
              <a:rPr kumimoji="0" lang="ar-SA" sz="3200" b="1" i="0" u="none" strike="noStrike" kern="1200" cap="none" spc="0" normalizeH="0" noProof="0" dirty="0" smtClean="0">
                <a:ln>
                  <a:noFill/>
                </a:ln>
                <a:solidFill>
                  <a:schemeClr val="tx2"/>
                </a:solidFill>
                <a:effectLst/>
                <a:uLnTx/>
                <a:uFillTx/>
                <a:latin typeface="+mn-lt"/>
                <a:ea typeface="+mn-ea"/>
                <a:cs typeface="+mn-cs"/>
              </a:rPr>
              <a:t> العامة</a:t>
            </a:r>
          </a:p>
          <a:p>
            <a:pPr marL="624078" marR="0" lvl="0" indent="-514350" algn="r" defTabSz="914400" rtl="1" eaLnBrk="1" fontAlgn="auto" latinLnBrk="0" hangingPunct="1">
              <a:lnSpc>
                <a:spcPct val="100000"/>
              </a:lnSpc>
              <a:spcBef>
                <a:spcPts val="300"/>
              </a:spcBef>
              <a:spcAft>
                <a:spcPts val="0"/>
              </a:spcAft>
              <a:buClr>
                <a:schemeClr val="accent3"/>
              </a:buClr>
              <a:buSzTx/>
              <a:buFont typeface="Arial" pitchFamily="34" charset="0"/>
              <a:buChar char="•"/>
              <a:tabLst/>
              <a:defRPr/>
            </a:pPr>
            <a:r>
              <a:rPr lang="ar-SA" sz="3200" b="1" noProof="0" dirty="0" smtClean="0">
                <a:solidFill>
                  <a:schemeClr val="tx2"/>
                </a:solidFill>
              </a:rPr>
              <a:t>ملكية الدولة</a:t>
            </a:r>
          </a:p>
          <a:p>
            <a:pPr marL="624078" marR="0" lvl="0" indent="-514350" algn="r" defTabSz="914400" rtl="1" eaLnBrk="1" fontAlgn="auto" latinLnBrk="0" hangingPunct="1">
              <a:lnSpc>
                <a:spcPct val="100000"/>
              </a:lnSpc>
              <a:spcBef>
                <a:spcPts val="300"/>
              </a:spcBef>
              <a:spcAft>
                <a:spcPts val="0"/>
              </a:spcAft>
              <a:buClr>
                <a:schemeClr val="accent3"/>
              </a:buClr>
              <a:buSzTx/>
              <a:buFont typeface="Arial" pitchFamily="34" charset="0"/>
              <a:buChar char="•"/>
              <a:tabLst/>
              <a:defRPr/>
            </a:pPr>
            <a:r>
              <a:rPr kumimoji="0" lang="ar-SA" sz="3200" b="1" i="0" u="none" strike="noStrike" kern="1200" cap="none" spc="0" normalizeH="0" baseline="0" dirty="0" smtClean="0">
                <a:ln>
                  <a:noFill/>
                </a:ln>
                <a:solidFill>
                  <a:schemeClr val="tx2"/>
                </a:solidFill>
                <a:effectLst/>
                <a:uLnTx/>
                <a:uFillTx/>
                <a:latin typeface="+mn-lt"/>
                <a:ea typeface="+mn-ea"/>
                <a:cs typeface="+mn-cs"/>
              </a:rPr>
              <a:t>الملكية</a:t>
            </a:r>
            <a:r>
              <a:rPr kumimoji="0" lang="ar-SA" sz="3200" b="1" i="0" u="none" strike="noStrike" kern="1200" cap="none" spc="0" normalizeH="0" dirty="0" smtClean="0">
                <a:ln>
                  <a:noFill/>
                </a:ln>
                <a:solidFill>
                  <a:schemeClr val="tx2"/>
                </a:solidFill>
                <a:effectLst/>
                <a:uLnTx/>
                <a:uFillTx/>
                <a:latin typeface="+mn-lt"/>
                <a:ea typeface="+mn-ea"/>
                <a:cs typeface="+mn-cs"/>
              </a:rPr>
              <a:t> الخاصة</a:t>
            </a:r>
            <a:endParaRPr kumimoji="0" lang="ar-SA" sz="3200" b="1" i="0" u="none" strike="noStrike" kern="1200" cap="none" spc="0" normalizeH="0" baseline="0" noProof="0" dirty="0" smtClean="0">
              <a:ln>
                <a:noFill/>
              </a:ln>
              <a:solidFill>
                <a:schemeClr val="tx2"/>
              </a:solidFill>
              <a:effectLst/>
              <a:uLnTx/>
              <a:uFillTx/>
              <a:latin typeface="+mn-lt"/>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Horizontal)">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ثانياً: الميسر </a:t>
            </a:r>
            <a:endParaRPr lang="ar-SA" dirty="0"/>
          </a:p>
        </p:txBody>
      </p:sp>
      <p:sp>
        <p:nvSpPr>
          <p:cNvPr id="3" name="Content Placeholder 2"/>
          <p:cNvSpPr>
            <a:spLocks noGrp="1"/>
          </p:cNvSpPr>
          <p:nvPr>
            <p:ph idx="1"/>
          </p:nvPr>
        </p:nvSpPr>
        <p:spPr/>
        <p:txBody>
          <a:bodyPr/>
          <a:lstStyle/>
          <a:p>
            <a:r>
              <a:rPr lang="ar-SA" b="1" dirty="0" smtClean="0"/>
              <a:t>تعريفه :</a:t>
            </a:r>
          </a:p>
          <a:p>
            <a:pPr>
              <a:buNone/>
            </a:pPr>
            <a:r>
              <a:rPr lang="ar-SA" b="1" dirty="0" smtClean="0"/>
              <a:t>هو ان يؤخذ مال الإنسان وهو على مخاطرة لا يدري هل يحصل له عوضه أو لا يحصل </a:t>
            </a:r>
          </a:p>
          <a:p>
            <a:pPr>
              <a:buNone/>
            </a:pPr>
            <a:endParaRPr lang="ar-SA" b="1" dirty="0" smtClean="0"/>
          </a:p>
          <a:p>
            <a:pPr marL="84138" indent="25400">
              <a:buNone/>
            </a:pPr>
            <a:r>
              <a:rPr lang="ar-SA" b="1" dirty="0" smtClean="0"/>
              <a:t>قال علي بن ابي طالب وابن عباس ومجاهد ومحمد بن سيرين والحسن وابن المسيب وعطاء </a:t>
            </a:r>
            <a:r>
              <a:rPr lang="ar-SA" b="1" dirty="0" smtClean="0">
                <a:solidFill>
                  <a:schemeClr val="accent2"/>
                </a:solidFill>
              </a:rPr>
              <a:t>كل شي فيه قمار من نرد او شطرنج فهو الميسر إلا ما أبيح من الرهان   </a:t>
            </a:r>
            <a:endParaRPr lang="ar-SA" b="1" dirty="0">
              <a:solidFill>
                <a:schemeClr val="accent2"/>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ثالثاً: الاتجار في المحرمات </a:t>
            </a:r>
            <a:endParaRPr lang="ar-SA" dirty="0"/>
          </a:p>
        </p:txBody>
      </p:sp>
      <p:sp>
        <p:nvSpPr>
          <p:cNvPr id="3" name="Content Placeholder 2"/>
          <p:cNvSpPr>
            <a:spLocks noGrp="1"/>
          </p:cNvSpPr>
          <p:nvPr>
            <p:ph idx="1"/>
          </p:nvPr>
        </p:nvSpPr>
        <p:spPr/>
        <p:txBody>
          <a:bodyPr>
            <a:normAutofit lnSpcReduction="10000"/>
          </a:bodyPr>
          <a:lstStyle/>
          <a:p>
            <a:pPr marL="84138" indent="25400" algn="just">
              <a:buNone/>
            </a:pPr>
            <a:r>
              <a:rPr lang="ar-SA" b="1" dirty="0" smtClean="0"/>
              <a:t>من المحرمات ما ورد في قوله تعالى :</a:t>
            </a:r>
          </a:p>
          <a:p>
            <a:pPr marL="84138" indent="25400" algn="just">
              <a:buNone/>
            </a:pPr>
            <a:endParaRPr lang="ar-SA" b="1" dirty="0" smtClean="0"/>
          </a:p>
          <a:p>
            <a:pPr marL="84138" indent="25400" algn="just"/>
            <a:r>
              <a:rPr lang="ar-SA" b="1" dirty="0" smtClean="0">
                <a:solidFill>
                  <a:schemeClr val="accent2"/>
                </a:solidFill>
              </a:rPr>
              <a:t>(حُرِّمَتْ عَلَيْكُمْ الْمَيْتَةُ وَالدَّمُ وَلَحْمُ الْخِنزِيرِ وَمَا أُهِلَّ لِغَيْرِ اللَّهِ بِهِ وَالْمُنْخَنِقَةُ وَالْمَوْقُوذَةُ وَالْمُتَرَدِّيَةُ وَالنَّطِيحَةُ وَمَا أَكَلَ السَّبُعُ إِلاَّ مَا ذَكَّيْتُمْ وَمَا ذُبِحَ عَلَى النُّصُبِ وَأَنْ تَسْتَقْسِمُوا بِالأَزْلامِ ذَلِكُمْ فِسْقٌ الْيَوْمَ يَئِسَ الَّذِينَ كَفَرُوا مِنْ دِينِكُمْ فَلا تَخْشَوْهُمْ وَاخْشَوْنِي الْيَوْمَ أَكْمَلْتُ لَكُمْ دِينَكُمْ وَأَتْمَمْتُ عَلَيْكُمْ نِعْمَتِي وَرَضِيتُ لَكُمْ الإِسْلامَ دِيناً)</a:t>
            </a:r>
          </a:p>
          <a:p>
            <a:pPr marL="84138" indent="25400" algn="just">
              <a:buNone/>
            </a:pPr>
            <a:endParaRPr lang="ar-SA" b="1" dirty="0" smtClean="0">
              <a:solidFill>
                <a:schemeClr val="accent2"/>
              </a:solidFill>
            </a:endParaRPr>
          </a:p>
          <a:p>
            <a:pPr marL="84138" indent="25400" algn="just"/>
            <a:r>
              <a:rPr lang="ar-SA" b="1" dirty="0" smtClean="0">
                <a:solidFill>
                  <a:schemeClr val="accent2"/>
                </a:solidFill>
              </a:rPr>
              <a:t>(يَا أَيُّهَا الَّذِينَ آمَنُوا إِنَّمَا الْخَمْرُ وَالْمَيْسِرُ وَالْأَنْصَابُ وَالْأَزْلَامُ رِجْسٌ مِنْ عَمَلِ الشَّيْطَانِ فَاجْتَنِبُوهُ لَعَلَّكُمْ تُفْلِحُونَ)</a:t>
            </a:r>
          </a:p>
          <a:p>
            <a:pPr marL="84138" indent="25400" algn="just">
              <a:buNone/>
            </a:pPr>
            <a:endParaRPr lang="ar-SA" b="1" dirty="0" smtClean="0">
              <a:solidFill>
                <a:schemeClr val="accent2"/>
              </a:solidFill>
            </a:endParaRPr>
          </a:p>
          <a:p>
            <a:pPr marL="84138" indent="25400" algn="just">
              <a:buNone/>
            </a:pPr>
            <a:endParaRPr lang="ar-SA" b="1" dirty="0">
              <a:solidFill>
                <a:schemeClr val="accent2"/>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رابعاً : الغرر </a:t>
            </a:r>
            <a:endParaRPr lang="ar-SA" dirty="0"/>
          </a:p>
        </p:txBody>
      </p:sp>
      <p:sp>
        <p:nvSpPr>
          <p:cNvPr id="3" name="Content Placeholder 2"/>
          <p:cNvSpPr>
            <a:spLocks noGrp="1"/>
          </p:cNvSpPr>
          <p:nvPr>
            <p:ph idx="1"/>
          </p:nvPr>
        </p:nvSpPr>
        <p:spPr/>
        <p:txBody>
          <a:bodyPr>
            <a:normAutofit fontScale="92500" lnSpcReduction="10000"/>
          </a:bodyPr>
          <a:lstStyle/>
          <a:p>
            <a:r>
              <a:rPr lang="ar-SA" b="1" dirty="0" smtClean="0"/>
              <a:t>تعريفة : </a:t>
            </a:r>
          </a:p>
          <a:p>
            <a:pPr>
              <a:buNone/>
            </a:pPr>
            <a:r>
              <a:rPr lang="ar-SA" b="1" dirty="0" smtClean="0"/>
              <a:t>ما كان مجهول العاقبة </a:t>
            </a:r>
          </a:p>
          <a:p>
            <a:r>
              <a:rPr lang="ar-SA" b="1" dirty="0" smtClean="0"/>
              <a:t>أدلة تحريمه :</a:t>
            </a:r>
          </a:p>
          <a:p>
            <a:pPr>
              <a:buNone/>
            </a:pPr>
            <a:r>
              <a:rPr lang="ar-SA" b="1" dirty="0" smtClean="0"/>
              <a:t>من الكتاب:</a:t>
            </a:r>
          </a:p>
          <a:p>
            <a:pPr>
              <a:buNone/>
            </a:pPr>
            <a:r>
              <a:rPr lang="ar-SA" b="1" dirty="0" smtClean="0">
                <a:solidFill>
                  <a:schemeClr val="accent2"/>
                </a:solidFill>
              </a:rPr>
              <a:t>وَلَا تَأْكُلُوا أَمْوَالَكُمْ بَيْنَكُمْ بِالْبَاطِلِ وَتُدْلُوا بِهَا إِلَى الْحُكَّامِ لِتَأْكُلُوا فَرِيقًا مِنْ أَمْوَالِ النَّاسِ بِالْإِثْمِ وَأَنْتُمْ تَعْلَمُونَ</a:t>
            </a:r>
          </a:p>
          <a:p>
            <a:pPr>
              <a:buNone/>
            </a:pPr>
            <a:r>
              <a:rPr lang="ar-SA" b="1" dirty="0" smtClean="0"/>
              <a:t>من السنة :</a:t>
            </a:r>
          </a:p>
          <a:p>
            <a:pPr>
              <a:buNone/>
            </a:pPr>
            <a:r>
              <a:rPr lang="ar-SA" b="1" dirty="0" smtClean="0">
                <a:solidFill>
                  <a:schemeClr val="accent2"/>
                </a:solidFill>
              </a:rPr>
              <a:t>عن ابي هريرة قال :“ نهى رسول الله عن بيع الحصاة وعن بيع الغرر”</a:t>
            </a:r>
          </a:p>
          <a:p>
            <a:pPr>
              <a:buNone/>
            </a:pPr>
            <a:r>
              <a:rPr lang="ar-SA" b="1" dirty="0" smtClean="0"/>
              <a:t>من الإجماع : </a:t>
            </a:r>
          </a:p>
          <a:p>
            <a:pPr>
              <a:buNone/>
            </a:pPr>
            <a:r>
              <a:rPr lang="ar-SA" b="1" dirty="0" smtClean="0"/>
              <a:t>أجمع العلماء على تحريمه وإن اختلفوا في بعض جزئياته</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ar-SA" dirty="0" smtClean="0"/>
              <a:t>ضابط الغرر المؤثر </a:t>
            </a:r>
            <a:endParaRPr lang="ar-SA" dirty="0"/>
          </a:p>
        </p:txBody>
      </p:sp>
      <p:sp>
        <p:nvSpPr>
          <p:cNvPr id="3" name="Content Placeholder 2"/>
          <p:cNvSpPr>
            <a:spLocks noGrp="1"/>
          </p:cNvSpPr>
          <p:nvPr>
            <p:ph idx="1"/>
          </p:nvPr>
        </p:nvSpPr>
        <p:spPr/>
        <p:txBody>
          <a:bodyPr/>
          <a:lstStyle/>
          <a:p>
            <a:pPr>
              <a:buNone/>
            </a:pPr>
            <a:r>
              <a:rPr lang="ar-SA" b="1" dirty="0" smtClean="0"/>
              <a:t>يشترط في الغرر ليكون مؤثراً عدة شروط هي :</a:t>
            </a:r>
          </a:p>
          <a:p>
            <a:pPr marL="624078" indent="-514350">
              <a:buAutoNum type="arabicPeriod"/>
            </a:pPr>
            <a:r>
              <a:rPr lang="ar-SA" b="1" dirty="0" smtClean="0"/>
              <a:t>أن يكون الغرر كثيراً</a:t>
            </a:r>
          </a:p>
          <a:p>
            <a:pPr marL="624078" indent="-514350">
              <a:buNone/>
            </a:pPr>
            <a:r>
              <a:rPr lang="ar-SA" b="1" dirty="0" smtClean="0">
                <a:solidFill>
                  <a:schemeClr val="accent2"/>
                </a:solidFill>
              </a:rPr>
              <a:t>”ما كان غالباً في العقد حى صار العقد يوصف به“</a:t>
            </a:r>
          </a:p>
          <a:p>
            <a:pPr marL="624078" indent="-514350">
              <a:buNone/>
            </a:pPr>
            <a:r>
              <a:rPr lang="ar-SA" b="1" dirty="0" smtClean="0">
                <a:solidFill>
                  <a:schemeClr val="accent3"/>
                </a:solidFill>
              </a:rPr>
              <a:t>2. </a:t>
            </a:r>
            <a:r>
              <a:rPr lang="ar-SA" b="1" dirty="0" smtClean="0"/>
              <a:t>أن يكون الغرر في المعقود عليه أصالة </a:t>
            </a:r>
          </a:p>
          <a:p>
            <a:pPr marL="624078" indent="-514350">
              <a:buNone/>
            </a:pPr>
            <a:r>
              <a:rPr lang="ar-SA" b="1" dirty="0" smtClean="0">
                <a:solidFill>
                  <a:schemeClr val="accent2"/>
                </a:solidFill>
              </a:rPr>
              <a:t>”يغتفر في التوابع ما لا يغتفر في غيرها“</a:t>
            </a:r>
          </a:p>
          <a:p>
            <a:pPr marL="624078" indent="-514350">
              <a:buNone/>
            </a:pPr>
            <a:r>
              <a:rPr lang="ar-SA" b="1" dirty="0" smtClean="0">
                <a:solidFill>
                  <a:schemeClr val="accent3"/>
                </a:solidFill>
              </a:rPr>
              <a:t>3. </a:t>
            </a:r>
            <a:r>
              <a:rPr lang="ar-SA" b="1" dirty="0" smtClean="0"/>
              <a:t>ألا تدعو الحاجة للعقد </a:t>
            </a:r>
          </a:p>
          <a:p>
            <a:pPr marL="84138" indent="25400">
              <a:buNone/>
            </a:pPr>
            <a:r>
              <a:rPr lang="ar-SA" b="1" dirty="0" smtClean="0"/>
              <a:t>الحاجة هي : ما يفتقر إليها لرفع الحرج والضيق بحيث يؤدي فواتها إلى حصول العنت والمشقة على المكلف. </a:t>
            </a:r>
            <a:endParaRPr lang="ar-SA" b="1"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t>الإنفاق المشروع وضوابطه</a:t>
            </a:r>
            <a:endParaRPr lang="en-US" dirty="0"/>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الإنفاق </a:t>
            </a:r>
            <a:endParaRPr lang="en-US" dirty="0"/>
          </a:p>
        </p:txBody>
      </p:sp>
      <p:sp>
        <p:nvSpPr>
          <p:cNvPr id="3" name="Content Placeholder 2"/>
          <p:cNvSpPr>
            <a:spLocks noGrp="1"/>
          </p:cNvSpPr>
          <p:nvPr>
            <p:ph idx="1"/>
          </p:nvPr>
        </p:nvSpPr>
        <p:spPr/>
        <p:txBody>
          <a:bodyPr/>
          <a:lstStyle/>
          <a:p>
            <a:pPr algn="r" rtl="1"/>
            <a:r>
              <a:rPr lang="ar-SA" dirty="0" smtClean="0"/>
              <a:t>هو بذل المال فيما يرضي الله على سبيل الإلزام أو التطوع.</a:t>
            </a:r>
          </a:p>
          <a:p>
            <a:pPr algn="r" rtl="1"/>
            <a:endParaRPr lang="ar-SA" dirty="0" smtClean="0"/>
          </a:p>
          <a:p>
            <a:pPr algn="r" rtl="1"/>
            <a:r>
              <a:rPr lang="ar-SA" dirty="0" smtClean="0"/>
              <a:t>أنواع الإنفاق:  </a:t>
            </a:r>
          </a:p>
          <a:p>
            <a:pPr lvl="1" algn="r" rtl="1"/>
            <a:r>
              <a:rPr lang="ar-SA" dirty="0" smtClean="0"/>
              <a:t>الإنفاق الواجب: </a:t>
            </a:r>
          </a:p>
          <a:p>
            <a:pPr algn="r" rtl="1">
              <a:buNone/>
            </a:pPr>
            <a:r>
              <a:rPr lang="ar-SA" dirty="0" smtClean="0"/>
              <a:t>	إنفاق الإنسان فيما افترضه الله عليه وألزمه </a:t>
            </a:r>
            <a:r>
              <a:rPr lang="ar-SA" dirty="0" err="1" smtClean="0"/>
              <a:t>بآدائه</a:t>
            </a:r>
            <a:r>
              <a:rPr lang="ar-SA" dirty="0" smtClean="0"/>
              <a:t>.</a:t>
            </a:r>
          </a:p>
          <a:p>
            <a:pPr lvl="1" algn="r" rtl="1"/>
            <a:endParaRPr lang="ar-SA" dirty="0" smtClean="0"/>
          </a:p>
          <a:p>
            <a:pPr lvl="1" algn="r" rtl="1"/>
            <a:r>
              <a:rPr lang="ar-SA" dirty="0" smtClean="0"/>
              <a:t>الإنفاق التطوعي:</a:t>
            </a:r>
          </a:p>
          <a:p>
            <a:pPr lvl="1" algn="r" rtl="1">
              <a:buNone/>
            </a:pPr>
            <a:r>
              <a:rPr lang="ar-SA" dirty="0" smtClean="0">
                <a:solidFill>
                  <a:schemeClr val="tx1"/>
                </a:solidFill>
              </a:rPr>
              <a:t>نفقات يؤديها المرء تبرعا من تلقاء نفسه, لم يوجبها عليه </a:t>
            </a:r>
            <a:r>
              <a:rPr lang="ar-SA" dirty="0" err="1" smtClean="0">
                <a:solidFill>
                  <a:schemeClr val="tx1"/>
                </a:solidFill>
              </a:rPr>
              <a:t>الشرع</a:t>
            </a:r>
            <a:r>
              <a:rPr lang="ar-SA" dirty="0" smtClean="0">
                <a:solidFill>
                  <a:schemeClr val="tx1"/>
                </a:solidFill>
              </a:rPr>
              <a:t>.</a:t>
            </a:r>
          </a:p>
          <a:p>
            <a:pPr lvl="1" algn="r" rtl="1">
              <a:buNone/>
            </a:pPr>
            <a:endParaRPr lang="en-US" dirty="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23528" y="188640"/>
          <a:ext cx="8686800" cy="589567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lgn="r"/>
            <a:r>
              <a:rPr lang="ar-SA" dirty="0" smtClean="0"/>
              <a:t>النفقة على نفسه وأهله</a:t>
            </a:r>
            <a:endParaRPr lang="en-US" dirty="0"/>
          </a:p>
        </p:txBody>
      </p:sp>
      <p:sp>
        <p:nvSpPr>
          <p:cNvPr id="3" name="Content Placeholder 2"/>
          <p:cNvSpPr>
            <a:spLocks noGrp="1"/>
          </p:cNvSpPr>
          <p:nvPr>
            <p:ph idx="1"/>
          </p:nvPr>
        </p:nvSpPr>
        <p:spPr/>
        <p:txBody>
          <a:bodyPr/>
          <a:lstStyle/>
          <a:p>
            <a:pPr lvl="1"/>
            <a:r>
              <a:rPr lang="ar-SA" dirty="0" smtClean="0"/>
              <a:t>وهو إنفاق الإنسان على نفسه, وعلى من تلزمه نفقتهم كالزوجة والأولاد والوالدين، وهو أعظم الإنفاق أجراً.</a:t>
            </a:r>
          </a:p>
          <a:p>
            <a:pPr lvl="1"/>
            <a:endParaRPr lang="ar-SA" dirty="0" smtClean="0"/>
          </a:p>
          <a:p>
            <a:pPr lvl="1"/>
            <a:r>
              <a:rPr lang="ar-SA" dirty="0" smtClean="0"/>
              <a:t>عن أبي هريرة رضي الله عنه قال: قال رسول الله صلى الله عليه وسلم: ”دينار أنفقته في سبيل الله، ودينار أنفقته في رقبة, ودينار تصدقت به على مسكين، ودينار أنفقته على أهلك، </a:t>
            </a:r>
            <a:r>
              <a:rPr lang="ar-SA" dirty="0" smtClean="0">
                <a:solidFill>
                  <a:schemeClr val="tx2"/>
                </a:solidFill>
              </a:rPr>
              <a:t>أعظمها أجراً الذي أنفقته على أهلك</a:t>
            </a:r>
            <a:r>
              <a:rPr lang="ar-SA" dirty="0" smtClean="0"/>
              <a:t>“.</a:t>
            </a:r>
            <a:endParaRPr lang="en-US" dirty="0"/>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الزكاة</a:t>
            </a:r>
            <a:endParaRPr lang="en-US" dirty="0"/>
          </a:p>
        </p:txBody>
      </p:sp>
      <p:sp>
        <p:nvSpPr>
          <p:cNvPr id="3" name="Content Placeholder 2"/>
          <p:cNvSpPr>
            <a:spLocks noGrp="1"/>
          </p:cNvSpPr>
          <p:nvPr>
            <p:ph idx="1"/>
          </p:nvPr>
        </p:nvSpPr>
        <p:spPr/>
        <p:txBody>
          <a:bodyPr/>
          <a:lstStyle/>
          <a:p>
            <a:pPr lvl="1"/>
            <a:r>
              <a:rPr lang="ar-SA" dirty="0" smtClean="0"/>
              <a:t>الزكاة التي فرضها الله على عباده ممن توافرت فيهم شروط وجوبها.</a:t>
            </a:r>
          </a:p>
          <a:p>
            <a:pPr lvl="1"/>
            <a:endParaRPr lang="ar-SA" dirty="0" smtClean="0"/>
          </a:p>
          <a:p>
            <a:pPr lvl="1"/>
            <a:r>
              <a:rPr lang="ar-SA" dirty="0" smtClean="0"/>
              <a:t>قال تعالى: </a:t>
            </a:r>
            <a:r>
              <a:rPr lang="ar-SA" dirty="0" smtClean="0">
                <a:solidFill>
                  <a:srgbClr val="006600"/>
                </a:solidFill>
                <a:cs typeface="DecoType Naskh" pitchFamily="2" charset="-78"/>
              </a:rPr>
              <a:t>{خذ من أموالهم صدقة تطهرهم وتزكيهم بها}</a:t>
            </a:r>
            <a:r>
              <a:rPr lang="ar-SA" baseline="-25000" dirty="0" smtClean="0"/>
              <a:t>التوبة 103</a:t>
            </a:r>
            <a:endParaRPr lang="en-US" baseline="-25000" dirty="0"/>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الكفارة</a:t>
            </a:r>
            <a:endParaRPr lang="en-US" dirty="0"/>
          </a:p>
        </p:txBody>
      </p:sp>
      <p:sp>
        <p:nvSpPr>
          <p:cNvPr id="3" name="Content Placeholder 2"/>
          <p:cNvSpPr>
            <a:spLocks noGrp="1"/>
          </p:cNvSpPr>
          <p:nvPr>
            <p:ph idx="1"/>
          </p:nvPr>
        </p:nvSpPr>
        <p:spPr/>
        <p:txBody>
          <a:bodyPr/>
          <a:lstStyle/>
          <a:p>
            <a:pPr lvl="1"/>
            <a:r>
              <a:rPr lang="ar-SA" dirty="0" smtClean="0"/>
              <a:t>هي ما يجب على المسلم بسبب الحنث في اليمين، والظهار, والقتل الخطأ.</a:t>
            </a:r>
          </a:p>
          <a:p>
            <a:pPr lvl="1"/>
            <a:endParaRPr lang="ar-SA" dirty="0" smtClean="0"/>
          </a:p>
          <a:p>
            <a:pPr lvl="1"/>
            <a:r>
              <a:rPr lang="ar-SA" dirty="0" smtClean="0"/>
              <a:t>قال تعالى: </a:t>
            </a:r>
            <a:r>
              <a:rPr lang="ar-SA" dirty="0" smtClean="0">
                <a:solidFill>
                  <a:srgbClr val="006600"/>
                </a:solidFill>
                <a:cs typeface="DecoType Naskh" pitchFamily="2" charset="-78"/>
              </a:rPr>
              <a:t>{لا يؤاخذكم الله باللغو في أيمانكم ولكن يؤاخذكم بما عقدتم الأيمان فكفارته إطعام عشرة مساكين من أوسط ما تطعمون أهليكم أو كسوتهم  أو تحرير رقبة فمن لم يجد فصيام ثلاثة أيام ذلك كفارة أيمانكم إذا حلفتم }</a:t>
            </a:r>
            <a:r>
              <a:rPr lang="ar-SA" baseline="-25000" dirty="0" smtClean="0"/>
              <a:t>المائدة 89</a:t>
            </a:r>
            <a:endParaRPr lang="en-US" baseline="-25000"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27584" y="1412776"/>
            <a:ext cx="7772400" cy="2448272"/>
          </a:xfrm>
        </p:spPr>
        <p:txBody>
          <a:bodyPr>
            <a:normAutofit fontScale="85000" lnSpcReduction="20000"/>
          </a:bodyPr>
          <a:lstStyle/>
          <a:p>
            <a:pPr>
              <a:buFont typeface="Arial" pitchFamily="34" charset="0"/>
              <a:buChar char="•"/>
            </a:pPr>
            <a:r>
              <a:rPr lang="ar-SA" sz="6200" dirty="0" smtClean="0"/>
              <a:t>الملكية العامة</a:t>
            </a:r>
          </a:p>
          <a:p>
            <a:endParaRPr lang="ar-SA" sz="6200" dirty="0" smtClean="0"/>
          </a:p>
          <a:p>
            <a:pPr>
              <a:buFont typeface="Arial" pitchFamily="34" charset="0"/>
              <a:buChar char="•"/>
            </a:pPr>
            <a:r>
              <a:rPr lang="ar-SA" sz="6200" dirty="0" smtClean="0"/>
              <a:t>خصائصها</a:t>
            </a:r>
            <a:r>
              <a:rPr lang="ar-SA" sz="2400" dirty="0" smtClean="0"/>
              <a:t/>
            </a:r>
            <a:br>
              <a:rPr lang="ar-SA" sz="2400" dirty="0" smtClean="0"/>
            </a:br>
            <a:endParaRPr lang="en-US"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blinds(horizontal)">
                                      <p:cBhvr>
                                        <p:cTn id="10"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النذر</a:t>
            </a:r>
            <a:endParaRPr lang="en-US" dirty="0"/>
          </a:p>
        </p:txBody>
      </p:sp>
      <p:sp>
        <p:nvSpPr>
          <p:cNvPr id="3" name="Content Placeholder 2"/>
          <p:cNvSpPr>
            <a:spLocks noGrp="1"/>
          </p:cNvSpPr>
          <p:nvPr>
            <p:ph idx="1"/>
          </p:nvPr>
        </p:nvSpPr>
        <p:spPr/>
        <p:txBody>
          <a:bodyPr/>
          <a:lstStyle/>
          <a:p>
            <a:pPr lvl="1"/>
            <a:r>
              <a:rPr lang="ar-SA" dirty="0" smtClean="0"/>
              <a:t>ما أوجبه المكلف على نفسه من الطاعات.</a:t>
            </a:r>
          </a:p>
          <a:p>
            <a:pPr lvl="1"/>
            <a:endParaRPr lang="ar-SA" dirty="0" smtClean="0"/>
          </a:p>
          <a:p>
            <a:pPr lvl="1"/>
            <a:r>
              <a:rPr lang="ar-SA" dirty="0" smtClean="0"/>
              <a:t>قال تعالى: </a:t>
            </a:r>
            <a:r>
              <a:rPr lang="ar-SA" dirty="0" smtClean="0">
                <a:solidFill>
                  <a:srgbClr val="006600"/>
                </a:solidFill>
                <a:cs typeface="DecoType Naskh" pitchFamily="2" charset="-78"/>
              </a:rPr>
              <a:t>{يوفون بالنذر ويخافون يوما كان شره مستطيرا}</a:t>
            </a:r>
            <a:r>
              <a:rPr lang="ar-SA" baseline="-25000" dirty="0" smtClean="0"/>
              <a:t>الإنسان 7</a:t>
            </a:r>
            <a:endParaRPr lang="en-US" baseline="-25000" dirty="0"/>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زكاة الفطر</a:t>
            </a:r>
            <a:endParaRPr lang="en-US" dirty="0"/>
          </a:p>
        </p:txBody>
      </p:sp>
      <p:sp>
        <p:nvSpPr>
          <p:cNvPr id="3" name="Content Placeholder 2"/>
          <p:cNvSpPr>
            <a:spLocks noGrp="1"/>
          </p:cNvSpPr>
          <p:nvPr>
            <p:ph idx="1"/>
          </p:nvPr>
        </p:nvSpPr>
        <p:spPr/>
        <p:txBody>
          <a:bodyPr/>
          <a:lstStyle/>
          <a:p>
            <a:pPr lvl="1" algn="just"/>
            <a:r>
              <a:rPr lang="ar-SA" dirty="0" smtClean="0"/>
              <a:t>عن أبي سعيد </a:t>
            </a:r>
            <a:r>
              <a:rPr lang="ar-SA" dirty="0" err="1" smtClean="0"/>
              <a:t>الخدري</a:t>
            </a:r>
            <a:r>
              <a:rPr lang="ar-SA" dirty="0" smtClean="0"/>
              <a:t> رضي الله عنه قال: ”كنا نخرج زكاة الفطر صاعاً من طعام أو صاعاً من شعير أو صاعاً من تمر أو صاعاً من أقط أو صاعاً من زبيب“.</a:t>
            </a:r>
            <a:endParaRPr lang="en-US" dirty="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النفقة التطوعية</a:t>
            </a:r>
            <a:endParaRPr lang="en-US" dirty="0"/>
          </a:p>
        </p:txBody>
      </p:sp>
      <p:sp>
        <p:nvSpPr>
          <p:cNvPr id="3" name="Content Placeholder 2"/>
          <p:cNvSpPr>
            <a:spLocks noGrp="1"/>
          </p:cNvSpPr>
          <p:nvPr>
            <p:ph idx="1"/>
          </p:nvPr>
        </p:nvSpPr>
        <p:spPr/>
        <p:txBody>
          <a:bodyPr/>
          <a:lstStyle/>
          <a:p>
            <a:pPr lvl="1"/>
            <a:r>
              <a:rPr lang="ar-SA" dirty="0" smtClean="0"/>
              <a:t>هي نفقات يؤديها المرء من تلقاء نفسه لم يوجبها عليه </a:t>
            </a:r>
            <a:r>
              <a:rPr lang="ar-SA" dirty="0" err="1" smtClean="0"/>
              <a:t>الشرع</a:t>
            </a:r>
            <a:r>
              <a:rPr lang="ar-SA" dirty="0" smtClean="0"/>
              <a:t>.</a:t>
            </a:r>
          </a:p>
          <a:p>
            <a:pPr lvl="1"/>
            <a:endParaRPr lang="ar-SA" dirty="0" smtClean="0"/>
          </a:p>
          <a:p>
            <a:pPr lvl="1"/>
            <a:r>
              <a:rPr lang="ar-SA" dirty="0" smtClean="0"/>
              <a:t>أمثلة: الصدقات العامة, الهبات, الهدايا, والإنفاق على الأقارب الذين لا تلزم عليه نفقتهم..</a:t>
            </a:r>
            <a:endParaRPr lang="en-US" dirty="0" smtClean="0"/>
          </a:p>
          <a:p>
            <a:pPr lvl="1">
              <a:buNone/>
            </a:pPr>
            <a:endParaRPr lang="en-US" dirty="0"/>
          </a:p>
        </p:txBody>
      </p:sp>
      <p:sp>
        <p:nvSpPr>
          <p:cNvPr id="4" name="Rectangle 3"/>
          <p:cNvSpPr/>
          <p:nvPr/>
        </p:nvSpPr>
        <p:spPr>
          <a:xfrm>
            <a:off x="899592" y="4509120"/>
            <a:ext cx="7560840" cy="648072"/>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ar-SA" sz="2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j-cs"/>
              </a:rPr>
              <a:t>قاعدة: النفقة التطوعية تكون مما فضل عن كفايته, وكفاية أهله!</a:t>
            </a:r>
            <a:endParaRPr lang="en-US" sz="20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cs typeface="+mj-cs"/>
            </a:endParaRPr>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ar-SA" dirty="0" smtClean="0"/>
              <a:t>ضوابط الإنفاق</a:t>
            </a:r>
            <a:endParaRPr lang="en-US" dirty="0"/>
          </a:p>
        </p:txBody>
      </p:sp>
      <p:sp>
        <p:nvSpPr>
          <p:cNvPr id="3" name="Content Placeholder 2"/>
          <p:cNvSpPr>
            <a:spLocks noGrp="1"/>
          </p:cNvSpPr>
          <p:nvPr>
            <p:ph idx="1"/>
          </p:nvPr>
        </p:nvSpPr>
        <p:spPr/>
        <p:txBody>
          <a:bodyPr/>
          <a:lstStyle/>
          <a:p>
            <a:pPr algn="r" rtl="1"/>
            <a:r>
              <a:rPr lang="ar-SA" dirty="0" smtClean="0"/>
              <a:t>الإنفاق في الحلال والبعد عن الحرام:</a:t>
            </a:r>
          </a:p>
        </p:txBody>
      </p:sp>
      <p:pic>
        <p:nvPicPr>
          <p:cNvPr id="4098" name="Picture 2" descr="http://www.thefreemanonline.org/wp-content/uploads/2010/05/drug-bust.jpg"/>
          <p:cNvPicPr>
            <a:picLocks noChangeAspect="1" noChangeArrowheads="1"/>
          </p:cNvPicPr>
          <p:nvPr/>
        </p:nvPicPr>
        <p:blipFill>
          <a:blip r:embed="rId2" cstate="print"/>
          <a:srcRect/>
          <a:stretch>
            <a:fillRect/>
          </a:stretch>
        </p:blipFill>
        <p:spPr bwMode="auto">
          <a:xfrm>
            <a:off x="971600" y="2852936"/>
            <a:ext cx="4956042" cy="3717032"/>
          </a:xfrm>
          <a:prstGeom prst="rect">
            <a:avLst/>
          </a:prstGeom>
          <a:noFill/>
        </p:spPr>
      </p:pic>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52736"/>
            <a:ext cx="8229600" cy="4325112"/>
          </a:xfrm>
        </p:spPr>
        <p:txBody>
          <a:bodyPr/>
          <a:lstStyle/>
          <a:p>
            <a:r>
              <a:rPr lang="ar-SA" dirty="0" smtClean="0"/>
              <a:t>البعد عن التبذير والإسراف المنهي عنه:</a:t>
            </a:r>
          </a:p>
          <a:p>
            <a:endParaRPr lang="en-US" dirty="0"/>
          </a:p>
        </p:txBody>
      </p:sp>
      <p:pic>
        <p:nvPicPr>
          <p:cNvPr id="3074" name="Picture 2" descr="http://www.fsb3.net/up/uploads/133ed0910b.jpg"/>
          <p:cNvPicPr>
            <a:picLocks noChangeAspect="1" noChangeArrowheads="1"/>
          </p:cNvPicPr>
          <p:nvPr/>
        </p:nvPicPr>
        <p:blipFill>
          <a:blip r:embed="rId2" cstate="print"/>
          <a:srcRect/>
          <a:stretch>
            <a:fillRect/>
          </a:stretch>
        </p:blipFill>
        <p:spPr bwMode="auto">
          <a:xfrm>
            <a:off x="1379711" y="1700258"/>
            <a:ext cx="6504657" cy="5041110"/>
          </a:xfrm>
          <a:prstGeom prst="rect">
            <a:avLst/>
          </a:prstGeom>
          <a:noFill/>
        </p:spPr>
      </p:pic>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2080"/>
            <a:ext cx="8229600" cy="5045192"/>
          </a:xfrm>
        </p:spPr>
        <p:txBody>
          <a:bodyPr>
            <a:normAutofit/>
          </a:bodyPr>
          <a:lstStyle/>
          <a:p>
            <a:r>
              <a:rPr lang="ar-SA" dirty="0" smtClean="0"/>
              <a:t>الموازنة في الإنفاق:</a:t>
            </a:r>
          </a:p>
          <a:p>
            <a:pPr>
              <a:buNone/>
            </a:pPr>
            <a:endParaRPr lang="ar-SA" dirty="0" smtClean="0"/>
          </a:p>
          <a:p>
            <a:pPr lvl="1"/>
            <a:r>
              <a:rPr lang="ar-SA" dirty="0" smtClean="0"/>
              <a:t>الضروريات:</a:t>
            </a:r>
            <a:endParaRPr lang="en-US" dirty="0" smtClean="0"/>
          </a:p>
          <a:p>
            <a:pPr lvl="2"/>
            <a:r>
              <a:rPr lang="ar-SA" dirty="0" smtClean="0"/>
              <a:t>الأمور التي لا تستقيم الحياة بدونها كالأكل والشرب.</a:t>
            </a:r>
          </a:p>
          <a:p>
            <a:pPr lvl="2">
              <a:buNone/>
            </a:pPr>
            <a:endParaRPr lang="ar-SA" dirty="0" smtClean="0"/>
          </a:p>
          <a:p>
            <a:pPr lvl="1"/>
            <a:r>
              <a:rPr lang="ar-SA" dirty="0" smtClean="0"/>
              <a:t>الحاجيات:</a:t>
            </a:r>
          </a:p>
          <a:p>
            <a:pPr lvl="2"/>
            <a:r>
              <a:rPr lang="ar-SA" dirty="0" smtClean="0"/>
              <a:t>الأمور التي لا تختل الحياة بفقدها، ولكن يترتب على فقدها الضيق والمشقة.</a:t>
            </a:r>
          </a:p>
          <a:p>
            <a:pPr lvl="2">
              <a:buNone/>
            </a:pPr>
            <a:endParaRPr lang="ar-SA" dirty="0" smtClean="0"/>
          </a:p>
          <a:p>
            <a:pPr lvl="2">
              <a:buNone/>
            </a:pPr>
            <a:r>
              <a:rPr lang="ar-SA" dirty="0" smtClean="0"/>
              <a:t>  </a:t>
            </a:r>
          </a:p>
          <a:p>
            <a:pPr lvl="1"/>
            <a:r>
              <a:rPr lang="ar-SA" dirty="0" smtClean="0"/>
              <a:t>التحسينات:</a:t>
            </a:r>
          </a:p>
          <a:p>
            <a:pPr lvl="2"/>
            <a:r>
              <a:rPr lang="ar-SA" dirty="0" smtClean="0"/>
              <a:t>الكماليات التي توفر الرفاهية في الحياة الدنيوية.</a:t>
            </a:r>
            <a:endParaRPr lang="en-US" dirty="0" smtClean="0"/>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شكراً لحسن استماعكم</a:t>
            </a:r>
            <a:endParaRPr lang="en-US" dirty="0"/>
          </a:p>
        </p:txBody>
      </p:sp>
      <p:sp>
        <p:nvSpPr>
          <p:cNvPr id="3" name="Content Placeholder 2"/>
          <p:cNvSpPr>
            <a:spLocks noGrp="1"/>
          </p:cNvSpPr>
          <p:nvPr>
            <p:ph idx="1"/>
          </p:nvPr>
        </p:nvSpPr>
        <p:spPr/>
        <p:txBody>
          <a:bodyPr/>
          <a:lstStyle/>
          <a:p>
            <a:r>
              <a:rPr lang="ar-SA" dirty="0" smtClean="0"/>
              <a:t>إعداد الطالبات:</a:t>
            </a:r>
          </a:p>
          <a:p>
            <a:pPr lvl="1"/>
            <a:r>
              <a:rPr lang="ar-SA" dirty="0" smtClean="0"/>
              <a:t>سارة </a:t>
            </a:r>
            <a:r>
              <a:rPr lang="ar-SA" dirty="0" err="1" smtClean="0"/>
              <a:t>القحطاني</a:t>
            </a:r>
            <a:endParaRPr lang="ar-SA" dirty="0" smtClean="0"/>
          </a:p>
          <a:p>
            <a:pPr lvl="1"/>
            <a:r>
              <a:rPr lang="ar-SA" dirty="0" smtClean="0"/>
              <a:t>لطيفة </a:t>
            </a:r>
            <a:r>
              <a:rPr lang="ar-SA" dirty="0" err="1" smtClean="0"/>
              <a:t>المفيز</a:t>
            </a:r>
            <a:endParaRPr lang="ar-SA" dirty="0" smtClean="0"/>
          </a:p>
          <a:p>
            <a:pPr lvl="1"/>
            <a:r>
              <a:rPr lang="ar-SA" dirty="0" smtClean="0"/>
              <a:t>الجوهرة </a:t>
            </a:r>
            <a:r>
              <a:rPr lang="ar-SA" dirty="0" err="1" smtClean="0"/>
              <a:t>العبداللطيف</a:t>
            </a:r>
            <a:endParaRPr lang="ar-SA" dirty="0" smtClean="0"/>
          </a:p>
          <a:p>
            <a:pPr lvl="1"/>
            <a:r>
              <a:rPr lang="ar-SA" dirty="0" smtClean="0"/>
              <a:t>هديل </a:t>
            </a:r>
            <a:r>
              <a:rPr lang="ar-SA" dirty="0" err="1" smtClean="0"/>
              <a:t>النغيمش</a:t>
            </a:r>
            <a:endParaRPr lang="en-US"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txBox="1">
            <a:spLocks/>
          </p:cNvSpPr>
          <p:nvPr/>
        </p:nvSpPr>
        <p:spPr>
          <a:xfrm>
            <a:off x="683568" y="764704"/>
            <a:ext cx="7772400" cy="4896544"/>
          </a:xfrm>
          <a:prstGeom prst="rect">
            <a:avLst/>
          </a:prstGeom>
        </p:spPr>
        <p:txBody>
          <a:bodyPr vert="horz" anchor="t">
            <a:normAutofit/>
          </a:bodyPr>
          <a:lstStyle/>
          <a:p>
            <a:pPr marL="45720" marR="0" lvl="0" indent="0" algn="r" defTabSz="914400" rtl="1" eaLnBrk="1" fontAlgn="auto" latinLnBrk="0" hangingPunct="1">
              <a:lnSpc>
                <a:spcPct val="100000"/>
              </a:lnSpc>
              <a:spcBef>
                <a:spcPts val="300"/>
              </a:spcBef>
              <a:spcAft>
                <a:spcPts val="0"/>
              </a:spcAft>
              <a:buClr>
                <a:schemeClr val="accent3"/>
              </a:buClr>
              <a:buSzTx/>
              <a:buFont typeface="Arial" pitchFamily="34" charset="0"/>
              <a:buChar char="•"/>
              <a:tabLst/>
              <a:defRPr/>
            </a:pPr>
            <a:r>
              <a:rPr kumimoji="0" lang="ar-SA" sz="4400" b="0" i="0" u="none" strike="noStrike" kern="1200" cap="none" spc="0" normalizeH="0" baseline="0" noProof="0" dirty="0" smtClean="0">
                <a:ln>
                  <a:noFill/>
                </a:ln>
                <a:solidFill>
                  <a:schemeClr val="tx2"/>
                </a:solidFill>
                <a:effectLst/>
                <a:uLnTx/>
                <a:uFillTx/>
                <a:latin typeface="+mn-lt"/>
                <a:ea typeface="+mn-ea"/>
                <a:cs typeface="+mn-cs"/>
              </a:rPr>
              <a:t>ملكية</a:t>
            </a:r>
            <a:r>
              <a:rPr kumimoji="0" lang="ar-SA" sz="4400" b="0" i="0" u="none" strike="noStrike" kern="1200" cap="none" spc="0" normalizeH="0" noProof="0" dirty="0" smtClean="0">
                <a:ln>
                  <a:noFill/>
                </a:ln>
                <a:solidFill>
                  <a:schemeClr val="tx2"/>
                </a:solidFill>
                <a:effectLst/>
                <a:uLnTx/>
                <a:uFillTx/>
                <a:latin typeface="+mn-lt"/>
                <a:ea typeface="+mn-ea"/>
                <a:cs typeface="+mn-cs"/>
              </a:rPr>
              <a:t> الدولة</a:t>
            </a:r>
            <a:endParaRPr kumimoji="0" lang="ar-SA" sz="4400" b="0" i="0" u="none" strike="noStrike" kern="1200" cap="none" spc="0" normalizeH="0" baseline="0" noProof="0" dirty="0" smtClean="0">
              <a:ln>
                <a:noFill/>
              </a:ln>
              <a:solidFill>
                <a:schemeClr val="tx2"/>
              </a:solidFill>
              <a:effectLst/>
              <a:uLnTx/>
              <a:uFillTx/>
              <a:latin typeface="+mn-lt"/>
              <a:ea typeface="+mn-ea"/>
              <a:cs typeface="+mn-cs"/>
            </a:endParaRPr>
          </a:p>
          <a:p>
            <a:pPr marL="45720" marR="0" lvl="0" indent="0" algn="r" defTabSz="914400" rtl="1" eaLnBrk="1" fontAlgn="auto" latinLnBrk="0" hangingPunct="1">
              <a:lnSpc>
                <a:spcPct val="100000"/>
              </a:lnSpc>
              <a:spcBef>
                <a:spcPts val="300"/>
              </a:spcBef>
              <a:spcAft>
                <a:spcPts val="0"/>
              </a:spcAft>
              <a:buClr>
                <a:schemeClr val="accent3"/>
              </a:buClr>
              <a:buSzTx/>
              <a:tabLst/>
              <a:defRPr/>
            </a:pPr>
            <a:r>
              <a:rPr kumimoji="0" lang="ar-SA" sz="2400" b="0" i="0" u="none" strike="noStrike" kern="1200" cap="none" spc="0" normalizeH="0" baseline="0" noProof="0" dirty="0" smtClean="0">
                <a:ln>
                  <a:noFill/>
                </a:ln>
                <a:solidFill>
                  <a:schemeClr val="tx2"/>
                </a:solidFill>
                <a:effectLst/>
                <a:uLnTx/>
                <a:uFillTx/>
                <a:latin typeface="+mn-lt"/>
                <a:ea typeface="+mn-ea"/>
                <a:cs typeface="+mn-cs"/>
              </a:rPr>
              <a:t/>
            </a:r>
            <a:br>
              <a:rPr kumimoji="0" lang="ar-SA" sz="2400" b="0" i="0" u="none" strike="noStrike" kern="1200" cap="none" spc="0" normalizeH="0" baseline="0" noProof="0" dirty="0" smtClean="0">
                <a:ln>
                  <a:noFill/>
                </a:ln>
                <a:solidFill>
                  <a:schemeClr val="tx2"/>
                </a:solidFill>
                <a:effectLst/>
                <a:uLnTx/>
                <a:uFillTx/>
                <a:latin typeface="+mn-lt"/>
                <a:ea typeface="+mn-ea"/>
                <a:cs typeface="+mn-cs"/>
              </a:rPr>
            </a:br>
            <a:endParaRPr kumimoji="0" lang="en-US" sz="2100" b="0" i="0" u="none" strike="noStrike" kern="1200" cap="none" spc="0" normalizeH="0" baseline="0" noProof="0" dirty="0">
              <a:ln>
                <a:noFill/>
              </a:ln>
              <a:solidFill>
                <a:schemeClr val="tx2"/>
              </a:solidFill>
              <a:effectLst/>
              <a:uLnTx/>
              <a:uFillTx/>
              <a:latin typeface="+mn-lt"/>
              <a:ea typeface="+mn-ea"/>
              <a:cs typeface="+mn-cs"/>
            </a:endParaRPr>
          </a:p>
        </p:txBody>
      </p:sp>
      <p:graphicFrame>
        <p:nvGraphicFramePr>
          <p:cNvPr id="5" name="Diagram 4"/>
          <p:cNvGraphicFramePr/>
          <p:nvPr/>
        </p:nvGraphicFramePr>
        <p:xfrm>
          <a:off x="611560" y="1772816"/>
          <a:ext cx="7560840"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p:cNvSpPr txBox="1">
            <a:spLocks/>
          </p:cNvSpPr>
          <p:nvPr/>
        </p:nvSpPr>
        <p:spPr>
          <a:xfrm>
            <a:off x="827584" y="1412776"/>
            <a:ext cx="7772400" cy="2448272"/>
          </a:xfrm>
          <a:prstGeom prst="rect">
            <a:avLst/>
          </a:prstGeom>
        </p:spPr>
        <p:txBody>
          <a:bodyPr vert="horz" anchor="t">
            <a:normAutofit fontScale="85000" lnSpcReduction="20000"/>
          </a:bodyPr>
          <a:lstStyle/>
          <a:p>
            <a:pPr marL="45720" marR="0" lvl="0" indent="0" algn="r" defTabSz="914400" rtl="1" eaLnBrk="1" fontAlgn="auto" latinLnBrk="0" hangingPunct="1">
              <a:lnSpc>
                <a:spcPct val="100000"/>
              </a:lnSpc>
              <a:spcBef>
                <a:spcPts val="300"/>
              </a:spcBef>
              <a:spcAft>
                <a:spcPts val="0"/>
              </a:spcAft>
              <a:buClr>
                <a:schemeClr val="accent3"/>
              </a:buClr>
              <a:buSzTx/>
              <a:buFont typeface="Arial" pitchFamily="34" charset="0"/>
              <a:buChar char="•"/>
              <a:tabLst/>
              <a:defRPr/>
            </a:pPr>
            <a:r>
              <a:rPr kumimoji="0" lang="ar-SA" sz="6200" b="0" i="0" u="none" strike="noStrike" kern="1200" cap="none" spc="0" normalizeH="0" baseline="0" noProof="0" dirty="0" smtClean="0">
                <a:ln>
                  <a:noFill/>
                </a:ln>
                <a:solidFill>
                  <a:schemeClr val="tx2"/>
                </a:solidFill>
                <a:effectLst/>
                <a:uLnTx/>
                <a:uFillTx/>
                <a:latin typeface="+mn-lt"/>
                <a:ea typeface="+mn-ea"/>
                <a:cs typeface="+mn-cs"/>
              </a:rPr>
              <a:t>الملكية الخاصة</a:t>
            </a:r>
            <a:endParaRPr kumimoji="0" lang="ar-SA" sz="6200" b="0" i="0" u="none" strike="noStrike" kern="1200" cap="none" spc="0" normalizeH="0" noProof="0" dirty="0" smtClean="0">
              <a:ln>
                <a:noFill/>
              </a:ln>
              <a:solidFill>
                <a:schemeClr val="tx2"/>
              </a:solidFill>
              <a:effectLst/>
              <a:uLnTx/>
              <a:uFillTx/>
              <a:latin typeface="+mn-lt"/>
              <a:ea typeface="+mn-ea"/>
              <a:cs typeface="+mn-cs"/>
            </a:endParaRPr>
          </a:p>
          <a:p>
            <a:pPr marL="45720" marR="0" lvl="0" indent="0" algn="r" defTabSz="914400" rtl="1" eaLnBrk="1" fontAlgn="auto" latinLnBrk="0" hangingPunct="1">
              <a:lnSpc>
                <a:spcPct val="100000"/>
              </a:lnSpc>
              <a:spcBef>
                <a:spcPts val="300"/>
              </a:spcBef>
              <a:spcAft>
                <a:spcPts val="0"/>
              </a:spcAft>
              <a:buClr>
                <a:schemeClr val="accent3"/>
              </a:buClr>
              <a:buSzTx/>
              <a:tabLst/>
              <a:defRPr/>
            </a:pPr>
            <a:endParaRPr kumimoji="0" lang="ar-SA" sz="6200" b="0" i="0" u="none" strike="noStrike" kern="1200" cap="none" spc="0" normalizeH="0" baseline="0" noProof="0" dirty="0" smtClean="0">
              <a:ln>
                <a:noFill/>
              </a:ln>
              <a:solidFill>
                <a:schemeClr val="tx2"/>
              </a:solidFill>
              <a:effectLst/>
              <a:uLnTx/>
              <a:uFillTx/>
              <a:latin typeface="+mn-lt"/>
              <a:ea typeface="+mn-ea"/>
              <a:cs typeface="+mn-cs"/>
            </a:endParaRPr>
          </a:p>
          <a:p>
            <a:pPr marL="45720" marR="0" lvl="0" indent="0" algn="r" defTabSz="914400" rtl="1" eaLnBrk="1" fontAlgn="auto" latinLnBrk="0" hangingPunct="1">
              <a:lnSpc>
                <a:spcPct val="100000"/>
              </a:lnSpc>
              <a:spcBef>
                <a:spcPts val="300"/>
              </a:spcBef>
              <a:spcAft>
                <a:spcPts val="0"/>
              </a:spcAft>
              <a:buClr>
                <a:schemeClr val="accent3"/>
              </a:buClr>
              <a:buSzTx/>
              <a:buFont typeface="Arial" pitchFamily="34" charset="0"/>
              <a:buChar char="•"/>
              <a:tabLst/>
              <a:defRPr/>
            </a:pPr>
            <a:r>
              <a:rPr kumimoji="0" lang="ar-SA" sz="6200" b="0" i="0" u="none" strike="noStrike" kern="1200" cap="none" spc="0" normalizeH="0" baseline="0" noProof="0" dirty="0" smtClean="0">
                <a:ln>
                  <a:noFill/>
                </a:ln>
                <a:solidFill>
                  <a:schemeClr val="tx2"/>
                </a:solidFill>
                <a:effectLst/>
                <a:uLnTx/>
                <a:uFillTx/>
                <a:latin typeface="+mn-lt"/>
                <a:ea typeface="+mn-ea"/>
                <a:cs typeface="+mn-cs"/>
              </a:rPr>
              <a:t>خصائصها</a:t>
            </a:r>
            <a:r>
              <a:rPr kumimoji="0" lang="ar-SA" sz="2400" b="0" i="0" u="none" strike="noStrike" kern="1200" cap="none" spc="0" normalizeH="0" baseline="0" noProof="0" dirty="0" smtClean="0">
                <a:ln>
                  <a:noFill/>
                </a:ln>
                <a:solidFill>
                  <a:schemeClr val="tx2"/>
                </a:solidFill>
                <a:effectLst/>
                <a:uLnTx/>
                <a:uFillTx/>
                <a:latin typeface="+mn-lt"/>
                <a:ea typeface="+mn-ea"/>
                <a:cs typeface="+mn-cs"/>
              </a:rPr>
              <a:t/>
            </a:r>
            <a:br>
              <a:rPr kumimoji="0" lang="ar-SA" sz="2400" b="0" i="0" u="none" strike="noStrike" kern="1200" cap="none" spc="0" normalizeH="0" baseline="0" noProof="0" dirty="0" smtClean="0">
                <a:ln>
                  <a:noFill/>
                </a:ln>
                <a:solidFill>
                  <a:schemeClr val="tx2"/>
                </a:solidFill>
                <a:effectLst/>
                <a:uLnTx/>
                <a:uFillTx/>
                <a:latin typeface="+mn-lt"/>
                <a:ea typeface="+mn-ea"/>
                <a:cs typeface="+mn-cs"/>
              </a:rPr>
            </a:br>
            <a:endParaRPr kumimoji="0" lang="en-US" sz="2100" b="0"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anchor="ctr">
            <a:normAutofit/>
          </a:bodyPr>
          <a:lstStyle/>
          <a:p>
            <a:pPr algn="r"/>
            <a:r>
              <a:rPr lang="ar-SA" dirty="0" smtClean="0"/>
              <a:t>خصائص الملكية الخاصة</a:t>
            </a:r>
            <a:endParaRPr lang="en-US" dirty="0" smtClean="0"/>
          </a:p>
        </p:txBody>
      </p:sp>
      <p:sp>
        <p:nvSpPr>
          <p:cNvPr id="3" name="Content Placeholder 2"/>
          <p:cNvSpPr>
            <a:spLocks noGrp="1"/>
          </p:cNvSpPr>
          <p:nvPr>
            <p:ph idx="1"/>
          </p:nvPr>
        </p:nvSpPr>
        <p:spPr/>
        <p:txBody>
          <a:bodyPr>
            <a:normAutofit fontScale="92500" lnSpcReduction="10000"/>
          </a:bodyPr>
          <a:lstStyle/>
          <a:p>
            <a:pPr marL="624078" indent="-514350">
              <a:buFont typeface="+mj-lt"/>
              <a:buAutoNum type="arabicPeriod"/>
            </a:pPr>
            <a:r>
              <a:rPr lang="ar-SA" b="1" dirty="0" smtClean="0"/>
              <a:t>لا حد لما يمتلكه الإنسان مادام تملكه من خلال الوسائل المشروعة.</a:t>
            </a:r>
            <a:endParaRPr lang="en-US" b="1" dirty="0" smtClean="0"/>
          </a:p>
          <a:p>
            <a:pPr marL="624078" indent="-514350">
              <a:buFont typeface="+mj-lt"/>
              <a:buAutoNum type="arabicPeriod"/>
            </a:pPr>
            <a:r>
              <a:rPr lang="ar-SA" b="1" dirty="0" smtClean="0"/>
              <a:t>الملكية الخاصة حق كامل </a:t>
            </a:r>
            <a:r>
              <a:rPr lang="ar-SA" b="1" dirty="0" err="1" smtClean="0"/>
              <a:t>يشتمل</a:t>
            </a:r>
            <a:r>
              <a:rPr lang="ar-SA" b="1" dirty="0" smtClean="0"/>
              <a:t> على الأعيان والحقوق والمنافع والمزايا التي تمنحها الشريعة لصاحبها.</a:t>
            </a:r>
            <a:endParaRPr lang="en-US" b="1" dirty="0" smtClean="0"/>
          </a:p>
          <a:p>
            <a:pPr marL="624078" indent="-514350">
              <a:buFont typeface="+mj-lt"/>
              <a:buAutoNum type="arabicPeriod"/>
            </a:pPr>
            <a:r>
              <a:rPr lang="ar-SA" b="1" dirty="0" smtClean="0"/>
              <a:t>الملكية الخاصة، تمكن صاحبها من التصرف فيها بما يشاء، على إي نحو كان ما لم يكن تصرفه ممنوع شرعا.</a:t>
            </a:r>
            <a:endParaRPr lang="en-US" b="1" dirty="0" smtClean="0"/>
          </a:p>
          <a:p>
            <a:pPr marL="624078" indent="-514350">
              <a:buFont typeface="+mj-lt"/>
              <a:buAutoNum type="arabicPeriod"/>
            </a:pPr>
            <a:r>
              <a:rPr lang="ar-SA" b="1" dirty="0" smtClean="0"/>
              <a:t>الملكية الخاصة تعتبر حقا دائما لصاحبها، لا تزول عنه بحال من الأحوال إلا برضاه ما لم يكن هناك مصلحة معتبرة شرعا.</a:t>
            </a:r>
            <a:endParaRPr lang="en-US" b="1" dirty="0" smtClean="0"/>
          </a:p>
          <a:p>
            <a:pPr marL="624078" indent="-514350">
              <a:buFont typeface="+mj-lt"/>
              <a:buAutoNum type="arabicPeriod"/>
            </a:pPr>
            <a:r>
              <a:rPr lang="ar-SA" b="1" dirty="0" smtClean="0"/>
              <a:t>الملكية تخول لصاحبها التبرع مما يملك دون تحديد أو تقييد، مادام انه في قواه المعتبرة شرعا.</a:t>
            </a:r>
            <a:endParaRPr lang="en-US" b="1" dirty="0" smtClean="0"/>
          </a:p>
          <a:p>
            <a:pPr marL="624078" indent="-514350">
              <a:buFont typeface="+mj-lt"/>
              <a:buAutoNum type="arabicPeriod"/>
            </a:pPr>
            <a:r>
              <a:rPr lang="ar-SA" b="1" dirty="0" smtClean="0"/>
              <a:t>من خصائص الملكية الخاصة أيضا أنها تؤدي إلى النمو الاقتصادي حيث تدفع صاحبها إلى تنمية ملكه دون خوف أو حذر.</a:t>
            </a:r>
            <a:endParaRPr lang="en-US"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dirty="0" smtClean="0"/>
              <a:t>أهمية إقرار الملكية الخاصة</a:t>
            </a:r>
            <a:endParaRPr lang="en-US" dirty="0" smtClean="0"/>
          </a:p>
        </p:txBody>
      </p:sp>
      <p:sp>
        <p:nvSpPr>
          <p:cNvPr id="3" name="Content Placeholder 2"/>
          <p:cNvSpPr>
            <a:spLocks noGrp="1"/>
          </p:cNvSpPr>
          <p:nvPr>
            <p:ph idx="1"/>
          </p:nvPr>
        </p:nvSpPr>
        <p:spPr/>
        <p:txBody>
          <a:bodyPr>
            <a:normAutofit/>
          </a:bodyPr>
          <a:lstStyle/>
          <a:p>
            <a:r>
              <a:rPr lang="ar-SA" sz="3600" b="1" dirty="0" smtClean="0">
                <a:solidFill>
                  <a:schemeClr val="accent6"/>
                </a:solidFill>
              </a:rPr>
              <a:t>أولا: </a:t>
            </a:r>
            <a:r>
              <a:rPr lang="ar-SA" sz="3600" b="1" dirty="0" smtClean="0"/>
              <a:t>تحقيق حاجة الإنسان وما تتطلبه الحياة الكريمة.</a:t>
            </a:r>
            <a:endParaRPr lang="en-US" sz="3600" b="1" dirty="0" smtClean="0"/>
          </a:p>
          <a:p>
            <a:r>
              <a:rPr lang="ar-SA" sz="3600" b="1" dirty="0" smtClean="0">
                <a:solidFill>
                  <a:schemeClr val="accent6"/>
                </a:solidFill>
              </a:rPr>
              <a:t>ثانيا: </a:t>
            </a:r>
            <a:r>
              <a:rPr lang="ar-SA" sz="3600" b="1" dirty="0" smtClean="0"/>
              <a:t>عمارة الأرض واستغلال مواردها.</a:t>
            </a:r>
            <a:endParaRPr lang="en-US" sz="3600" b="1" dirty="0" smtClean="0"/>
          </a:p>
          <a:p>
            <a:r>
              <a:rPr lang="ar-SA" sz="3600" b="1" dirty="0" smtClean="0">
                <a:solidFill>
                  <a:schemeClr val="accent6"/>
                </a:solidFill>
              </a:rPr>
              <a:t>ثالثا: </a:t>
            </a:r>
            <a:r>
              <a:rPr lang="ar-SA" sz="3600" b="1" dirty="0" smtClean="0"/>
              <a:t>إعداد القوة.</a:t>
            </a:r>
            <a:endParaRPr lang="en-US" sz="3600" b="1" dirty="0" smtClean="0"/>
          </a:p>
          <a:p>
            <a:r>
              <a:rPr lang="ar-SA" sz="3600" b="1" dirty="0" smtClean="0">
                <a:solidFill>
                  <a:schemeClr val="accent6"/>
                </a:solidFill>
              </a:rPr>
              <a:t>رابعا: </a:t>
            </a:r>
            <a:r>
              <a:rPr lang="ar-SA" sz="3600" b="1" dirty="0" smtClean="0"/>
              <a:t>البذل والإنفاق في أوجه البر.</a:t>
            </a:r>
            <a:endParaRPr lang="en-US" sz="3600" b="1"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ar-SA" dirty="0" smtClean="0"/>
              <a:t>الأسباب المشروعة للملكية الخاص</a:t>
            </a:r>
            <a:endParaRPr lang="en-US" dirty="0" smtClean="0"/>
          </a:p>
        </p:txBody>
      </p:sp>
      <p:sp>
        <p:nvSpPr>
          <p:cNvPr id="3" name="Content Placeholder 2"/>
          <p:cNvSpPr>
            <a:spLocks noGrp="1"/>
          </p:cNvSpPr>
          <p:nvPr>
            <p:ph idx="1"/>
          </p:nvPr>
        </p:nvSpPr>
        <p:spPr/>
        <p:txBody>
          <a:bodyPr/>
          <a:lstStyle/>
          <a:p>
            <a:pPr>
              <a:buNone/>
            </a:pPr>
            <a:r>
              <a:rPr lang="ar-SA" b="1" dirty="0" smtClean="0"/>
              <a:t>ثلاثة أقسام:</a:t>
            </a:r>
            <a:endParaRPr lang="en-US" b="1" dirty="0" smtClean="0"/>
          </a:p>
          <a:p>
            <a:r>
              <a:rPr lang="ar-SA" b="1" dirty="0" smtClean="0">
                <a:solidFill>
                  <a:schemeClr val="accent6"/>
                </a:solidFill>
              </a:rPr>
              <a:t>القسم الأول: </a:t>
            </a:r>
            <a:r>
              <a:rPr lang="ar-SA" b="1" dirty="0" smtClean="0"/>
              <a:t>التملك مقابل عوض.</a:t>
            </a:r>
            <a:endParaRPr lang="en-US" b="1" dirty="0" smtClean="0"/>
          </a:p>
          <a:p>
            <a:r>
              <a:rPr lang="ar-SA" b="1" dirty="0" smtClean="0">
                <a:solidFill>
                  <a:schemeClr val="accent6"/>
                </a:solidFill>
              </a:rPr>
              <a:t>القسم الثاني: </a:t>
            </a:r>
            <a:r>
              <a:rPr lang="ar-SA" b="1" dirty="0" smtClean="0"/>
              <a:t>التملك بغير عوض.</a:t>
            </a:r>
            <a:endParaRPr lang="en-US" b="1" dirty="0" smtClean="0"/>
          </a:p>
          <a:p>
            <a:r>
              <a:rPr lang="ar-SA" b="1" dirty="0" smtClean="0">
                <a:solidFill>
                  <a:schemeClr val="accent6"/>
                </a:solidFill>
              </a:rPr>
              <a:t>القسم الثالث: </a:t>
            </a:r>
            <a:r>
              <a:rPr lang="ar-SA" b="1" dirty="0" smtClean="0"/>
              <a:t>التملك بالاستيلاء.</a:t>
            </a:r>
            <a:endParaRPr lang="en-US" b="1" dirty="0" smtClean="0"/>
          </a:p>
          <a:p>
            <a:pPr>
              <a:buNone/>
            </a:pPr>
            <a:endParaRPr lang="en-US"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dirty="0" smtClean="0"/>
              <a:t> </a:t>
            </a:r>
            <a:r>
              <a:rPr lang="en-US" dirty="0" smtClean="0"/>
              <a:t/>
            </a:r>
            <a:br>
              <a:rPr lang="en-US" dirty="0" smtClean="0"/>
            </a:br>
            <a:r>
              <a:rPr lang="ar-SA" sz="4400" dirty="0" smtClean="0"/>
              <a:t>أهم أسباب الملكية</a:t>
            </a:r>
            <a:r>
              <a:rPr lang="en-US" sz="4400" dirty="0" smtClean="0"/>
              <a:t> - </a:t>
            </a:r>
            <a:r>
              <a:rPr lang="ar-SA" sz="4400" dirty="0" smtClean="0"/>
              <a:t>البيع</a:t>
            </a:r>
            <a:endParaRPr lang="en-US" sz="4400" dirty="0" smtClean="0"/>
          </a:p>
        </p:txBody>
      </p:sp>
      <p:sp>
        <p:nvSpPr>
          <p:cNvPr id="3" name="Content Placeholder 2"/>
          <p:cNvSpPr>
            <a:spLocks noGrp="1"/>
          </p:cNvSpPr>
          <p:nvPr>
            <p:ph idx="1"/>
          </p:nvPr>
        </p:nvSpPr>
        <p:spPr/>
        <p:txBody>
          <a:bodyPr/>
          <a:lstStyle/>
          <a:p>
            <a:pPr>
              <a:buNone/>
            </a:pPr>
            <a:r>
              <a:rPr lang="ar-SA" b="1" dirty="0" smtClean="0"/>
              <a:t>تعريف البيع: </a:t>
            </a:r>
            <a:endParaRPr lang="en-US" b="1" dirty="0" smtClean="0"/>
          </a:p>
          <a:p>
            <a:r>
              <a:rPr lang="ar-SA" b="1" dirty="0" smtClean="0">
                <a:solidFill>
                  <a:schemeClr val="accent6"/>
                </a:solidFill>
              </a:rPr>
              <a:t>لغة: </a:t>
            </a:r>
            <a:r>
              <a:rPr lang="ar-SA" b="1" dirty="0" smtClean="0"/>
              <a:t>مقابلة الشيء بالشيء. </a:t>
            </a:r>
            <a:endParaRPr lang="en-US" b="1" dirty="0" smtClean="0"/>
          </a:p>
          <a:p>
            <a:r>
              <a:rPr lang="ar-SA" b="1" dirty="0" smtClean="0">
                <a:solidFill>
                  <a:schemeClr val="accent6"/>
                </a:solidFill>
              </a:rPr>
              <a:t>شرعا: </a:t>
            </a:r>
            <a:r>
              <a:rPr lang="ar-SA" b="1" dirty="0" smtClean="0"/>
              <a:t>مبادلة المال بالمال تمليكًا وتملُّكًا.</a:t>
            </a:r>
            <a:endParaRPr lang="en-US" b="1" dirty="0" smtClean="0"/>
          </a:p>
        </p:txBody>
      </p:sp>
    </p:spTree>
  </p:cSld>
  <p:clrMapOvr>
    <a:overrideClrMapping bg1="lt1" tx1="dk1" bg2="lt2" tx2="dk2" accent1="accent1" accent2="accent2" accent3="accent3" accent4="accent4" accent5="accent5" accent6="accent6" hlink="hlink" folHlink="folHlink"/>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themeOverride>
</file>

<file path=docProps/app.xml><?xml version="1.0" encoding="utf-8"?>
<Properties xmlns="http://schemas.openxmlformats.org/officeDocument/2006/extended-properties" xmlns:vt="http://schemas.openxmlformats.org/officeDocument/2006/docPropsVTypes">
  <Template/>
  <TotalTime>230</TotalTime>
  <Words>1381</Words>
  <Application>Microsoft Office PowerPoint</Application>
  <PresentationFormat>عرض على الشاشة (3:4)‏</PresentationFormat>
  <Paragraphs>206</Paragraphs>
  <Slides>36</Slides>
  <Notes>12</Notes>
  <HiddenSlides>0</HiddenSlides>
  <MMClips>0</MMClips>
  <ScaleCrop>false</ScaleCrop>
  <HeadingPairs>
    <vt:vector size="4" baseType="variant">
      <vt:variant>
        <vt:lpstr>سمة</vt:lpstr>
      </vt:variant>
      <vt:variant>
        <vt:i4>1</vt:i4>
      </vt:variant>
      <vt:variant>
        <vt:lpstr>عناوين الشرائح</vt:lpstr>
      </vt:variant>
      <vt:variant>
        <vt:i4>36</vt:i4>
      </vt:variant>
    </vt:vector>
  </HeadingPairs>
  <TitlesOfParts>
    <vt:vector size="37" baseType="lpstr">
      <vt:lpstr>Urban</vt:lpstr>
      <vt:lpstr>الملكية في الاقتصاد الاسلامي</vt:lpstr>
      <vt:lpstr>الشريحة 2</vt:lpstr>
      <vt:lpstr>الشريحة 3</vt:lpstr>
      <vt:lpstr>الشريحة 4</vt:lpstr>
      <vt:lpstr>الشريحة 5</vt:lpstr>
      <vt:lpstr>خصائص الملكية الخاصة</vt:lpstr>
      <vt:lpstr>أهمية إقرار الملكية الخاصة</vt:lpstr>
      <vt:lpstr>الأسباب المشروعة للملكية الخاص</vt:lpstr>
      <vt:lpstr>  أهم أسباب الملكية - البيع</vt:lpstr>
      <vt:lpstr>مشروعية البيع</vt:lpstr>
      <vt:lpstr>شروط صحة البيع</vt:lpstr>
      <vt:lpstr>الأسباب المحرمة في كسب الملكية الخاصة</vt:lpstr>
      <vt:lpstr>أولاً: الربا</vt:lpstr>
      <vt:lpstr>أنواع الربا</vt:lpstr>
      <vt:lpstr>ربا البيع </vt:lpstr>
      <vt:lpstr>ضوابط التعامل بالأجناس الربوية </vt:lpstr>
      <vt:lpstr>ضوابط التعامل بالأجناس الربوية </vt:lpstr>
      <vt:lpstr>أدلة تحريم الربا </vt:lpstr>
      <vt:lpstr>الحكمة من تحريم الربا </vt:lpstr>
      <vt:lpstr>ثانياً: الميسر </vt:lpstr>
      <vt:lpstr>ثالثاً: الاتجار في المحرمات </vt:lpstr>
      <vt:lpstr>رابعاً : الغرر </vt:lpstr>
      <vt:lpstr>ضابط الغرر المؤثر </vt:lpstr>
      <vt:lpstr>الإنفاق المشروع وضوابطه</vt:lpstr>
      <vt:lpstr>الإنفاق </vt:lpstr>
      <vt:lpstr>الشريحة 26</vt:lpstr>
      <vt:lpstr>النفقة على نفسه وأهله</vt:lpstr>
      <vt:lpstr>الزكاة</vt:lpstr>
      <vt:lpstr>الكفارة</vt:lpstr>
      <vt:lpstr>النذر</vt:lpstr>
      <vt:lpstr>زكاة الفطر</vt:lpstr>
      <vt:lpstr>النفقة التطوعية</vt:lpstr>
      <vt:lpstr>ضوابط الإنفاق</vt:lpstr>
      <vt:lpstr>الشريحة 34</vt:lpstr>
      <vt:lpstr>الشريحة 35</vt:lpstr>
      <vt:lpstr>شكراً لحسن استماعكم</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الأسباب المحرمة في كسب الملكية الخاصة</dc:title>
  <dc:creator>TOSHIBA</dc:creator>
  <cp:lastModifiedBy>PC_Station</cp:lastModifiedBy>
  <cp:revision>27</cp:revision>
  <dcterms:created xsi:type="dcterms:W3CDTF">2011-10-17T18:13:26Z</dcterms:created>
  <dcterms:modified xsi:type="dcterms:W3CDTF">2012-06-06T15:32:56Z</dcterms:modified>
</cp:coreProperties>
</file>