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 bookmarkIdSeed="2">
  <p:sldMasterIdLst>
    <p:sldMasterId id="2147483817" r:id="rId1"/>
  </p:sldMasterIdLst>
  <p:notesMasterIdLst>
    <p:notesMasterId r:id="rId13"/>
  </p:notesMasterIdLst>
  <p:sldIdLst>
    <p:sldId id="256" r:id="rId2"/>
    <p:sldId id="267" r:id="rId3"/>
    <p:sldId id="276" r:id="rId4"/>
    <p:sldId id="275" r:id="rId5"/>
    <p:sldId id="277" r:id="rId6"/>
    <p:sldId id="262" r:id="rId7"/>
    <p:sldId id="264" r:id="rId8"/>
    <p:sldId id="265" r:id="rId9"/>
    <p:sldId id="274" r:id="rId10"/>
    <p:sldId id="271" r:id="rId11"/>
    <p:sldId id="272" r:id="rId12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="" xmlns:p14="http://schemas.microsoft.com/office/powerpoint/2010/main">
        <p14:section name="Default Section" id="{F99FB9AB-E999-4ADF-B9DE-859F961BDE11}">
          <p14:sldIdLst>
            <p14:sldId id="256"/>
            <p14:sldId id="267"/>
          </p14:sldIdLst>
        </p14:section>
        <p14:section name="Untitled Section" id="{CDDADD06-8611-4689-9C67-BACDE987E1BA}">
          <p14:sldIdLst>
            <p14:sldId id="276"/>
            <p14:sldId id="275"/>
            <p14:sldId id="277"/>
            <p14:sldId id="262"/>
            <p14:sldId id="264"/>
            <p14:sldId id="265"/>
            <p14:sldId id="274"/>
            <p14:sldId id="271"/>
            <p14:sldId id="272"/>
          </p14:sldIdLst>
        </p14:section>
      </p14:sectionLst>
    </p:ex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69044" autoAdjust="0"/>
    <p:restoredTop sz="84055" autoAdjust="0"/>
  </p:normalViewPr>
  <p:slideViewPr>
    <p:cSldViewPr>
      <p:cViewPr>
        <p:scale>
          <a:sx n="72" d="100"/>
          <a:sy n="72" d="100"/>
        </p:scale>
        <p:origin x="-1008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7536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395B64F0-1728-4B2B-83E1-476183A4619A}" type="datetimeFigureOut">
              <a:rPr lang="ar-SA" smtClean="0"/>
              <a:pPr/>
              <a:t>03/12/1434</a:t>
            </a:fld>
            <a:endParaRPr lang="ar-SA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B0378C24-E9DB-4097-9C4B-FF23AD3B2FB8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="" xmlns:p14="http://schemas.microsoft.com/office/powerpoint/2010/main" val="36426482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378C24-E9DB-4097-9C4B-FF23AD3B2FB8}" type="slidenum">
              <a:rPr lang="ar-SA" smtClean="0"/>
              <a:pPr/>
              <a:t>7</a:t>
            </a:fld>
            <a:endParaRPr lang="ar-SA"/>
          </a:p>
        </p:txBody>
      </p:sp>
    </p:spTree>
    <p:extLst>
      <p:ext uri="{BB962C8B-B14F-4D97-AF65-F5344CB8AC3E}">
        <p14:creationId xmlns="" xmlns:p14="http://schemas.microsoft.com/office/powerpoint/2010/main" val="41400659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66440" y="2226503"/>
            <a:ext cx="5917679" cy="2550877"/>
          </a:xfrm>
        </p:spPr>
        <p:txBody>
          <a:bodyPr anchor="b"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6440" y="4777380"/>
            <a:ext cx="5917679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5400000">
            <a:off x="7498080" y="1828800"/>
            <a:ext cx="990599" cy="228659"/>
          </a:xfrm>
        </p:spPr>
        <p:txBody>
          <a:bodyPr anchor="t"/>
          <a:lstStyle>
            <a:lvl1pPr algn="l">
              <a:defRPr b="0" i="0">
                <a:solidFill>
                  <a:schemeClr val="tx1">
                    <a:alpha val="60000"/>
                  </a:schemeClr>
                </a:solidFill>
              </a:defRPr>
            </a:lvl1pPr>
          </a:lstStyle>
          <a:p>
            <a:fld id="{1B8ABB09-4A1D-463E-8065-109CC2B7EFAA}" type="datetimeFigureOut">
              <a:rPr lang="ar-SA" smtClean="0"/>
              <a:pPr/>
              <a:t>03/12/1434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5400000">
            <a:off x="6236208" y="3264408"/>
            <a:ext cx="3859795" cy="228660"/>
          </a:xfrm>
        </p:spPr>
        <p:txBody>
          <a:bodyPr/>
          <a:lstStyle>
            <a:lvl1pPr>
              <a:defRPr b="0" i="0">
                <a:solidFill>
                  <a:schemeClr val="tx1">
                    <a:alpha val="60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="" xmlns:p14="http://schemas.microsoft.com/office/powerpoint/2010/main" val="3217375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 5"/>
          <p:cNvSpPr>
            <a:spLocks/>
          </p:cNvSpPr>
          <p:nvPr/>
        </p:nvSpPr>
        <p:spPr bwMode="auto">
          <a:xfrm rot="10204164">
            <a:off x="426788" y="4564241"/>
            <a:ext cx="2377690" cy="317748"/>
          </a:xfrm>
          <a:custGeom>
            <a:avLst/>
            <a:gdLst>
              <a:gd name="T0" fmla="*/ 0 w 7104"/>
              <a:gd name="T1" fmla="*/ 0 h 2856"/>
              <a:gd name="T2" fmla="*/ 0 w 7104"/>
              <a:gd name="T3" fmla="*/ 2856 h 2856"/>
              <a:gd name="T4" fmla="*/ 7104 w 7104"/>
              <a:gd name="T5" fmla="*/ 2856 h 2856"/>
              <a:gd name="T6" fmla="*/ 7104 w 7104"/>
              <a:gd name="T7" fmla="*/ 1 h 2856"/>
              <a:gd name="T8" fmla="*/ 7104 w 7104"/>
              <a:gd name="T9" fmla="*/ 1 h 2856"/>
              <a:gd name="T10" fmla="*/ 6943 w 7104"/>
              <a:gd name="T11" fmla="*/ 26 h 2856"/>
              <a:gd name="T12" fmla="*/ 6782 w 7104"/>
              <a:gd name="T13" fmla="*/ 50 h 2856"/>
              <a:gd name="T14" fmla="*/ 6621 w 7104"/>
              <a:gd name="T15" fmla="*/ 73 h 2856"/>
              <a:gd name="T16" fmla="*/ 6459 w 7104"/>
              <a:gd name="T17" fmla="*/ 93 h 2856"/>
              <a:gd name="T18" fmla="*/ 6298 w 7104"/>
              <a:gd name="T19" fmla="*/ 113 h 2856"/>
              <a:gd name="T20" fmla="*/ 6136 w 7104"/>
              <a:gd name="T21" fmla="*/ 132 h 2856"/>
              <a:gd name="T22" fmla="*/ 5976 w 7104"/>
              <a:gd name="T23" fmla="*/ 148 h 2856"/>
              <a:gd name="T24" fmla="*/ 5814 w 7104"/>
              <a:gd name="T25" fmla="*/ 163 h 2856"/>
              <a:gd name="T26" fmla="*/ 5653 w 7104"/>
              <a:gd name="T27" fmla="*/ 177 h 2856"/>
              <a:gd name="T28" fmla="*/ 5494 w 7104"/>
              <a:gd name="T29" fmla="*/ 189 h 2856"/>
              <a:gd name="T30" fmla="*/ 5334 w 7104"/>
              <a:gd name="T31" fmla="*/ 201 h 2856"/>
              <a:gd name="T32" fmla="*/ 5175 w 7104"/>
              <a:gd name="T33" fmla="*/ 211 h 2856"/>
              <a:gd name="T34" fmla="*/ 5017 w 7104"/>
              <a:gd name="T35" fmla="*/ 219 h 2856"/>
              <a:gd name="T36" fmla="*/ 4859 w 7104"/>
              <a:gd name="T37" fmla="*/ 227 h 2856"/>
              <a:gd name="T38" fmla="*/ 4703 w 7104"/>
              <a:gd name="T39" fmla="*/ 234 h 2856"/>
              <a:gd name="T40" fmla="*/ 4548 w 7104"/>
              <a:gd name="T41" fmla="*/ 239 h 2856"/>
              <a:gd name="T42" fmla="*/ 4393 w 7104"/>
              <a:gd name="T43" fmla="*/ 243 h 2856"/>
              <a:gd name="T44" fmla="*/ 4240 w 7104"/>
              <a:gd name="T45" fmla="*/ 247 h 2856"/>
              <a:gd name="T46" fmla="*/ 4088 w 7104"/>
              <a:gd name="T47" fmla="*/ 249 h 2856"/>
              <a:gd name="T48" fmla="*/ 3937 w 7104"/>
              <a:gd name="T49" fmla="*/ 251 h 2856"/>
              <a:gd name="T50" fmla="*/ 3788 w 7104"/>
              <a:gd name="T51" fmla="*/ 252 h 2856"/>
              <a:gd name="T52" fmla="*/ 3640 w 7104"/>
              <a:gd name="T53" fmla="*/ 251 h 2856"/>
              <a:gd name="T54" fmla="*/ 3494 w 7104"/>
              <a:gd name="T55" fmla="*/ 251 h 2856"/>
              <a:gd name="T56" fmla="*/ 3349 w 7104"/>
              <a:gd name="T57" fmla="*/ 249 h 2856"/>
              <a:gd name="T58" fmla="*/ 3207 w 7104"/>
              <a:gd name="T59" fmla="*/ 246 h 2856"/>
              <a:gd name="T60" fmla="*/ 3066 w 7104"/>
              <a:gd name="T61" fmla="*/ 243 h 2856"/>
              <a:gd name="T62" fmla="*/ 2928 w 7104"/>
              <a:gd name="T63" fmla="*/ 240 h 2856"/>
              <a:gd name="T64" fmla="*/ 2791 w 7104"/>
              <a:gd name="T65" fmla="*/ 235 h 2856"/>
              <a:gd name="T66" fmla="*/ 2656 w 7104"/>
              <a:gd name="T67" fmla="*/ 230 h 2856"/>
              <a:gd name="T68" fmla="*/ 2524 w 7104"/>
              <a:gd name="T69" fmla="*/ 225 h 2856"/>
              <a:gd name="T70" fmla="*/ 2266 w 7104"/>
              <a:gd name="T71" fmla="*/ 212 h 2856"/>
              <a:gd name="T72" fmla="*/ 2019 w 7104"/>
              <a:gd name="T73" fmla="*/ 198 h 2856"/>
              <a:gd name="T74" fmla="*/ 1782 w 7104"/>
              <a:gd name="T75" fmla="*/ 183 h 2856"/>
              <a:gd name="T76" fmla="*/ 1557 w 7104"/>
              <a:gd name="T77" fmla="*/ 167 h 2856"/>
              <a:gd name="T78" fmla="*/ 1343 w 7104"/>
              <a:gd name="T79" fmla="*/ 150 h 2856"/>
              <a:gd name="T80" fmla="*/ 1144 w 7104"/>
              <a:gd name="T81" fmla="*/ 132 h 2856"/>
              <a:gd name="T82" fmla="*/ 957 w 7104"/>
              <a:gd name="T83" fmla="*/ 114 h 2856"/>
              <a:gd name="T84" fmla="*/ 785 w 7104"/>
              <a:gd name="T85" fmla="*/ 96 h 2856"/>
              <a:gd name="T86" fmla="*/ 627 w 7104"/>
              <a:gd name="T87" fmla="*/ 79 h 2856"/>
              <a:gd name="T88" fmla="*/ 487 w 7104"/>
              <a:gd name="T89" fmla="*/ 63 h 2856"/>
              <a:gd name="T90" fmla="*/ 361 w 7104"/>
              <a:gd name="T91" fmla="*/ 48 h 2856"/>
              <a:gd name="T92" fmla="*/ 254 w 7104"/>
              <a:gd name="T93" fmla="*/ 35 h 2856"/>
              <a:gd name="T94" fmla="*/ 165 w 7104"/>
              <a:gd name="T95" fmla="*/ 23 h 2856"/>
              <a:gd name="T96" fmla="*/ 42 w 7104"/>
              <a:gd name="T97" fmla="*/ 6 h 2856"/>
              <a:gd name="T98" fmla="*/ 0 w 7104"/>
              <a:gd name="T99" fmla="*/ 0 h 2856"/>
              <a:gd name="T100" fmla="*/ 0 w 7104"/>
              <a:gd name="T101" fmla="*/ 0 h 2856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508 w 10000"/>
              <a:gd name="connsiteY36" fmla="*/ 641 h 10000"/>
              <a:gd name="connsiteX37" fmla="*/ 2192 w 10000"/>
              <a:gd name="connsiteY37" fmla="*/ 585 h 10000"/>
              <a:gd name="connsiteX38" fmla="*/ 1890 w 10000"/>
              <a:gd name="connsiteY38" fmla="*/ 525 h 10000"/>
              <a:gd name="connsiteX39" fmla="*/ 1610 w 10000"/>
              <a:gd name="connsiteY39" fmla="*/ 462 h 10000"/>
              <a:gd name="connsiteX40" fmla="*/ 1347 w 10000"/>
              <a:gd name="connsiteY40" fmla="*/ 399 h 10000"/>
              <a:gd name="connsiteX41" fmla="*/ 1105 w 10000"/>
              <a:gd name="connsiteY41" fmla="*/ 336 h 10000"/>
              <a:gd name="connsiteX42" fmla="*/ 883 w 10000"/>
              <a:gd name="connsiteY42" fmla="*/ 277 h 10000"/>
              <a:gd name="connsiteX43" fmla="*/ 686 w 10000"/>
              <a:gd name="connsiteY43" fmla="*/ 221 h 10000"/>
              <a:gd name="connsiteX44" fmla="*/ 508 w 10000"/>
              <a:gd name="connsiteY44" fmla="*/ 168 h 10000"/>
              <a:gd name="connsiteX45" fmla="*/ 358 w 10000"/>
              <a:gd name="connsiteY45" fmla="*/ 123 h 10000"/>
              <a:gd name="connsiteX46" fmla="*/ 232 w 10000"/>
              <a:gd name="connsiteY46" fmla="*/ 81 h 10000"/>
              <a:gd name="connsiteX47" fmla="*/ 59 w 10000"/>
              <a:gd name="connsiteY47" fmla="*/ 21 h 10000"/>
              <a:gd name="connsiteX48" fmla="*/ 0 w 10000"/>
              <a:gd name="connsiteY48" fmla="*/ 0 h 10000"/>
              <a:gd name="connsiteX49" fmla="*/ 0 w 10000"/>
              <a:gd name="connsiteY49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192 w 10000"/>
              <a:gd name="connsiteY36" fmla="*/ 585 h 10000"/>
              <a:gd name="connsiteX37" fmla="*/ 1890 w 10000"/>
              <a:gd name="connsiteY37" fmla="*/ 525 h 10000"/>
              <a:gd name="connsiteX38" fmla="*/ 1610 w 10000"/>
              <a:gd name="connsiteY38" fmla="*/ 462 h 10000"/>
              <a:gd name="connsiteX39" fmla="*/ 1347 w 10000"/>
              <a:gd name="connsiteY39" fmla="*/ 399 h 10000"/>
              <a:gd name="connsiteX40" fmla="*/ 1105 w 10000"/>
              <a:gd name="connsiteY40" fmla="*/ 336 h 10000"/>
              <a:gd name="connsiteX41" fmla="*/ 883 w 10000"/>
              <a:gd name="connsiteY41" fmla="*/ 277 h 10000"/>
              <a:gd name="connsiteX42" fmla="*/ 686 w 10000"/>
              <a:gd name="connsiteY42" fmla="*/ 221 h 10000"/>
              <a:gd name="connsiteX43" fmla="*/ 508 w 10000"/>
              <a:gd name="connsiteY43" fmla="*/ 168 h 10000"/>
              <a:gd name="connsiteX44" fmla="*/ 358 w 10000"/>
              <a:gd name="connsiteY44" fmla="*/ 123 h 10000"/>
              <a:gd name="connsiteX45" fmla="*/ 232 w 10000"/>
              <a:gd name="connsiteY45" fmla="*/ 81 h 10000"/>
              <a:gd name="connsiteX46" fmla="*/ 59 w 10000"/>
              <a:gd name="connsiteY46" fmla="*/ 21 h 10000"/>
              <a:gd name="connsiteX47" fmla="*/ 0 w 10000"/>
              <a:gd name="connsiteY47" fmla="*/ 0 h 10000"/>
              <a:gd name="connsiteX48" fmla="*/ 0 w 10000"/>
              <a:gd name="connsiteY48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890 w 10000"/>
              <a:gd name="connsiteY36" fmla="*/ 525 h 10000"/>
              <a:gd name="connsiteX37" fmla="*/ 1610 w 10000"/>
              <a:gd name="connsiteY37" fmla="*/ 462 h 10000"/>
              <a:gd name="connsiteX38" fmla="*/ 1347 w 10000"/>
              <a:gd name="connsiteY38" fmla="*/ 399 h 10000"/>
              <a:gd name="connsiteX39" fmla="*/ 1105 w 10000"/>
              <a:gd name="connsiteY39" fmla="*/ 336 h 10000"/>
              <a:gd name="connsiteX40" fmla="*/ 883 w 10000"/>
              <a:gd name="connsiteY40" fmla="*/ 277 h 10000"/>
              <a:gd name="connsiteX41" fmla="*/ 686 w 10000"/>
              <a:gd name="connsiteY41" fmla="*/ 221 h 10000"/>
              <a:gd name="connsiteX42" fmla="*/ 508 w 10000"/>
              <a:gd name="connsiteY42" fmla="*/ 168 h 10000"/>
              <a:gd name="connsiteX43" fmla="*/ 358 w 10000"/>
              <a:gd name="connsiteY43" fmla="*/ 123 h 10000"/>
              <a:gd name="connsiteX44" fmla="*/ 232 w 10000"/>
              <a:gd name="connsiteY44" fmla="*/ 81 h 10000"/>
              <a:gd name="connsiteX45" fmla="*/ 59 w 10000"/>
              <a:gd name="connsiteY45" fmla="*/ 21 h 10000"/>
              <a:gd name="connsiteX46" fmla="*/ 0 w 10000"/>
              <a:gd name="connsiteY46" fmla="*/ 0 h 10000"/>
              <a:gd name="connsiteX47" fmla="*/ 0 w 10000"/>
              <a:gd name="connsiteY47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610 w 10000"/>
              <a:gd name="connsiteY36" fmla="*/ 462 h 10000"/>
              <a:gd name="connsiteX37" fmla="*/ 1347 w 10000"/>
              <a:gd name="connsiteY37" fmla="*/ 399 h 10000"/>
              <a:gd name="connsiteX38" fmla="*/ 1105 w 10000"/>
              <a:gd name="connsiteY38" fmla="*/ 336 h 10000"/>
              <a:gd name="connsiteX39" fmla="*/ 883 w 10000"/>
              <a:gd name="connsiteY39" fmla="*/ 277 h 10000"/>
              <a:gd name="connsiteX40" fmla="*/ 686 w 10000"/>
              <a:gd name="connsiteY40" fmla="*/ 221 h 10000"/>
              <a:gd name="connsiteX41" fmla="*/ 508 w 10000"/>
              <a:gd name="connsiteY41" fmla="*/ 168 h 10000"/>
              <a:gd name="connsiteX42" fmla="*/ 358 w 10000"/>
              <a:gd name="connsiteY42" fmla="*/ 123 h 10000"/>
              <a:gd name="connsiteX43" fmla="*/ 232 w 10000"/>
              <a:gd name="connsiteY43" fmla="*/ 81 h 10000"/>
              <a:gd name="connsiteX44" fmla="*/ 59 w 10000"/>
              <a:gd name="connsiteY44" fmla="*/ 21 h 10000"/>
              <a:gd name="connsiteX45" fmla="*/ 0 w 10000"/>
              <a:gd name="connsiteY45" fmla="*/ 0 h 10000"/>
              <a:gd name="connsiteX46" fmla="*/ 0 w 10000"/>
              <a:gd name="connsiteY46" fmla="*/ 0 h 10000"/>
              <a:gd name="connsiteX0" fmla="*/ 0 w 10000"/>
              <a:gd name="connsiteY0" fmla="*/ 0 h 10000"/>
              <a:gd name="connsiteX1" fmla="*/ 10000 w 10000"/>
              <a:gd name="connsiteY1" fmla="*/ 10000 h 10000"/>
              <a:gd name="connsiteX2" fmla="*/ 10000 w 10000"/>
              <a:gd name="connsiteY2" fmla="*/ 4 h 10000"/>
              <a:gd name="connsiteX3" fmla="*/ 10000 w 10000"/>
              <a:gd name="connsiteY3" fmla="*/ 4 h 10000"/>
              <a:gd name="connsiteX4" fmla="*/ 9773 w 10000"/>
              <a:gd name="connsiteY4" fmla="*/ 91 h 10000"/>
              <a:gd name="connsiteX5" fmla="*/ 9547 w 10000"/>
              <a:gd name="connsiteY5" fmla="*/ 175 h 10000"/>
              <a:gd name="connsiteX6" fmla="*/ 9320 w 10000"/>
              <a:gd name="connsiteY6" fmla="*/ 256 h 10000"/>
              <a:gd name="connsiteX7" fmla="*/ 9092 w 10000"/>
              <a:gd name="connsiteY7" fmla="*/ 326 h 10000"/>
              <a:gd name="connsiteX8" fmla="*/ 8865 w 10000"/>
              <a:gd name="connsiteY8" fmla="*/ 396 h 10000"/>
              <a:gd name="connsiteX9" fmla="*/ 8637 w 10000"/>
              <a:gd name="connsiteY9" fmla="*/ 462 h 10000"/>
              <a:gd name="connsiteX10" fmla="*/ 8412 w 10000"/>
              <a:gd name="connsiteY10" fmla="*/ 518 h 10000"/>
              <a:gd name="connsiteX11" fmla="*/ 8184 w 10000"/>
              <a:gd name="connsiteY11" fmla="*/ 571 h 10000"/>
              <a:gd name="connsiteX12" fmla="*/ 7957 w 10000"/>
              <a:gd name="connsiteY12" fmla="*/ 620 h 10000"/>
              <a:gd name="connsiteX13" fmla="*/ 7734 w 10000"/>
              <a:gd name="connsiteY13" fmla="*/ 662 h 10000"/>
              <a:gd name="connsiteX14" fmla="*/ 7508 w 10000"/>
              <a:gd name="connsiteY14" fmla="*/ 704 h 10000"/>
              <a:gd name="connsiteX15" fmla="*/ 7285 w 10000"/>
              <a:gd name="connsiteY15" fmla="*/ 739 h 10000"/>
              <a:gd name="connsiteX16" fmla="*/ 7062 w 10000"/>
              <a:gd name="connsiteY16" fmla="*/ 767 h 10000"/>
              <a:gd name="connsiteX17" fmla="*/ 6840 w 10000"/>
              <a:gd name="connsiteY17" fmla="*/ 795 h 10000"/>
              <a:gd name="connsiteX18" fmla="*/ 6620 w 10000"/>
              <a:gd name="connsiteY18" fmla="*/ 819 h 10000"/>
              <a:gd name="connsiteX19" fmla="*/ 6402 w 10000"/>
              <a:gd name="connsiteY19" fmla="*/ 837 h 10000"/>
              <a:gd name="connsiteX20" fmla="*/ 6184 w 10000"/>
              <a:gd name="connsiteY20" fmla="*/ 851 h 10000"/>
              <a:gd name="connsiteX21" fmla="*/ 5968 w 10000"/>
              <a:gd name="connsiteY21" fmla="*/ 865 h 10000"/>
              <a:gd name="connsiteX22" fmla="*/ 5755 w 10000"/>
              <a:gd name="connsiteY22" fmla="*/ 872 h 10000"/>
              <a:gd name="connsiteX23" fmla="*/ 5542 w 10000"/>
              <a:gd name="connsiteY23" fmla="*/ 879 h 10000"/>
              <a:gd name="connsiteX24" fmla="*/ 5332 w 10000"/>
              <a:gd name="connsiteY24" fmla="*/ 882 h 10000"/>
              <a:gd name="connsiteX25" fmla="*/ 5124 w 10000"/>
              <a:gd name="connsiteY25" fmla="*/ 879 h 10000"/>
              <a:gd name="connsiteX26" fmla="*/ 4918 w 10000"/>
              <a:gd name="connsiteY26" fmla="*/ 879 h 10000"/>
              <a:gd name="connsiteX27" fmla="*/ 4714 w 10000"/>
              <a:gd name="connsiteY27" fmla="*/ 872 h 10000"/>
              <a:gd name="connsiteX28" fmla="*/ 4514 w 10000"/>
              <a:gd name="connsiteY28" fmla="*/ 861 h 10000"/>
              <a:gd name="connsiteX29" fmla="*/ 4316 w 10000"/>
              <a:gd name="connsiteY29" fmla="*/ 851 h 10000"/>
              <a:gd name="connsiteX30" fmla="*/ 4122 w 10000"/>
              <a:gd name="connsiteY30" fmla="*/ 840 h 10000"/>
              <a:gd name="connsiteX31" fmla="*/ 3929 w 10000"/>
              <a:gd name="connsiteY31" fmla="*/ 823 h 10000"/>
              <a:gd name="connsiteX32" fmla="*/ 3739 w 10000"/>
              <a:gd name="connsiteY32" fmla="*/ 805 h 10000"/>
              <a:gd name="connsiteX33" fmla="*/ 3553 w 10000"/>
              <a:gd name="connsiteY33" fmla="*/ 788 h 10000"/>
              <a:gd name="connsiteX34" fmla="*/ 3190 w 10000"/>
              <a:gd name="connsiteY34" fmla="*/ 742 h 10000"/>
              <a:gd name="connsiteX35" fmla="*/ 1610 w 10000"/>
              <a:gd name="connsiteY35" fmla="*/ 462 h 10000"/>
              <a:gd name="connsiteX36" fmla="*/ 1347 w 10000"/>
              <a:gd name="connsiteY36" fmla="*/ 399 h 10000"/>
              <a:gd name="connsiteX37" fmla="*/ 1105 w 10000"/>
              <a:gd name="connsiteY37" fmla="*/ 336 h 10000"/>
              <a:gd name="connsiteX38" fmla="*/ 883 w 10000"/>
              <a:gd name="connsiteY38" fmla="*/ 277 h 10000"/>
              <a:gd name="connsiteX39" fmla="*/ 686 w 10000"/>
              <a:gd name="connsiteY39" fmla="*/ 221 h 10000"/>
              <a:gd name="connsiteX40" fmla="*/ 508 w 10000"/>
              <a:gd name="connsiteY40" fmla="*/ 168 h 10000"/>
              <a:gd name="connsiteX41" fmla="*/ 358 w 10000"/>
              <a:gd name="connsiteY41" fmla="*/ 123 h 10000"/>
              <a:gd name="connsiteX42" fmla="*/ 232 w 10000"/>
              <a:gd name="connsiteY42" fmla="*/ 81 h 10000"/>
              <a:gd name="connsiteX43" fmla="*/ 59 w 10000"/>
              <a:gd name="connsiteY43" fmla="*/ 21 h 10000"/>
              <a:gd name="connsiteX44" fmla="*/ 0 w 10000"/>
              <a:gd name="connsiteY44" fmla="*/ 0 h 10000"/>
              <a:gd name="connsiteX45" fmla="*/ 0 w 10000"/>
              <a:gd name="connsiteY45" fmla="*/ 0 h 10000"/>
              <a:gd name="connsiteX0" fmla="*/ 0 w 10000"/>
              <a:gd name="connsiteY0" fmla="*/ 0 h 4282"/>
              <a:gd name="connsiteX1" fmla="*/ 9937 w 10000"/>
              <a:gd name="connsiteY1" fmla="*/ 4282 h 4282"/>
              <a:gd name="connsiteX2" fmla="*/ 10000 w 10000"/>
              <a:gd name="connsiteY2" fmla="*/ 4 h 4282"/>
              <a:gd name="connsiteX3" fmla="*/ 10000 w 10000"/>
              <a:gd name="connsiteY3" fmla="*/ 4 h 4282"/>
              <a:gd name="connsiteX4" fmla="*/ 9773 w 10000"/>
              <a:gd name="connsiteY4" fmla="*/ 91 h 4282"/>
              <a:gd name="connsiteX5" fmla="*/ 9547 w 10000"/>
              <a:gd name="connsiteY5" fmla="*/ 175 h 4282"/>
              <a:gd name="connsiteX6" fmla="*/ 9320 w 10000"/>
              <a:gd name="connsiteY6" fmla="*/ 256 h 4282"/>
              <a:gd name="connsiteX7" fmla="*/ 9092 w 10000"/>
              <a:gd name="connsiteY7" fmla="*/ 326 h 4282"/>
              <a:gd name="connsiteX8" fmla="*/ 8865 w 10000"/>
              <a:gd name="connsiteY8" fmla="*/ 396 h 4282"/>
              <a:gd name="connsiteX9" fmla="*/ 8637 w 10000"/>
              <a:gd name="connsiteY9" fmla="*/ 462 h 4282"/>
              <a:gd name="connsiteX10" fmla="*/ 8412 w 10000"/>
              <a:gd name="connsiteY10" fmla="*/ 518 h 4282"/>
              <a:gd name="connsiteX11" fmla="*/ 8184 w 10000"/>
              <a:gd name="connsiteY11" fmla="*/ 571 h 4282"/>
              <a:gd name="connsiteX12" fmla="*/ 7957 w 10000"/>
              <a:gd name="connsiteY12" fmla="*/ 620 h 4282"/>
              <a:gd name="connsiteX13" fmla="*/ 7734 w 10000"/>
              <a:gd name="connsiteY13" fmla="*/ 662 h 4282"/>
              <a:gd name="connsiteX14" fmla="*/ 7508 w 10000"/>
              <a:gd name="connsiteY14" fmla="*/ 704 h 4282"/>
              <a:gd name="connsiteX15" fmla="*/ 7285 w 10000"/>
              <a:gd name="connsiteY15" fmla="*/ 739 h 4282"/>
              <a:gd name="connsiteX16" fmla="*/ 7062 w 10000"/>
              <a:gd name="connsiteY16" fmla="*/ 767 h 4282"/>
              <a:gd name="connsiteX17" fmla="*/ 6840 w 10000"/>
              <a:gd name="connsiteY17" fmla="*/ 795 h 4282"/>
              <a:gd name="connsiteX18" fmla="*/ 6620 w 10000"/>
              <a:gd name="connsiteY18" fmla="*/ 819 h 4282"/>
              <a:gd name="connsiteX19" fmla="*/ 6402 w 10000"/>
              <a:gd name="connsiteY19" fmla="*/ 837 h 4282"/>
              <a:gd name="connsiteX20" fmla="*/ 6184 w 10000"/>
              <a:gd name="connsiteY20" fmla="*/ 851 h 4282"/>
              <a:gd name="connsiteX21" fmla="*/ 5968 w 10000"/>
              <a:gd name="connsiteY21" fmla="*/ 865 h 4282"/>
              <a:gd name="connsiteX22" fmla="*/ 5755 w 10000"/>
              <a:gd name="connsiteY22" fmla="*/ 872 h 4282"/>
              <a:gd name="connsiteX23" fmla="*/ 5542 w 10000"/>
              <a:gd name="connsiteY23" fmla="*/ 879 h 4282"/>
              <a:gd name="connsiteX24" fmla="*/ 5332 w 10000"/>
              <a:gd name="connsiteY24" fmla="*/ 882 h 4282"/>
              <a:gd name="connsiteX25" fmla="*/ 5124 w 10000"/>
              <a:gd name="connsiteY25" fmla="*/ 879 h 4282"/>
              <a:gd name="connsiteX26" fmla="*/ 4918 w 10000"/>
              <a:gd name="connsiteY26" fmla="*/ 879 h 4282"/>
              <a:gd name="connsiteX27" fmla="*/ 4714 w 10000"/>
              <a:gd name="connsiteY27" fmla="*/ 872 h 4282"/>
              <a:gd name="connsiteX28" fmla="*/ 4514 w 10000"/>
              <a:gd name="connsiteY28" fmla="*/ 861 h 4282"/>
              <a:gd name="connsiteX29" fmla="*/ 4316 w 10000"/>
              <a:gd name="connsiteY29" fmla="*/ 851 h 4282"/>
              <a:gd name="connsiteX30" fmla="*/ 4122 w 10000"/>
              <a:gd name="connsiteY30" fmla="*/ 840 h 4282"/>
              <a:gd name="connsiteX31" fmla="*/ 3929 w 10000"/>
              <a:gd name="connsiteY31" fmla="*/ 823 h 4282"/>
              <a:gd name="connsiteX32" fmla="*/ 3739 w 10000"/>
              <a:gd name="connsiteY32" fmla="*/ 805 h 4282"/>
              <a:gd name="connsiteX33" fmla="*/ 3553 w 10000"/>
              <a:gd name="connsiteY33" fmla="*/ 788 h 4282"/>
              <a:gd name="connsiteX34" fmla="*/ 3190 w 10000"/>
              <a:gd name="connsiteY34" fmla="*/ 742 h 4282"/>
              <a:gd name="connsiteX35" fmla="*/ 1610 w 10000"/>
              <a:gd name="connsiteY35" fmla="*/ 462 h 4282"/>
              <a:gd name="connsiteX36" fmla="*/ 1347 w 10000"/>
              <a:gd name="connsiteY36" fmla="*/ 399 h 4282"/>
              <a:gd name="connsiteX37" fmla="*/ 1105 w 10000"/>
              <a:gd name="connsiteY37" fmla="*/ 336 h 4282"/>
              <a:gd name="connsiteX38" fmla="*/ 883 w 10000"/>
              <a:gd name="connsiteY38" fmla="*/ 277 h 4282"/>
              <a:gd name="connsiteX39" fmla="*/ 686 w 10000"/>
              <a:gd name="connsiteY39" fmla="*/ 221 h 4282"/>
              <a:gd name="connsiteX40" fmla="*/ 508 w 10000"/>
              <a:gd name="connsiteY40" fmla="*/ 168 h 4282"/>
              <a:gd name="connsiteX41" fmla="*/ 358 w 10000"/>
              <a:gd name="connsiteY41" fmla="*/ 123 h 4282"/>
              <a:gd name="connsiteX42" fmla="*/ 232 w 10000"/>
              <a:gd name="connsiteY42" fmla="*/ 81 h 4282"/>
              <a:gd name="connsiteX43" fmla="*/ 59 w 10000"/>
              <a:gd name="connsiteY43" fmla="*/ 21 h 4282"/>
              <a:gd name="connsiteX44" fmla="*/ 0 w 10000"/>
              <a:gd name="connsiteY44" fmla="*/ 0 h 4282"/>
              <a:gd name="connsiteX45" fmla="*/ 0 w 10000"/>
              <a:gd name="connsiteY45" fmla="*/ 0 h 4282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347 w 10000"/>
              <a:gd name="connsiteY35" fmla="*/ 932 h 10000"/>
              <a:gd name="connsiteX36" fmla="*/ 1105 w 10000"/>
              <a:gd name="connsiteY36" fmla="*/ 785 h 10000"/>
              <a:gd name="connsiteX37" fmla="*/ 883 w 10000"/>
              <a:gd name="connsiteY37" fmla="*/ 647 h 10000"/>
              <a:gd name="connsiteX38" fmla="*/ 686 w 10000"/>
              <a:gd name="connsiteY38" fmla="*/ 516 h 10000"/>
              <a:gd name="connsiteX39" fmla="*/ 508 w 10000"/>
              <a:gd name="connsiteY39" fmla="*/ 392 h 10000"/>
              <a:gd name="connsiteX40" fmla="*/ 358 w 10000"/>
              <a:gd name="connsiteY40" fmla="*/ 287 h 10000"/>
              <a:gd name="connsiteX41" fmla="*/ 232 w 10000"/>
              <a:gd name="connsiteY41" fmla="*/ 189 h 10000"/>
              <a:gd name="connsiteX42" fmla="*/ 59 w 10000"/>
              <a:gd name="connsiteY42" fmla="*/ 49 h 10000"/>
              <a:gd name="connsiteX43" fmla="*/ 0 w 10000"/>
              <a:gd name="connsiteY43" fmla="*/ 0 h 10000"/>
              <a:gd name="connsiteX44" fmla="*/ 0 w 10000"/>
              <a:gd name="connsiteY44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105 w 10000"/>
              <a:gd name="connsiteY35" fmla="*/ 785 h 10000"/>
              <a:gd name="connsiteX36" fmla="*/ 883 w 10000"/>
              <a:gd name="connsiteY36" fmla="*/ 647 h 10000"/>
              <a:gd name="connsiteX37" fmla="*/ 686 w 10000"/>
              <a:gd name="connsiteY37" fmla="*/ 516 h 10000"/>
              <a:gd name="connsiteX38" fmla="*/ 508 w 10000"/>
              <a:gd name="connsiteY38" fmla="*/ 392 h 10000"/>
              <a:gd name="connsiteX39" fmla="*/ 358 w 10000"/>
              <a:gd name="connsiteY39" fmla="*/ 287 h 10000"/>
              <a:gd name="connsiteX40" fmla="*/ 232 w 10000"/>
              <a:gd name="connsiteY40" fmla="*/ 189 h 10000"/>
              <a:gd name="connsiteX41" fmla="*/ 59 w 10000"/>
              <a:gd name="connsiteY41" fmla="*/ 49 h 10000"/>
              <a:gd name="connsiteX42" fmla="*/ 0 w 10000"/>
              <a:gd name="connsiteY42" fmla="*/ 0 h 10000"/>
              <a:gd name="connsiteX43" fmla="*/ 0 w 10000"/>
              <a:gd name="connsiteY43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883 w 10000"/>
              <a:gd name="connsiteY35" fmla="*/ 647 h 10000"/>
              <a:gd name="connsiteX36" fmla="*/ 686 w 10000"/>
              <a:gd name="connsiteY36" fmla="*/ 516 h 10000"/>
              <a:gd name="connsiteX37" fmla="*/ 508 w 10000"/>
              <a:gd name="connsiteY37" fmla="*/ 392 h 10000"/>
              <a:gd name="connsiteX38" fmla="*/ 358 w 10000"/>
              <a:gd name="connsiteY38" fmla="*/ 287 h 10000"/>
              <a:gd name="connsiteX39" fmla="*/ 232 w 10000"/>
              <a:gd name="connsiteY39" fmla="*/ 189 h 10000"/>
              <a:gd name="connsiteX40" fmla="*/ 59 w 10000"/>
              <a:gd name="connsiteY40" fmla="*/ 49 h 10000"/>
              <a:gd name="connsiteX41" fmla="*/ 0 w 10000"/>
              <a:gd name="connsiteY41" fmla="*/ 0 h 10000"/>
              <a:gd name="connsiteX42" fmla="*/ 0 w 10000"/>
              <a:gd name="connsiteY42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686 w 10000"/>
              <a:gd name="connsiteY35" fmla="*/ 516 h 10000"/>
              <a:gd name="connsiteX36" fmla="*/ 508 w 10000"/>
              <a:gd name="connsiteY36" fmla="*/ 392 h 10000"/>
              <a:gd name="connsiteX37" fmla="*/ 358 w 10000"/>
              <a:gd name="connsiteY37" fmla="*/ 287 h 10000"/>
              <a:gd name="connsiteX38" fmla="*/ 232 w 10000"/>
              <a:gd name="connsiteY38" fmla="*/ 189 h 10000"/>
              <a:gd name="connsiteX39" fmla="*/ 59 w 10000"/>
              <a:gd name="connsiteY39" fmla="*/ 49 h 10000"/>
              <a:gd name="connsiteX40" fmla="*/ 0 w 10000"/>
              <a:gd name="connsiteY40" fmla="*/ 0 h 10000"/>
              <a:gd name="connsiteX41" fmla="*/ 0 w 10000"/>
              <a:gd name="connsiteY41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08 w 10000"/>
              <a:gd name="connsiteY35" fmla="*/ 392 h 10000"/>
              <a:gd name="connsiteX36" fmla="*/ 358 w 10000"/>
              <a:gd name="connsiteY36" fmla="*/ 287 h 10000"/>
              <a:gd name="connsiteX37" fmla="*/ 232 w 10000"/>
              <a:gd name="connsiteY37" fmla="*/ 189 h 10000"/>
              <a:gd name="connsiteX38" fmla="*/ 59 w 10000"/>
              <a:gd name="connsiteY38" fmla="*/ 49 h 10000"/>
              <a:gd name="connsiteX39" fmla="*/ 0 w 10000"/>
              <a:gd name="connsiteY39" fmla="*/ 0 h 10000"/>
              <a:gd name="connsiteX40" fmla="*/ 0 w 10000"/>
              <a:gd name="connsiteY40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358 w 10000"/>
              <a:gd name="connsiteY35" fmla="*/ 287 h 10000"/>
              <a:gd name="connsiteX36" fmla="*/ 232 w 10000"/>
              <a:gd name="connsiteY36" fmla="*/ 189 h 10000"/>
              <a:gd name="connsiteX37" fmla="*/ 59 w 10000"/>
              <a:gd name="connsiteY37" fmla="*/ 49 h 10000"/>
              <a:gd name="connsiteX38" fmla="*/ 0 w 10000"/>
              <a:gd name="connsiteY38" fmla="*/ 0 h 10000"/>
              <a:gd name="connsiteX39" fmla="*/ 0 w 10000"/>
              <a:gd name="connsiteY39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232 w 10000"/>
              <a:gd name="connsiteY35" fmla="*/ 189 h 10000"/>
              <a:gd name="connsiteX36" fmla="*/ 59 w 10000"/>
              <a:gd name="connsiteY36" fmla="*/ 49 h 10000"/>
              <a:gd name="connsiteX37" fmla="*/ 0 w 10000"/>
              <a:gd name="connsiteY37" fmla="*/ 0 h 10000"/>
              <a:gd name="connsiteX38" fmla="*/ 0 w 10000"/>
              <a:gd name="connsiteY38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37" fmla="*/ 0 w 10000"/>
              <a:gd name="connsiteY37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0" fmla="*/ 0 w 9941"/>
              <a:gd name="connsiteY0" fmla="*/ 40 h 9991"/>
              <a:gd name="connsiteX1" fmla="*/ 9878 w 9941"/>
              <a:gd name="connsiteY1" fmla="*/ 9991 h 9991"/>
              <a:gd name="connsiteX2" fmla="*/ 9941 w 9941"/>
              <a:gd name="connsiteY2" fmla="*/ 0 h 9991"/>
              <a:gd name="connsiteX3" fmla="*/ 9941 w 9941"/>
              <a:gd name="connsiteY3" fmla="*/ 0 h 9991"/>
              <a:gd name="connsiteX4" fmla="*/ 9714 w 9941"/>
              <a:gd name="connsiteY4" fmla="*/ 204 h 9991"/>
              <a:gd name="connsiteX5" fmla="*/ 9488 w 9941"/>
              <a:gd name="connsiteY5" fmla="*/ 400 h 9991"/>
              <a:gd name="connsiteX6" fmla="*/ 9261 w 9941"/>
              <a:gd name="connsiteY6" fmla="*/ 589 h 9991"/>
              <a:gd name="connsiteX7" fmla="*/ 9033 w 9941"/>
              <a:gd name="connsiteY7" fmla="*/ 752 h 9991"/>
              <a:gd name="connsiteX8" fmla="*/ 8806 w 9941"/>
              <a:gd name="connsiteY8" fmla="*/ 916 h 9991"/>
              <a:gd name="connsiteX9" fmla="*/ 8578 w 9941"/>
              <a:gd name="connsiteY9" fmla="*/ 1070 h 9991"/>
              <a:gd name="connsiteX10" fmla="*/ 8353 w 9941"/>
              <a:gd name="connsiteY10" fmla="*/ 1201 h 9991"/>
              <a:gd name="connsiteX11" fmla="*/ 8125 w 9941"/>
              <a:gd name="connsiteY11" fmla="*/ 1324 h 9991"/>
              <a:gd name="connsiteX12" fmla="*/ 7898 w 9941"/>
              <a:gd name="connsiteY12" fmla="*/ 1439 h 9991"/>
              <a:gd name="connsiteX13" fmla="*/ 7675 w 9941"/>
              <a:gd name="connsiteY13" fmla="*/ 1537 h 9991"/>
              <a:gd name="connsiteX14" fmla="*/ 7449 w 9941"/>
              <a:gd name="connsiteY14" fmla="*/ 1635 h 9991"/>
              <a:gd name="connsiteX15" fmla="*/ 7226 w 9941"/>
              <a:gd name="connsiteY15" fmla="*/ 1717 h 9991"/>
              <a:gd name="connsiteX16" fmla="*/ 7003 w 9941"/>
              <a:gd name="connsiteY16" fmla="*/ 1782 h 9991"/>
              <a:gd name="connsiteX17" fmla="*/ 6781 w 9941"/>
              <a:gd name="connsiteY17" fmla="*/ 1848 h 9991"/>
              <a:gd name="connsiteX18" fmla="*/ 6561 w 9941"/>
              <a:gd name="connsiteY18" fmla="*/ 1904 h 9991"/>
              <a:gd name="connsiteX19" fmla="*/ 6343 w 9941"/>
              <a:gd name="connsiteY19" fmla="*/ 1946 h 9991"/>
              <a:gd name="connsiteX20" fmla="*/ 6125 w 9941"/>
              <a:gd name="connsiteY20" fmla="*/ 1978 h 9991"/>
              <a:gd name="connsiteX21" fmla="*/ 5909 w 9941"/>
              <a:gd name="connsiteY21" fmla="*/ 2011 h 9991"/>
              <a:gd name="connsiteX22" fmla="*/ 5696 w 9941"/>
              <a:gd name="connsiteY22" fmla="*/ 2027 h 9991"/>
              <a:gd name="connsiteX23" fmla="*/ 5483 w 9941"/>
              <a:gd name="connsiteY23" fmla="*/ 2044 h 9991"/>
              <a:gd name="connsiteX24" fmla="*/ 5273 w 9941"/>
              <a:gd name="connsiteY24" fmla="*/ 2051 h 9991"/>
              <a:gd name="connsiteX25" fmla="*/ 5065 w 9941"/>
              <a:gd name="connsiteY25" fmla="*/ 2044 h 9991"/>
              <a:gd name="connsiteX26" fmla="*/ 4859 w 9941"/>
              <a:gd name="connsiteY26" fmla="*/ 2044 h 9991"/>
              <a:gd name="connsiteX27" fmla="*/ 4655 w 9941"/>
              <a:gd name="connsiteY27" fmla="*/ 2027 h 9991"/>
              <a:gd name="connsiteX28" fmla="*/ 4455 w 9941"/>
              <a:gd name="connsiteY28" fmla="*/ 2002 h 9991"/>
              <a:gd name="connsiteX29" fmla="*/ 4257 w 9941"/>
              <a:gd name="connsiteY29" fmla="*/ 1978 h 9991"/>
              <a:gd name="connsiteX30" fmla="*/ 4063 w 9941"/>
              <a:gd name="connsiteY30" fmla="*/ 1953 h 9991"/>
              <a:gd name="connsiteX31" fmla="*/ 3870 w 9941"/>
              <a:gd name="connsiteY31" fmla="*/ 1913 h 9991"/>
              <a:gd name="connsiteX32" fmla="*/ 3680 w 9941"/>
              <a:gd name="connsiteY32" fmla="*/ 1871 h 9991"/>
              <a:gd name="connsiteX33" fmla="*/ 3494 w 9941"/>
              <a:gd name="connsiteY33" fmla="*/ 1831 h 9991"/>
              <a:gd name="connsiteX34" fmla="*/ 3131 w 9941"/>
              <a:gd name="connsiteY34" fmla="*/ 1724 h 9991"/>
              <a:gd name="connsiteX35" fmla="*/ 0 w 9941"/>
              <a:gd name="connsiteY35" fmla="*/ 40 h 9991"/>
              <a:gd name="connsiteX0" fmla="*/ 58 w 6850"/>
              <a:gd name="connsiteY0" fmla="*/ 2532 h 10000"/>
              <a:gd name="connsiteX1" fmla="*/ 6787 w 6850"/>
              <a:gd name="connsiteY1" fmla="*/ 10000 h 10000"/>
              <a:gd name="connsiteX2" fmla="*/ 6850 w 6850"/>
              <a:gd name="connsiteY2" fmla="*/ 0 h 10000"/>
              <a:gd name="connsiteX3" fmla="*/ 6850 w 6850"/>
              <a:gd name="connsiteY3" fmla="*/ 0 h 10000"/>
              <a:gd name="connsiteX4" fmla="*/ 6622 w 6850"/>
              <a:gd name="connsiteY4" fmla="*/ 204 h 10000"/>
              <a:gd name="connsiteX5" fmla="*/ 6394 w 6850"/>
              <a:gd name="connsiteY5" fmla="*/ 400 h 10000"/>
              <a:gd name="connsiteX6" fmla="*/ 6166 w 6850"/>
              <a:gd name="connsiteY6" fmla="*/ 590 h 10000"/>
              <a:gd name="connsiteX7" fmla="*/ 5937 w 6850"/>
              <a:gd name="connsiteY7" fmla="*/ 753 h 10000"/>
              <a:gd name="connsiteX8" fmla="*/ 5708 w 6850"/>
              <a:gd name="connsiteY8" fmla="*/ 917 h 10000"/>
              <a:gd name="connsiteX9" fmla="*/ 5479 w 6850"/>
              <a:gd name="connsiteY9" fmla="*/ 1071 h 10000"/>
              <a:gd name="connsiteX10" fmla="*/ 5253 w 6850"/>
              <a:gd name="connsiteY10" fmla="*/ 1202 h 10000"/>
              <a:gd name="connsiteX11" fmla="*/ 5023 w 6850"/>
              <a:gd name="connsiteY11" fmla="*/ 1325 h 10000"/>
              <a:gd name="connsiteX12" fmla="*/ 4795 w 6850"/>
              <a:gd name="connsiteY12" fmla="*/ 1440 h 10000"/>
              <a:gd name="connsiteX13" fmla="*/ 4571 w 6850"/>
              <a:gd name="connsiteY13" fmla="*/ 1538 h 10000"/>
              <a:gd name="connsiteX14" fmla="*/ 4343 w 6850"/>
              <a:gd name="connsiteY14" fmla="*/ 1636 h 10000"/>
              <a:gd name="connsiteX15" fmla="*/ 4119 w 6850"/>
              <a:gd name="connsiteY15" fmla="*/ 1719 h 10000"/>
              <a:gd name="connsiteX16" fmla="*/ 3895 w 6850"/>
              <a:gd name="connsiteY16" fmla="*/ 1784 h 10000"/>
              <a:gd name="connsiteX17" fmla="*/ 3671 w 6850"/>
              <a:gd name="connsiteY17" fmla="*/ 1850 h 10000"/>
              <a:gd name="connsiteX18" fmla="*/ 3450 w 6850"/>
              <a:gd name="connsiteY18" fmla="*/ 1906 h 10000"/>
              <a:gd name="connsiteX19" fmla="*/ 3231 w 6850"/>
              <a:gd name="connsiteY19" fmla="*/ 1948 h 10000"/>
              <a:gd name="connsiteX20" fmla="*/ 3011 w 6850"/>
              <a:gd name="connsiteY20" fmla="*/ 1980 h 10000"/>
              <a:gd name="connsiteX21" fmla="*/ 2794 w 6850"/>
              <a:gd name="connsiteY21" fmla="*/ 2013 h 10000"/>
              <a:gd name="connsiteX22" fmla="*/ 2580 w 6850"/>
              <a:gd name="connsiteY22" fmla="*/ 2029 h 10000"/>
              <a:gd name="connsiteX23" fmla="*/ 2366 w 6850"/>
              <a:gd name="connsiteY23" fmla="*/ 2046 h 10000"/>
              <a:gd name="connsiteX24" fmla="*/ 2154 w 6850"/>
              <a:gd name="connsiteY24" fmla="*/ 2053 h 10000"/>
              <a:gd name="connsiteX25" fmla="*/ 1945 w 6850"/>
              <a:gd name="connsiteY25" fmla="*/ 2046 h 10000"/>
              <a:gd name="connsiteX26" fmla="*/ 1738 w 6850"/>
              <a:gd name="connsiteY26" fmla="*/ 2046 h 10000"/>
              <a:gd name="connsiteX27" fmla="*/ 1533 w 6850"/>
              <a:gd name="connsiteY27" fmla="*/ 2029 h 10000"/>
              <a:gd name="connsiteX28" fmla="*/ 1331 w 6850"/>
              <a:gd name="connsiteY28" fmla="*/ 2004 h 10000"/>
              <a:gd name="connsiteX29" fmla="*/ 1132 w 6850"/>
              <a:gd name="connsiteY29" fmla="*/ 1980 h 10000"/>
              <a:gd name="connsiteX30" fmla="*/ 937 w 6850"/>
              <a:gd name="connsiteY30" fmla="*/ 1955 h 10000"/>
              <a:gd name="connsiteX31" fmla="*/ 743 w 6850"/>
              <a:gd name="connsiteY31" fmla="*/ 1915 h 10000"/>
              <a:gd name="connsiteX32" fmla="*/ 552 w 6850"/>
              <a:gd name="connsiteY32" fmla="*/ 1873 h 10000"/>
              <a:gd name="connsiteX33" fmla="*/ 365 w 6850"/>
              <a:gd name="connsiteY33" fmla="*/ 1833 h 10000"/>
              <a:gd name="connsiteX34" fmla="*/ 0 w 6850"/>
              <a:gd name="connsiteY34" fmla="*/ 1726 h 10000"/>
              <a:gd name="connsiteX35" fmla="*/ 58 w 6850"/>
              <a:gd name="connsiteY35" fmla="*/ 2532 h 10000"/>
              <a:gd name="connsiteX0" fmla="*/ 85 w 10000"/>
              <a:gd name="connsiteY0" fmla="*/ 2532 h 5291"/>
              <a:gd name="connsiteX1" fmla="*/ 9958 w 10000"/>
              <a:gd name="connsiteY1" fmla="*/ 5291 h 5291"/>
              <a:gd name="connsiteX2" fmla="*/ 10000 w 10000"/>
              <a:gd name="connsiteY2" fmla="*/ 0 h 5291"/>
              <a:gd name="connsiteX3" fmla="*/ 10000 w 10000"/>
              <a:gd name="connsiteY3" fmla="*/ 0 h 5291"/>
              <a:gd name="connsiteX4" fmla="*/ 9667 w 10000"/>
              <a:gd name="connsiteY4" fmla="*/ 204 h 5291"/>
              <a:gd name="connsiteX5" fmla="*/ 9334 w 10000"/>
              <a:gd name="connsiteY5" fmla="*/ 400 h 5291"/>
              <a:gd name="connsiteX6" fmla="*/ 9001 w 10000"/>
              <a:gd name="connsiteY6" fmla="*/ 590 h 5291"/>
              <a:gd name="connsiteX7" fmla="*/ 8667 w 10000"/>
              <a:gd name="connsiteY7" fmla="*/ 753 h 5291"/>
              <a:gd name="connsiteX8" fmla="*/ 8333 w 10000"/>
              <a:gd name="connsiteY8" fmla="*/ 917 h 5291"/>
              <a:gd name="connsiteX9" fmla="*/ 7999 w 10000"/>
              <a:gd name="connsiteY9" fmla="*/ 1071 h 5291"/>
              <a:gd name="connsiteX10" fmla="*/ 7669 w 10000"/>
              <a:gd name="connsiteY10" fmla="*/ 1202 h 5291"/>
              <a:gd name="connsiteX11" fmla="*/ 7333 w 10000"/>
              <a:gd name="connsiteY11" fmla="*/ 1325 h 5291"/>
              <a:gd name="connsiteX12" fmla="*/ 7000 w 10000"/>
              <a:gd name="connsiteY12" fmla="*/ 1440 h 5291"/>
              <a:gd name="connsiteX13" fmla="*/ 6673 w 10000"/>
              <a:gd name="connsiteY13" fmla="*/ 1538 h 5291"/>
              <a:gd name="connsiteX14" fmla="*/ 6340 w 10000"/>
              <a:gd name="connsiteY14" fmla="*/ 1636 h 5291"/>
              <a:gd name="connsiteX15" fmla="*/ 6013 w 10000"/>
              <a:gd name="connsiteY15" fmla="*/ 1719 h 5291"/>
              <a:gd name="connsiteX16" fmla="*/ 5686 w 10000"/>
              <a:gd name="connsiteY16" fmla="*/ 1784 h 5291"/>
              <a:gd name="connsiteX17" fmla="*/ 5359 w 10000"/>
              <a:gd name="connsiteY17" fmla="*/ 1850 h 5291"/>
              <a:gd name="connsiteX18" fmla="*/ 5036 w 10000"/>
              <a:gd name="connsiteY18" fmla="*/ 1906 h 5291"/>
              <a:gd name="connsiteX19" fmla="*/ 4717 w 10000"/>
              <a:gd name="connsiteY19" fmla="*/ 1948 h 5291"/>
              <a:gd name="connsiteX20" fmla="*/ 4396 w 10000"/>
              <a:gd name="connsiteY20" fmla="*/ 1980 h 5291"/>
              <a:gd name="connsiteX21" fmla="*/ 4079 w 10000"/>
              <a:gd name="connsiteY21" fmla="*/ 2013 h 5291"/>
              <a:gd name="connsiteX22" fmla="*/ 3766 w 10000"/>
              <a:gd name="connsiteY22" fmla="*/ 2029 h 5291"/>
              <a:gd name="connsiteX23" fmla="*/ 3454 w 10000"/>
              <a:gd name="connsiteY23" fmla="*/ 2046 h 5291"/>
              <a:gd name="connsiteX24" fmla="*/ 3145 w 10000"/>
              <a:gd name="connsiteY24" fmla="*/ 2053 h 5291"/>
              <a:gd name="connsiteX25" fmla="*/ 2839 w 10000"/>
              <a:gd name="connsiteY25" fmla="*/ 2046 h 5291"/>
              <a:gd name="connsiteX26" fmla="*/ 2537 w 10000"/>
              <a:gd name="connsiteY26" fmla="*/ 2046 h 5291"/>
              <a:gd name="connsiteX27" fmla="*/ 2238 w 10000"/>
              <a:gd name="connsiteY27" fmla="*/ 2029 h 5291"/>
              <a:gd name="connsiteX28" fmla="*/ 1943 w 10000"/>
              <a:gd name="connsiteY28" fmla="*/ 2004 h 5291"/>
              <a:gd name="connsiteX29" fmla="*/ 1653 w 10000"/>
              <a:gd name="connsiteY29" fmla="*/ 1980 h 5291"/>
              <a:gd name="connsiteX30" fmla="*/ 1368 w 10000"/>
              <a:gd name="connsiteY30" fmla="*/ 1955 h 5291"/>
              <a:gd name="connsiteX31" fmla="*/ 1085 w 10000"/>
              <a:gd name="connsiteY31" fmla="*/ 1915 h 5291"/>
              <a:gd name="connsiteX32" fmla="*/ 806 w 10000"/>
              <a:gd name="connsiteY32" fmla="*/ 1873 h 5291"/>
              <a:gd name="connsiteX33" fmla="*/ 533 w 10000"/>
              <a:gd name="connsiteY33" fmla="*/ 1833 h 5291"/>
              <a:gd name="connsiteX34" fmla="*/ 0 w 10000"/>
              <a:gd name="connsiteY34" fmla="*/ 1726 h 5291"/>
              <a:gd name="connsiteX35" fmla="*/ 85 w 10000"/>
              <a:gd name="connsiteY35" fmla="*/ 2532 h 5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421503" y="402165"/>
            <a:ext cx="8327939" cy="3141135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rot="10800000">
            <a:off x="485023" y="2670079"/>
            <a:ext cx="8182128" cy="2130508"/>
          </a:xfrm>
          <a:custGeom>
            <a:avLst/>
            <a:gdLst>
              <a:gd name="T0" fmla="*/ 0 w 4960"/>
              <a:gd name="T1" fmla="*/ 0 h 2752"/>
              <a:gd name="T2" fmla="*/ 0 w 4960"/>
              <a:gd name="T3" fmla="*/ 324 h 2752"/>
              <a:gd name="T4" fmla="*/ 0 w 4960"/>
              <a:gd name="T5" fmla="*/ 1992 h 2752"/>
              <a:gd name="T6" fmla="*/ 0 w 4960"/>
              <a:gd name="T7" fmla="*/ 2752 h 2752"/>
              <a:gd name="T8" fmla="*/ 4960 w 4960"/>
              <a:gd name="T9" fmla="*/ 2752 h 2752"/>
              <a:gd name="T10" fmla="*/ 4960 w 4960"/>
              <a:gd name="T11" fmla="*/ 1992 h 2752"/>
              <a:gd name="T12" fmla="*/ 4960 w 4960"/>
              <a:gd name="T13" fmla="*/ 324 h 2752"/>
              <a:gd name="T14" fmla="*/ 4960 w 4960"/>
              <a:gd name="T15" fmla="*/ 0 h 2752"/>
              <a:gd name="T16" fmla="*/ 4960 w 4960"/>
              <a:gd name="T17" fmla="*/ 0 h 2752"/>
              <a:gd name="T18" fmla="*/ 4734 w 4960"/>
              <a:gd name="T19" fmla="*/ 34 h 2752"/>
              <a:gd name="T20" fmla="*/ 4510 w 4960"/>
              <a:gd name="T21" fmla="*/ 64 h 2752"/>
              <a:gd name="T22" fmla="*/ 4284 w 4960"/>
              <a:gd name="T23" fmla="*/ 90 h 2752"/>
              <a:gd name="T24" fmla="*/ 4060 w 4960"/>
              <a:gd name="T25" fmla="*/ 114 h 2752"/>
              <a:gd name="T26" fmla="*/ 3836 w 4960"/>
              <a:gd name="T27" fmla="*/ 132 h 2752"/>
              <a:gd name="T28" fmla="*/ 3614 w 4960"/>
              <a:gd name="T29" fmla="*/ 146 h 2752"/>
              <a:gd name="T30" fmla="*/ 3392 w 4960"/>
              <a:gd name="T31" fmla="*/ 158 h 2752"/>
              <a:gd name="T32" fmla="*/ 3174 w 4960"/>
              <a:gd name="T33" fmla="*/ 166 h 2752"/>
              <a:gd name="T34" fmla="*/ 2960 w 4960"/>
              <a:gd name="T35" fmla="*/ 172 h 2752"/>
              <a:gd name="T36" fmla="*/ 2748 w 4960"/>
              <a:gd name="T37" fmla="*/ 174 h 2752"/>
              <a:gd name="T38" fmla="*/ 2542 w 4960"/>
              <a:gd name="T39" fmla="*/ 174 h 2752"/>
              <a:gd name="T40" fmla="*/ 2338 w 4960"/>
              <a:gd name="T41" fmla="*/ 174 h 2752"/>
              <a:gd name="T42" fmla="*/ 2140 w 4960"/>
              <a:gd name="T43" fmla="*/ 170 h 2752"/>
              <a:gd name="T44" fmla="*/ 1948 w 4960"/>
              <a:gd name="T45" fmla="*/ 164 h 2752"/>
              <a:gd name="T46" fmla="*/ 1762 w 4960"/>
              <a:gd name="T47" fmla="*/ 156 h 2752"/>
              <a:gd name="T48" fmla="*/ 1582 w 4960"/>
              <a:gd name="T49" fmla="*/ 148 h 2752"/>
              <a:gd name="T50" fmla="*/ 1410 w 4960"/>
              <a:gd name="T51" fmla="*/ 138 h 2752"/>
              <a:gd name="T52" fmla="*/ 1244 w 4960"/>
              <a:gd name="T53" fmla="*/ 128 h 2752"/>
              <a:gd name="T54" fmla="*/ 1088 w 4960"/>
              <a:gd name="T55" fmla="*/ 116 h 2752"/>
              <a:gd name="T56" fmla="*/ 938 w 4960"/>
              <a:gd name="T57" fmla="*/ 104 h 2752"/>
              <a:gd name="T58" fmla="*/ 668 w 4960"/>
              <a:gd name="T59" fmla="*/ 78 h 2752"/>
              <a:gd name="T60" fmla="*/ 438 w 4960"/>
              <a:gd name="T61" fmla="*/ 54 h 2752"/>
              <a:gd name="T62" fmla="*/ 254 w 4960"/>
              <a:gd name="T63" fmla="*/ 34 h 2752"/>
              <a:gd name="T64" fmla="*/ 116 w 4960"/>
              <a:gd name="T65" fmla="*/ 16 h 2752"/>
              <a:gd name="T66" fmla="*/ 0 w 4960"/>
              <a:gd name="T67" fmla="*/ 0 h 2752"/>
              <a:gd name="T68" fmla="*/ 0 w 4960"/>
              <a:gd name="T69" fmla="*/ 0 h 2752"/>
              <a:gd name="connsiteX0" fmla="*/ 0 w 10000"/>
              <a:gd name="connsiteY0" fmla="*/ 0 h 10000"/>
              <a:gd name="connsiteX1" fmla="*/ 0 w 10000"/>
              <a:gd name="connsiteY1" fmla="*/ 1177 h 10000"/>
              <a:gd name="connsiteX2" fmla="*/ 0 w 10000"/>
              <a:gd name="connsiteY2" fmla="*/ 7238 h 10000"/>
              <a:gd name="connsiteX3" fmla="*/ 0 w 10000"/>
              <a:gd name="connsiteY3" fmla="*/ 9365 h 10000"/>
              <a:gd name="connsiteX4" fmla="*/ 10000 w 10000"/>
              <a:gd name="connsiteY4" fmla="*/ 10000 h 10000"/>
              <a:gd name="connsiteX5" fmla="*/ 10000 w 10000"/>
              <a:gd name="connsiteY5" fmla="*/ 7238 h 10000"/>
              <a:gd name="connsiteX6" fmla="*/ 10000 w 10000"/>
              <a:gd name="connsiteY6" fmla="*/ 1177 h 10000"/>
              <a:gd name="connsiteX7" fmla="*/ 10000 w 10000"/>
              <a:gd name="connsiteY7" fmla="*/ 0 h 10000"/>
              <a:gd name="connsiteX8" fmla="*/ 10000 w 10000"/>
              <a:gd name="connsiteY8" fmla="*/ 0 h 10000"/>
              <a:gd name="connsiteX9" fmla="*/ 9544 w 10000"/>
              <a:gd name="connsiteY9" fmla="*/ 124 h 10000"/>
              <a:gd name="connsiteX10" fmla="*/ 9093 w 10000"/>
              <a:gd name="connsiteY10" fmla="*/ 233 h 10000"/>
              <a:gd name="connsiteX11" fmla="*/ 8637 w 10000"/>
              <a:gd name="connsiteY11" fmla="*/ 327 h 10000"/>
              <a:gd name="connsiteX12" fmla="*/ 8185 w 10000"/>
              <a:gd name="connsiteY12" fmla="*/ 414 h 10000"/>
              <a:gd name="connsiteX13" fmla="*/ 7734 w 10000"/>
              <a:gd name="connsiteY13" fmla="*/ 480 h 10000"/>
              <a:gd name="connsiteX14" fmla="*/ 7286 w 10000"/>
              <a:gd name="connsiteY14" fmla="*/ 531 h 10000"/>
              <a:gd name="connsiteX15" fmla="*/ 6839 w 10000"/>
              <a:gd name="connsiteY15" fmla="*/ 574 h 10000"/>
              <a:gd name="connsiteX16" fmla="*/ 6399 w 10000"/>
              <a:gd name="connsiteY16" fmla="*/ 603 h 10000"/>
              <a:gd name="connsiteX17" fmla="*/ 5968 w 10000"/>
              <a:gd name="connsiteY17" fmla="*/ 625 h 10000"/>
              <a:gd name="connsiteX18" fmla="*/ 5540 w 10000"/>
              <a:gd name="connsiteY18" fmla="*/ 632 h 10000"/>
              <a:gd name="connsiteX19" fmla="*/ 5125 w 10000"/>
              <a:gd name="connsiteY19" fmla="*/ 632 h 10000"/>
              <a:gd name="connsiteX20" fmla="*/ 4714 w 10000"/>
              <a:gd name="connsiteY20" fmla="*/ 632 h 10000"/>
              <a:gd name="connsiteX21" fmla="*/ 4315 w 10000"/>
              <a:gd name="connsiteY21" fmla="*/ 618 h 10000"/>
              <a:gd name="connsiteX22" fmla="*/ 3927 w 10000"/>
              <a:gd name="connsiteY22" fmla="*/ 596 h 10000"/>
              <a:gd name="connsiteX23" fmla="*/ 3552 w 10000"/>
              <a:gd name="connsiteY23" fmla="*/ 567 h 10000"/>
              <a:gd name="connsiteX24" fmla="*/ 3190 w 10000"/>
              <a:gd name="connsiteY24" fmla="*/ 538 h 10000"/>
              <a:gd name="connsiteX25" fmla="*/ 2843 w 10000"/>
              <a:gd name="connsiteY25" fmla="*/ 501 h 10000"/>
              <a:gd name="connsiteX26" fmla="*/ 2508 w 10000"/>
              <a:gd name="connsiteY26" fmla="*/ 465 h 10000"/>
              <a:gd name="connsiteX27" fmla="*/ 2194 w 10000"/>
              <a:gd name="connsiteY27" fmla="*/ 422 h 10000"/>
              <a:gd name="connsiteX28" fmla="*/ 1891 w 10000"/>
              <a:gd name="connsiteY28" fmla="*/ 378 h 10000"/>
              <a:gd name="connsiteX29" fmla="*/ 1347 w 10000"/>
              <a:gd name="connsiteY29" fmla="*/ 283 h 10000"/>
              <a:gd name="connsiteX30" fmla="*/ 883 w 10000"/>
              <a:gd name="connsiteY30" fmla="*/ 196 h 10000"/>
              <a:gd name="connsiteX31" fmla="*/ 512 w 10000"/>
              <a:gd name="connsiteY31" fmla="*/ 124 h 10000"/>
              <a:gd name="connsiteX32" fmla="*/ 234 w 10000"/>
              <a:gd name="connsiteY32" fmla="*/ 58 h 10000"/>
              <a:gd name="connsiteX33" fmla="*/ 0 w 10000"/>
              <a:gd name="connsiteY33" fmla="*/ 0 h 10000"/>
              <a:gd name="connsiteX34" fmla="*/ 0 w 10000"/>
              <a:gd name="connsiteY34" fmla="*/ 0 h 10000"/>
              <a:gd name="connsiteX0" fmla="*/ 0 w 10010"/>
              <a:gd name="connsiteY0" fmla="*/ 0 h 9365"/>
              <a:gd name="connsiteX1" fmla="*/ 0 w 10010"/>
              <a:gd name="connsiteY1" fmla="*/ 1177 h 9365"/>
              <a:gd name="connsiteX2" fmla="*/ 0 w 10010"/>
              <a:gd name="connsiteY2" fmla="*/ 7238 h 9365"/>
              <a:gd name="connsiteX3" fmla="*/ 0 w 10010"/>
              <a:gd name="connsiteY3" fmla="*/ 9365 h 9365"/>
              <a:gd name="connsiteX4" fmla="*/ 10010 w 10010"/>
              <a:gd name="connsiteY4" fmla="*/ 9347 h 9365"/>
              <a:gd name="connsiteX5" fmla="*/ 10000 w 10010"/>
              <a:gd name="connsiteY5" fmla="*/ 7238 h 9365"/>
              <a:gd name="connsiteX6" fmla="*/ 10000 w 10010"/>
              <a:gd name="connsiteY6" fmla="*/ 1177 h 9365"/>
              <a:gd name="connsiteX7" fmla="*/ 10000 w 10010"/>
              <a:gd name="connsiteY7" fmla="*/ 0 h 9365"/>
              <a:gd name="connsiteX8" fmla="*/ 10000 w 10010"/>
              <a:gd name="connsiteY8" fmla="*/ 0 h 9365"/>
              <a:gd name="connsiteX9" fmla="*/ 9544 w 10010"/>
              <a:gd name="connsiteY9" fmla="*/ 124 h 9365"/>
              <a:gd name="connsiteX10" fmla="*/ 9093 w 10010"/>
              <a:gd name="connsiteY10" fmla="*/ 233 h 9365"/>
              <a:gd name="connsiteX11" fmla="*/ 8637 w 10010"/>
              <a:gd name="connsiteY11" fmla="*/ 327 h 9365"/>
              <a:gd name="connsiteX12" fmla="*/ 8185 w 10010"/>
              <a:gd name="connsiteY12" fmla="*/ 414 h 9365"/>
              <a:gd name="connsiteX13" fmla="*/ 7734 w 10010"/>
              <a:gd name="connsiteY13" fmla="*/ 480 h 9365"/>
              <a:gd name="connsiteX14" fmla="*/ 7286 w 10010"/>
              <a:gd name="connsiteY14" fmla="*/ 531 h 9365"/>
              <a:gd name="connsiteX15" fmla="*/ 6839 w 10010"/>
              <a:gd name="connsiteY15" fmla="*/ 574 h 9365"/>
              <a:gd name="connsiteX16" fmla="*/ 6399 w 10010"/>
              <a:gd name="connsiteY16" fmla="*/ 603 h 9365"/>
              <a:gd name="connsiteX17" fmla="*/ 5968 w 10010"/>
              <a:gd name="connsiteY17" fmla="*/ 625 h 9365"/>
              <a:gd name="connsiteX18" fmla="*/ 5540 w 10010"/>
              <a:gd name="connsiteY18" fmla="*/ 632 h 9365"/>
              <a:gd name="connsiteX19" fmla="*/ 5125 w 10010"/>
              <a:gd name="connsiteY19" fmla="*/ 632 h 9365"/>
              <a:gd name="connsiteX20" fmla="*/ 4714 w 10010"/>
              <a:gd name="connsiteY20" fmla="*/ 632 h 9365"/>
              <a:gd name="connsiteX21" fmla="*/ 4315 w 10010"/>
              <a:gd name="connsiteY21" fmla="*/ 618 h 9365"/>
              <a:gd name="connsiteX22" fmla="*/ 3927 w 10010"/>
              <a:gd name="connsiteY22" fmla="*/ 596 h 9365"/>
              <a:gd name="connsiteX23" fmla="*/ 3552 w 10010"/>
              <a:gd name="connsiteY23" fmla="*/ 567 h 9365"/>
              <a:gd name="connsiteX24" fmla="*/ 3190 w 10010"/>
              <a:gd name="connsiteY24" fmla="*/ 538 h 9365"/>
              <a:gd name="connsiteX25" fmla="*/ 2843 w 10010"/>
              <a:gd name="connsiteY25" fmla="*/ 501 h 9365"/>
              <a:gd name="connsiteX26" fmla="*/ 2508 w 10010"/>
              <a:gd name="connsiteY26" fmla="*/ 465 h 9365"/>
              <a:gd name="connsiteX27" fmla="*/ 2194 w 10010"/>
              <a:gd name="connsiteY27" fmla="*/ 422 h 9365"/>
              <a:gd name="connsiteX28" fmla="*/ 1891 w 10010"/>
              <a:gd name="connsiteY28" fmla="*/ 378 h 9365"/>
              <a:gd name="connsiteX29" fmla="*/ 1347 w 10010"/>
              <a:gd name="connsiteY29" fmla="*/ 283 h 9365"/>
              <a:gd name="connsiteX30" fmla="*/ 883 w 10010"/>
              <a:gd name="connsiteY30" fmla="*/ 196 h 9365"/>
              <a:gd name="connsiteX31" fmla="*/ 512 w 10010"/>
              <a:gd name="connsiteY31" fmla="*/ 124 h 9365"/>
              <a:gd name="connsiteX32" fmla="*/ 234 w 10010"/>
              <a:gd name="connsiteY32" fmla="*/ 58 h 9365"/>
              <a:gd name="connsiteX33" fmla="*/ 0 w 10010"/>
              <a:gd name="connsiteY33" fmla="*/ 0 h 9365"/>
              <a:gd name="connsiteX34" fmla="*/ 0 w 10010"/>
              <a:gd name="connsiteY34" fmla="*/ 0 h 9365"/>
              <a:gd name="connsiteX0" fmla="*/ 0 w 10000"/>
              <a:gd name="connsiteY0" fmla="*/ 0 h 10000"/>
              <a:gd name="connsiteX1" fmla="*/ 0 w 10000"/>
              <a:gd name="connsiteY1" fmla="*/ 1257 h 10000"/>
              <a:gd name="connsiteX2" fmla="*/ 0 w 10000"/>
              <a:gd name="connsiteY2" fmla="*/ 7729 h 10000"/>
              <a:gd name="connsiteX3" fmla="*/ 0 w 10000"/>
              <a:gd name="connsiteY3" fmla="*/ 10000 h 10000"/>
              <a:gd name="connsiteX4" fmla="*/ 10000 w 10000"/>
              <a:gd name="connsiteY4" fmla="*/ 4997 h 10000"/>
              <a:gd name="connsiteX5" fmla="*/ 9990 w 10000"/>
              <a:gd name="connsiteY5" fmla="*/ 7729 h 10000"/>
              <a:gd name="connsiteX6" fmla="*/ 9990 w 10000"/>
              <a:gd name="connsiteY6" fmla="*/ 1257 h 10000"/>
              <a:gd name="connsiteX7" fmla="*/ 9990 w 10000"/>
              <a:gd name="connsiteY7" fmla="*/ 0 h 10000"/>
              <a:gd name="connsiteX8" fmla="*/ 9990 w 10000"/>
              <a:gd name="connsiteY8" fmla="*/ 0 h 10000"/>
              <a:gd name="connsiteX9" fmla="*/ 9534 w 10000"/>
              <a:gd name="connsiteY9" fmla="*/ 132 h 10000"/>
              <a:gd name="connsiteX10" fmla="*/ 9084 w 10000"/>
              <a:gd name="connsiteY10" fmla="*/ 249 h 10000"/>
              <a:gd name="connsiteX11" fmla="*/ 8628 w 10000"/>
              <a:gd name="connsiteY11" fmla="*/ 349 h 10000"/>
              <a:gd name="connsiteX12" fmla="*/ 8177 w 10000"/>
              <a:gd name="connsiteY12" fmla="*/ 442 h 10000"/>
              <a:gd name="connsiteX13" fmla="*/ 7726 w 10000"/>
              <a:gd name="connsiteY13" fmla="*/ 513 h 10000"/>
              <a:gd name="connsiteX14" fmla="*/ 7279 w 10000"/>
              <a:gd name="connsiteY14" fmla="*/ 567 h 10000"/>
              <a:gd name="connsiteX15" fmla="*/ 6832 w 10000"/>
              <a:gd name="connsiteY15" fmla="*/ 613 h 10000"/>
              <a:gd name="connsiteX16" fmla="*/ 6393 w 10000"/>
              <a:gd name="connsiteY16" fmla="*/ 644 h 10000"/>
              <a:gd name="connsiteX17" fmla="*/ 5962 w 10000"/>
              <a:gd name="connsiteY17" fmla="*/ 667 h 10000"/>
              <a:gd name="connsiteX18" fmla="*/ 5534 w 10000"/>
              <a:gd name="connsiteY18" fmla="*/ 675 h 10000"/>
              <a:gd name="connsiteX19" fmla="*/ 5120 w 10000"/>
              <a:gd name="connsiteY19" fmla="*/ 675 h 10000"/>
              <a:gd name="connsiteX20" fmla="*/ 4709 w 10000"/>
              <a:gd name="connsiteY20" fmla="*/ 675 h 10000"/>
              <a:gd name="connsiteX21" fmla="*/ 4311 w 10000"/>
              <a:gd name="connsiteY21" fmla="*/ 660 h 10000"/>
              <a:gd name="connsiteX22" fmla="*/ 3923 w 10000"/>
              <a:gd name="connsiteY22" fmla="*/ 636 h 10000"/>
              <a:gd name="connsiteX23" fmla="*/ 3548 w 10000"/>
              <a:gd name="connsiteY23" fmla="*/ 605 h 10000"/>
              <a:gd name="connsiteX24" fmla="*/ 3187 w 10000"/>
              <a:gd name="connsiteY24" fmla="*/ 574 h 10000"/>
              <a:gd name="connsiteX25" fmla="*/ 2840 w 10000"/>
              <a:gd name="connsiteY25" fmla="*/ 535 h 10000"/>
              <a:gd name="connsiteX26" fmla="*/ 2505 w 10000"/>
              <a:gd name="connsiteY26" fmla="*/ 497 h 10000"/>
              <a:gd name="connsiteX27" fmla="*/ 2192 w 10000"/>
              <a:gd name="connsiteY27" fmla="*/ 451 h 10000"/>
              <a:gd name="connsiteX28" fmla="*/ 1889 w 10000"/>
              <a:gd name="connsiteY28" fmla="*/ 404 h 10000"/>
              <a:gd name="connsiteX29" fmla="*/ 1346 w 10000"/>
              <a:gd name="connsiteY29" fmla="*/ 302 h 10000"/>
              <a:gd name="connsiteX30" fmla="*/ 882 w 10000"/>
              <a:gd name="connsiteY30" fmla="*/ 209 h 10000"/>
              <a:gd name="connsiteX31" fmla="*/ 511 w 10000"/>
              <a:gd name="connsiteY31" fmla="*/ 132 h 10000"/>
              <a:gd name="connsiteX32" fmla="*/ 234 w 10000"/>
              <a:gd name="connsiteY32" fmla="*/ 62 h 10000"/>
              <a:gd name="connsiteX33" fmla="*/ 0 w 10000"/>
              <a:gd name="connsiteY33" fmla="*/ 0 h 10000"/>
              <a:gd name="connsiteX34" fmla="*/ 0 w 10000"/>
              <a:gd name="connsiteY34" fmla="*/ 0 h 10000"/>
              <a:gd name="connsiteX0" fmla="*/ 0 w 10000"/>
              <a:gd name="connsiteY0" fmla="*/ 0 h 7818"/>
              <a:gd name="connsiteX1" fmla="*/ 0 w 10000"/>
              <a:gd name="connsiteY1" fmla="*/ 1257 h 7818"/>
              <a:gd name="connsiteX2" fmla="*/ 0 w 10000"/>
              <a:gd name="connsiteY2" fmla="*/ 7729 h 7818"/>
              <a:gd name="connsiteX3" fmla="*/ 0 w 10000"/>
              <a:gd name="connsiteY3" fmla="*/ 5016 h 7818"/>
              <a:gd name="connsiteX4" fmla="*/ 10000 w 10000"/>
              <a:gd name="connsiteY4" fmla="*/ 4997 h 7818"/>
              <a:gd name="connsiteX5" fmla="*/ 9990 w 10000"/>
              <a:gd name="connsiteY5" fmla="*/ 7729 h 7818"/>
              <a:gd name="connsiteX6" fmla="*/ 9990 w 10000"/>
              <a:gd name="connsiteY6" fmla="*/ 1257 h 7818"/>
              <a:gd name="connsiteX7" fmla="*/ 9990 w 10000"/>
              <a:gd name="connsiteY7" fmla="*/ 0 h 7818"/>
              <a:gd name="connsiteX8" fmla="*/ 9990 w 10000"/>
              <a:gd name="connsiteY8" fmla="*/ 0 h 7818"/>
              <a:gd name="connsiteX9" fmla="*/ 9534 w 10000"/>
              <a:gd name="connsiteY9" fmla="*/ 132 h 7818"/>
              <a:gd name="connsiteX10" fmla="*/ 9084 w 10000"/>
              <a:gd name="connsiteY10" fmla="*/ 249 h 7818"/>
              <a:gd name="connsiteX11" fmla="*/ 8628 w 10000"/>
              <a:gd name="connsiteY11" fmla="*/ 349 h 7818"/>
              <a:gd name="connsiteX12" fmla="*/ 8177 w 10000"/>
              <a:gd name="connsiteY12" fmla="*/ 442 h 7818"/>
              <a:gd name="connsiteX13" fmla="*/ 7726 w 10000"/>
              <a:gd name="connsiteY13" fmla="*/ 513 h 7818"/>
              <a:gd name="connsiteX14" fmla="*/ 7279 w 10000"/>
              <a:gd name="connsiteY14" fmla="*/ 567 h 7818"/>
              <a:gd name="connsiteX15" fmla="*/ 6832 w 10000"/>
              <a:gd name="connsiteY15" fmla="*/ 613 h 7818"/>
              <a:gd name="connsiteX16" fmla="*/ 6393 w 10000"/>
              <a:gd name="connsiteY16" fmla="*/ 644 h 7818"/>
              <a:gd name="connsiteX17" fmla="*/ 5962 w 10000"/>
              <a:gd name="connsiteY17" fmla="*/ 667 h 7818"/>
              <a:gd name="connsiteX18" fmla="*/ 5534 w 10000"/>
              <a:gd name="connsiteY18" fmla="*/ 675 h 7818"/>
              <a:gd name="connsiteX19" fmla="*/ 5120 w 10000"/>
              <a:gd name="connsiteY19" fmla="*/ 675 h 7818"/>
              <a:gd name="connsiteX20" fmla="*/ 4709 w 10000"/>
              <a:gd name="connsiteY20" fmla="*/ 675 h 7818"/>
              <a:gd name="connsiteX21" fmla="*/ 4311 w 10000"/>
              <a:gd name="connsiteY21" fmla="*/ 660 h 7818"/>
              <a:gd name="connsiteX22" fmla="*/ 3923 w 10000"/>
              <a:gd name="connsiteY22" fmla="*/ 636 h 7818"/>
              <a:gd name="connsiteX23" fmla="*/ 3548 w 10000"/>
              <a:gd name="connsiteY23" fmla="*/ 605 h 7818"/>
              <a:gd name="connsiteX24" fmla="*/ 3187 w 10000"/>
              <a:gd name="connsiteY24" fmla="*/ 574 h 7818"/>
              <a:gd name="connsiteX25" fmla="*/ 2840 w 10000"/>
              <a:gd name="connsiteY25" fmla="*/ 535 h 7818"/>
              <a:gd name="connsiteX26" fmla="*/ 2505 w 10000"/>
              <a:gd name="connsiteY26" fmla="*/ 497 h 7818"/>
              <a:gd name="connsiteX27" fmla="*/ 2192 w 10000"/>
              <a:gd name="connsiteY27" fmla="*/ 451 h 7818"/>
              <a:gd name="connsiteX28" fmla="*/ 1889 w 10000"/>
              <a:gd name="connsiteY28" fmla="*/ 404 h 7818"/>
              <a:gd name="connsiteX29" fmla="*/ 1346 w 10000"/>
              <a:gd name="connsiteY29" fmla="*/ 302 h 7818"/>
              <a:gd name="connsiteX30" fmla="*/ 882 w 10000"/>
              <a:gd name="connsiteY30" fmla="*/ 209 h 7818"/>
              <a:gd name="connsiteX31" fmla="*/ 511 w 10000"/>
              <a:gd name="connsiteY31" fmla="*/ 132 h 7818"/>
              <a:gd name="connsiteX32" fmla="*/ 234 w 10000"/>
              <a:gd name="connsiteY32" fmla="*/ 62 h 7818"/>
              <a:gd name="connsiteX33" fmla="*/ 0 w 10000"/>
              <a:gd name="connsiteY33" fmla="*/ 0 h 7818"/>
              <a:gd name="connsiteX34" fmla="*/ 0 w 10000"/>
              <a:gd name="connsiteY34" fmla="*/ 0 h 7818"/>
              <a:gd name="connsiteX0" fmla="*/ 0 w 10000"/>
              <a:gd name="connsiteY0" fmla="*/ 0 h 10000"/>
              <a:gd name="connsiteX1" fmla="*/ 0 w 10000"/>
              <a:gd name="connsiteY1" fmla="*/ 1608 h 10000"/>
              <a:gd name="connsiteX2" fmla="*/ 0 w 10000"/>
              <a:gd name="connsiteY2" fmla="*/ 6393 h 10000"/>
              <a:gd name="connsiteX3" fmla="*/ 0 w 10000"/>
              <a:gd name="connsiteY3" fmla="*/ 6416 h 10000"/>
              <a:gd name="connsiteX4" fmla="*/ 10000 w 10000"/>
              <a:gd name="connsiteY4" fmla="*/ 6392 h 10000"/>
              <a:gd name="connsiteX5" fmla="*/ 9990 w 10000"/>
              <a:gd name="connsiteY5" fmla="*/ 9886 h 10000"/>
              <a:gd name="connsiteX6" fmla="*/ 9990 w 10000"/>
              <a:gd name="connsiteY6" fmla="*/ 1608 h 10000"/>
              <a:gd name="connsiteX7" fmla="*/ 9990 w 10000"/>
              <a:gd name="connsiteY7" fmla="*/ 0 h 10000"/>
              <a:gd name="connsiteX8" fmla="*/ 9990 w 10000"/>
              <a:gd name="connsiteY8" fmla="*/ 0 h 10000"/>
              <a:gd name="connsiteX9" fmla="*/ 9534 w 10000"/>
              <a:gd name="connsiteY9" fmla="*/ 169 h 10000"/>
              <a:gd name="connsiteX10" fmla="*/ 9084 w 10000"/>
              <a:gd name="connsiteY10" fmla="*/ 318 h 10000"/>
              <a:gd name="connsiteX11" fmla="*/ 8628 w 10000"/>
              <a:gd name="connsiteY11" fmla="*/ 446 h 10000"/>
              <a:gd name="connsiteX12" fmla="*/ 8177 w 10000"/>
              <a:gd name="connsiteY12" fmla="*/ 565 h 10000"/>
              <a:gd name="connsiteX13" fmla="*/ 7726 w 10000"/>
              <a:gd name="connsiteY13" fmla="*/ 656 h 10000"/>
              <a:gd name="connsiteX14" fmla="*/ 7279 w 10000"/>
              <a:gd name="connsiteY14" fmla="*/ 725 h 10000"/>
              <a:gd name="connsiteX15" fmla="*/ 6832 w 10000"/>
              <a:gd name="connsiteY15" fmla="*/ 784 h 10000"/>
              <a:gd name="connsiteX16" fmla="*/ 6393 w 10000"/>
              <a:gd name="connsiteY16" fmla="*/ 824 h 10000"/>
              <a:gd name="connsiteX17" fmla="*/ 5962 w 10000"/>
              <a:gd name="connsiteY17" fmla="*/ 853 h 10000"/>
              <a:gd name="connsiteX18" fmla="*/ 5534 w 10000"/>
              <a:gd name="connsiteY18" fmla="*/ 863 h 10000"/>
              <a:gd name="connsiteX19" fmla="*/ 5120 w 10000"/>
              <a:gd name="connsiteY19" fmla="*/ 863 h 10000"/>
              <a:gd name="connsiteX20" fmla="*/ 4709 w 10000"/>
              <a:gd name="connsiteY20" fmla="*/ 863 h 10000"/>
              <a:gd name="connsiteX21" fmla="*/ 4311 w 10000"/>
              <a:gd name="connsiteY21" fmla="*/ 844 h 10000"/>
              <a:gd name="connsiteX22" fmla="*/ 3923 w 10000"/>
              <a:gd name="connsiteY22" fmla="*/ 814 h 10000"/>
              <a:gd name="connsiteX23" fmla="*/ 3548 w 10000"/>
              <a:gd name="connsiteY23" fmla="*/ 774 h 10000"/>
              <a:gd name="connsiteX24" fmla="*/ 3187 w 10000"/>
              <a:gd name="connsiteY24" fmla="*/ 734 h 10000"/>
              <a:gd name="connsiteX25" fmla="*/ 2840 w 10000"/>
              <a:gd name="connsiteY25" fmla="*/ 684 h 10000"/>
              <a:gd name="connsiteX26" fmla="*/ 2505 w 10000"/>
              <a:gd name="connsiteY26" fmla="*/ 636 h 10000"/>
              <a:gd name="connsiteX27" fmla="*/ 2192 w 10000"/>
              <a:gd name="connsiteY27" fmla="*/ 577 h 10000"/>
              <a:gd name="connsiteX28" fmla="*/ 1889 w 10000"/>
              <a:gd name="connsiteY28" fmla="*/ 517 h 10000"/>
              <a:gd name="connsiteX29" fmla="*/ 1346 w 10000"/>
              <a:gd name="connsiteY29" fmla="*/ 386 h 10000"/>
              <a:gd name="connsiteX30" fmla="*/ 882 w 10000"/>
              <a:gd name="connsiteY30" fmla="*/ 267 h 10000"/>
              <a:gd name="connsiteX31" fmla="*/ 511 w 10000"/>
              <a:gd name="connsiteY31" fmla="*/ 169 h 10000"/>
              <a:gd name="connsiteX32" fmla="*/ 234 w 10000"/>
              <a:gd name="connsiteY32" fmla="*/ 79 h 10000"/>
              <a:gd name="connsiteX33" fmla="*/ 0 w 10000"/>
              <a:gd name="connsiteY33" fmla="*/ 0 h 10000"/>
              <a:gd name="connsiteX34" fmla="*/ 0 w 10000"/>
              <a:gd name="connsiteY34" fmla="*/ 0 h 10000"/>
              <a:gd name="connsiteX0" fmla="*/ 0 w 10000"/>
              <a:gd name="connsiteY0" fmla="*/ 0 h 6669"/>
              <a:gd name="connsiteX1" fmla="*/ 0 w 10000"/>
              <a:gd name="connsiteY1" fmla="*/ 1608 h 6669"/>
              <a:gd name="connsiteX2" fmla="*/ 0 w 10000"/>
              <a:gd name="connsiteY2" fmla="*/ 6393 h 6669"/>
              <a:gd name="connsiteX3" fmla="*/ 0 w 10000"/>
              <a:gd name="connsiteY3" fmla="*/ 6416 h 6669"/>
              <a:gd name="connsiteX4" fmla="*/ 10000 w 10000"/>
              <a:gd name="connsiteY4" fmla="*/ 6392 h 6669"/>
              <a:gd name="connsiteX5" fmla="*/ 10000 w 10000"/>
              <a:gd name="connsiteY5" fmla="*/ 6393 h 6669"/>
              <a:gd name="connsiteX6" fmla="*/ 9990 w 10000"/>
              <a:gd name="connsiteY6" fmla="*/ 1608 h 6669"/>
              <a:gd name="connsiteX7" fmla="*/ 9990 w 10000"/>
              <a:gd name="connsiteY7" fmla="*/ 0 h 6669"/>
              <a:gd name="connsiteX8" fmla="*/ 9990 w 10000"/>
              <a:gd name="connsiteY8" fmla="*/ 0 h 6669"/>
              <a:gd name="connsiteX9" fmla="*/ 9534 w 10000"/>
              <a:gd name="connsiteY9" fmla="*/ 169 h 6669"/>
              <a:gd name="connsiteX10" fmla="*/ 9084 w 10000"/>
              <a:gd name="connsiteY10" fmla="*/ 318 h 6669"/>
              <a:gd name="connsiteX11" fmla="*/ 8628 w 10000"/>
              <a:gd name="connsiteY11" fmla="*/ 446 h 6669"/>
              <a:gd name="connsiteX12" fmla="*/ 8177 w 10000"/>
              <a:gd name="connsiteY12" fmla="*/ 565 h 6669"/>
              <a:gd name="connsiteX13" fmla="*/ 7726 w 10000"/>
              <a:gd name="connsiteY13" fmla="*/ 656 h 6669"/>
              <a:gd name="connsiteX14" fmla="*/ 7279 w 10000"/>
              <a:gd name="connsiteY14" fmla="*/ 725 h 6669"/>
              <a:gd name="connsiteX15" fmla="*/ 6832 w 10000"/>
              <a:gd name="connsiteY15" fmla="*/ 784 h 6669"/>
              <a:gd name="connsiteX16" fmla="*/ 6393 w 10000"/>
              <a:gd name="connsiteY16" fmla="*/ 824 h 6669"/>
              <a:gd name="connsiteX17" fmla="*/ 5962 w 10000"/>
              <a:gd name="connsiteY17" fmla="*/ 853 h 6669"/>
              <a:gd name="connsiteX18" fmla="*/ 5534 w 10000"/>
              <a:gd name="connsiteY18" fmla="*/ 863 h 6669"/>
              <a:gd name="connsiteX19" fmla="*/ 5120 w 10000"/>
              <a:gd name="connsiteY19" fmla="*/ 863 h 6669"/>
              <a:gd name="connsiteX20" fmla="*/ 4709 w 10000"/>
              <a:gd name="connsiteY20" fmla="*/ 863 h 6669"/>
              <a:gd name="connsiteX21" fmla="*/ 4311 w 10000"/>
              <a:gd name="connsiteY21" fmla="*/ 844 h 6669"/>
              <a:gd name="connsiteX22" fmla="*/ 3923 w 10000"/>
              <a:gd name="connsiteY22" fmla="*/ 814 h 6669"/>
              <a:gd name="connsiteX23" fmla="*/ 3548 w 10000"/>
              <a:gd name="connsiteY23" fmla="*/ 774 h 6669"/>
              <a:gd name="connsiteX24" fmla="*/ 3187 w 10000"/>
              <a:gd name="connsiteY24" fmla="*/ 734 h 6669"/>
              <a:gd name="connsiteX25" fmla="*/ 2840 w 10000"/>
              <a:gd name="connsiteY25" fmla="*/ 684 h 6669"/>
              <a:gd name="connsiteX26" fmla="*/ 2505 w 10000"/>
              <a:gd name="connsiteY26" fmla="*/ 636 h 6669"/>
              <a:gd name="connsiteX27" fmla="*/ 2192 w 10000"/>
              <a:gd name="connsiteY27" fmla="*/ 577 h 6669"/>
              <a:gd name="connsiteX28" fmla="*/ 1889 w 10000"/>
              <a:gd name="connsiteY28" fmla="*/ 517 h 6669"/>
              <a:gd name="connsiteX29" fmla="*/ 1346 w 10000"/>
              <a:gd name="connsiteY29" fmla="*/ 386 h 6669"/>
              <a:gd name="connsiteX30" fmla="*/ 882 w 10000"/>
              <a:gd name="connsiteY30" fmla="*/ 267 h 6669"/>
              <a:gd name="connsiteX31" fmla="*/ 511 w 10000"/>
              <a:gd name="connsiteY31" fmla="*/ 169 h 6669"/>
              <a:gd name="connsiteX32" fmla="*/ 234 w 10000"/>
              <a:gd name="connsiteY32" fmla="*/ 79 h 6669"/>
              <a:gd name="connsiteX33" fmla="*/ 0 w 10000"/>
              <a:gd name="connsiteY33" fmla="*/ 0 h 6669"/>
              <a:gd name="connsiteX34" fmla="*/ 0 w 10000"/>
              <a:gd name="connsiteY34" fmla="*/ 0 h 6669"/>
              <a:gd name="connsiteX0" fmla="*/ 0 w 10000"/>
              <a:gd name="connsiteY0" fmla="*/ 0 h 9621"/>
              <a:gd name="connsiteX1" fmla="*/ 0 w 10000"/>
              <a:gd name="connsiteY1" fmla="*/ 2411 h 9621"/>
              <a:gd name="connsiteX2" fmla="*/ 0 w 10000"/>
              <a:gd name="connsiteY2" fmla="*/ 9586 h 9621"/>
              <a:gd name="connsiteX3" fmla="*/ 0 w 10000"/>
              <a:gd name="connsiteY3" fmla="*/ 9621 h 9621"/>
              <a:gd name="connsiteX4" fmla="*/ 10000 w 10000"/>
              <a:gd name="connsiteY4" fmla="*/ 9585 h 9621"/>
              <a:gd name="connsiteX5" fmla="*/ 10000 w 10000"/>
              <a:gd name="connsiteY5" fmla="*/ 9586 h 9621"/>
              <a:gd name="connsiteX6" fmla="*/ 9990 w 10000"/>
              <a:gd name="connsiteY6" fmla="*/ 2411 h 9621"/>
              <a:gd name="connsiteX7" fmla="*/ 9990 w 10000"/>
              <a:gd name="connsiteY7" fmla="*/ 0 h 9621"/>
              <a:gd name="connsiteX8" fmla="*/ 9990 w 10000"/>
              <a:gd name="connsiteY8" fmla="*/ 0 h 9621"/>
              <a:gd name="connsiteX9" fmla="*/ 9534 w 10000"/>
              <a:gd name="connsiteY9" fmla="*/ 253 h 9621"/>
              <a:gd name="connsiteX10" fmla="*/ 9084 w 10000"/>
              <a:gd name="connsiteY10" fmla="*/ 477 h 9621"/>
              <a:gd name="connsiteX11" fmla="*/ 8628 w 10000"/>
              <a:gd name="connsiteY11" fmla="*/ 669 h 9621"/>
              <a:gd name="connsiteX12" fmla="*/ 8177 w 10000"/>
              <a:gd name="connsiteY12" fmla="*/ 847 h 9621"/>
              <a:gd name="connsiteX13" fmla="*/ 7726 w 10000"/>
              <a:gd name="connsiteY13" fmla="*/ 984 h 9621"/>
              <a:gd name="connsiteX14" fmla="*/ 7279 w 10000"/>
              <a:gd name="connsiteY14" fmla="*/ 1087 h 9621"/>
              <a:gd name="connsiteX15" fmla="*/ 6832 w 10000"/>
              <a:gd name="connsiteY15" fmla="*/ 1176 h 9621"/>
              <a:gd name="connsiteX16" fmla="*/ 6393 w 10000"/>
              <a:gd name="connsiteY16" fmla="*/ 1236 h 9621"/>
              <a:gd name="connsiteX17" fmla="*/ 5962 w 10000"/>
              <a:gd name="connsiteY17" fmla="*/ 1279 h 9621"/>
              <a:gd name="connsiteX18" fmla="*/ 5534 w 10000"/>
              <a:gd name="connsiteY18" fmla="*/ 1294 h 9621"/>
              <a:gd name="connsiteX19" fmla="*/ 5120 w 10000"/>
              <a:gd name="connsiteY19" fmla="*/ 1294 h 9621"/>
              <a:gd name="connsiteX20" fmla="*/ 4709 w 10000"/>
              <a:gd name="connsiteY20" fmla="*/ 1294 h 9621"/>
              <a:gd name="connsiteX21" fmla="*/ 4311 w 10000"/>
              <a:gd name="connsiteY21" fmla="*/ 1266 h 9621"/>
              <a:gd name="connsiteX22" fmla="*/ 3923 w 10000"/>
              <a:gd name="connsiteY22" fmla="*/ 1221 h 9621"/>
              <a:gd name="connsiteX23" fmla="*/ 3548 w 10000"/>
              <a:gd name="connsiteY23" fmla="*/ 1161 h 9621"/>
              <a:gd name="connsiteX24" fmla="*/ 3187 w 10000"/>
              <a:gd name="connsiteY24" fmla="*/ 1101 h 9621"/>
              <a:gd name="connsiteX25" fmla="*/ 2840 w 10000"/>
              <a:gd name="connsiteY25" fmla="*/ 1026 h 9621"/>
              <a:gd name="connsiteX26" fmla="*/ 2505 w 10000"/>
              <a:gd name="connsiteY26" fmla="*/ 954 h 9621"/>
              <a:gd name="connsiteX27" fmla="*/ 2192 w 10000"/>
              <a:gd name="connsiteY27" fmla="*/ 865 h 9621"/>
              <a:gd name="connsiteX28" fmla="*/ 1889 w 10000"/>
              <a:gd name="connsiteY28" fmla="*/ 775 h 9621"/>
              <a:gd name="connsiteX29" fmla="*/ 1346 w 10000"/>
              <a:gd name="connsiteY29" fmla="*/ 579 h 9621"/>
              <a:gd name="connsiteX30" fmla="*/ 882 w 10000"/>
              <a:gd name="connsiteY30" fmla="*/ 400 h 9621"/>
              <a:gd name="connsiteX31" fmla="*/ 511 w 10000"/>
              <a:gd name="connsiteY31" fmla="*/ 253 h 9621"/>
              <a:gd name="connsiteX32" fmla="*/ 234 w 10000"/>
              <a:gd name="connsiteY32" fmla="*/ 118 h 9621"/>
              <a:gd name="connsiteX33" fmla="*/ 0 w 10000"/>
              <a:gd name="connsiteY33" fmla="*/ 0 h 9621"/>
              <a:gd name="connsiteX34" fmla="*/ 0 w 10000"/>
              <a:gd name="connsiteY34" fmla="*/ 0 h 96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10000" h="9621">
                <a:moveTo>
                  <a:pt x="0" y="0"/>
                </a:moveTo>
                <a:lnTo>
                  <a:pt x="0" y="2411"/>
                </a:lnTo>
                <a:lnTo>
                  <a:pt x="0" y="9586"/>
                </a:lnTo>
                <a:lnTo>
                  <a:pt x="0" y="9621"/>
                </a:lnTo>
                <a:lnTo>
                  <a:pt x="10000" y="9585"/>
                </a:lnTo>
                <a:cubicBezTo>
                  <a:pt x="9997" y="8144"/>
                  <a:pt x="10003" y="9571"/>
                  <a:pt x="10000" y="9586"/>
                </a:cubicBezTo>
                <a:cubicBezTo>
                  <a:pt x="9997" y="7194"/>
                  <a:pt x="9993" y="4803"/>
                  <a:pt x="9990" y="2411"/>
                </a:cubicBezTo>
                <a:lnTo>
                  <a:pt x="9990" y="0"/>
                </a:lnTo>
                <a:lnTo>
                  <a:pt x="9990" y="0"/>
                </a:lnTo>
                <a:lnTo>
                  <a:pt x="9534" y="253"/>
                </a:lnTo>
                <a:lnTo>
                  <a:pt x="9084" y="477"/>
                </a:lnTo>
                <a:lnTo>
                  <a:pt x="8628" y="669"/>
                </a:lnTo>
                <a:lnTo>
                  <a:pt x="8177" y="847"/>
                </a:lnTo>
                <a:lnTo>
                  <a:pt x="7726" y="984"/>
                </a:lnTo>
                <a:lnTo>
                  <a:pt x="7279" y="1087"/>
                </a:lnTo>
                <a:lnTo>
                  <a:pt x="6832" y="1176"/>
                </a:lnTo>
                <a:lnTo>
                  <a:pt x="6393" y="1236"/>
                </a:lnTo>
                <a:lnTo>
                  <a:pt x="5962" y="1279"/>
                </a:lnTo>
                <a:lnTo>
                  <a:pt x="5534" y="1294"/>
                </a:lnTo>
                <a:lnTo>
                  <a:pt x="5120" y="1294"/>
                </a:lnTo>
                <a:lnTo>
                  <a:pt x="4709" y="1294"/>
                </a:lnTo>
                <a:lnTo>
                  <a:pt x="4311" y="1266"/>
                </a:lnTo>
                <a:lnTo>
                  <a:pt x="3923" y="1221"/>
                </a:lnTo>
                <a:lnTo>
                  <a:pt x="3548" y="1161"/>
                </a:lnTo>
                <a:lnTo>
                  <a:pt x="3187" y="1101"/>
                </a:lnTo>
                <a:lnTo>
                  <a:pt x="2840" y="1026"/>
                </a:lnTo>
                <a:lnTo>
                  <a:pt x="2505" y="954"/>
                </a:lnTo>
                <a:lnTo>
                  <a:pt x="2192" y="865"/>
                </a:lnTo>
                <a:lnTo>
                  <a:pt x="1889" y="775"/>
                </a:lnTo>
                <a:lnTo>
                  <a:pt x="1346" y="579"/>
                </a:lnTo>
                <a:lnTo>
                  <a:pt x="882" y="400"/>
                </a:lnTo>
                <a:lnTo>
                  <a:pt x="511" y="253"/>
                </a:lnTo>
                <a:lnTo>
                  <a:pt x="234" y="118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4961454"/>
            <a:ext cx="642200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66441" y="685800"/>
            <a:ext cx="6422004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0" y="5528192"/>
            <a:ext cx="6422004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03/12/1434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="" xmlns:p14="http://schemas.microsoft.com/office/powerpoint/2010/main" val="29407978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Freeform 5"/>
          <p:cNvSpPr>
            <a:spLocks/>
          </p:cNvSpPr>
          <p:nvPr/>
        </p:nvSpPr>
        <p:spPr bwMode="auto">
          <a:xfrm rot="21010068">
            <a:off x="6359946" y="2780895"/>
            <a:ext cx="2377690" cy="317748"/>
          </a:xfrm>
          <a:custGeom>
            <a:avLst/>
            <a:gdLst>
              <a:gd name="T0" fmla="*/ 0 w 7104"/>
              <a:gd name="T1" fmla="*/ 0 h 2856"/>
              <a:gd name="T2" fmla="*/ 0 w 7104"/>
              <a:gd name="T3" fmla="*/ 2856 h 2856"/>
              <a:gd name="T4" fmla="*/ 7104 w 7104"/>
              <a:gd name="T5" fmla="*/ 2856 h 2856"/>
              <a:gd name="T6" fmla="*/ 7104 w 7104"/>
              <a:gd name="T7" fmla="*/ 1 h 2856"/>
              <a:gd name="T8" fmla="*/ 7104 w 7104"/>
              <a:gd name="T9" fmla="*/ 1 h 2856"/>
              <a:gd name="T10" fmla="*/ 6943 w 7104"/>
              <a:gd name="T11" fmla="*/ 26 h 2856"/>
              <a:gd name="T12" fmla="*/ 6782 w 7104"/>
              <a:gd name="T13" fmla="*/ 50 h 2856"/>
              <a:gd name="T14" fmla="*/ 6621 w 7104"/>
              <a:gd name="T15" fmla="*/ 73 h 2856"/>
              <a:gd name="T16" fmla="*/ 6459 w 7104"/>
              <a:gd name="T17" fmla="*/ 93 h 2856"/>
              <a:gd name="T18" fmla="*/ 6298 w 7104"/>
              <a:gd name="T19" fmla="*/ 113 h 2856"/>
              <a:gd name="T20" fmla="*/ 6136 w 7104"/>
              <a:gd name="T21" fmla="*/ 132 h 2856"/>
              <a:gd name="T22" fmla="*/ 5976 w 7104"/>
              <a:gd name="T23" fmla="*/ 148 h 2856"/>
              <a:gd name="T24" fmla="*/ 5814 w 7104"/>
              <a:gd name="T25" fmla="*/ 163 h 2856"/>
              <a:gd name="T26" fmla="*/ 5653 w 7104"/>
              <a:gd name="T27" fmla="*/ 177 h 2856"/>
              <a:gd name="T28" fmla="*/ 5494 w 7104"/>
              <a:gd name="T29" fmla="*/ 189 h 2856"/>
              <a:gd name="T30" fmla="*/ 5334 w 7104"/>
              <a:gd name="T31" fmla="*/ 201 h 2856"/>
              <a:gd name="T32" fmla="*/ 5175 w 7104"/>
              <a:gd name="T33" fmla="*/ 211 h 2856"/>
              <a:gd name="T34" fmla="*/ 5017 w 7104"/>
              <a:gd name="T35" fmla="*/ 219 h 2856"/>
              <a:gd name="T36" fmla="*/ 4859 w 7104"/>
              <a:gd name="T37" fmla="*/ 227 h 2856"/>
              <a:gd name="T38" fmla="*/ 4703 w 7104"/>
              <a:gd name="T39" fmla="*/ 234 h 2856"/>
              <a:gd name="T40" fmla="*/ 4548 w 7104"/>
              <a:gd name="T41" fmla="*/ 239 h 2856"/>
              <a:gd name="T42" fmla="*/ 4393 w 7104"/>
              <a:gd name="T43" fmla="*/ 243 h 2856"/>
              <a:gd name="T44" fmla="*/ 4240 w 7104"/>
              <a:gd name="T45" fmla="*/ 247 h 2856"/>
              <a:gd name="T46" fmla="*/ 4088 w 7104"/>
              <a:gd name="T47" fmla="*/ 249 h 2856"/>
              <a:gd name="T48" fmla="*/ 3937 w 7104"/>
              <a:gd name="T49" fmla="*/ 251 h 2856"/>
              <a:gd name="T50" fmla="*/ 3788 w 7104"/>
              <a:gd name="T51" fmla="*/ 252 h 2856"/>
              <a:gd name="T52" fmla="*/ 3640 w 7104"/>
              <a:gd name="T53" fmla="*/ 251 h 2856"/>
              <a:gd name="T54" fmla="*/ 3494 w 7104"/>
              <a:gd name="T55" fmla="*/ 251 h 2856"/>
              <a:gd name="T56" fmla="*/ 3349 w 7104"/>
              <a:gd name="T57" fmla="*/ 249 h 2856"/>
              <a:gd name="T58" fmla="*/ 3207 w 7104"/>
              <a:gd name="T59" fmla="*/ 246 h 2856"/>
              <a:gd name="T60" fmla="*/ 3066 w 7104"/>
              <a:gd name="T61" fmla="*/ 243 h 2856"/>
              <a:gd name="T62" fmla="*/ 2928 w 7104"/>
              <a:gd name="T63" fmla="*/ 240 h 2856"/>
              <a:gd name="T64" fmla="*/ 2791 w 7104"/>
              <a:gd name="T65" fmla="*/ 235 h 2856"/>
              <a:gd name="T66" fmla="*/ 2656 w 7104"/>
              <a:gd name="T67" fmla="*/ 230 h 2856"/>
              <a:gd name="T68" fmla="*/ 2524 w 7104"/>
              <a:gd name="T69" fmla="*/ 225 h 2856"/>
              <a:gd name="T70" fmla="*/ 2266 w 7104"/>
              <a:gd name="T71" fmla="*/ 212 h 2856"/>
              <a:gd name="T72" fmla="*/ 2019 w 7104"/>
              <a:gd name="T73" fmla="*/ 198 h 2856"/>
              <a:gd name="T74" fmla="*/ 1782 w 7104"/>
              <a:gd name="T75" fmla="*/ 183 h 2856"/>
              <a:gd name="T76" fmla="*/ 1557 w 7104"/>
              <a:gd name="T77" fmla="*/ 167 h 2856"/>
              <a:gd name="T78" fmla="*/ 1343 w 7104"/>
              <a:gd name="T79" fmla="*/ 150 h 2856"/>
              <a:gd name="T80" fmla="*/ 1144 w 7104"/>
              <a:gd name="T81" fmla="*/ 132 h 2856"/>
              <a:gd name="T82" fmla="*/ 957 w 7104"/>
              <a:gd name="T83" fmla="*/ 114 h 2856"/>
              <a:gd name="T84" fmla="*/ 785 w 7104"/>
              <a:gd name="T85" fmla="*/ 96 h 2856"/>
              <a:gd name="T86" fmla="*/ 627 w 7104"/>
              <a:gd name="T87" fmla="*/ 79 h 2856"/>
              <a:gd name="T88" fmla="*/ 487 w 7104"/>
              <a:gd name="T89" fmla="*/ 63 h 2856"/>
              <a:gd name="T90" fmla="*/ 361 w 7104"/>
              <a:gd name="T91" fmla="*/ 48 h 2856"/>
              <a:gd name="T92" fmla="*/ 254 w 7104"/>
              <a:gd name="T93" fmla="*/ 35 h 2856"/>
              <a:gd name="T94" fmla="*/ 165 w 7104"/>
              <a:gd name="T95" fmla="*/ 23 h 2856"/>
              <a:gd name="T96" fmla="*/ 42 w 7104"/>
              <a:gd name="T97" fmla="*/ 6 h 2856"/>
              <a:gd name="T98" fmla="*/ 0 w 7104"/>
              <a:gd name="T99" fmla="*/ 0 h 2856"/>
              <a:gd name="T100" fmla="*/ 0 w 7104"/>
              <a:gd name="T101" fmla="*/ 0 h 2856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508 w 10000"/>
              <a:gd name="connsiteY36" fmla="*/ 641 h 10000"/>
              <a:gd name="connsiteX37" fmla="*/ 2192 w 10000"/>
              <a:gd name="connsiteY37" fmla="*/ 585 h 10000"/>
              <a:gd name="connsiteX38" fmla="*/ 1890 w 10000"/>
              <a:gd name="connsiteY38" fmla="*/ 525 h 10000"/>
              <a:gd name="connsiteX39" fmla="*/ 1610 w 10000"/>
              <a:gd name="connsiteY39" fmla="*/ 462 h 10000"/>
              <a:gd name="connsiteX40" fmla="*/ 1347 w 10000"/>
              <a:gd name="connsiteY40" fmla="*/ 399 h 10000"/>
              <a:gd name="connsiteX41" fmla="*/ 1105 w 10000"/>
              <a:gd name="connsiteY41" fmla="*/ 336 h 10000"/>
              <a:gd name="connsiteX42" fmla="*/ 883 w 10000"/>
              <a:gd name="connsiteY42" fmla="*/ 277 h 10000"/>
              <a:gd name="connsiteX43" fmla="*/ 686 w 10000"/>
              <a:gd name="connsiteY43" fmla="*/ 221 h 10000"/>
              <a:gd name="connsiteX44" fmla="*/ 508 w 10000"/>
              <a:gd name="connsiteY44" fmla="*/ 168 h 10000"/>
              <a:gd name="connsiteX45" fmla="*/ 358 w 10000"/>
              <a:gd name="connsiteY45" fmla="*/ 123 h 10000"/>
              <a:gd name="connsiteX46" fmla="*/ 232 w 10000"/>
              <a:gd name="connsiteY46" fmla="*/ 81 h 10000"/>
              <a:gd name="connsiteX47" fmla="*/ 59 w 10000"/>
              <a:gd name="connsiteY47" fmla="*/ 21 h 10000"/>
              <a:gd name="connsiteX48" fmla="*/ 0 w 10000"/>
              <a:gd name="connsiteY48" fmla="*/ 0 h 10000"/>
              <a:gd name="connsiteX49" fmla="*/ 0 w 10000"/>
              <a:gd name="connsiteY49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192 w 10000"/>
              <a:gd name="connsiteY36" fmla="*/ 585 h 10000"/>
              <a:gd name="connsiteX37" fmla="*/ 1890 w 10000"/>
              <a:gd name="connsiteY37" fmla="*/ 525 h 10000"/>
              <a:gd name="connsiteX38" fmla="*/ 1610 w 10000"/>
              <a:gd name="connsiteY38" fmla="*/ 462 h 10000"/>
              <a:gd name="connsiteX39" fmla="*/ 1347 w 10000"/>
              <a:gd name="connsiteY39" fmla="*/ 399 h 10000"/>
              <a:gd name="connsiteX40" fmla="*/ 1105 w 10000"/>
              <a:gd name="connsiteY40" fmla="*/ 336 h 10000"/>
              <a:gd name="connsiteX41" fmla="*/ 883 w 10000"/>
              <a:gd name="connsiteY41" fmla="*/ 277 h 10000"/>
              <a:gd name="connsiteX42" fmla="*/ 686 w 10000"/>
              <a:gd name="connsiteY42" fmla="*/ 221 h 10000"/>
              <a:gd name="connsiteX43" fmla="*/ 508 w 10000"/>
              <a:gd name="connsiteY43" fmla="*/ 168 h 10000"/>
              <a:gd name="connsiteX44" fmla="*/ 358 w 10000"/>
              <a:gd name="connsiteY44" fmla="*/ 123 h 10000"/>
              <a:gd name="connsiteX45" fmla="*/ 232 w 10000"/>
              <a:gd name="connsiteY45" fmla="*/ 81 h 10000"/>
              <a:gd name="connsiteX46" fmla="*/ 59 w 10000"/>
              <a:gd name="connsiteY46" fmla="*/ 21 h 10000"/>
              <a:gd name="connsiteX47" fmla="*/ 0 w 10000"/>
              <a:gd name="connsiteY47" fmla="*/ 0 h 10000"/>
              <a:gd name="connsiteX48" fmla="*/ 0 w 10000"/>
              <a:gd name="connsiteY48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890 w 10000"/>
              <a:gd name="connsiteY36" fmla="*/ 525 h 10000"/>
              <a:gd name="connsiteX37" fmla="*/ 1610 w 10000"/>
              <a:gd name="connsiteY37" fmla="*/ 462 h 10000"/>
              <a:gd name="connsiteX38" fmla="*/ 1347 w 10000"/>
              <a:gd name="connsiteY38" fmla="*/ 399 h 10000"/>
              <a:gd name="connsiteX39" fmla="*/ 1105 w 10000"/>
              <a:gd name="connsiteY39" fmla="*/ 336 h 10000"/>
              <a:gd name="connsiteX40" fmla="*/ 883 w 10000"/>
              <a:gd name="connsiteY40" fmla="*/ 277 h 10000"/>
              <a:gd name="connsiteX41" fmla="*/ 686 w 10000"/>
              <a:gd name="connsiteY41" fmla="*/ 221 h 10000"/>
              <a:gd name="connsiteX42" fmla="*/ 508 w 10000"/>
              <a:gd name="connsiteY42" fmla="*/ 168 h 10000"/>
              <a:gd name="connsiteX43" fmla="*/ 358 w 10000"/>
              <a:gd name="connsiteY43" fmla="*/ 123 h 10000"/>
              <a:gd name="connsiteX44" fmla="*/ 232 w 10000"/>
              <a:gd name="connsiteY44" fmla="*/ 81 h 10000"/>
              <a:gd name="connsiteX45" fmla="*/ 59 w 10000"/>
              <a:gd name="connsiteY45" fmla="*/ 21 h 10000"/>
              <a:gd name="connsiteX46" fmla="*/ 0 w 10000"/>
              <a:gd name="connsiteY46" fmla="*/ 0 h 10000"/>
              <a:gd name="connsiteX47" fmla="*/ 0 w 10000"/>
              <a:gd name="connsiteY47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610 w 10000"/>
              <a:gd name="connsiteY36" fmla="*/ 462 h 10000"/>
              <a:gd name="connsiteX37" fmla="*/ 1347 w 10000"/>
              <a:gd name="connsiteY37" fmla="*/ 399 h 10000"/>
              <a:gd name="connsiteX38" fmla="*/ 1105 w 10000"/>
              <a:gd name="connsiteY38" fmla="*/ 336 h 10000"/>
              <a:gd name="connsiteX39" fmla="*/ 883 w 10000"/>
              <a:gd name="connsiteY39" fmla="*/ 277 h 10000"/>
              <a:gd name="connsiteX40" fmla="*/ 686 w 10000"/>
              <a:gd name="connsiteY40" fmla="*/ 221 h 10000"/>
              <a:gd name="connsiteX41" fmla="*/ 508 w 10000"/>
              <a:gd name="connsiteY41" fmla="*/ 168 h 10000"/>
              <a:gd name="connsiteX42" fmla="*/ 358 w 10000"/>
              <a:gd name="connsiteY42" fmla="*/ 123 h 10000"/>
              <a:gd name="connsiteX43" fmla="*/ 232 w 10000"/>
              <a:gd name="connsiteY43" fmla="*/ 81 h 10000"/>
              <a:gd name="connsiteX44" fmla="*/ 59 w 10000"/>
              <a:gd name="connsiteY44" fmla="*/ 21 h 10000"/>
              <a:gd name="connsiteX45" fmla="*/ 0 w 10000"/>
              <a:gd name="connsiteY45" fmla="*/ 0 h 10000"/>
              <a:gd name="connsiteX46" fmla="*/ 0 w 10000"/>
              <a:gd name="connsiteY46" fmla="*/ 0 h 10000"/>
              <a:gd name="connsiteX0" fmla="*/ 0 w 10000"/>
              <a:gd name="connsiteY0" fmla="*/ 0 h 10000"/>
              <a:gd name="connsiteX1" fmla="*/ 10000 w 10000"/>
              <a:gd name="connsiteY1" fmla="*/ 10000 h 10000"/>
              <a:gd name="connsiteX2" fmla="*/ 10000 w 10000"/>
              <a:gd name="connsiteY2" fmla="*/ 4 h 10000"/>
              <a:gd name="connsiteX3" fmla="*/ 10000 w 10000"/>
              <a:gd name="connsiteY3" fmla="*/ 4 h 10000"/>
              <a:gd name="connsiteX4" fmla="*/ 9773 w 10000"/>
              <a:gd name="connsiteY4" fmla="*/ 91 h 10000"/>
              <a:gd name="connsiteX5" fmla="*/ 9547 w 10000"/>
              <a:gd name="connsiteY5" fmla="*/ 175 h 10000"/>
              <a:gd name="connsiteX6" fmla="*/ 9320 w 10000"/>
              <a:gd name="connsiteY6" fmla="*/ 256 h 10000"/>
              <a:gd name="connsiteX7" fmla="*/ 9092 w 10000"/>
              <a:gd name="connsiteY7" fmla="*/ 326 h 10000"/>
              <a:gd name="connsiteX8" fmla="*/ 8865 w 10000"/>
              <a:gd name="connsiteY8" fmla="*/ 396 h 10000"/>
              <a:gd name="connsiteX9" fmla="*/ 8637 w 10000"/>
              <a:gd name="connsiteY9" fmla="*/ 462 h 10000"/>
              <a:gd name="connsiteX10" fmla="*/ 8412 w 10000"/>
              <a:gd name="connsiteY10" fmla="*/ 518 h 10000"/>
              <a:gd name="connsiteX11" fmla="*/ 8184 w 10000"/>
              <a:gd name="connsiteY11" fmla="*/ 571 h 10000"/>
              <a:gd name="connsiteX12" fmla="*/ 7957 w 10000"/>
              <a:gd name="connsiteY12" fmla="*/ 620 h 10000"/>
              <a:gd name="connsiteX13" fmla="*/ 7734 w 10000"/>
              <a:gd name="connsiteY13" fmla="*/ 662 h 10000"/>
              <a:gd name="connsiteX14" fmla="*/ 7508 w 10000"/>
              <a:gd name="connsiteY14" fmla="*/ 704 h 10000"/>
              <a:gd name="connsiteX15" fmla="*/ 7285 w 10000"/>
              <a:gd name="connsiteY15" fmla="*/ 739 h 10000"/>
              <a:gd name="connsiteX16" fmla="*/ 7062 w 10000"/>
              <a:gd name="connsiteY16" fmla="*/ 767 h 10000"/>
              <a:gd name="connsiteX17" fmla="*/ 6840 w 10000"/>
              <a:gd name="connsiteY17" fmla="*/ 795 h 10000"/>
              <a:gd name="connsiteX18" fmla="*/ 6620 w 10000"/>
              <a:gd name="connsiteY18" fmla="*/ 819 h 10000"/>
              <a:gd name="connsiteX19" fmla="*/ 6402 w 10000"/>
              <a:gd name="connsiteY19" fmla="*/ 837 h 10000"/>
              <a:gd name="connsiteX20" fmla="*/ 6184 w 10000"/>
              <a:gd name="connsiteY20" fmla="*/ 851 h 10000"/>
              <a:gd name="connsiteX21" fmla="*/ 5968 w 10000"/>
              <a:gd name="connsiteY21" fmla="*/ 865 h 10000"/>
              <a:gd name="connsiteX22" fmla="*/ 5755 w 10000"/>
              <a:gd name="connsiteY22" fmla="*/ 872 h 10000"/>
              <a:gd name="connsiteX23" fmla="*/ 5542 w 10000"/>
              <a:gd name="connsiteY23" fmla="*/ 879 h 10000"/>
              <a:gd name="connsiteX24" fmla="*/ 5332 w 10000"/>
              <a:gd name="connsiteY24" fmla="*/ 882 h 10000"/>
              <a:gd name="connsiteX25" fmla="*/ 5124 w 10000"/>
              <a:gd name="connsiteY25" fmla="*/ 879 h 10000"/>
              <a:gd name="connsiteX26" fmla="*/ 4918 w 10000"/>
              <a:gd name="connsiteY26" fmla="*/ 879 h 10000"/>
              <a:gd name="connsiteX27" fmla="*/ 4714 w 10000"/>
              <a:gd name="connsiteY27" fmla="*/ 872 h 10000"/>
              <a:gd name="connsiteX28" fmla="*/ 4514 w 10000"/>
              <a:gd name="connsiteY28" fmla="*/ 861 h 10000"/>
              <a:gd name="connsiteX29" fmla="*/ 4316 w 10000"/>
              <a:gd name="connsiteY29" fmla="*/ 851 h 10000"/>
              <a:gd name="connsiteX30" fmla="*/ 4122 w 10000"/>
              <a:gd name="connsiteY30" fmla="*/ 840 h 10000"/>
              <a:gd name="connsiteX31" fmla="*/ 3929 w 10000"/>
              <a:gd name="connsiteY31" fmla="*/ 823 h 10000"/>
              <a:gd name="connsiteX32" fmla="*/ 3739 w 10000"/>
              <a:gd name="connsiteY32" fmla="*/ 805 h 10000"/>
              <a:gd name="connsiteX33" fmla="*/ 3553 w 10000"/>
              <a:gd name="connsiteY33" fmla="*/ 788 h 10000"/>
              <a:gd name="connsiteX34" fmla="*/ 3190 w 10000"/>
              <a:gd name="connsiteY34" fmla="*/ 742 h 10000"/>
              <a:gd name="connsiteX35" fmla="*/ 1610 w 10000"/>
              <a:gd name="connsiteY35" fmla="*/ 462 h 10000"/>
              <a:gd name="connsiteX36" fmla="*/ 1347 w 10000"/>
              <a:gd name="connsiteY36" fmla="*/ 399 h 10000"/>
              <a:gd name="connsiteX37" fmla="*/ 1105 w 10000"/>
              <a:gd name="connsiteY37" fmla="*/ 336 h 10000"/>
              <a:gd name="connsiteX38" fmla="*/ 883 w 10000"/>
              <a:gd name="connsiteY38" fmla="*/ 277 h 10000"/>
              <a:gd name="connsiteX39" fmla="*/ 686 w 10000"/>
              <a:gd name="connsiteY39" fmla="*/ 221 h 10000"/>
              <a:gd name="connsiteX40" fmla="*/ 508 w 10000"/>
              <a:gd name="connsiteY40" fmla="*/ 168 h 10000"/>
              <a:gd name="connsiteX41" fmla="*/ 358 w 10000"/>
              <a:gd name="connsiteY41" fmla="*/ 123 h 10000"/>
              <a:gd name="connsiteX42" fmla="*/ 232 w 10000"/>
              <a:gd name="connsiteY42" fmla="*/ 81 h 10000"/>
              <a:gd name="connsiteX43" fmla="*/ 59 w 10000"/>
              <a:gd name="connsiteY43" fmla="*/ 21 h 10000"/>
              <a:gd name="connsiteX44" fmla="*/ 0 w 10000"/>
              <a:gd name="connsiteY44" fmla="*/ 0 h 10000"/>
              <a:gd name="connsiteX45" fmla="*/ 0 w 10000"/>
              <a:gd name="connsiteY45" fmla="*/ 0 h 10000"/>
              <a:gd name="connsiteX0" fmla="*/ 0 w 10000"/>
              <a:gd name="connsiteY0" fmla="*/ 0 h 4282"/>
              <a:gd name="connsiteX1" fmla="*/ 9937 w 10000"/>
              <a:gd name="connsiteY1" fmla="*/ 4282 h 4282"/>
              <a:gd name="connsiteX2" fmla="*/ 10000 w 10000"/>
              <a:gd name="connsiteY2" fmla="*/ 4 h 4282"/>
              <a:gd name="connsiteX3" fmla="*/ 10000 w 10000"/>
              <a:gd name="connsiteY3" fmla="*/ 4 h 4282"/>
              <a:gd name="connsiteX4" fmla="*/ 9773 w 10000"/>
              <a:gd name="connsiteY4" fmla="*/ 91 h 4282"/>
              <a:gd name="connsiteX5" fmla="*/ 9547 w 10000"/>
              <a:gd name="connsiteY5" fmla="*/ 175 h 4282"/>
              <a:gd name="connsiteX6" fmla="*/ 9320 w 10000"/>
              <a:gd name="connsiteY6" fmla="*/ 256 h 4282"/>
              <a:gd name="connsiteX7" fmla="*/ 9092 w 10000"/>
              <a:gd name="connsiteY7" fmla="*/ 326 h 4282"/>
              <a:gd name="connsiteX8" fmla="*/ 8865 w 10000"/>
              <a:gd name="connsiteY8" fmla="*/ 396 h 4282"/>
              <a:gd name="connsiteX9" fmla="*/ 8637 w 10000"/>
              <a:gd name="connsiteY9" fmla="*/ 462 h 4282"/>
              <a:gd name="connsiteX10" fmla="*/ 8412 w 10000"/>
              <a:gd name="connsiteY10" fmla="*/ 518 h 4282"/>
              <a:gd name="connsiteX11" fmla="*/ 8184 w 10000"/>
              <a:gd name="connsiteY11" fmla="*/ 571 h 4282"/>
              <a:gd name="connsiteX12" fmla="*/ 7957 w 10000"/>
              <a:gd name="connsiteY12" fmla="*/ 620 h 4282"/>
              <a:gd name="connsiteX13" fmla="*/ 7734 w 10000"/>
              <a:gd name="connsiteY13" fmla="*/ 662 h 4282"/>
              <a:gd name="connsiteX14" fmla="*/ 7508 w 10000"/>
              <a:gd name="connsiteY14" fmla="*/ 704 h 4282"/>
              <a:gd name="connsiteX15" fmla="*/ 7285 w 10000"/>
              <a:gd name="connsiteY15" fmla="*/ 739 h 4282"/>
              <a:gd name="connsiteX16" fmla="*/ 7062 w 10000"/>
              <a:gd name="connsiteY16" fmla="*/ 767 h 4282"/>
              <a:gd name="connsiteX17" fmla="*/ 6840 w 10000"/>
              <a:gd name="connsiteY17" fmla="*/ 795 h 4282"/>
              <a:gd name="connsiteX18" fmla="*/ 6620 w 10000"/>
              <a:gd name="connsiteY18" fmla="*/ 819 h 4282"/>
              <a:gd name="connsiteX19" fmla="*/ 6402 w 10000"/>
              <a:gd name="connsiteY19" fmla="*/ 837 h 4282"/>
              <a:gd name="connsiteX20" fmla="*/ 6184 w 10000"/>
              <a:gd name="connsiteY20" fmla="*/ 851 h 4282"/>
              <a:gd name="connsiteX21" fmla="*/ 5968 w 10000"/>
              <a:gd name="connsiteY21" fmla="*/ 865 h 4282"/>
              <a:gd name="connsiteX22" fmla="*/ 5755 w 10000"/>
              <a:gd name="connsiteY22" fmla="*/ 872 h 4282"/>
              <a:gd name="connsiteX23" fmla="*/ 5542 w 10000"/>
              <a:gd name="connsiteY23" fmla="*/ 879 h 4282"/>
              <a:gd name="connsiteX24" fmla="*/ 5332 w 10000"/>
              <a:gd name="connsiteY24" fmla="*/ 882 h 4282"/>
              <a:gd name="connsiteX25" fmla="*/ 5124 w 10000"/>
              <a:gd name="connsiteY25" fmla="*/ 879 h 4282"/>
              <a:gd name="connsiteX26" fmla="*/ 4918 w 10000"/>
              <a:gd name="connsiteY26" fmla="*/ 879 h 4282"/>
              <a:gd name="connsiteX27" fmla="*/ 4714 w 10000"/>
              <a:gd name="connsiteY27" fmla="*/ 872 h 4282"/>
              <a:gd name="connsiteX28" fmla="*/ 4514 w 10000"/>
              <a:gd name="connsiteY28" fmla="*/ 861 h 4282"/>
              <a:gd name="connsiteX29" fmla="*/ 4316 w 10000"/>
              <a:gd name="connsiteY29" fmla="*/ 851 h 4282"/>
              <a:gd name="connsiteX30" fmla="*/ 4122 w 10000"/>
              <a:gd name="connsiteY30" fmla="*/ 840 h 4282"/>
              <a:gd name="connsiteX31" fmla="*/ 3929 w 10000"/>
              <a:gd name="connsiteY31" fmla="*/ 823 h 4282"/>
              <a:gd name="connsiteX32" fmla="*/ 3739 w 10000"/>
              <a:gd name="connsiteY32" fmla="*/ 805 h 4282"/>
              <a:gd name="connsiteX33" fmla="*/ 3553 w 10000"/>
              <a:gd name="connsiteY33" fmla="*/ 788 h 4282"/>
              <a:gd name="connsiteX34" fmla="*/ 3190 w 10000"/>
              <a:gd name="connsiteY34" fmla="*/ 742 h 4282"/>
              <a:gd name="connsiteX35" fmla="*/ 1610 w 10000"/>
              <a:gd name="connsiteY35" fmla="*/ 462 h 4282"/>
              <a:gd name="connsiteX36" fmla="*/ 1347 w 10000"/>
              <a:gd name="connsiteY36" fmla="*/ 399 h 4282"/>
              <a:gd name="connsiteX37" fmla="*/ 1105 w 10000"/>
              <a:gd name="connsiteY37" fmla="*/ 336 h 4282"/>
              <a:gd name="connsiteX38" fmla="*/ 883 w 10000"/>
              <a:gd name="connsiteY38" fmla="*/ 277 h 4282"/>
              <a:gd name="connsiteX39" fmla="*/ 686 w 10000"/>
              <a:gd name="connsiteY39" fmla="*/ 221 h 4282"/>
              <a:gd name="connsiteX40" fmla="*/ 508 w 10000"/>
              <a:gd name="connsiteY40" fmla="*/ 168 h 4282"/>
              <a:gd name="connsiteX41" fmla="*/ 358 w 10000"/>
              <a:gd name="connsiteY41" fmla="*/ 123 h 4282"/>
              <a:gd name="connsiteX42" fmla="*/ 232 w 10000"/>
              <a:gd name="connsiteY42" fmla="*/ 81 h 4282"/>
              <a:gd name="connsiteX43" fmla="*/ 59 w 10000"/>
              <a:gd name="connsiteY43" fmla="*/ 21 h 4282"/>
              <a:gd name="connsiteX44" fmla="*/ 0 w 10000"/>
              <a:gd name="connsiteY44" fmla="*/ 0 h 4282"/>
              <a:gd name="connsiteX45" fmla="*/ 0 w 10000"/>
              <a:gd name="connsiteY45" fmla="*/ 0 h 4282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347 w 10000"/>
              <a:gd name="connsiteY35" fmla="*/ 932 h 10000"/>
              <a:gd name="connsiteX36" fmla="*/ 1105 w 10000"/>
              <a:gd name="connsiteY36" fmla="*/ 785 h 10000"/>
              <a:gd name="connsiteX37" fmla="*/ 883 w 10000"/>
              <a:gd name="connsiteY37" fmla="*/ 647 h 10000"/>
              <a:gd name="connsiteX38" fmla="*/ 686 w 10000"/>
              <a:gd name="connsiteY38" fmla="*/ 516 h 10000"/>
              <a:gd name="connsiteX39" fmla="*/ 508 w 10000"/>
              <a:gd name="connsiteY39" fmla="*/ 392 h 10000"/>
              <a:gd name="connsiteX40" fmla="*/ 358 w 10000"/>
              <a:gd name="connsiteY40" fmla="*/ 287 h 10000"/>
              <a:gd name="connsiteX41" fmla="*/ 232 w 10000"/>
              <a:gd name="connsiteY41" fmla="*/ 189 h 10000"/>
              <a:gd name="connsiteX42" fmla="*/ 59 w 10000"/>
              <a:gd name="connsiteY42" fmla="*/ 49 h 10000"/>
              <a:gd name="connsiteX43" fmla="*/ 0 w 10000"/>
              <a:gd name="connsiteY43" fmla="*/ 0 h 10000"/>
              <a:gd name="connsiteX44" fmla="*/ 0 w 10000"/>
              <a:gd name="connsiteY44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105 w 10000"/>
              <a:gd name="connsiteY35" fmla="*/ 785 h 10000"/>
              <a:gd name="connsiteX36" fmla="*/ 883 w 10000"/>
              <a:gd name="connsiteY36" fmla="*/ 647 h 10000"/>
              <a:gd name="connsiteX37" fmla="*/ 686 w 10000"/>
              <a:gd name="connsiteY37" fmla="*/ 516 h 10000"/>
              <a:gd name="connsiteX38" fmla="*/ 508 w 10000"/>
              <a:gd name="connsiteY38" fmla="*/ 392 h 10000"/>
              <a:gd name="connsiteX39" fmla="*/ 358 w 10000"/>
              <a:gd name="connsiteY39" fmla="*/ 287 h 10000"/>
              <a:gd name="connsiteX40" fmla="*/ 232 w 10000"/>
              <a:gd name="connsiteY40" fmla="*/ 189 h 10000"/>
              <a:gd name="connsiteX41" fmla="*/ 59 w 10000"/>
              <a:gd name="connsiteY41" fmla="*/ 49 h 10000"/>
              <a:gd name="connsiteX42" fmla="*/ 0 w 10000"/>
              <a:gd name="connsiteY42" fmla="*/ 0 h 10000"/>
              <a:gd name="connsiteX43" fmla="*/ 0 w 10000"/>
              <a:gd name="connsiteY43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883 w 10000"/>
              <a:gd name="connsiteY35" fmla="*/ 647 h 10000"/>
              <a:gd name="connsiteX36" fmla="*/ 686 w 10000"/>
              <a:gd name="connsiteY36" fmla="*/ 516 h 10000"/>
              <a:gd name="connsiteX37" fmla="*/ 508 w 10000"/>
              <a:gd name="connsiteY37" fmla="*/ 392 h 10000"/>
              <a:gd name="connsiteX38" fmla="*/ 358 w 10000"/>
              <a:gd name="connsiteY38" fmla="*/ 287 h 10000"/>
              <a:gd name="connsiteX39" fmla="*/ 232 w 10000"/>
              <a:gd name="connsiteY39" fmla="*/ 189 h 10000"/>
              <a:gd name="connsiteX40" fmla="*/ 59 w 10000"/>
              <a:gd name="connsiteY40" fmla="*/ 49 h 10000"/>
              <a:gd name="connsiteX41" fmla="*/ 0 w 10000"/>
              <a:gd name="connsiteY41" fmla="*/ 0 h 10000"/>
              <a:gd name="connsiteX42" fmla="*/ 0 w 10000"/>
              <a:gd name="connsiteY42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686 w 10000"/>
              <a:gd name="connsiteY35" fmla="*/ 516 h 10000"/>
              <a:gd name="connsiteX36" fmla="*/ 508 w 10000"/>
              <a:gd name="connsiteY36" fmla="*/ 392 h 10000"/>
              <a:gd name="connsiteX37" fmla="*/ 358 w 10000"/>
              <a:gd name="connsiteY37" fmla="*/ 287 h 10000"/>
              <a:gd name="connsiteX38" fmla="*/ 232 w 10000"/>
              <a:gd name="connsiteY38" fmla="*/ 189 h 10000"/>
              <a:gd name="connsiteX39" fmla="*/ 59 w 10000"/>
              <a:gd name="connsiteY39" fmla="*/ 49 h 10000"/>
              <a:gd name="connsiteX40" fmla="*/ 0 w 10000"/>
              <a:gd name="connsiteY40" fmla="*/ 0 h 10000"/>
              <a:gd name="connsiteX41" fmla="*/ 0 w 10000"/>
              <a:gd name="connsiteY41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08 w 10000"/>
              <a:gd name="connsiteY35" fmla="*/ 392 h 10000"/>
              <a:gd name="connsiteX36" fmla="*/ 358 w 10000"/>
              <a:gd name="connsiteY36" fmla="*/ 287 h 10000"/>
              <a:gd name="connsiteX37" fmla="*/ 232 w 10000"/>
              <a:gd name="connsiteY37" fmla="*/ 189 h 10000"/>
              <a:gd name="connsiteX38" fmla="*/ 59 w 10000"/>
              <a:gd name="connsiteY38" fmla="*/ 49 h 10000"/>
              <a:gd name="connsiteX39" fmla="*/ 0 w 10000"/>
              <a:gd name="connsiteY39" fmla="*/ 0 h 10000"/>
              <a:gd name="connsiteX40" fmla="*/ 0 w 10000"/>
              <a:gd name="connsiteY40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358 w 10000"/>
              <a:gd name="connsiteY35" fmla="*/ 287 h 10000"/>
              <a:gd name="connsiteX36" fmla="*/ 232 w 10000"/>
              <a:gd name="connsiteY36" fmla="*/ 189 h 10000"/>
              <a:gd name="connsiteX37" fmla="*/ 59 w 10000"/>
              <a:gd name="connsiteY37" fmla="*/ 49 h 10000"/>
              <a:gd name="connsiteX38" fmla="*/ 0 w 10000"/>
              <a:gd name="connsiteY38" fmla="*/ 0 h 10000"/>
              <a:gd name="connsiteX39" fmla="*/ 0 w 10000"/>
              <a:gd name="connsiteY39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232 w 10000"/>
              <a:gd name="connsiteY35" fmla="*/ 189 h 10000"/>
              <a:gd name="connsiteX36" fmla="*/ 59 w 10000"/>
              <a:gd name="connsiteY36" fmla="*/ 49 h 10000"/>
              <a:gd name="connsiteX37" fmla="*/ 0 w 10000"/>
              <a:gd name="connsiteY37" fmla="*/ 0 h 10000"/>
              <a:gd name="connsiteX38" fmla="*/ 0 w 10000"/>
              <a:gd name="connsiteY38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37" fmla="*/ 0 w 10000"/>
              <a:gd name="connsiteY37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0" fmla="*/ 0 w 9941"/>
              <a:gd name="connsiteY0" fmla="*/ 40 h 9991"/>
              <a:gd name="connsiteX1" fmla="*/ 9878 w 9941"/>
              <a:gd name="connsiteY1" fmla="*/ 9991 h 9991"/>
              <a:gd name="connsiteX2" fmla="*/ 9941 w 9941"/>
              <a:gd name="connsiteY2" fmla="*/ 0 h 9991"/>
              <a:gd name="connsiteX3" fmla="*/ 9941 w 9941"/>
              <a:gd name="connsiteY3" fmla="*/ 0 h 9991"/>
              <a:gd name="connsiteX4" fmla="*/ 9714 w 9941"/>
              <a:gd name="connsiteY4" fmla="*/ 204 h 9991"/>
              <a:gd name="connsiteX5" fmla="*/ 9488 w 9941"/>
              <a:gd name="connsiteY5" fmla="*/ 400 h 9991"/>
              <a:gd name="connsiteX6" fmla="*/ 9261 w 9941"/>
              <a:gd name="connsiteY6" fmla="*/ 589 h 9991"/>
              <a:gd name="connsiteX7" fmla="*/ 9033 w 9941"/>
              <a:gd name="connsiteY7" fmla="*/ 752 h 9991"/>
              <a:gd name="connsiteX8" fmla="*/ 8806 w 9941"/>
              <a:gd name="connsiteY8" fmla="*/ 916 h 9991"/>
              <a:gd name="connsiteX9" fmla="*/ 8578 w 9941"/>
              <a:gd name="connsiteY9" fmla="*/ 1070 h 9991"/>
              <a:gd name="connsiteX10" fmla="*/ 8353 w 9941"/>
              <a:gd name="connsiteY10" fmla="*/ 1201 h 9991"/>
              <a:gd name="connsiteX11" fmla="*/ 8125 w 9941"/>
              <a:gd name="connsiteY11" fmla="*/ 1324 h 9991"/>
              <a:gd name="connsiteX12" fmla="*/ 7898 w 9941"/>
              <a:gd name="connsiteY12" fmla="*/ 1439 h 9991"/>
              <a:gd name="connsiteX13" fmla="*/ 7675 w 9941"/>
              <a:gd name="connsiteY13" fmla="*/ 1537 h 9991"/>
              <a:gd name="connsiteX14" fmla="*/ 7449 w 9941"/>
              <a:gd name="connsiteY14" fmla="*/ 1635 h 9991"/>
              <a:gd name="connsiteX15" fmla="*/ 7226 w 9941"/>
              <a:gd name="connsiteY15" fmla="*/ 1717 h 9991"/>
              <a:gd name="connsiteX16" fmla="*/ 7003 w 9941"/>
              <a:gd name="connsiteY16" fmla="*/ 1782 h 9991"/>
              <a:gd name="connsiteX17" fmla="*/ 6781 w 9941"/>
              <a:gd name="connsiteY17" fmla="*/ 1848 h 9991"/>
              <a:gd name="connsiteX18" fmla="*/ 6561 w 9941"/>
              <a:gd name="connsiteY18" fmla="*/ 1904 h 9991"/>
              <a:gd name="connsiteX19" fmla="*/ 6343 w 9941"/>
              <a:gd name="connsiteY19" fmla="*/ 1946 h 9991"/>
              <a:gd name="connsiteX20" fmla="*/ 6125 w 9941"/>
              <a:gd name="connsiteY20" fmla="*/ 1978 h 9991"/>
              <a:gd name="connsiteX21" fmla="*/ 5909 w 9941"/>
              <a:gd name="connsiteY21" fmla="*/ 2011 h 9991"/>
              <a:gd name="connsiteX22" fmla="*/ 5696 w 9941"/>
              <a:gd name="connsiteY22" fmla="*/ 2027 h 9991"/>
              <a:gd name="connsiteX23" fmla="*/ 5483 w 9941"/>
              <a:gd name="connsiteY23" fmla="*/ 2044 h 9991"/>
              <a:gd name="connsiteX24" fmla="*/ 5273 w 9941"/>
              <a:gd name="connsiteY24" fmla="*/ 2051 h 9991"/>
              <a:gd name="connsiteX25" fmla="*/ 5065 w 9941"/>
              <a:gd name="connsiteY25" fmla="*/ 2044 h 9991"/>
              <a:gd name="connsiteX26" fmla="*/ 4859 w 9941"/>
              <a:gd name="connsiteY26" fmla="*/ 2044 h 9991"/>
              <a:gd name="connsiteX27" fmla="*/ 4655 w 9941"/>
              <a:gd name="connsiteY27" fmla="*/ 2027 h 9991"/>
              <a:gd name="connsiteX28" fmla="*/ 4455 w 9941"/>
              <a:gd name="connsiteY28" fmla="*/ 2002 h 9991"/>
              <a:gd name="connsiteX29" fmla="*/ 4257 w 9941"/>
              <a:gd name="connsiteY29" fmla="*/ 1978 h 9991"/>
              <a:gd name="connsiteX30" fmla="*/ 4063 w 9941"/>
              <a:gd name="connsiteY30" fmla="*/ 1953 h 9991"/>
              <a:gd name="connsiteX31" fmla="*/ 3870 w 9941"/>
              <a:gd name="connsiteY31" fmla="*/ 1913 h 9991"/>
              <a:gd name="connsiteX32" fmla="*/ 3680 w 9941"/>
              <a:gd name="connsiteY32" fmla="*/ 1871 h 9991"/>
              <a:gd name="connsiteX33" fmla="*/ 3494 w 9941"/>
              <a:gd name="connsiteY33" fmla="*/ 1831 h 9991"/>
              <a:gd name="connsiteX34" fmla="*/ 3131 w 9941"/>
              <a:gd name="connsiteY34" fmla="*/ 1724 h 9991"/>
              <a:gd name="connsiteX35" fmla="*/ 0 w 9941"/>
              <a:gd name="connsiteY35" fmla="*/ 40 h 9991"/>
              <a:gd name="connsiteX0" fmla="*/ 58 w 6850"/>
              <a:gd name="connsiteY0" fmla="*/ 2532 h 10000"/>
              <a:gd name="connsiteX1" fmla="*/ 6787 w 6850"/>
              <a:gd name="connsiteY1" fmla="*/ 10000 h 10000"/>
              <a:gd name="connsiteX2" fmla="*/ 6850 w 6850"/>
              <a:gd name="connsiteY2" fmla="*/ 0 h 10000"/>
              <a:gd name="connsiteX3" fmla="*/ 6850 w 6850"/>
              <a:gd name="connsiteY3" fmla="*/ 0 h 10000"/>
              <a:gd name="connsiteX4" fmla="*/ 6622 w 6850"/>
              <a:gd name="connsiteY4" fmla="*/ 204 h 10000"/>
              <a:gd name="connsiteX5" fmla="*/ 6394 w 6850"/>
              <a:gd name="connsiteY5" fmla="*/ 400 h 10000"/>
              <a:gd name="connsiteX6" fmla="*/ 6166 w 6850"/>
              <a:gd name="connsiteY6" fmla="*/ 590 h 10000"/>
              <a:gd name="connsiteX7" fmla="*/ 5937 w 6850"/>
              <a:gd name="connsiteY7" fmla="*/ 753 h 10000"/>
              <a:gd name="connsiteX8" fmla="*/ 5708 w 6850"/>
              <a:gd name="connsiteY8" fmla="*/ 917 h 10000"/>
              <a:gd name="connsiteX9" fmla="*/ 5479 w 6850"/>
              <a:gd name="connsiteY9" fmla="*/ 1071 h 10000"/>
              <a:gd name="connsiteX10" fmla="*/ 5253 w 6850"/>
              <a:gd name="connsiteY10" fmla="*/ 1202 h 10000"/>
              <a:gd name="connsiteX11" fmla="*/ 5023 w 6850"/>
              <a:gd name="connsiteY11" fmla="*/ 1325 h 10000"/>
              <a:gd name="connsiteX12" fmla="*/ 4795 w 6850"/>
              <a:gd name="connsiteY12" fmla="*/ 1440 h 10000"/>
              <a:gd name="connsiteX13" fmla="*/ 4571 w 6850"/>
              <a:gd name="connsiteY13" fmla="*/ 1538 h 10000"/>
              <a:gd name="connsiteX14" fmla="*/ 4343 w 6850"/>
              <a:gd name="connsiteY14" fmla="*/ 1636 h 10000"/>
              <a:gd name="connsiteX15" fmla="*/ 4119 w 6850"/>
              <a:gd name="connsiteY15" fmla="*/ 1719 h 10000"/>
              <a:gd name="connsiteX16" fmla="*/ 3895 w 6850"/>
              <a:gd name="connsiteY16" fmla="*/ 1784 h 10000"/>
              <a:gd name="connsiteX17" fmla="*/ 3671 w 6850"/>
              <a:gd name="connsiteY17" fmla="*/ 1850 h 10000"/>
              <a:gd name="connsiteX18" fmla="*/ 3450 w 6850"/>
              <a:gd name="connsiteY18" fmla="*/ 1906 h 10000"/>
              <a:gd name="connsiteX19" fmla="*/ 3231 w 6850"/>
              <a:gd name="connsiteY19" fmla="*/ 1948 h 10000"/>
              <a:gd name="connsiteX20" fmla="*/ 3011 w 6850"/>
              <a:gd name="connsiteY20" fmla="*/ 1980 h 10000"/>
              <a:gd name="connsiteX21" fmla="*/ 2794 w 6850"/>
              <a:gd name="connsiteY21" fmla="*/ 2013 h 10000"/>
              <a:gd name="connsiteX22" fmla="*/ 2580 w 6850"/>
              <a:gd name="connsiteY22" fmla="*/ 2029 h 10000"/>
              <a:gd name="connsiteX23" fmla="*/ 2366 w 6850"/>
              <a:gd name="connsiteY23" fmla="*/ 2046 h 10000"/>
              <a:gd name="connsiteX24" fmla="*/ 2154 w 6850"/>
              <a:gd name="connsiteY24" fmla="*/ 2053 h 10000"/>
              <a:gd name="connsiteX25" fmla="*/ 1945 w 6850"/>
              <a:gd name="connsiteY25" fmla="*/ 2046 h 10000"/>
              <a:gd name="connsiteX26" fmla="*/ 1738 w 6850"/>
              <a:gd name="connsiteY26" fmla="*/ 2046 h 10000"/>
              <a:gd name="connsiteX27" fmla="*/ 1533 w 6850"/>
              <a:gd name="connsiteY27" fmla="*/ 2029 h 10000"/>
              <a:gd name="connsiteX28" fmla="*/ 1331 w 6850"/>
              <a:gd name="connsiteY28" fmla="*/ 2004 h 10000"/>
              <a:gd name="connsiteX29" fmla="*/ 1132 w 6850"/>
              <a:gd name="connsiteY29" fmla="*/ 1980 h 10000"/>
              <a:gd name="connsiteX30" fmla="*/ 937 w 6850"/>
              <a:gd name="connsiteY30" fmla="*/ 1955 h 10000"/>
              <a:gd name="connsiteX31" fmla="*/ 743 w 6850"/>
              <a:gd name="connsiteY31" fmla="*/ 1915 h 10000"/>
              <a:gd name="connsiteX32" fmla="*/ 552 w 6850"/>
              <a:gd name="connsiteY32" fmla="*/ 1873 h 10000"/>
              <a:gd name="connsiteX33" fmla="*/ 365 w 6850"/>
              <a:gd name="connsiteY33" fmla="*/ 1833 h 10000"/>
              <a:gd name="connsiteX34" fmla="*/ 0 w 6850"/>
              <a:gd name="connsiteY34" fmla="*/ 1726 h 10000"/>
              <a:gd name="connsiteX35" fmla="*/ 58 w 6850"/>
              <a:gd name="connsiteY35" fmla="*/ 2532 h 10000"/>
              <a:gd name="connsiteX0" fmla="*/ 85 w 10000"/>
              <a:gd name="connsiteY0" fmla="*/ 2532 h 5291"/>
              <a:gd name="connsiteX1" fmla="*/ 9958 w 10000"/>
              <a:gd name="connsiteY1" fmla="*/ 5291 h 5291"/>
              <a:gd name="connsiteX2" fmla="*/ 10000 w 10000"/>
              <a:gd name="connsiteY2" fmla="*/ 0 h 5291"/>
              <a:gd name="connsiteX3" fmla="*/ 10000 w 10000"/>
              <a:gd name="connsiteY3" fmla="*/ 0 h 5291"/>
              <a:gd name="connsiteX4" fmla="*/ 9667 w 10000"/>
              <a:gd name="connsiteY4" fmla="*/ 204 h 5291"/>
              <a:gd name="connsiteX5" fmla="*/ 9334 w 10000"/>
              <a:gd name="connsiteY5" fmla="*/ 400 h 5291"/>
              <a:gd name="connsiteX6" fmla="*/ 9001 w 10000"/>
              <a:gd name="connsiteY6" fmla="*/ 590 h 5291"/>
              <a:gd name="connsiteX7" fmla="*/ 8667 w 10000"/>
              <a:gd name="connsiteY7" fmla="*/ 753 h 5291"/>
              <a:gd name="connsiteX8" fmla="*/ 8333 w 10000"/>
              <a:gd name="connsiteY8" fmla="*/ 917 h 5291"/>
              <a:gd name="connsiteX9" fmla="*/ 7999 w 10000"/>
              <a:gd name="connsiteY9" fmla="*/ 1071 h 5291"/>
              <a:gd name="connsiteX10" fmla="*/ 7669 w 10000"/>
              <a:gd name="connsiteY10" fmla="*/ 1202 h 5291"/>
              <a:gd name="connsiteX11" fmla="*/ 7333 w 10000"/>
              <a:gd name="connsiteY11" fmla="*/ 1325 h 5291"/>
              <a:gd name="connsiteX12" fmla="*/ 7000 w 10000"/>
              <a:gd name="connsiteY12" fmla="*/ 1440 h 5291"/>
              <a:gd name="connsiteX13" fmla="*/ 6673 w 10000"/>
              <a:gd name="connsiteY13" fmla="*/ 1538 h 5291"/>
              <a:gd name="connsiteX14" fmla="*/ 6340 w 10000"/>
              <a:gd name="connsiteY14" fmla="*/ 1636 h 5291"/>
              <a:gd name="connsiteX15" fmla="*/ 6013 w 10000"/>
              <a:gd name="connsiteY15" fmla="*/ 1719 h 5291"/>
              <a:gd name="connsiteX16" fmla="*/ 5686 w 10000"/>
              <a:gd name="connsiteY16" fmla="*/ 1784 h 5291"/>
              <a:gd name="connsiteX17" fmla="*/ 5359 w 10000"/>
              <a:gd name="connsiteY17" fmla="*/ 1850 h 5291"/>
              <a:gd name="connsiteX18" fmla="*/ 5036 w 10000"/>
              <a:gd name="connsiteY18" fmla="*/ 1906 h 5291"/>
              <a:gd name="connsiteX19" fmla="*/ 4717 w 10000"/>
              <a:gd name="connsiteY19" fmla="*/ 1948 h 5291"/>
              <a:gd name="connsiteX20" fmla="*/ 4396 w 10000"/>
              <a:gd name="connsiteY20" fmla="*/ 1980 h 5291"/>
              <a:gd name="connsiteX21" fmla="*/ 4079 w 10000"/>
              <a:gd name="connsiteY21" fmla="*/ 2013 h 5291"/>
              <a:gd name="connsiteX22" fmla="*/ 3766 w 10000"/>
              <a:gd name="connsiteY22" fmla="*/ 2029 h 5291"/>
              <a:gd name="connsiteX23" fmla="*/ 3454 w 10000"/>
              <a:gd name="connsiteY23" fmla="*/ 2046 h 5291"/>
              <a:gd name="connsiteX24" fmla="*/ 3145 w 10000"/>
              <a:gd name="connsiteY24" fmla="*/ 2053 h 5291"/>
              <a:gd name="connsiteX25" fmla="*/ 2839 w 10000"/>
              <a:gd name="connsiteY25" fmla="*/ 2046 h 5291"/>
              <a:gd name="connsiteX26" fmla="*/ 2537 w 10000"/>
              <a:gd name="connsiteY26" fmla="*/ 2046 h 5291"/>
              <a:gd name="connsiteX27" fmla="*/ 2238 w 10000"/>
              <a:gd name="connsiteY27" fmla="*/ 2029 h 5291"/>
              <a:gd name="connsiteX28" fmla="*/ 1943 w 10000"/>
              <a:gd name="connsiteY28" fmla="*/ 2004 h 5291"/>
              <a:gd name="connsiteX29" fmla="*/ 1653 w 10000"/>
              <a:gd name="connsiteY29" fmla="*/ 1980 h 5291"/>
              <a:gd name="connsiteX30" fmla="*/ 1368 w 10000"/>
              <a:gd name="connsiteY30" fmla="*/ 1955 h 5291"/>
              <a:gd name="connsiteX31" fmla="*/ 1085 w 10000"/>
              <a:gd name="connsiteY31" fmla="*/ 1915 h 5291"/>
              <a:gd name="connsiteX32" fmla="*/ 806 w 10000"/>
              <a:gd name="connsiteY32" fmla="*/ 1873 h 5291"/>
              <a:gd name="connsiteX33" fmla="*/ 533 w 10000"/>
              <a:gd name="connsiteY33" fmla="*/ 1833 h 5291"/>
              <a:gd name="connsiteX34" fmla="*/ 0 w 10000"/>
              <a:gd name="connsiteY34" fmla="*/ 1726 h 5291"/>
              <a:gd name="connsiteX35" fmla="*/ 85 w 10000"/>
              <a:gd name="connsiteY35" fmla="*/ 2532 h 5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485023" y="4343399"/>
            <a:ext cx="8182128" cy="2112436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>
            <a:off x="485023" y="2854646"/>
            <a:ext cx="8182128" cy="2130508"/>
          </a:xfrm>
          <a:custGeom>
            <a:avLst/>
            <a:gdLst>
              <a:gd name="T0" fmla="*/ 0 w 4960"/>
              <a:gd name="T1" fmla="*/ 0 h 2752"/>
              <a:gd name="T2" fmla="*/ 0 w 4960"/>
              <a:gd name="T3" fmla="*/ 324 h 2752"/>
              <a:gd name="T4" fmla="*/ 0 w 4960"/>
              <a:gd name="T5" fmla="*/ 1992 h 2752"/>
              <a:gd name="T6" fmla="*/ 0 w 4960"/>
              <a:gd name="T7" fmla="*/ 2752 h 2752"/>
              <a:gd name="T8" fmla="*/ 4960 w 4960"/>
              <a:gd name="T9" fmla="*/ 2752 h 2752"/>
              <a:gd name="T10" fmla="*/ 4960 w 4960"/>
              <a:gd name="T11" fmla="*/ 1992 h 2752"/>
              <a:gd name="T12" fmla="*/ 4960 w 4960"/>
              <a:gd name="T13" fmla="*/ 324 h 2752"/>
              <a:gd name="T14" fmla="*/ 4960 w 4960"/>
              <a:gd name="T15" fmla="*/ 0 h 2752"/>
              <a:gd name="T16" fmla="*/ 4960 w 4960"/>
              <a:gd name="T17" fmla="*/ 0 h 2752"/>
              <a:gd name="T18" fmla="*/ 4734 w 4960"/>
              <a:gd name="T19" fmla="*/ 34 h 2752"/>
              <a:gd name="T20" fmla="*/ 4510 w 4960"/>
              <a:gd name="T21" fmla="*/ 64 h 2752"/>
              <a:gd name="T22" fmla="*/ 4284 w 4960"/>
              <a:gd name="T23" fmla="*/ 90 h 2752"/>
              <a:gd name="T24" fmla="*/ 4060 w 4960"/>
              <a:gd name="T25" fmla="*/ 114 h 2752"/>
              <a:gd name="T26" fmla="*/ 3836 w 4960"/>
              <a:gd name="T27" fmla="*/ 132 h 2752"/>
              <a:gd name="T28" fmla="*/ 3614 w 4960"/>
              <a:gd name="T29" fmla="*/ 146 h 2752"/>
              <a:gd name="T30" fmla="*/ 3392 w 4960"/>
              <a:gd name="T31" fmla="*/ 158 h 2752"/>
              <a:gd name="T32" fmla="*/ 3174 w 4960"/>
              <a:gd name="T33" fmla="*/ 166 h 2752"/>
              <a:gd name="T34" fmla="*/ 2960 w 4960"/>
              <a:gd name="T35" fmla="*/ 172 h 2752"/>
              <a:gd name="T36" fmla="*/ 2748 w 4960"/>
              <a:gd name="T37" fmla="*/ 174 h 2752"/>
              <a:gd name="T38" fmla="*/ 2542 w 4960"/>
              <a:gd name="T39" fmla="*/ 174 h 2752"/>
              <a:gd name="T40" fmla="*/ 2338 w 4960"/>
              <a:gd name="T41" fmla="*/ 174 h 2752"/>
              <a:gd name="T42" fmla="*/ 2140 w 4960"/>
              <a:gd name="T43" fmla="*/ 170 h 2752"/>
              <a:gd name="T44" fmla="*/ 1948 w 4960"/>
              <a:gd name="T45" fmla="*/ 164 h 2752"/>
              <a:gd name="T46" fmla="*/ 1762 w 4960"/>
              <a:gd name="T47" fmla="*/ 156 h 2752"/>
              <a:gd name="T48" fmla="*/ 1582 w 4960"/>
              <a:gd name="T49" fmla="*/ 148 h 2752"/>
              <a:gd name="T50" fmla="*/ 1410 w 4960"/>
              <a:gd name="T51" fmla="*/ 138 h 2752"/>
              <a:gd name="T52" fmla="*/ 1244 w 4960"/>
              <a:gd name="T53" fmla="*/ 128 h 2752"/>
              <a:gd name="T54" fmla="*/ 1088 w 4960"/>
              <a:gd name="T55" fmla="*/ 116 h 2752"/>
              <a:gd name="T56" fmla="*/ 938 w 4960"/>
              <a:gd name="T57" fmla="*/ 104 h 2752"/>
              <a:gd name="T58" fmla="*/ 668 w 4960"/>
              <a:gd name="T59" fmla="*/ 78 h 2752"/>
              <a:gd name="T60" fmla="*/ 438 w 4960"/>
              <a:gd name="T61" fmla="*/ 54 h 2752"/>
              <a:gd name="T62" fmla="*/ 254 w 4960"/>
              <a:gd name="T63" fmla="*/ 34 h 2752"/>
              <a:gd name="T64" fmla="*/ 116 w 4960"/>
              <a:gd name="T65" fmla="*/ 16 h 2752"/>
              <a:gd name="T66" fmla="*/ 0 w 4960"/>
              <a:gd name="T67" fmla="*/ 0 h 2752"/>
              <a:gd name="T68" fmla="*/ 0 w 4960"/>
              <a:gd name="T69" fmla="*/ 0 h 2752"/>
              <a:gd name="connsiteX0" fmla="*/ 0 w 10000"/>
              <a:gd name="connsiteY0" fmla="*/ 0 h 10000"/>
              <a:gd name="connsiteX1" fmla="*/ 0 w 10000"/>
              <a:gd name="connsiteY1" fmla="*/ 1177 h 10000"/>
              <a:gd name="connsiteX2" fmla="*/ 0 w 10000"/>
              <a:gd name="connsiteY2" fmla="*/ 7238 h 10000"/>
              <a:gd name="connsiteX3" fmla="*/ 0 w 10000"/>
              <a:gd name="connsiteY3" fmla="*/ 9365 h 10000"/>
              <a:gd name="connsiteX4" fmla="*/ 10000 w 10000"/>
              <a:gd name="connsiteY4" fmla="*/ 10000 h 10000"/>
              <a:gd name="connsiteX5" fmla="*/ 10000 w 10000"/>
              <a:gd name="connsiteY5" fmla="*/ 7238 h 10000"/>
              <a:gd name="connsiteX6" fmla="*/ 10000 w 10000"/>
              <a:gd name="connsiteY6" fmla="*/ 1177 h 10000"/>
              <a:gd name="connsiteX7" fmla="*/ 10000 w 10000"/>
              <a:gd name="connsiteY7" fmla="*/ 0 h 10000"/>
              <a:gd name="connsiteX8" fmla="*/ 10000 w 10000"/>
              <a:gd name="connsiteY8" fmla="*/ 0 h 10000"/>
              <a:gd name="connsiteX9" fmla="*/ 9544 w 10000"/>
              <a:gd name="connsiteY9" fmla="*/ 124 h 10000"/>
              <a:gd name="connsiteX10" fmla="*/ 9093 w 10000"/>
              <a:gd name="connsiteY10" fmla="*/ 233 h 10000"/>
              <a:gd name="connsiteX11" fmla="*/ 8637 w 10000"/>
              <a:gd name="connsiteY11" fmla="*/ 327 h 10000"/>
              <a:gd name="connsiteX12" fmla="*/ 8185 w 10000"/>
              <a:gd name="connsiteY12" fmla="*/ 414 h 10000"/>
              <a:gd name="connsiteX13" fmla="*/ 7734 w 10000"/>
              <a:gd name="connsiteY13" fmla="*/ 480 h 10000"/>
              <a:gd name="connsiteX14" fmla="*/ 7286 w 10000"/>
              <a:gd name="connsiteY14" fmla="*/ 531 h 10000"/>
              <a:gd name="connsiteX15" fmla="*/ 6839 w 10000"/>
              <a:gd name="connsiteY15" fmla="*/ 574 h 10000"/>
              <a:gd name="connsiteX16" fmla="*/ 6399 w 10000"/>
              <a:gd name="connsiteY16" fmla="*/ 603 h 10000"/>
              <a:gd name="connsiteX17" fmla="*/ 5968 w 10000"/>
              <a:gd name="connsiteY17" fmla="*/ 625 h 10000"/>
              <a:gd name="connsiteX18" fmla="*/ 5540 w 10000"/>
              <a:gd name="connsiteY18" fmla="*/ 632 h 10000"/>
              <a:gd name="connsiteX19" fmla="*/ 5125 w 10000"/>
              <a:gd name="connsiteY19" fmla="*/ 632 h 10000"/>
              <a:gd name="connsiteX20" fmla="*/ 4714 w 10000"/>
              <a:gd name="connsiteY20" fmla="*/ 632 h 10000"/>
              <a:gd name="connsiteX21" fmla="*/ 4315 w 10000"/>
              <a:gd name="connsiteY21" fmla="*/ 618 h 10000"/>
              <a:gd name="connsiteX22" fmla="*/ 3927 w 10000"/>
              <a:gd name="connsiteY22" fmla="*/ 596 h 10000"/>
              <a:gd name="connsiteX23" fmla="*/ 3552 w 10000"/>
              <a:gd name="connsiteY23" fmla="*/ 567 h 10000"/>
              <a:gd name="connsiteX24" fmla="*/ 3190 w 10000"/>
              <a:gd name="connsiteY24" fmla="*/ 538 h 10000"/>
              <a:gd name="connsiteX25" fmla="*/ 2843 w 10000"/>
              <a:gd name="connsiteY25" fmla="*/ 501 h 10000"/>
              <a:gd name="connsiteX26" fmla="*/ 2508 w 10000"/>
              <a:gd name="connsiteY26" fmla="*/ 465 h 10000"/>
              <a:gd name="connsiteX27" fmla="*/ 2194 w 10000"/>
              <a:gd name="connsiteY27" fmla="*/ 422 h 10000"/>
              <a:gd name="connsiteX28" fmla="*/ 1891 w 10000"/>
              <a:gd name="connsiteY28" fmla="*/ 378 h 10000"/>
              <a:gd name="connsiteX29" fmla="*/ 1347 w 10000"/>
              <a:gd name="connsiteY29" fmla="*/ 283 h 10000"/>
              <a:gd name="connsiteX30" fmla="*/ 883 w 10000"/>
              <a:gd name="connsiteY30" fmla="*/ 196 h 10000"/>
              <a:gd name="connsiteX31" fmla="*/ 512 w 10000"/>
              <a:gd name="connsiteY31" fmla="*/ 124 h 10000"/>
              <a:gd name="connsiteX32" fmla="*/ 234 w 10000"/>
              <a:gd name="connsiteY32" fmla="*/ 58 h 10000"/>
              <a:gd name="connsiteX33" fmla="*/ 0 w 10000"/>
              <a:gd name="connsiteY33" fmla="*/ 0 h 10000"/>
              <a:gd name="connsiteX34" fmla="*/ 0 w 10000"/>
              <a:gd name="connsiteY34" fmla="*/ 0 h 10000"/>
              <a:gd name="connsiteX0" fmla="*/ 0 w 10010"/>
              <a:gd name="connsiteY0" fmla="*/ 0 h 9365"/>
              <a:gd name="connsiteX1" fmla="*/ 0 w 10010"/>
              <a:gd name="connsiteY1" fmla="*/ 1177 h 9365"/>
              <a:gd name="connsiteX2" fmla="*/ 0 w 10010"/>
              <a:gd name="connsiteY2" fmla="*/ 7238 h 9365"/>
              <a:gd name="connsiteX3" fmla="*/ 0 w 10010"/>
              <a:gd name="connsiteY3" fmla="*/ 9365 h 9365"/>
              <a:gd name="connsiteX4" fmla="*/ 10010 w 10010"/>
              <a:gd name="connsiteY4" fmla="*/ 9347 h 9365"/>
              <a:gd name="connsiteX5" fmla="*/ 10000 w 10010"/>
              <a:gd name="connsiteY5" fmla="*/ 7238 h 9365"/>
              <a:gd name="connsiteX6" fmla="*/ 10000 w 10010"/>
              <a:gd name="connsiteY6" fmla="*/ 1177 h 9365"/>
              <a:gd name="connsiteX7" fmla="*/ 10000 w 10010"/>
              <a:gd name="connsiteY7" fmla="*/ 0 h 9365"/>
              <a:gd name="connsiteX8" fmla="*/ 10000 w 10010"/>
              <a:gd name="connsiteY8" fmla="*/ 0 h 9365"/>
              <a:gd name="connsiteX9" fmla="*/ 9544 w 10010"/>
              <a:gd name="connsiteY9" fmla="*/ 124 h 9365"/>
              <a:gd name="connsiteX10" fmla="*/ 9093 w 10010"/>
              <a:gd name="connsiteY10" fmla="*/ 233 h 9365"/>
              <a:gd name="connsiteX11" fmla="*/ 8637 w 10010"/>
              <a:gd name="connsiteY11" fmla="*/ 327 h 9365"/>
              <a:gd name="connsiteX12" fmla="*/ 8185 w 10010"/>
              <a:gd name="connsiteY12" fmla="*/ 414 h 9365"/>
              <a:gd name="connsiteX13" fmla="*/ 7734 w 10010"/>
              <a:gd name="connsiteY13" fmla="*/ 480 h 9365"/>
              <a:gd name="connsiteX14" fmla="*/ 7286 w 10010"/>
              <a:gd name="connsiteY14" fmla="*/ 531 h 9365"/>
              <a:gd name="connsiteX15" fmla="*/ 6839 w 10010"/>
              <a:gd name="connsiteY15" fmla="*/ 574 h 9365"/>
              <a:gd name="connsiteX16" fmla="*/ 6399 w 10010"/>
              <a:gd name="connsiteY16" fmla="*/ 603 h 9365"/>
              <a:gd name="connsiteX17" fmla="*/ 5968 w 10010"/>
              <a:gd name="connsiteY17" fmla="*/ 625 h 9365"/>
              <a:gd name="connsiteX18" fmla="*/ 5540 w 10010"/>
              <a:gd name="connsiteY18" fmla="*/ 632 h 9365"/>
              <a:gd name="connsiteX19" fmla="*/ 5125 w 10010"/>
              <a:gd name="connsiteY19" fmla="*/ 632 h 9365"/>
              <a:gd name="connsiteX20" fmla="*/ 4714 w 10010"/>
              <a:gd name="connsiteY20" fmla="*/ 632 h 9365"/>
              <a:gd name="connsiteX21" fmla="*/ 4315 w 10010"/>
              <a:gd name="connsiteY21" fmla="*/ 618 h 9365"/>
              <a:gd name="connsiteX22" fmla="*/ 3927 w 10010"/>
              <a:gd name="connsiteY22" fmla="*/ 596 h 9365"/>
              <a:gd name="connsiteX23" fmla="*/ 3552 w 10010"/>
              <a:gd name="connsiteY23" fmla="*/ 567 h 9365"/>
              <a:gd name="connsiteX24" fmla="*/ 3190 w 10010"/>
              <a:gd name="connsiteY24" fmla="*/ 538 h 9365"/>
              <a:gd name="connsiteX25" fmla="*/ 2843 w 10010"/>
              <a:gd name="connsiteY25" fmla="*/ 501 h 9365"/>
              <a:gd name="connsiteX26" fmla="*/ 2508 w 10010"/>
              <a:gd name="connsiteY26" fmla="*/ 465 h 9365"/>
              <a:gd name="connsiteX27" fmla="*/ 2194 w 10010"/>
              <a:gd name="connsiteY27" fmla="*/ 422 h 9365"/>
              <a:gd name="connsiteX28" fmla="*/ 1891 w 10010"/>
              <a:gd name="connsiteY28" fmla="*/ 378 h 9365"/>
              <a:gd name="connsiteX29" fmla="*/ 1347 w 10010"/>
              <a:gd name="connsiteY29" fmla="*/ 283 h 9365"/>
              <a:gd name="connsiteX30" fmla="*/ 883 w 10010"/>
              <a:gd name="connsiteY30" fmla="*/ 196 h 9365"/>
              <a:gd name="connsiteX31" fmla="*/ 512 w 10010"/>
              <a:gd name="connsiteY31" fmla="*/ 124 h 9365"/>
              <a:gd name="connsiteX32" fmla="*/ 234 w 10010"/>
              <a:gd name="connsiteY32" fmla="*/ 58 h 9365"/>
              <a:gd name="connsiteX33" fmla="*/ 0 w 10010"/>
              <a:gd name="connsiteY33" fmla="*/ 0 h 9365"/>
              <a:gd name="connsiteX34" fmla="*/ 0 w 10010"/>
              <a:gd name="connsiteY34" fmla="*/ 0 h 9365"/>
              <a:gd name="connsiteX0" fmla="*/ 0 w 10000"/>
              <a:gd name="connsiteY0" fmla="*/ 0 h 10000"/>
              <a:gd name="connsiteX1" fmla="*/ 0 w 10000"/>
              <a:gd name="connsiteY1" fmla="*/ 1257 h 10000"/>
              <a:gd name="connsiteX2" fmla="*/ 0 w 10000"/>
              <a:gd name="connsiteY2" fmla="*/ 7729 h 10000"/>
              <a:gd name="connsiteX3" fmla="*/ 0 w 10000"/>
              <a:gd name="connsiteY3" fmla="*/ 10000 h 10000"/>
              <a:gd name="connsiteX4" fmla="*/ 10000 w 10000"/>
              <a:gd name="connsiteY4" fmla="*/ 4997 h 10000"/>
              <a:gd name="connsiteX5" fmla="*/ 9990 w 10000"/>
              <a:gd name="connsiteY5" fmla="*/ 7729 h 10000"/>
              <a:gd name="connsiteX6" fmla="*/ 9990 w 10000"/>
              <a:gd name="connsiteY6" fmla="*/ 1257 h 10000"/>
              <a:gd name="connsiteX7" fmla="*/ 9990 w 10000"/>
              <a:gd name="connsiteY7" fmla="*/ 0 h 10000"/>
              <a:gd name="connsiteX8" fmla="*/ 9990 w 10000"/>
              <a:gd name="connsiteY8" fmla="*/ 0 h 10000"/>
              <a:gd name="connsiteX9" fmla="*/ 9534 w 10000"/>
              <a:gd name="connsiteY9" fmla="*/ 132 h 10000"/>
              <a:gd name="connsiteX10" fmla="*/ 9084 w 10000"/>
              <a:gd name="connsiteY10" fmla="*/ 249 h 10000"/>
              <a:gd name="connsiteX11" fmla="*/ 8628 w 10000"/>
              <a:gd name="connsiteY11" fmla="*/ 349 h 10000"/>
              <a:gd name="connsiteX12" fmla="*/ 8177 w 10000"/>
              <a:gd name="connsiteY12" fmla="*/ 442 h 10000"/>
              <a:gd name="connsiteX13" fmla="*/ 7726 w 10000"/>
              <a:gd name="connsiteY13" fmla="*/ 513 h 10000"/>
              <a:gd name="connsiteX14" fmla="*/ 7279 w 10000"/>
              <a:gd name="connsiteY14" fmla="*/ 567 h 10000"/>
              <a:gd name="connsiteX15" fmla="*/ 6832 w 10000"/>
              <a:gd name="connsiteY15" fmla="*/ 613 h 10000"/>
              <a:gd name="connsiteX16" fmla="*/ 6393 w 10000"/>
              <a:gd name="connsiteY16" fmla="*/ 644 h 10000"/>
              <a:gd name="connsiteX17" fmla="*/ 5962 w 10000"/>
              <a:gd name="connsiteY17" fmla="*/ 667 h 10000"/>
              <a:gd name="connsiteX18" fmla="*/ 5534 w 10000"/>
              <a:gd name="connsiteY18" fmla="*/ 675 h 10000"/>
              <a:gd name="connsiteX19" fmla="*/ 5120 w 10000"/>
              <a:gd name="connsiteY19" fmla="*/ 675 h 10000"/>
              <a:gd name="connsiteX20" fmla="*/ 4709 w 10000"/>
              <a:gd name="connsiteY20" fmla="*/ 675 h 10000"/>
              <a:gd name="connsiteX21" fmla="*/ 4311 w 10000"/>
              <a:gd name="connsiteY21" fmla="*/ 660 h 10000"/>
              <a:gd name="connsiteX22" fmla="*/ 3923 w 10000"/>
              <a:gd name="connsiteY22" fmla="*/ 636 h 10000"/>
              <a:gd name="connsiteX23" fmla="*/ 3548 w 10000"/>
              <a:gd name="connsiteY23" fmla="*/ 605 h 10000"/>
              <a:gd name="connsiteX24" fmla="*/ 3187 w 10000"/>
              <a:gd name="connsiteY24" fmla="*/ 574 h 10000"/>
              <a:gd name="connsiteX25" fmla="*/ 2840 w 10000"/>
              <a:gd name="connsiteY25" fmla="*/ 535 h 10000"/>
              <a:gd name="connsiteX26" fmla="*/ 2505 w 10000"/>
              <a:gd name="connsiteY26" fmla="*/ 497 h 10000"/>
              <a:gd name="connsiteX27" fmla="*/ 2192 w 10000"/>
              <a:gd name="connsiteY27" fmla="*/ 451 h 10000"/>
              <a:gd name="connsiteX28" fmla="*/ 1889 w 10000"/>
              <a:gd name="connsiteY28" fmla="*/ 404 h 10000"/>
              <a:gd name="connsiteX29" fmla="*/ 1346 w 10000"/>
              <a:gd name="connsiteY29" fmla="*/ 302 h 10000"/>
              <a:gd name="connsiteX30" fmla="*/ 882 w 10000"/>
              <a:gd name="connsiteY30" fmla="*/ 209 h 10000"/>
              <a:gd name="connsiteX31" fmla="*/ 511 w 10000"/>
              <a:gd name="connsiteY31" fmla="*/ 132 h 10000"/>
              <a:gd name="connsiteX32" fmla="*/ 234 w 10000"/>
              <a:gd name="connsiteY32" fmla="*/ 62 h 10000"/>
              <a:gd name="connsiteX33" fmla="*/ 0 w 10000"/>
              <a:gd name="connsiteY33" fmla="*/ 0 h 10000"/>
              <a:gd name="connsiteX34" fmla="*/ 0 w 10000"/>
              <a:gd name="connsiteY34" fmla="*/ 0 h 10000"/>
              <a:gd name="connsiteX0" fmla="*/ 0 w 10000"/>
              <a:gd name="connsiteY0" fmla="*/ 0 h 7818"/>
              <a:gd name="connsiteX1" fmla="*/ 0 w 10000"/>
              <a:gd name="connsiteY1" fmla="*/ 1257 h 7818"/>
              <a:gd name="connsiteX2" fmla="*/ 0 w 10000"/>
              <a:gd name="connsiteY2" fmla="*/ 7729 h 7818"/>
              <a:gd name="connsiteX3" fmla="*/ 0 w 10000"/>
              <a:gd name="connsiteY3" fmla="*/ 5016 h 7818"/>
              <a:gd name="connsiteX4" fmla="*/ 10000 w 10000"/>
              <a:gd name="connsiteY4" fmla="*/ 4997 h 7818"/>
              <a:gd name="connsiteX5" fmla="*/ 9990 w 10000"/>
              <a:gd name="connsiteY5" fmla="*/ 7729 h 7818"/>
              <a:gd name="connsiteX6" fmla="*/ 9990 w 10000"/>
              <a:gd name="connsiteY6" fmla="*/ 1257 h 7818"/>
              <a:gd name="connsiteX7" fmla="*/ 9990 w 10000"/>
              <a:gd name="connsiteY7" fmla="*/ 0 h 7818"/>
              <a:gd name="connsiteX8" fmla="*/ 9990 w 10000"/>
              <a:gd name="connsiteY8" fmla="*/ 0 h 7818"/>
              <a:gd name="connsiteX9" fmla="*/ 9534 w 10000"/>
              <a:gd name="connsiteY9" fmla="*/ 132 h 7818"/>
              <a:gd name="connsiteX10" fmla="*/ 9084 w 10000"/>
              <a:gd name="connsiteY10" fmla="*/ 249 h 7818"/>
              <a:gd name="connsiteX11" fmla="*/ 8628 w 10000"/>
              <a:gd name="connsiteY11" fmla="*/ 349 h 7818"/>
              <a:gd name="connsiteX12" fmla="*/ 8177 w 10000"/>
              <a:gd name="connsiteY12" fmla="*/ 442 h 7818"/>
              <a:gd name="connsiteX13" fmla="*/ 7726 w 10000"/>
              <a:gd name="connsiteY13" fmla="*/ 513 h 7818"/>
              <a:gd name="connsiteX14" fmla="*/ 7279 w 10000"/>
              <a:gd name="connsiteY14" fmla="*/ 567 h 7818"/>
              <a:gd name="connsiteX15" fmla="*/ 6832 w 10000"/>
              <a:gd name="connsiteY15" fmla="*/ 613 h 7818"/>
              <a:gd name="connsiteX16" fmla="*/ 6393 w 10000"/>
              <a:gd name="connsiteY16" fmla="*/ 644 h 7818"/>
              <a:gd name="connsiteX17" fmla="*/ 5962 w 10000"/>
              <a:gd name="connsiteY17" fmla="*/ 667 h 7818"/>
              <a:gd name="connsiteX18" fmla="*/ 5534 w 10000"/>
              <a:gd name="connsiteY18" fmla="*/ 675 h 7818"/>
              <a:gd name="connsiteX19" fmla="*/ 5120 w 10000"/>
              <a:gd name="connsiteY19" fmla="*/ 675 h 7818"/>
              <a:gd name="connsiteX20" fmla="*/ 4709 w 10000"/>
              <a:gd name="connsiteY20" fmla="*/ 675 h 7818"/>
              <a:gd name="connsiteX21" fmla="*/ 4311 w 10000"/>
              <a:gd name="connsiteY21" fmla="*/ 660 h 7818"/>
              <a:gd name="connsiteX22" fmla="*/ 3923 w 10000"/>
              <a:gd name="connsiteY22" fmla="*/ 636 h 7818"/>
              <a:gd name="connsiteX23" fmla="*/ 3548 w 10000"/>
              <a:gd name="connsiteY23" fmla="*/ 605 h 7818"/>
              <a:gd name="connsiteX24" fmla="*/ 3187 w 10000"/>
              <a:gd name="connsiteY24" fmla="*/ 574 h 7818"/>
              <a:gd name="connsiteX25" fmla="*/ 2840 w 10000"/>
              <a:gd name="connsiteY25" fmla="*/ 535 h 7818"/>
              <a:gd name="connsiteX26" fmla="*/ 2505 w 10000"/>
              <a:gd name="connsiteY26" fmla="*/ 497 h 7818"/>
              <a:gd name="connsiteX27" fmla="*/ 2192 w 10000"/>
              <a:gd name="connsiteY27" fmla="*/ 451 h 7818"/>
              <a:gd name="connsiteX28" fmla="*/ 1889 w 10000"/>
              <a:gd name="connsiteY28" fmla="*/ 404 h 7818"/>
              <a:gd name="connsiteX29" fmla="*/ 1346 w 10000"/>
              <a:gd name="connsiteY29" fmla="*/ 302 h 7818"/>
              <a:gd name="connsiteX30" fmla="*/ 882 w 10000"/>
              <a:gd name="connsiteY30" fmla="*/ 209 h 7818"/>
              <a:gd name="connsiteX31" fmla="*/ 511 w 10000"/>
              <a:gd name="connsiteY31" fmla="*/ 132 h 7818"/>
              <a:gd name="connsiteX32" fmla="*/ 234 w 10000"/>
              <a:gd name="connsiteY32" fmla="*/ 62 h 7818"/>
              <a:gd name="connsiteX33" fmla="*/ 0 w 10000"/>
              <a:gd name="connsiteY33" fmla="*/ 0 h 7818"/>
              <a:gd name="connsiteX34" fmla="*/ 0 w 10000"/>
              <a:gd name="connsiteY34" fmla="*/ 0 h 7818"/>
              <a:gd name="connsiteX0" fmla="*/ 0 w 10000"/>
              <a:gd name="connsiteY0" fmla="*/ 0 h 10000"/>
              <a:gd name="connsiteX1" fmla="*/ 0 w 10000"/>
              <a:gd name="connsiteY1" fmla="*/ 1608 h 10000"/>
              <a:gd name="connsiteX2" fmla="*/ 0 w 10000"/>
              <a:gd name="connsiteY2" fmla="*/ 6393 h 10000"/>
              <a:gd name="connsiteX3" fmla="*/ 0 w 10000"/>
              <a:gd name="connsiteY3" fmla="*/ 6416 h 10000"/>
              <a:gd name="connsiteX4" fmla="*/ 10000 w 10000"/>
              <a:gd name="connsiteY4" fmla="*/ 6392 h 10000"/>
              <a:gd name="connsiteX5" fmla="*/ 9990 w 10000"/>
              <a:gd name="connsiteY5" fmla="*/ 9886 h 10000"/>
              <a:gd name="connsiteX6" fmla="*/ 9990 w 10000"/>
              <a:gd name="connsiteY6" fmla="*/ 1608 h 10000"/>
              <a:gd name="connsiteX7" fmla="*/ 9990 w 10000"/>
              <a:gd name="connsiteY7" fmla="*/ 0 h 10000"/>
              <a:gd name="connsiteX8" fmla="*/ 9990 w 10000"/>
              <a:gd name="connsiteY8" fmla="*/ 0 h 10000"/>
              <a:gd name="connsiteX9" fmla="*/ 9534 w 10000"/>
              <a:gd name="connsiteY9" fmla="*/ 169 h 10000"/>
              <a:gd name="connsiteX10" fmla="*/ 9084 w 10000"/>
              <a:gd name="connsiteY10" fmla="*/ 318 h 10000"/>
              <a:gd name="connsiteX11" fmla="*/ 8628 w 10000"/>
              <a:gd name="connsiteY11" fmla="*/ 446 h 10000"/>
              <a:gd name="connsiteX12" fmla="*/ 8177 w 10000"/>
              <a:gd name="connsiteY12" fmla="*/ 565 h 10000"/>
              <a:gd name="connsiteX13" fmla="*/ 7726 w 10000"/>
              <a:gd name="connsiteY13" fmla="*/ 656 h 10000"/>
              <a:gd name="connsiteX14" fmla="*/ 7279 w 10000"/>
              <a:gd name="connsiteY14" fmla="*/ 725 h 10000"/>
              <a:gd name="connsiteX15" fmla="*/ 6832 w 10000"/>
              <a:gd name="connsiteY15" fmla="*/ 784 h 10000"/>
              <a:gd name="connsiteX16" fmla="*/ 6393 w 10000"/>
              <a:gd name="connsiteY16" fmla="*/ 824 h 10000"/>
              <a:gd name="connsiteX17" fmla="*/ 5962 w 10000"/>
              <a:gd name="connsiteY17" fmla="*/ 853 h 10000"/>
              <a:gd name="connsiteX18" fmla="*/ 5534 w 10000"/>
              <a:gd name="connsiteY18" fmla="*/ 863 h 10000"/>
              <a:gd name="connsiteX19" fmla="*/ 5120 w 10000"/>
              <a:gd name="connsiteY19" fmla="*/ 863 h 10000"/>
              <a:gd name="connsiteX20" fmla="*/ 4709 w 10000"/>
              <a:gd name="connsiteY20" fmla="*/ 863 h 10000"/>
              <a:gd name="connsiteX21" fmla="*/ 4311 w 10000"/>
              <a:gd name="connsiteY21" fmla="*/ 844 h 10000"/>
              <a:gd name="connsiteX22" fmla="*/ 3923 w 10000"/>
              <a:gd name="connsiteY22" fmla="*/ 814 h 10000"/>
              <a:gd name="connsiteX23" fmla="*/ 3548 w 10000"/>
              <a:gd name="connsiteY23" fmla="*/ 774 h 10000"/>
              <a:gd name="connsiteX24" fmla="*/ 3187 w 10000"/>
              <a:gd name="connsiteY24" fmla="*/ 734 h 10000"/>
              <a:gd name="connsiteX25" fmla="*/ 2840 w 10000"/>
              <a:gd name="connsiteY25" fmla="*/ 684 h 10000"/>
              <a:gd name="connsiteX26" fmla="*/ 2505 w 10000"/>
              <a:gd name="connsiteY26" fmla="*/ 636 h 10000"/>
              <a:gd name="connsiteX27" fmla="*/ 2192 w 10000"/>
              <a:gd name="connsiteY27" fmla="*/ 577 h 10000"/>
              <a:gd name="connsiteX28" fmla="*/ 1889 w 10000"/>
              <a:gd name="connsiteY28" fmla="*/ 517 h 10000"/>
              <a:gd name="connsiteX29" fmla="*/ 1346 w 10000"/>
              <a:gd name="connsiteY29" fmla="*/ 386 h 10000"/>
              <a:gd name="connsiteX30" fmla="*/ 882 w 10000"/>
              <a:gd name="connsiteY30" fmla="*/ 267 h 10000"/>
              <a:gd name="connsiteX31" fmla="*/ 511 w 10000"/>
              <a:gd name="connsiteY31" fmla="*/ 169 h 10000"/>
              <a:gd name="connsiteX32" fmla="*/ 234 w 10000"/>
              <a:gd name="connsiteY32" fmla="*/ 79 h 10000"/>
              <a:gd name="connsiteX33" fmla="*/ 0 w 10000"/>
              <a:gd name="connsiteY33" fmla="*/ 0 h 10000"/>
              <a:gd name="connsiteX34" fmla="*/ 0 w 10000"/>
              <a:gd name="connsiteY34" fmla="*/ 0 h 10000"/>
              <a:gd name="connsiteX0" fmla="*/ 0 w 10000"/>
              <a:gd name="connsiteY0" fmla="*/ 0 h 6669"/>
              <a:gd name="connsiteX1" fmla="*/ 0 w 10000"/>
              <a:gd name="connsiteY1" fmla="*/ 1608 h 6669"/>
              <a:gd name="connsiteX2" fmla="*/ 0 w 10000"/>
              <a:gd name="connsiteY2" fmla="*/ 6393 h 6669"/>
              <a:gd name="connsiteX3" fmla="*/ 0 w 10000"/>
              <a:gd name="connsiteY3" fmla="*/ 6416 h 6669"/>
              <a:gd name="connsiteX4" fmla="*/ 10000 w 10000"/>
              <a:gd name="connsiteY4" fmla="*/ 6392 h 6669"/>
              <a:gd name="connsiteX5" fmla="*/ 10000 w 10000"/>
              <a:gd name="connsiteY5" fmla="*/ 6393 h 6669"/>
              <a:gd name="connsiteX6" fmla="*/ 9990 w 10000"/>
              <a:gd name="connsiteY6" fmla="*/ 1608 h 6669"/>
              <a:gd name="connsiteX7" fmla="*/ 9990 w 10000"/>
              <a:gd name="connsiteY7" fmla="*/ 0 h 6669"/>
              <a:gd name="connsiteX8" fmla="*/ 9990 w 10000"/>
              <a:gd name="connsiteY8" fmla="*/ 0 h 6669"/>
              <a:gd name="connsiteX9" fmla="*/ 9534 w 10000"/>
              <a:gd name="connsiteY9" fmla="*/ 169 h 6669"/>
              <a:gd name="connsiteX10" fmla="*/ 9084 w 10000"/>
              <a:gd name="connsiteY10" fmla="*/ 318 h 6669"/>
              <a:gd name="connsiteX11" fmla="*/ 8628 w 10000"/>
              <a:gd name="connsiteY11" fmla="*/ 446 h 6669"/>
              <a:gd name="connsiteX12" fmla="*/ 8177 w 10000"/>
              <a:gd name="connsiteY12" fmla="*/ 565 h 6669"/>
              <a:gd name="connsiteX13" fmla="*/ 7726 w 10000"/>
              <a:gd name="connsiteY13" fmla="*/ 656 h 6669"/>
              <a:gd name="connsiteX14" fmla="*/ 7279 w 10000"/>
              <a:gd name="connsiteY14" fmla="*/ 725 h 6669"/>
              <a:gd name="connsiteX15" fmla="*/ 6832 w 10000"/>
              <a:gd name="connsiteY15" fmla="*/ 784 h 6669"/>
              <a:gd name="connsiteX16" fmla="*/ 6393 w 10000"/>
              <a:gd name="connsiteY16" fmla="*/ 824 h 6669"/>
              <a:gd name="connsiteX17" fmla="*/ 5962 w 10000"/>
              <a:gd name="connsiteY17" fmla="*/ 853 h 6669"/>
              <a:gd name="connsiteX18" fmla="*/ 5534 w 10000"/>
              <a:gd name="connsiteY18" fmla="*/ 863 h 6669"/>
              <a:gd name="connsiteX19" fmla="*/ 5120 w 10000"/>
              <a:gd name="connsiteY19" fmla="*/ 863 h 6669"/>
              <a:gd name="connsiteX20" fmla="*/ 4709 w 10000"/>
              <a:gd name="connsiteY20" fmla="*/ 863 h 6669"/>
              <a:gd name="connsiteX21" fmla="*/ 4311 w 10000"/>
              <a:gd name="connsiteY21" fmla="*/ 844 h 6669"/>
              <a:gd name="connsiteX22" fmla="*/ 3923 w 10000"/>
              <a:gd name="connsiteY22" fmla="*/ 814 h 6669"/>
              <a:gd name="connsiteX23" fmla="*/ 3548 w 10000"/>
              <a:gd name="connsiteY23" fmla="*/ 774 h 6669"/>
              <a:gd name="connsiteX24" fmla="*/ 3187 w 10000"/>
              <a:gd name="connsiteY24" fmla="*/ 734 h 6669"/>
              <a:gd name="connsiteX25" fmla="*/ 2840 w 10000"/>
              <a:gd name="connsiteY25" fmla="*/ 684 h 6669"/>
              <a:gd name="connsiteX26" fmla="*/ 2505 w 10000"/>
              <a:gd name="connsiteY26" fmla="*/ 636 h 6669"/>
              <a:gd name="connsiteX27" fmla="*/ 2192 w 10000"/>
              <a:gd name="connsiteY27" fmla="*/ 577 h 6669"/>
              <a:gd name="connsiteX28" fmla="*/ 1889 w 10000"/>
              <a:gd name="connsiteY28" fmla="*/ 517 h 6669"/>
              <a:gd name="connsiteX29" fmla="*/ 1346 w 10000"/>
              <a:gd name="connsiteY29" fmla="*/ 386 h 6669"/>
              <a:gd name="connsiteX30" fmla="*/ 882 w 10000"/>
              <a:gd name="connsiteY30" fmla="*/ 267 h 6669"/>
              <a:gd name="connsiteX31" fmla="*/ 511 w 10000"/>
              <a:gd name="connsiteY31" fmla="*/ 169 h 6669"/>
              <a:gd name="connsiteX32" fmla="*/ 234 w 10000"/>
              <a:gd name="connsiteY32" fmla="*/ 79 h 6669"/>
              <a:gd name="connsiteX33" fmla="*/ 0 w 10000"/>
              <a:gd name="connsiteY33" fmla="*/ 0 h 6669"/>
              <a:gd name="connsiteX34" fmla="*/ 0 w 10000"/>
              <a:gd name="connsiteY34" fmla="*/ 0 h 6669"/>
              <a:gd name="connsiteX0" fmla="*/ 0 w 10000"/>
              <a:gd name="connsiteY0" fmla="*/ 0 h 9621"/>
              <a:gd name="connsiteX1" fmla="*/ 0 w 10000"/>
              <a:gd name="connsiteY1" fmla="*/ 2411 h 9621"/>
              <a:gd name="connsiteX2" fmla="*/ 0 w 10000"/>
              <a:gd name="connsiteY2" fmla="*/ 9586 h 9621"/>
              <a:gd name="connsiteX3" fmla="*/ 0 w 10000"/>
              <a:gd name="connsiteY3" fmla="*/ 9621 h 9621"/>
              <a:gd name="connsiteX4" fmla="*/ 10000 w 10000"/>
              <a:gd name="connsiteY4" fmla="*/ 9585 h 9621"/>
              <a:gd name="connsiteX5" fmla="*/ 10000 w 10000"/>
              <a:gd name="connsiteY5" fmla="*/ 9586 h 9621"/>
              <a:gd name="connsiteX6" fmla="*/ 9990 w 10000"/>
              <a:gd name="connsiteY6" fmla="*/ 2411 h 9621"/>
              <a:gd name="connsiteX7" fmla="*/ 9990 w 10000"/>
              <a:gd name="connsiteY7" fmla="*/ 0 h 9621"/>
              <a:gd name="connsiteX8" fmla="*/ 9990 w 10000"/>
              <a:gd name="connsiteY8" fmla="*/ 0 h 9621"/>
              <a:gd name="connsiteX9" fmla="*/ 9534 w 10000"/>
              <a:gd name="connsiteY9" fmla="*/ 253 h 9621"/>
              <a:gd name="connsiteX10" fmla="*/ 9084 w 10000"/>
              <a:gd name="connsiteY10" fmla="*/ 477 h 9621"/>
              <a:gd name="connsiteX11" fmla="*/ 8628 w 10000"/>
              <a:gd name="connsiteY11" fmla="*/ 669 h 9621"/>
              <a:gd name="connsiteX12" fmla="*/ 8177 w 10000"/>
              <a:gd name="connsiteY12" fmla="*/ 847 h 9621"/>
              <a:gd name="connsiteX13" fmla="*/ 7726 w 10000"/>
              <a:gd name="connsiteY13" fmla="*/ 984 h 9621"/>
              <a:gd name="connsiteX14" fmla="*/ 7279 w 10000"/>
              <a:gd name="connsiteY14" fmla="*/ 1087 h 9621"/>
              <a:gd name="connsiteX15" fmla="*/ 6832 w 10000"/>
              <a:gd name="connsiteY15" fmla="*/ 1176 h 9621"/>
              <a:gd name="connsiteX16" fmla="*/ 6393 w 10000"/>
              <a:gd name="connsiteY16" fmla="*/ 1236 h 9621"/>
              <a:gd name="connsiteX17" fmla="*/ 5962 w 10000"/>
              <a:gd name="connsiteY17" fmla="*/ 1279 h 9621"/>
              <a:gd name="connsiteX18" fmla="*/ 5534 w 10000"/>
              <a:gd name="connsiteY18" fmla="*/ 1294 h 9621"/>
              <a:gd name="connsiteX19" fmla="*/ 5120 w 10000"/>
              <a:gd name="connsiteY19" fmla="*/ 1294 h 9621"/>
              <a:gd name="connsiteX20" fmla="*/ 4709 w 10000"/>
              <a:gd name="connsiteY20" fmla="*/ 1294 h 9621"/>
              <a:gd name="connsiteX21" fmla="*/ 4311 w 10000"/>
              <a:gd name="connsiteY21" fmla="*/ 1266 h 9621"/>
              <a:gd name="connsiteX22" fmla="*/ 3923 w 10000"/>
              <a:gd name="connsiteY22" fmla="*/ 1221 h 9621"/>
              <a:gd name="connsiteX23" fmla="*/ 3548 w 10000"/>
              <a:gd name="connsiteY23" fmla="*/ 1161 h 9621"/>
              <a:gd name="connsiteX24" fmla="*/ 3187 w 10000"/>
              <a:gd name="connsiteY24" fmla="*/ 1101 h 9621"/>
              <a:gd name="connsiteX25" fmla="*/ 2840 w 10000"/>
              <a:gd name="connsiteY25" fmla="*/ 1026 h 9621"/>
              <a:gd name="connsiteX26" fmla="*/ 2505 w 10000"/>
              <a:gd name="connsiteY26" fmla="*/ 954 h 9621"/>
              <a:gd name="connsiteX27" fmla="*/ 2192 w 10000"/>
              <a:gd name="connsiteY27" fmla="*/ 865 h 9621"/>
              <a:gd name="connsiteX28" fmla="*/ 1889 w 10000"/>
              <a:gd name="connsiteY28" fmla="*/ 775 h 9621"/>
              <a:gd name="connsiteX29" fmla="*/ 1346 w 10000"/>
              <a:gd name="connsiteY29" fmla="*/ 579 h 9621"/>
              <a:gd name="connsiteX30" fmla="*/ 882 w 10000"/>
              <a:gd name="connsiteY30" fmla="*/ 400 h 9621"/>
              <a:gd name="connsiteX31" fmla="*/ 511 w 10000"/>
              <a:gd name="connsiteY31" fmla="*/ 253 h 9621"/>
              <a:gd name="connsiteX32" fmla="*/ 234 w 10000"/>
              <a:gd name="connsiteY32" fmla="*/ 118 h 9621"/>
              <a:gd name="connsiteX33" fmla="*/ 0 w 10000"/>
              <a:gd name="connsiteY33" fmla="*/ 0 h 9621"/>
              <a:gd name="connsiteX34" fmla="*/ 0 w 10000"/>
              <a:gd name="connsiteY34" fmla="*/ 0 h 96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10000" h="9621">
                <a:moveTo>
                  <a:pt x="0" y="0"/>
                </a:moveTo>
                <a:lnTo>
                  <a:pt x="0" y="2411"/>
                </a:lnTo>
                <a:lnTo>
                  <a:pt x="0" y="9586"/>
                </a:lnTo>
                <a:lnTo>
                  <a:pt x="0" y="9621"/>
                </a:lnTo>
                <a:lnTo>
                  <a:pt x="10000" y="9585"/>
                </a:lnTo>
                <a:cubicBezTo>
                  <a:pt x="9997" y="8144"/>
                  <a:pt x="10003" y="9571"/>
                  <a:pt x="10000" y="9586"/>
                </a:cubicBezTo>
                <a:cubicBezTo>
                  <a:pt x="9997" y="7194"/>
                  <a:pt x="9993" y="4803"/>
                  <a:pt x="9990" y="2411"/>
                </a:cubicBezTo>
                <a:lnTo>
                  <a:pt x="9990" y="0"/>
                </a:lnTo>
                <a:lnTo>
                  <a:pt x="9990" y="0"/>
                </a:lnTo>
                <a:lnTo>
                  <a:pt x="9534" y="253"/>
                </a:lnTo>
                <a:lnTo>
                  <a:pt x="9084" y="477"/>
                </a:lnTo>
                <a:lnTo>
                  <a:pt x="8628" y="669"/>
                </a:lnTo>
                <a:lnTo>
                  <a:pt x="8177" y="847"/>
                </a:lnTo>
                <a:lnTo>
                  <a:pt x="7726" y="984"/>
                </a:lnTo>
                <a:lnTo>
                  <a:pt x="7279" y="1087"/>
                </a:lnTo>
                <a:lnTo>
                  <a:pt x="6832" y="1176"/>
                </a:lnTo>
                <a:lnTo>
                  <a:pt x="6393" y="1236"/>
                </a:lnTo>
                <a:lnTo>
                  <a:pt x="5962" y="1279"/>
                </a:lnTo>
                <a:lnTo>
                  <a:pt x="5534" y="1294"/>
                </a:lnTo>
                <a:lnTo>
                  <a:pt x="5120" y="1294"/>
                </a:lnTo>
                <a:lnTo>
                  <a:pt x="4709" y="1294"/>
                </a:lnTo>
                <a:lnTo>
                  <a:pt x="4311" y="1266"/>
                </a:lnTo>
                <a:lnTo>
                  <a:pt x="3923" y="1221"/>
                </a:lnTo>
                <a:lnTo>
                  <a:pt x="3548" y="1161"/>
                </a:lnTo>
                <a:lnTo>
                  <a:pt x="3187" y="1101"/>
                </a:lnTo>
                <a:lnTo>
                  <a:pt x="2840" y="1026"/>
                </a:lnTo>
                <a:lnTo>
                  <a:pt x="2505" y="954"/>
                </a:lnTo>
                <a:lnTo>
                  <a:pt x="2192" y="865"/>
                </a:lnTo>
                <a:lnTo>
                  <a:pt x="1889" y="775"/>
                </a:lnTo>
                <a:lnTo>
                  <a:pt x="1346" y="579"/>
                </a:lnTo>
                <a:lnTo>
                  <a:pt x="882" y="400"/>
                </a:lnTo>
                <a:lnTo>
                  <a:pt x="511" y="253"/>
                </a:lnTo>
                <a:lnTo>
                  <a:pt x="234" y="118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927100"/>
            <a:ext cx="6422005" cy="1692720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03/12/1434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3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0" y="3488023"/>
            <a:ext cx="6422005" cy="2536857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="" xmlns:p14="http://schemas.microsoft.com/office/powerpoint/2010/main" val="160579120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Freeform 5"/>
          <p:cNvSpPr>
            <a:spLocks/>
          </p:cNvSpPr>
          <p:nvPr/>
        </p:nvSpPr>
        <p:spPr bwMode="auto">
          <a:xfrm rot="21010068">
            <a:off x="6359946" y="4309201"/>
            <a:ext cx="2377690" cy="317748"/>
          </a:xfrm>
          <a:custGeom>
            <a:avLst/>
            <a:gdLst>
              <a:gd name="T0" fmla="*/ 0 w 7104"/>
              <a:gd name="T1" fmla="*/ 0 h 2856"/>
              <a:gd name="T2" fmla="*/ 0 w 7104"/>
              <a:gd name="T3" fmla="*/ 2856 h 2856"/>
              <a:gd name="T4" fmla="*/ 7104 w 7104"/>
              <a:gd name="T5" fmla="*/ 2856 h 2856"/>
              <a:gd name="T6" fmla="*/ 7104 w 7104"/>
              <a:gd name="T7" fmla="*/ 1 h 2856"/>
              <a:gd name="T8" fmla="*/ 7104 w 7104"/>
              <a:gd name="T9" fmla="*/ 1 h 2856"/>
              <a:gd name="T10" fmla="*/ 6943 w 7104"/>
              <a:gd name="T11" fmla="*/ 26 h 2856"/>
              <a:gd name="T12" fmla="*/ 6782 w 7104"/>
              <a:gd name="T13" fmla="*/ 50 h 2856"/>
              <a:gd name="T14" fmla="*/ 6621 w 7104"/>
              <a:gd name="T15" fmla="*/ 73 h 2856"/>
              <a:gd name="T16" fmla="*/ 6459 w 7104"/>
              <a:gd name="T17" fmla="*/ 93 h 2856"/>
              <a:gd name="T18" fmla="*/ 6298 w 7104"/>
              <a:gd name="T19" fmla="*/ 113 h 2856"/>
              <a:gd name="T20" fmla="*/ 6136 w 7104"/>
              <a:gd name="T21" fmla="*/ 132 h 2856"/>
              <a:gd name="T22" fmla="*/ 5976 w 7104"/>
              <a:gd name="T23" fmla="*/ 148 h 2856"/>
              <a:gd name="T24" fmla="*/ 5814 w 7104"/>
              <a:gd name="T25" fmla="*/ 163 h 2856"/>
              <a:gd name="T26" fmla="*/ 5653 w 7104"/>
              <a:gd name="T27" fmla="*/ 177 h 2856"/>
              <a:gd name="T28" fmla="*/ 5494 w 7104"/>
              <a:gd name="T29" fmla="*/ 189 h 2856"/>
              <a:gd name="T30" fmla="*/ 5334 w 7104"/>
              <a:gd name="T31" fmla="*/ 201 h 2856"/>
              <a:gd name="T32" fmla="*/ 5175 w 7104"/>
              <a:gd name="T33" fmla="*/ 211 h 2856"/>
              <a:gd name="T34" fmla="*/ 5017 w 7104"/>
              <a:gd name="T35" fmla="*/ 219 h 2856"/>
              <a:gd name="T36" fmla="*/ 4859 w 7104"/>
              <a:gd name="T37" fmla="*/ 227 h 2856"/>
              <a:gd name="T38" fmla="*/ 4703 w 7104"/>
              <a:gd name="T39" fmla="*/ 234 h 2856"/>
              <a:gd name="T40" fmla="*/ 4548 w 7104"/>
              <a:gd name="T41" fmla="*/ 239 h 2856"/>
              <a:gd name="T42" fmla="*/ 4393 w 7104"/>
              <a:gd name="T43" fmla="*/ 243 h 2856"/>
              <a:gd name="T44" fmla="*/ 4240 w 7104"/>
              <a:gd name="T45" fmla="*/ 247 h 2856"/>
              <a:gd name="T46" fmla="*/ 4088 w 7104"/>
              <a:gd name="T47" fmla="*/ 249 h 2856"/>
              <a:gd name="T48" fmla="*/ 3937 w 7104"/>
              <a:gd name="T49" fmla="*/ 251 h 2856"/>
              <a:gd name="T50" fmla="*/ 3788 w 7104"/>
              <a:gd name="T51" fmla="*/ 252 h 2856"/>
              <a:gd name="T52" fmla="*/ 3640 w 7104"/>
              <a:gd name="T53" fmla="*/ 251 h 2856"/>
              <a:gd name="T54" fmla="*/ 3494 w 7104"/>
              <a:gd name="T55" fmla="*/ 251 h 2856"/>
              <a:gd name="T56" fmla="*/ 3349 w 7104"/>
              <a:gd name="T57" fmla="*/ 249 h 2856"/>
              <a:gd name="T58" fmla="*/ 3207 w 7104"/>
              <a:gd name="T59" fmla="*/ 246 h 2856"/>
              <a:gd name="T60" fmla="*/ 3066 w 7104"/>
              <a:gd name="T61" fmla="*/ 243 h 2856"/>
              <a:gd name="T62" fmla="*/ 2928 w 7104"/>
              <a:gd name="T63" fmla="*/ 240 h 2856"/>
              <a:gd name="T64" fmla="*/ 2791 w 7104"/>
              <a:gd name="T65" fmla="*/ 235 h 2856"/>
              <a:gd name="T66" fmla="*/ 2656 w 7104"/>
              <a:gd name="T67" fmla="*/ 230 h 2856"/>
              <a:gd name="T68" fmla="*/ 2524 w 7104"/>
              <a:gd name="T69" fmla="*/ 225 h 2856"/>
              <a:gd name="T70" fmla="*/ 2266 w 7104"/>
              <a:gd name="T71" fmla="*/ 212 h 2856"/>
              <a:gd name="T72" fmla="*/ 2019 w 7104"/>
              <a:gd name="T73" fmla="*/ 198 h 2856"/>
              <a:gd name="T74" fmla="*/ 1782 w 7104"/>
              <a:gd name="T75" fmla="*/ 183 h 2856"/>
              <a:gd name="T76" fmla="*/ 1557 w 7104"/>
              <a:gd name="T77" fmla="*/ 167 h 2856"/>
              <a:gd name="T78" fmla="*/ 1343 w 7104"/>
              <a:gd name="T79" fmla="*/ 150 h 2856"/>
              <a:gd name="T80" fmla="*/ 1144 w 7104"/>
              <a:gd name="T81" fmla="*/ 132 h 2856"/>
              <a:gd name="T82" fmla="*/ 957 w 7104"/>
              <a:gd name="T83" fmla="*/ 114 h 2856"/>
              <a:gd name="T84" fmla="*/ 785 w 7104"/>
              <a:gd name="T85" fmla="*/ 96 h 2856"/>
              <a:gd name="T86" fmla="*/ 627 w 7104"/>
              <a:gd name="T87" fmla="*/ 79 h 2856"/>
              <a:gd name="T88" fmla="*/ 487 w 7104"/>
              <a:gd name="T89" fmla="*/ 63 h 2856"/>
              <a:gd name="T90" fmla="*/ 361 w 7104"/>
              <a:gd name="T91" fmla="*/ 48 h 2856"/>
              <a:gd name="T92" fmla="*/ 254 w 7104"/>
              <a:gd name="T93" fmla="*/ 35 h 2856"/>
              <a:gd name="T94" fmla="*/ 165 w 7104"/>
              <a:gd name="T95" fmla="*/ 23 h 2856"/>
              <a:gd name="T96" fmla="*/ 42 w 7104"/>
              <a:gd name="T97" fmla="*/ 6 h 2856"/>
              <a:gd name="T98" fmla="*/ 0 w 7104"/>
              <a:gd name="T99" fmla="*/ 0 h 2856"/>
              <a:gd name="T100" fmla="*/ 0 w 7104"/>
              <a:gd name="T101" fmla="*/ 0 h 2856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508 w 10000"/>
              <a:gd name="connsiteY36" fmla="*/ 641 h 10000"/>
              <a:gd name="connsiteX37" fmla="*/ 2192 w 10000"/>
              <a:gd name="connsiteY37" fmla="*/ 585 h 10000"/>
              <a:gd name="connsiteX38" fmla="*/ 1890 w 10000"/>
              <a:gd name="connsiteY38" fmla="*/ 525 h 10000"/>
              <a:gd name="connsiteX39" fmla="*/ 1610 w 10000"/>
              <a:gd name="connsiteY39" fmla="*/ 462 h 10000"/>
              <a:gd name="connsiteX40" fmla="*/ 1347 w 10000"/>
              <a:gd name="connsiteY40" fmla="*/ 399 h 10000"/>
              <a:gd name="connsiteX41" fmla="*/ 1105 w 10000"/>
              <a:gd name="connsiteY41" fmla="*/ 336 h 10000"/>
              <a:gd name="connsiteX42" fmla="*/ 883 w 10000"/>
              <a:gd name="connsiteY42" fmla="*/ 277 h 10000"/>
              <a:gd name="connsiteX43" fmla="*/ 686 w 10000"/>
              <a:gd name="connsiteY43" fmla="*/ 221 h 10000"/>
              <a:gd name="connsiteX44" fmla="*/ 508 w 10000"/>
              <a:gd name="connsiteY44" fmla="*/ 168 h 10000"/>
              <a:gd name="connsiteX45" fmla="*/ 358 w 10000"/>
              <a:gd name="connsiteY45" fmla="*/ 123 h 10000"/>
              <a:gd name="connsiteX46" fmla="*/ 232 w 10000"/>
              <a:gd name="connsiteY46" fmla="*/ 81 h 10000"/>
              <a:gd name="connsiteX47" fmla="*/ 59 w 10000"/>
              <a:gd name="connsiteY47" fmla="*/ 21 h 10000"/>
              <a:gd name="connsiteX48" fmla="*/ 0 w 10000"/>
              <a:gd name="connsiteY48" fmla="*/ 0 h 10000"/>
              <a:gd name="connsiteX49" fmla="*/ 0 w 10000"/>
              <a:gd name="connsiteY49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192 w 10000"/>
              <a:gd name="connsiteY36" fmla="*/ 585 h 10000"/>
              <a:gd name="connsiteX37" fmla="*/ 1890 w 10000"/>
              <a:gd name="connsiteY37" fmla="*/ 525 h 10000"/>
              <a:gd name="connsiteX38" fmla="*/ 1610 w 10000"/>
              <a:gd name="connsiteY38" fmla="*/ 462 h 10000"/>
              <a:gd name="connsiteX39" fmla="*/ 1347 w 10000"/>
              <a:gd name="connsiteY39" fmla="*/ 399 h 10000"/>
              <a:gd name="connsiteX40" fmla="*/ 1105 w 10000"/>
              <a:gd name="connsiteY40" fmla="*/ 336 h 10000"/>
              <a:gd name="connsiteX41" fmla="*/ 883 w 10000"/>
              <a:gd name="connsiteY41" fmla="*/ 277 h 10000"/>
              <a:gd name="connsiteX42" fmla="*/ 686 w 10000"/>
              <a:gd name="connsiteY42" fmla="*/ 221 h 10000"/>
              <a:gd name="connsiteX43" fmla="*/ 508 w 10000"/>
              <a:gd name="connsiteY43" fmla="*/ 168 h 10000"/>
              <a:gd name="connsiteX44" fmla="*/ 358 w 10000"/>
              <a:gd name="connsiteY44" fmla="*/ 123 h 10000"/>
              <a:gd name="connsiteX45" fmla="*/ 232 w 10000"/>
              <a:gd name="connsiteY45" fmla="*/ 81 h 10000"/>
              <a:gd name="connsiteX46" fmla="*/ 59 w 10000"/>
              <a:gd name="connsiteY46" fmla="*/ 21 h 10000"/>
              <a:gd name="connsiteX47" fmla="*/ 0 w 10000"/>
              <a:gd name="connsiteY47" fmla="*/ 0 h 10000"/>
              <a:gd name="connsiteX48" fmla="*/ 0 w 10000"/>
              <a:gd name="connsiteY48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890 w 10000"/>
              <a:gd name="connsiteY36" fmla="*/ 525 h 10000"/>
              <a:gd name="connsiteX37" fmla="*/ 1610 w 10000"/>
              <a:gd name="connsiteY37" fmla="*/ 462 h 10000"/>
              <a:gd name="connsiteX38" fmla="*/ 1347 w 10000"/>
              <a:gd name="connsiteY38" fmla="*/ 399 h 10000"/>
              <a:gd name="connsiteX39" fmla="*/ 1105 w 10000"/>
              <a:gd name="connsiteY39" fmla="*/ 336 h 10000"/>
              <a:gd name="connsiteX40" fmla="*/ 883 w 10000"/>
              <a:gd name="connsiteY40" fmla="*/ 277 h 10000"/>
              <a:gd name="connsiteX41" fmla="*/ 686 w 10000"/>
              <a:gd name="connsiteY41" fmla="*/ 221 h 10000"/>
              <a:gd name="connsiteX42" fmla="*/ 508 w 10000"/>
              <a:gd name="connsiteY42" fmla="*/ 168 h 10000"/>
              <a:gd name="connsiteX43" fmla="*/ 358 w 10000"/>
              <a:gd name="connsiteY43" fmla="*/ 123 h 10000"/>
              <a:gd name="connsiteX44" fmla="*/ 232 w 10000"/>
              <a:gd name="connsiteY44" fmla="*/ 81 h 10000"/>
              <a:gd name="connsiteX45" fmla="*/ 59 w 10000"/>
              <a:gd name="connsiteY45" fmla="*/ 21 h 10000"/>
              <a:gd name="connsiteX46" fmla="*/ 0 w 10000"/>
              <a:gd name="connsiteY46" fmla="*/ 0 h 10000"/>
              <a:gd name="connsiteX47" fmla="*/ 0 w 10000"/>
              <a:gd name="connsiteY47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610 w 10000"/>
              <a:gd name="connsiteY36" fmla="*/ 462 h 10000"/>
              <a:gd name="connsiteX37" fmla="*/ 1347 w 10000"/>
              <a:gd name="connsiteY37" fmla="*/ 399 h 10000"/>
              <a:gd name="connsiteX38" fmla="*/ 1105 w 10000"/>
              <a:gd name="connsiteY38" fmla="*/ 336 h 10000"/>
              <a:gd name="connsiteX39" fmla="*/ 883 w 10000"/>
              <a:gd name="connsiteY39" fmla="*/ 277 h 10000"/>
              <a:gd name="connsiteX40" fmla="*/ 686 w 10000"/>
              <a:gd name="connsiteY40" fmla="*/ 221 h 10000"/>
              <a:gd name="connsiteX41" fmla="*/ 508 w 10000"/>
              <a:gd name="connsiteY41" fmla="*/ 168 h 10000"/>
              <a:gd name="connsiteX42" fmla="*/ 358 w 10000"/>
              <a:gd name="connsiteY42" fmla="*/ 123 h 10000"/>
              <a:gd name="connsiteX43" fmla="*/ 232 w 10000"/>
              <a:gd name="connsiteY43" fmla="*/ 81 h 10000"/>
              <a:gd name="connsiteX44" fmla="*/ 59 w 10000"/>
              <a:gd name="connsiteY44" fmla="*/ 21 h 10000"/>
              <a:gd name="connsiteX45" fmla="*/ 0 w 10000"/>
              <a:gd name="connsiteY45" fmla="*/ 0 h 10000"/>
              <a:gd name="connsiteX46" fmla="*/ 0 w 10000"/>
              <a:gd name="connsiteY46" fmla="*/ 0 h 10000"/>
              <a:gd name="connsiteX0" fmla="*/ 0 w 10000"/>
              <a:gd name="connsiteY0" fmla="*/ 0 h 10000"/>
              <a:gd name="connsiteX1" fmla="*/ 10000 w 10000"/>
              <a:gd name="connsiteY1" fmla="*/ 10000 h 10000"/>
              <a:gd name="connsiteX2" fmla="*/ 10000 w 10000"/>
              <a:gd name="connsiteY2" fmla="*/ 4 h 10000"/>
              <a:gd name="connsiteX3" fmla="*/ 10000 w 10000"/>
              <a:gd name="connsiteY3" fmla="*/ 4 h 10000"/>
              <a:gd name="connsiteX4" fmla="*/ 9773 w 10000"/>
              <a:gd name="connsiteY4" fmla="*/ 91 h 10000"/>
              <a:gd name="connsiteX5" fmla="*/ 9547 w 10000"/>
              <a:gd name="connsiteY5" fmla="*/ 175 h 10000"/>
              <a:gd name="connsiteX6" fmla="*/ 9320 w 10000"/>
              <a:gd name="connsiteY6" fmla="*/ 256 h 10000"/>
              <a:gd name="connsiteX7" fmla="*/ 9092 w 10000"/>
              <a:gd name="connsiteY7" fmla="*/ 326 h 10000"/>
              <a:gd name="connsiteX8" fmla="*/ 8865 w 10000"/>
              <a:gd name="connsiteY8" fmla="*/ 396 h 10000"/>
              <a:gd name="connsiteX9" fmla="*/ 8637 w 10000"/>
              <a:gd name="connsiteY9" fmla="*/ 462 h 10000"/>
              <a:gd name="connsiteX10" fmla="*/ 8412 w 10000"/>
              <a:gd name="connsiteY10" fmla="*/ 518 h 10000"/>
              <a:gd name="connsiteX11" fmla="*/ 8184 w 10000"/>
              <a:gd name="connsiteY11" fmla="*/ 571 h 10000"/>
              <a:gd name="connsiteX12" fmla="*/ 7957 w 10000"/>
              <a:gd name="connsiteY12" fmla="*/ 620 h 10000"/>
              <a:gd name="connsiteX13" fmla="*/ 7734 w 10000"/>
              <a:gd name="connsiteY13" fmla="*/ 662 h 10000"/>
              <a:gd name="connsiteX14" fmla="*/ 7508 w 10000"/>
              <a:gd name="connsiteY14" fmla="*/ 704 h 10000"/>
              <a:gd name="connsiteX15" fmla="*/ 7285 w 10000"/>
              <a:gd name="connsiteY15" fmla="*/ 739 h 10000"/>
              <a:gd name="connsiteX16" fmla="*/ 7062 w 10000"/>
              <a:gd name="connsiteY16" fmla="*/ 767 h 10000"/>
              <a:gd name="connsiteX17" fmla="*/ 6840 w 10000"/>
              <a:gd name="connsiteY17" fmla="*/ 795 h 10000"/>
              <a:gd name="connsiteX18" fmla="*/ 6620 w 10000"/>
              <a:gd name="connsiteY18" fmla="*/ 819 h 10000"/>
              <a:gd name="connsiteX19" fmla="*/ 6402 w 10000"/>
              <a:gd name="connsiteY19" fmla="*/ 837 h 10000"/>
              <a:gd name="connsiteX20" fmla="*/ 6184 w 10000"/>
              <a:gd name="connsiteY20" fmla="*/ 851 h 10000"/>
              <a:gd name="connsiteX21" fmla="*/ 5968 w 10000"/>
              <a:gd name="connsiteY21" fmla="*/ 865 h 10000"/>
              <a:gd name="connsiteX22" fmla="*/ 5755 w 10000"/>
              <a:gd name="connsiteY22" fmla="*/ 872 h 10000"/>
              <a:gd name="connsiteX23" fmla="*/ 5542 w 10000"/>
              <a:gd name="connsiteY23" fmla="*/ 879 h 10000"/>
              <a:gd name="connsiteX24" fmla="*/ 5332 w 10000"/>
              <a:gd name="connsiteY24" fmla="*/ 882 h 10000"/>
              <a:gd name="connsiteX25" fmla="*/ 5124 w 10000"/>
              <a:gd name="connsiteY25" fmla="*/ 879 h 10000"/>
              <a:gd name="connsiteX26" fmla="*/ 4918 w 10000"/>
              <a:gd name="connsiteY26" fmla="*/ 879 h 10000"/>
              <a:gd name="connsiteX27" fmla="*/ 4714 w 10000"/>
              <a:gd name="connsiteY27" fmla="*/ 872 h 10000"/>
              <a:gd name="connsiteX28" fmla="*/ 4514 w 10000"/>
              <a:gd name="connsiteY28" fmla="*/ 861 h 10000"/>
              <a:gd name="connsiteX29" fmla="*/ 4316 w 10000"/>
              <a:gd name="connsiteY29" fmla="*/ 851 h 10000"/>
              <a:gd name="connsiteX30" fmla="*/ 4122 w 10000"/>
              <a:gd name="connsiteY30" fmla="*/ 840 h 10000"/>
              <a:gd name="connsiteX31" fmla="*/ 3929 w 10000"/>
              <a:gd name="connsiteY31" fmla="*/ 823 h 10000"/>
              <a:gd name="connsiteX32" fmla="*/ 3739 w 10000"/>
              <a:gd name="connsiteY32" fmla="*/ 805 h 10000"/>
              <a:gd name="connsiteX33" fmla="*/ 3553 w 10000"/>
              <a:gd name="connsiteY33" fmla="*/ 788 h 10000"/>
              <a:gd name="connsiteX34" fmla="*/ 3190 w 10000"/>
              <a:gd name="connsiteY34" fmla="*/ 742 h 10000"/>
              <a:gd name="connsiteX35" fmla="*/ 1610 w 10000"/>
              <a:gd name="connsiteY35" fmla="*/ 462 h 10000"/>
              <a:gd name="connsiteX36" fmla="*/ 1347 w 10000"/>
              <a:gd name="connsiteY36" fmla="*/ 399 h 10000"/>
              <a:gd name="connsiteX37" fmla="*/ 1105 w 10000"/>
              <a:gd name="connsiteY37" fmla="*/ 336 h 10000"/>
              <a:gd name="connsiteX38" fmla="*/ 883 w 10000"/>
              <a:gd name="connsiteY38" fmla="*/ 277 h 10000"/>
              <a:gd name="connsiteX39" fmla="*/ 686 w 10000"/>
              <a:gd name="connsiteY39" fmla="*/ 221 h 10000"/>
              <a:gd name="connsiteX40" fmla="*/ 508 w 10000"/>
              <a:gd name="connsiteY40" fmla="*/ 168 h 10000"/>
              <a:gd name="connsiteX41" fmla="*/ 358 w 10000"/>
              <a:gd name="connsiteY41" fmla="*/ 123 h 10000"/>
              <a:gd name="connsiteX42" fmla="*/ 232 w 10000"/>
              <a:gd name="connsiteY42" fmla="*/ 81 h 10000"/>
              <a:gd name="connsiteX43" fmla="*/ 59 w 10000"/>
              <a:gd name="connsiteY43" fmla="*/ 21 h 10000"/>
              <a:gd name="connsiteX44" fmla="*/ 0 w 10000"/>
              <a:gd name="connsiteY44" fmla="*/ 0 h 10000"/>
              <a:gd name="connsiteX45" fmla="*/ 0 w 10000"/>
              <a:gd name="connsiteY45" fmla="*/ 0 h 10000"/>
              <a:gd name="connsiteX0" fmla="*/ 0 w 10000"/>
              <a:gd name="connsiteY0" fmla="*/ 0 h 4282"/>
              <a:gd name="connsiteX1" fmla="*/ 9937 w 10000"/>
              <a:gd name="connsiteY1" fmla="*/ 4282 h 4282"/>
              <a:gd name="connsiteX2" fmla="*/ 10000 w 10000"/>
              <a:gd name="connsiteY2" fmla="*/ 4 h 4282"/>
              <a:gd name="connsiteX3" fmla="*/ 10000 w 10000"/>
              <a:gd name="connsiteY3" fmla="*/ 4 h 4282"/>
              <a:gd name="connsiteX4" fmla="*/ 9773 w 10000"/>
              <a:gd name="connsiteY4" fmla="*/ 91 h 4282"/>
              <a:gd name="connsiteX5" fmla="*/ 9547 w 10000"/>
              <a:gd name="connsiteY5" fmla="*/ 175 h 4282"/>
              <a:gd name="connsiteX6" fmla="*/ 9320 w 10000"/>
              <a:gd name="connsiteY6" fmla="*/ 256 h 4282"/>
              <a:gd name="connsiteX7" fmla="*/ 9092 w 10000"/>
              <a:gd name="connsiteY7" fmla="*/ 326 h 4282"/>
              <a:gd name="connsiteX8" fmla="*/ 8865 w 10000"/>
              <a:gd name="connsiteY8" fmla="*/ 396 h 4282"/>
              <a:gd name="connsiteX9" fmla="*/ 8637 w 10000"/>
              <a:gd name="connsiteY9" fmla="*/ 462 h 4282"/>
              <a:gd name="connsiteX10" fmla="*/ 8412 w 10000"/>
              <a:gd name="connsiteY10" fmla="*/ 518 h 4282"/>
              <a:gd name="connsiteX11" fmla="*/ 8184 w 10000"/>
              <a:gd name="connsiteY11" fmla="*/ 571 h 4282"/>
              <a:gd name="connsiteX12" fmla="*/ 7957 w 10000"/>
              <a:gd name="connsiteY12" fmla="*/ 620 h 4282"/>
              <a:gd name="connsiteX13" fmla="*/ 7734 w 10000"/>
              <a:gd name="connsiteY13" fmla="*/ 662 h 4282"/>
              <a:gd name="connsiteX14" fmla="*/ 7508 w 10000"/>
              <a:gd name="connsiteY14" fmla="*/ 704 h 4282"/>
              <a:gd name="connsiteX15" fmla="*/ 7285 w 10000"/>
              <a:gd name="connsiteY15" fmla="*/ 739 h 4282"/>
              <a:gd name="connsiteX16" fmla="*/ 7062 w 10000"/>
              <a:gd name="connsiteY16" fmla="*/ 767 h 4282"/>
              <a:gd name="connsiteX17" fmla="*/ 6840 w 10000"/>
              <a:gd name="connsiteY17" fmla="*/ 795 h 4282"/>
              <a:gd name="connsiteX18" fmla="*/ 6620 w 10000"/>
              <a:gd name="connsiteY18" fmla="*/ 819 h 4282"/>
              <a:gd name="connsiteX19" fmla="*/ 6402 w 10000"/>
              <a:gd name="connsiteY19" fmla="*/ 837 h 4282"/>
              <a:gd name="connsiteX20" fmla="*/ 6184 w 10000"/>
              <a:gd name="connsiteY20" fmla="*/ 851 h 4282"/>
              <a:gd name="connsiteX21" fmla="*/ 5968 w 10000"/>
              <a:gd name="connsiteY21" fmla="*/ 865 h 4282"/>
              <a:gd name="connsiteX22" fmla="*/ 5755 w 10000"/>
              <a:gd name="connsiteY22" fmla="*/ 872 h 4282"/>
              <a:gd name="connsiteX23" fmla="*/ 5542 w 10000"/>
              <a:gd name="connsiteY23" fmla="*/ 879 h 4282"/>
              <a:gd name="connsiteX24" fmla="*/ 5332 w 10000"/>
              <a:gd name="connsiteY24" fmla="*/ 882 h 4282"/>
              <a:gd name="connsiteX25" fmla="*/ 5124 w 10000"/>
              <a:gd name="connsiteY25" fmla="*/ 879 h 4282"/>
              <a:gd name="connsiteX26" fmla="*/ 4918 w 10000"/>
              <a:gd name="connsiteY26" fmla="*/ 879 h 4282"/>
              <a:gd name="connsiteX27" fmla="*/ 4714 w 10000"/>
              <a:gd name="connsiteY27" fmla="*/ 872 h 4282"/>
              <a:gd name="connsiteX28" fmla="*/ 4514 w 10000"/>
              <a:gd name="connsiteY28" fmla="*/ 861 h 4282"/>
              <a:gd name="connsiteX29" fmla="*/ 4316 w 10000"/>
              <a:gd name="connsiteY29" fmla="*/ 851 h 4282"/>
              <a:gd name="connsiteX30" fmla="*/ 4122 w 10000"/>
              <a:gd name="connsiteY30" fmla="*/ 840 h 4282"/>
              <a:gd name="connsiteX31" fmla="*/ 3929 w 10000"/>
              <a:gd name="connsiteY31" fmla="*/ 823 h 4282"/>
              <a:gd name="connsiteX32" fmla="*/ 3739 w 10000"/>
              <a:gd name="connsiteY32" fmla="*/ 805 h 4282"/>
              <a:gd name="connsiteX33" fmla="*/ 3553 w 10000"/>
              <a:gd name="connsiteY33" fmla="*/ 788 h 4282"/>
              <a:gd name="connsiteX34" fmla="*/ 3190 w 10000"/>
              <a:gd name="connsiteY34" fmla="*/ 742 h 4282"/>
              <a:gd name="connsiteX35" fmla="*/ 1610 w 10000"/>
              <a:gd name="connsiteY35" fmla="*/ 462 h 4282"/>
              <a:gd name="connsiteX36" fmla="*/ 1347 w 10000"/>
              <a:gd name="connsiteY36" fmla="*/ 399 h 4282"/>
              <a:gd name="connsiteX37" fmla="*/ 1105 w 10000"/>
              <a:gd name="connsiteY37" fmla="*/ 336 h 4282"/>
              <a:gd name="connsiteX38" fmla="*/ 883 w 10000"/>
              <a:gd name="connsiteY38" fmla="*/ 277 h 4282"/>
              <a:gd name="connsiteX39" fmla="*/ 686 w 10000"/>
              <a:gd name="connsiteY39" fmla="*/ 221 h 4282"/>
              <a:gd name="connsiteX40" fmla="*/ 508 w 10000"/>
              <a:gd name="connsiteY40" fmla="*/ 168 h 4282"/>
              <a:gd name="connsiteX41" fmla="*/ 358 w 10000"/>
              <a:gd name="connsiteY41" fmla="*/ 123 h 4282"/>
              <a:gd name="connsiteX42" fmla="*/ 232 w 10000"/>
              <a:gd name="connsiteY42" fmla="*/ 81 h 4282"/>
              <a:gd name="connsiteX43" fmla="*/ 59 w 10000"/>
              <a:gd name="connsiteY43" fmla="*/ 21 h 4282"/>
              <a:gd name="connsiteX44" fmla="*/ 0 w 10000"/>
              <a:gd name="connsiteY44" fmla="*/ 0 h 4282"/>
              <a:gd name="connsiteX45" fmla="*/ 0 w 10000"/>
              <a:gd name="connsiteY45" fmla="*/ 0 h 4282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347 w 10000"/>
              <a:gd name="connsiteY35" fmla="*/ 932 h 10000"/>
              <a:gd name="connsiteX36" fmla="*/ 1105 w 10000"/>
              <a:gd name="connsiteY36" fmla="*/ 785 h 10000"/>
              <a:gd name="connsiteX37" fmla="*/ 883 w 10000"/>
              <a:gd name="connsiteY37" fmla="*/ 647 h 10000"/>
              <a:gd name="connsiteX38" fmla="*/ 686 w 10000"/>
              <a:gd name="connsiteY38" fmla="*/ 516 h 10000"/>
              <a:gd name="connsiteX39" fmla="*/ 508 w 10000"/>
              <a:gd name="connsiteY39" fmla="*/ 392 h 10000"/>
              <a:gd name="connsiteX40" fmla="*/ 358 w 10000"/>
              <a:gd name="connsiteY40" fmla="*/ 287 h 10000"/>
              <a:gd name="connsiteX41" fmla="*/ 232 w 10000"/>
              <a:gd name="connsiteY41" fmla="*/ 189 h 10000"/>
              <a:gd name="connsiteX42" fmla="*/ 59 w 10000"/>
              <a:gd name="connsiteY42" fmla="*/ 49 h 10000"/>
              <a:gd name="connsiteX43" fmla="*/ 0 w 10000"/>
              <a:gd name="connsiteY43" fmla="*/ 0 h 10000"/>
              <a:gd name="connsiteX44" fmla="*/ 0 w 10000"/>
              <a:gd name="connsiteY44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105 w 10000"/>
              <a:gd name="connsiteY35" fmla="*/ 785 h 10000"/>
              <a:gd name="connsiteX36" fmla="*/ 883 w 10000"/>
              <a:gd name="connsiteY36" fmla="*/ 647 h 10000"/>
              <a:gd name="connsiteX37" fmla="*/ 686 w 10000"/>
              <a:gd name="connsiteY37" fmla="*/ 516 h 10000"/>
              <a:gd name="connsiteX38" fmla="*/ 508 w 10000"/>
              <a:gd name="connsiteY38" fmla="*/ 392 h 10000"/>
              <a:gd name="connsiteX39" fmla="*/ 358 w 10000"/>
              <a:gd name="connsiteY39" fmla="*/ 287 h 10000"/>
              <a:gd name="connsiteX40" fmla="*/ 232 w 10000"/>
              <a:gd name="connsiteY40" fmla="*/ 189 h 10000"/>
              <a:gd name="connsiteX41" fmla="*/ 59 w 10000"/>
              <a:gd name="connsiteY41" fmla="*/ 49 h 10000"/>
              <a:gd name="connsiteX42" fmla="*/ 0 w 10000"/>
              <a:gd name="connsiteY42" fmla="*/ 0 h 10000"/>
              <a:gd name="connsiteX43" fmla="*/ 0 w 10000"/>
              <a:gd name="connsiteY43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883 w 10000"/>
              <a:gd name="connsiteY35" fmla="*/ 647 h 10000"/>
              <a:gd name="connsiteX36" fmla="*/ 686 w 10000"/>
              <a:gd name="connsiteY36" fmla="*/ 516 h 10000"/>
              <a:gd name="connsiteX37" fmla="*/ 508 w 10000"/>
              <a:gd name="connsiteY37" fmla="*/ 392 h 10000"/>
              <a:gd name="connsiteX38" fmla="*/ 358 w 10000"/>
              <a:gd name="connsiteY38" fmla="*/ 287 h 10000"/>
              <a:gd name="connsiteX39" fmla="*/ 232 w 10000"/>
              <a:gd name="connsiteY39" fmla="*/ 189 h 10000"/>
              <a:gd name="connsiteX40" fmla="*/ 59 w 10000"/>
              <a:gd name="connsiteY40" fmla="*/ 49 h 10000"/>
              <a:gd name="connsiteX41" fmla="*/ 0 w 10000"/>
              <a:gd name="connsiteY41" fmla="*/ 0 h 10000"/>
              <a:gd name="connsiteX42" fmla="*/ 0 w 10000"/>
              <a:gd name="connsiteY42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686 w 10000"/>
              <a:gd name="connsiteY35" fmla="*/ 516 h 10000"/>
              <a:gd name="connsiteX36" fmla="*/ 508 w 10000"/>
              <a:gd name="connsiteY36" fmla="*/ 392 h 10000"/>
              <a:gd name="connsiteX37" fmla="*/ 358 w 10000"/>
              <a:gd name="connsiteY37" fmla="*/ 287 h 10000"/>
              <a:gd name="connsiteX38" fmla="*/ 232 w 10000"/>
              <a:gd name="connsiteY38" fmla="*/ 189 h 10000"/>
              <a:gd name="connsiteX39" fmla="*/ 59 w 10000"/>
              <a:gd name="connsiteY39" fmla="*/ 49 h 10000"/>
              <a:gd name="connsiteX40" fmla="*/ 0 w 10000"/>
              <a:gd name="connsiteY40" fmla="*/ 0 h 10000"/>
              <a:gd name="connsiteX41" fmla="*/ 0 w 10000"/>
              <a:gd name="connsiteY41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08 w 10000"/>
              <a:gd name="connsiteY35" fmla="*/ 392 h 10000"/>
              <a:gd name="connsiteX36" fmla="*/ 358 w 10000"/>
              <a:gd name="connsiteY36" fmla="*/ 287 h 10000"/>
              <a:gd name="connsiteX37" fmla="*/ 232 w 10000"/>
              <a:gd name="connsiteY37" fmla="*/ 189 h 10000"/>
              <a:gd name="connsiteX38" fmla="*/ 59 w 10000"/>
              <a:gd name="connsiteY38" fmla="*/ 49 h 10000"/>
              <a:gd name="connsiteX39" fmla="*/ 0 w 10000"/>
              <a:gd name="connsiteY39" fmla="*/ 0 h 10000"/>
              <a:gd name="connsiteX40" fmla="*/ 0 w 10000"/>
              <a:gd name="connsiteY40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358 w 10000"/>
              <a:gd name="connsiteY35" fmla="*/ 287 h 10000"/>
              <a:gd name="connsiteX36" fmla="*/ 232 w 10000"/>
              <a:gd name="connsiteY36" fmla="*/ 189 h 10000"/>
              <a:gd name="connsiteX37" fmla="*/ 59 w 10000"/>
              <a:gd name="connsiteY37" fmla="*/ 49 h 10000"/>
              <a:gd name="connsiteX38" fmla="*/ 0 w 10000"/>
              <a:gd name="connsiteY38" fmla="*/ 0 h 10000"/>
              <a:gd name="connsiteX39" fmla="*/ 0 w 10000"/>
              <a:gd name="connsiteY39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232 w 10000"/>
              <a:gd name="connsiteY35" fmla="*/ 189 h 10000"/>
              <a:gd name="connsiteX36" fmla="*/ 59 w 10000"/>
              <a:gd name="connsiteY36" fmla="*/ 49 h 10000"/>
              <a:gd name="connsiteX37" fmla="*/ 0 w 10000"/>
              <a:gd name="connsiteY37" fmla="*/ 0 h 10000"/>
              <a:gd name="connsiteX38" fmla="*/ 0 w 10000"/>
              <a:gd name="connsiteY38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37" fmla="*/ 0 w 10000"/>
              <a:gd name="connsiteY37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0" fmla="*/ 0 w 9941"/>
              <a:gd name="connsiteY0" fmla="*/ 40 h 9991"/>
              <a:gd name="connsiteX1" fmla="*/ 9878 w 9941"/>
              <a:gd name="connsiteY1" fmla="*/ 9991 h 9991"/>
              <a:gd name="connsiteX2" fmla="*/ 9941 w 9941"/>
              <a:gd name="connsiteY2" fmla="*/ 0 h 9991"/>
              <a:gd name="connsiteX3" fmla="*/ 9941 w 9941"/>
              <a:gd name="connsiteY3" fmla="*/ 0 h 9991"/>
              <a:gd name="connsiteX4" fmla="*/ 9714 w 9941"/>
              <a:gd name="connsiteY4" fmla="*/ 204 h 9991"/>
              <a:gd name="connsiteX5" fmla="*/ 9488 w 9941"/>
              <a:gd name="connsiteY5" fmla="*/ 400 h 9991"/>
              <a:gd name="connsiteX6" fmla="*/ 9261 w 9941"/>
              <a:gd name="connsiteY6" fmla="*/ 589 h 9991"/>
              <a:gd name="connsiteX7" fmla="*/ 9033 w 9941"/>
              <a:gd name="connsiteY7" fmla="*/ 752 h 9991"/>
              <a:gd name="connsiteX8" fmla="*/ 8806 w 9941"/>
              <a:gd name="connsiteY8" fmla="*/ 916 h 9991"/>
              <a:gd name="connsiteX9" fmla="*/ 8578 w 9941"/>
              <a:gd name="connsiteY9" fmla="*/ 1070 h 9991"/>
              <a:gd name="connsiteX10" fmla="*/ 8353 w 9941"/>
              <a:gd name="connsiteY10" fmla="*/ 1201 h 9991"/>
              <a:gd name="connsiteX11" fmla="*/ 8125 w 9941"/>
              <a:gd name="connsiteY11" fmla="*/ 1324 h 9991"/>
              <a:gd name="connsiteX12" fmla="*/ 7898 w 9941"/>
              <a:gd name="connsiteY12" fmla="*/ 1439 h 9991"/>
              <a:gd name="connsiteX13" fmla="*/ 7675 w 9941"/>
              <a:gd name="connsiteY13" fmla="*/ 1537 h 9991"/>
              <a:gd name="connsiteX14" fmla="*/ 7449 w 9941"/>
              <a:gd name="connsiteY14" fmla="*/ 1635 h 9991"/>
              <a:gd name="connsiteX15" fmla="*/ 7226 w 9941"/>
              <a:gd name="connsiteY15" fmla="*/ 1717 h 9991"/>
              <a:gd name="connsiteX16" fmla="*/ 7003 w 9941"/>
              <a:gd name="connsiteY16" fmla="*/ 1782 h 9991"/>
              <a:gd name="connsiteX17" fmla="*/ 6781 w 9941"/>
              <a:gd name="connsiteY17" fmla="*/ 1848 h 9991"/>
              <a:gd name="connsiteX18" fmla="*/ 6561 w 9941"/>
              <a:gd name="connsiteY18" fmla="*/ 1904 h 9991"/>
              <a:gd name="connsiteX19" fmla="*/ 6343 w 9941"/>
              <a:gd name="connsiteY19" fmla="*/ 1946 h 9991"/>
              <a:gd name="connsiteX20" fmla="*/ 6125 w 9941"/>
              <a:gd name="connsiteY20" fmla="*/ 1978 h 9991"/>
              <a:gd name="connsiteX21" fmla="*/ 5909 w 9941"/>
              <a:gd name="connsiteY21" fmla="*/ 2011 h 9991"/>
              <a:gd name="connsiteX22" fmla="*/ 5696 w 9941"/>
              <a:gd name="connsiteY22" fmla="*/ 2027 h 9991"/>
              <a:gd name="connsiteX23" fmla="*/ 5483 w 9941"/>
              <a:gd name="connsiteY23" fmla="*/ 2044 h 9991"/>
              <a:gd name="connsiteX24" fmla="*/ 5273 w 9941"/>
              <a:gd name="connsiteY24" fmla="*/ 2051 h 9991"/>
              <a:gd name="connsiteX25" fmla="*/ 5065 w 9941"/>
              <a:gd name="connsiteY25" fmla="*/ 2044 h 9991"/>
              <a:gd name="connsiteX26" fmla="*/ 4859 w 9941"/>
              <a:gd name="connsiteY26" fmla="*/ 2044 h 9991"/>
              <a:gd name="connsiteX27" fmla="*/ 4655 w 9941"/>
              <a:gd name="connsiteY27" fmla="*/ 2027 h 9991"/>
              <a:gd name="connsiteX28" fmla="*/ 4455 w 9941"/>
              <a:gd name="connsiteY28" fmla="*/ 2002 h 9991"/>
              <a:gd name="connsiteX29" fmla="*/ 4257 w 9941"/>
              <a:gd name="connsiteY29" fmla="*/ 1978 h 9991"/>
              <a:gd name="connsiteX30" fmla="*/ 4063 w 9941"/>
              <a:gd name="connsiteY30" fmla="*/ 1953 h 9991"/>
              <a:gd name="connsiteX31" fmla="*/ 3870 w 9941"/>
              <a:gd name="connsiteY31" fmla="*/ 1913 h 9991"/>
              <a:gd name="connsiteX32" fmla="*/ 3680 w 9941"/>
              <a:gd name="connsiteY32" fmla="*/ 1871 h 9991"/>
              <a:gd name="connsiteX33" fmla="*/ 3494 w 9941"/>
              <a:gd name="connsiteY33" fmla="*/ 1831 h 9991"/>
              <a:gd name="connsiteX34" fmla="*/ 3131 w 9941"/>
              <a:gd name="connsiteY34" fmla="*/ 1724 h 9991"/>
              <a:gd name="connsiteX35" fmla="*/ 0 w 9941"/>
              <a:gd name="connsiteY35" fmla="*/ 40 h 9991"/>
              <a:gd name="connsiteX0" fmla="*/ 58 w 6850"/>
              <a:gd name="connsiteY0" fmla="*/ 2532 h 10000"/>
              <a:gd name="connsiteX1" fmla="*/ 6787 w 6850"/>
              <a:gd name="connsiteY1" fmla="*/ 10000 h 10000"/>
              <a:gd name="connsiteX2" fmla="*/ 6850 w 6850"/>
              <a:gd name="connsiteY2" fmla="*/ 0 h 10000"/>
              <a:gd name="connsiteX3" fmla="*/ 6850 w 6850"/>
              <a:gd name="connsiteY3" fmla="*/ 0 h 10000"/>
              <a:gd name="connsiteX4" fmla="*/ 6622 w 6850"/>
              <a:gd name="connsiteY4" fmla="*/ 204 h 10000"/>
              <a:gd name="connsiteX5" fmla="*/ 6394 w 6850"/>
              <a:gd name="connsiteY5" fmla="*/ 400 h 10000"/>
              <a:gd name="connsiteX6" fmla="*/ 6166 w 6850"/>
              <a:gd name="connsiteY6" fmla="*/ 590 h 10000"/>
              <a:gd name="connsiteX7" fmla="*/ 5937 w 6850"/>
              <a:gd name="connsiteY7" fmla="*/ 753 h 10000"/>
              <a:gd name="connsiteX8" fmla="*/ 5708 w 6850"/>
              <a:gd name="connsiteY8" fmla="*/ 917 h 10000"/>
              <a:gd name="connsiteX9" fmla="*/ 5479 w 6850"/>
              <a:gd name="connsiteY9" fmla="*/ 1071 h 10000"/>
              <a:gd name="connsiteX10" fmla="*/ 5253 w 6850"/>
              <a:gd name="connsiteY10" fmla="*/ 1202 h 10000"/>
              <a:gd name="connsiteX11" fmla="*/ 5023 w 6850"/>
              <a:gd name="connsiteY11" fmla="*/ 1325 h 10000"/>
              <a:gd name="connsiteX12" fmla="*/ 4795 w 6850"/>
              <a:gd name="connsiteY12" fmla="*/ 1440 h 10000"/>
              <a:gd name="connsiteX13" fmla="*/ 4571 w 6850"/>
              <a:gd name="connsiteY13" fmla="*/ 1538 h 10000"/>
              <a:gd name="connsiteX14" fmla="*/ 4343 w 6850"/>
              <a:gd name="connsiteY14" fmla="*/ 1636 h 10000"/>
              <a:gd name="connsiteX15" fmla="*/ 4119 w 6850"/>
              <a:gd name="connsiteY15" fmla="*/ 1719 h 10000"/>
              <a:gd name="connsiteX16" fmla="*/ 3895 w 6850"/>
              <a:gd name="connsiteY16" fmla="*/ 1784 h 10000"/>
              <a:gd name="connsiteX17" fmla="*/ 3671 w 6850"/>
              <a:gd name="connsiteY17" fmla="*/ 1850 h 10000"/>
              <a:gd name="connsiteX18" fmla="*/ 3450 w 6850"/>
              <a:gd name="connsiteY18" fmla="*/ 1906 h 10000"/>
              <a:gd name="connsiteX19" fmla="*/ 3231 w 6850"/>
              <a:gd name="connsiteY19" fmla="*/ 1948 h 10000"/>
              <a:gd name="connsiteX20" fmla="*/ 3011 w 6850"/>
              <a:gd name="connsiteY20" fmla="*/ 1980 h 10000"/>
              <a:gd name="connsiteX21" fmla="*/ 2794 w 6850"/>
              <a:gd name="connsiteY21" fmla="*/ 2013 h 10000"/>
              <a:gd name="connsiteX22" fmla="*/ 2580 w 6850"/>
              <a:gd name="connsiteY22" fmla="*/ 2029 h 10000"/>
              <a:gd name="connsiteX23" fmla="*/ 2366 w 6850"/>
              <a:gd name="connsiteY23" fmla="*/ 2046 h 10000"/>
              <a:gd name="connsiteX24" fmla="*/ 2154 w 6850"/>
              <a:gd name="connsiteY24" fmla="*/ 2053 h 10000"/>
              <a:gd name="connsiteX25" fmla="*/ 1945 w 6850"/>
              <a:gd name="connsiteY25" fmla="*/ 2046 h 10000"/>
              <a:gd name="connsiteX26" fmla="*/ 1738 w 6850"/>
              <a:gd name="connsiteY26" fmla="*/ 2046 h 10000"/>
              <a:gd name="connsiteX27" fmla="*/ 1533 w 6850"/>
              <a:gd name="connsiteY27" fmla="*/ 2029 h 10000"/>
              <a:gd name="connsiteX28" fmla="*/ 1331 w 6850"/>
              <a:gd name="connsiteY28" fmla="*/ 2004 h 10000"/>
              <a:gd name="connsiteX29" fmla="*/ 1132 w 6850"/>
              <a:gd name="connsiteY29" fmla="*/ 1980 h 10000"/>
              <a:gd name="connsiteX30" fmla="*/ 937 w 6850"/>
              <a:gd name="connsiteY30" fmla="*/ 1955 h 10000"/>
              <a:gd name="connsiteX31" fmla="*/ 743 w 6850"/>
              <a:gd name="connsiteY31" fmla="*/ 1915 h 10000"/>
              <a:gd name="connsiteX32" fmla="*/ 552 w 6850"/>
              <a:gd name="connsiteY32" fmla="*/ 1873 h 10000"/>
              <a:gd name="connsiteX33" fmla="*/ 365 w 6850"/>
              <a:gd name="connsiteY33" fmla="*/ 1833 h 10000"/>
              <a:gd name="connsiteX34" fmla="*/ 0 w 6850"/>
              <a:gd name="connsiteY34" fmla="*/ 1726 h 10000"/>
              <a:gd name="connsiteX35" fmla="*/ 58 w 6850"/>
              <a:gd name="connsiteY35" fmla="*/ 2532 h 10000"/>
              <a:gd name="connsiteX0" fmla="*/ 85 w 10000"/>
              <a:gd name="connsiteY0" fmla="*/ 2532 h 5291"/>
              <a:gd name="connsiteX1" fmla="*/ 9958 w 10000"/>
              <a:gd name="connsiteY1" fmla="*/ 5291 h 5291"/>
              <a:gd name="connsiteX2" fmla="*/ 10000 w 10000"/>
              <a:gd name="connsiteY2" fmla="*/ 0 h 5291"/>
              <a:gd name="connsiteX3" fmla="*/ 10000 w 10000"/>
              <a:gd name="connsiteY3" fmla="*/ 0 h 5291"/>
              <a:gd name="connsiteX4" fmla="*/ 9667 w 10000"/>
              <a:gd name="connsiteY4" fmla="*/ 204 h 5291"/>
              <a:gd name="connsiteX5" fmla="*/ 9334 w 10000"/>
              <a:gd name="connsiteY5" fmla="*/ 400 h 5291"/>
              <a:gd name="connsiteX6" fmla="*/ 9001 w 10000"/>
              <a:gd name="connsiteY6" fmla="*/ 590 h 5291"/>
              <a:gd name="connsiteX7" fmla="*/ 8667 w 10000"/>
              <a:gd name="connsiteY7" fmla="*/ 753 h 5291"/>
              <a:gd name="connsiteX8" fmla="*/ 8333 w 10000"/>
              <a:gd name="connsiteY8" fmla="*/ 917 h 5291"/>
              <a:gd name="connsiteX9" fmla="*/ 7999 w 10000"/>
              <a:gd name="connsiteY9" fmla="*/ 1071 h 5291"/>
              <a:gd name="connsiteX10" fmla="*/ 7669 w 10000"/>
              <a:gd name="connsiteY10" fmla="*/ 1202 h 5291"/>
              <a:gd name="connsiteX11" fmla="*/ 7333 w 10000"/>
              <a:gd name="connsiteY11" fmla="*/ 1325 h 5291"/>
              <a:gd name="connsiteX12" fmla="*/ 7000 w 10000"/>
              <a:gd name="connsiteY12" fmla="*/ 1440 h 5291"/>
              <a:gd name="connsiteX13" fmla="*/ 6673 w 10000"/>
              <a:gd name="connsiteY13" fmla="*/ 1538 h 5291"/>
              <a:gd name="connsiteX14" fmla="*/ 6340 w 10000"/>
              <a:gd name="connsiteY14" fmla="*/ 1636 h 5291"/>
              <a:gd name="connsiteX15" fmla="*/ 6013 w 10000"/>
              <a:gd name="connsiteY15" fmla="*/ 1719 h 5291"/>
              <a:gd name="connsiteX16" fmla="*/ 5686 w 10000"/>
              <a:gd name="connsiteY16" fmla="*/ 1784 h 5291"/>
              <a:gd name="connsiteX17" fmla="*/ 5359 w 10000"/>
              <a:gd name="connsiteY17" fmla="*/ 1850 h 5291"/>
              <a:gd name="connsiteX18" fmla="*/ 5036 w 10000"/>
              <a:gd name="connsiteY18" fmla="*/ 1906 h 5291"/>
              <a:gd name="connsiteX19" fmla="*/ 4717 w 10000"/>
              <a:gd name="connsiteY19" fmla="*/ 1948 h 5291"/>
              <a:gd name="connsiteX20" fmla="*/ 4396 w 10000"/>
              <a:gd name="connsiteY20" fmla="*/ 1980 h 5291"/>
              <a:gd name="connsiteX21" fmla="*/ 4079 w 10000"/>
              <a:gd name="connsiteY21" fmla="*/ 2013 h 5291"/>
              <a:gd name="connsiteX22" fmla="*/ 3766 w 10000"/>
              <a:gd name="connsiteY22" fmla="*/ 2029 h 5291"/>
              <a:gd name="connsiteX23" fmla="*/ 3454 w 10000"/>
              <a:gd name="connsiteY23" fmla="*/ 2046 h 5291"/>
              <a:gd name="connsiteX24" fmla="*/ 3145 w 10000"/>
              <a:gd name="connsiteY24" fmla="*/ 2053 h 5291"/>
              <a:gd name="connsiteX25" fmla="*/ 2839 w 10000"/>
              <a:gd name="connsiteY25" fmla="*/ 2046 h 5291"/>
              <a:gd name="connsiteX26" fmla="*/ 2537 w 10000"/>
              <a:gd name="connsiteY26" fmla="*/ 2046 h 5291"/>
              <a:gd name="connsiteX27" fmla="*/ 2238 w 10000"/>
              <a:gd name="connsiteY27" fmla="*/ 2029 h 5291"/>
              <a:gd name="connsiteX28" fmla="*/ 1943 w 10000"/>
              <a:gd name="connsiteY28" fmla="*/ 2004 h 5291"/>
              <a:gd name="connsiteX29" fmla="*/ 1653 w 10000"/>
              <a:gd name="connsiteY29" fmla="*/ 1980 h 5291"/>
              <a:gd name="connsiteX30" fmla="*/ 1368 w 10000"/>
              <a:gd name="connsiteY30" fmla="*/ 1955 h 5291"/>
              <a:gd name="connsiteX31" fmla="*/ 1085 w 10000"/>
              <a:gd name="connsiteY31" fmla="*/ 1915 h 5291"/>
              <a:gd name="connsiteX32" fmla="*/ 806 w 10000"/>
              <a:gd name="connsiteY32" fmla="*/ 1873 h 5291"/>
              <a:gd name="connsiteX33" fmla="*/ 533 w 10000"/>
              <a:gd name="connsiteY33" fmla="*/ 1833 h 5291"/>
              <a:gd name="connsiteX34" fmla="*/ 0 w 10000"/>
              <a:gd name="connsiteY34" fmla="*/ 1726 h 5291"/>
              <a:gd name="connsiteX35" fmla="*/ 85 w 10000"/>
              <a:gd name="connsiteY35" fmla="*/ 2532 h 5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>
            <a:off x="485023" y="4381500"/>
            <a:ext cx="8182128" cy="2130508"/>
          </a:xfrm>
          <a:custGeom>
            <a:avLst/>
            <a:gdLst>
              <a:gd name="T0" fmla="*/ 0 w 4960"/>
              <a:gd name="T1" fmla="*/ 0 h 2752"/>
              <a:gd name="T2" fmla="*/ 0 w 4960"/>
              <a:gd name="T3" fmla="*/ 324 h 2752"/>
              <a:gd name="T4" fmla="*/ 0 w 4960"/>
              <a:gd name="T5" fmla="*/ 1992 h 2752"/>
              <a:gd name="T6" fmla="*/ 0 w 4960"/>
              <a:gd name="T7" fmla="*/ 2752 h 2752"/>
              <a:gd name="T8" fmla="*/ 4960 w 4960"/>
              <a:gd name="T9" fmla="*/ 2752 h 2752"/>
              <a:gd name="T10" fmla="*/ 4960 w 4960"/>
              <a:gd name="T11" fmla="*/ 1992 h 2752"/>
              <a:gd name="T12" fmla="*/ 4960 w 4960"/>
              <a:gd name="T13" fmla="*/ 324 h 2752"/>
              <a:gd name="T14" fmla="*/ 4960 w 4960"/>
              <a:gd name="T15" fmla="*/ 0 h 2752"/>
              <a:gd name="T16" fmla="*/ 4960 w 4960"/>
              <a:gd name="T17" fmla="*/ 0 h 2752"/>
              <a:gd name="T18" fmla="*/ 4734 w 4960"/>
              <a:gd name="T19" fmla="*/ 34 h 2752"/>
              <a:gd name="T20" fmla="*/ 4510 w 4960"/>
              <a:gd name="T21" fmla="*/ 64 h 2752"/>
              <a:gd name="T22" fmla="*/ 4284 w 4960"/>
              <a:gd name="T23" fmla="*/ 90 h 2752"/>
              <a:gd name="T24" fmla="*/ 4060 w 4960"/>
              <a:gd name="T25" fmla="*/ 114 h 2752"/>
              <a:gd name="T26" fmla="*/ 3836 w 4960"/>
              <a:gd name="T27" fmla="*/ 132 h 2752"/>
              <a:gd name="T28" fmla="*/ 3614 w 4960"/>
              <a:gd name="T29" fmla="*/ 146 h 2752"/>
              <a:gd name="T30" fmla="*/ 3392 w 4960"/>
              <a:gd name="T31" fmla="*/ 158 h 2752"/>
              <a:gd name="T32" fmla="*/ 3174 w 4960"/>
              <a:gd name="T33" fmla="*/ 166 h 2752"/>
              <a:gd name="T34" fmla="*/ 2960 w 4960"/>
              <a:gd name="T35" fmla="*/ 172 h 2752"/>
              <a:gd name="T36" fmla="*/ 2748 w 4960"/>
              <a:gd name="T37" fmla="*/ 174 h 2752"/>
              <a:gd name="T38" fmla="*/ 2542 w 4960"/>
              <a:gd name="T39" fmla="*/ 174 h 2752"/>
              <a:gd name="T40" fmla="*/ 2338 w 4960"/>
              <a:gd name="T41" fmla="*/ 174 h 2752"/>
              <a:gd name="T42" fmla="*/ 2140 w 4960"/>
              <a:gd name="T43" fmla="*/ 170 h 2752"/>
              <a:gd name="T44" fmla="*/ 1948 w 4960"/>
              <a:gd name="T45" fmla="*/ 164 h 2752"/>
              <a:gd name="T46" fmla="*/ 1762 w 4960"/>
              <a:gd name="T47" fmla="*/ 156 h 2752"/>
              <a:gd name="T48" fmla="*/ 1582 w 4960"/>
              <a:gd name="T49" fmla="*/ 148 h 2752"/>
              <a:gd name="T50" fmla="*/ 1410 w 4960"/>
              <a:gd name="T51" fmla="*/ 138 h 2752"/>
              <a:gd name="T52" fmla="*/ 1244 w 4960"/>
              <a:gd name="T53" fmla="*/ 128 h 2752"/>
              <a:gd name="T54" fmla="*/ 1088 w 4960"/>
              <a:gd name="T55" fmla="*/ 116 h 2752"/>
              <a:gd name="T56" fmla="*/ 938 w 4960"/>
              <a:gd name="T57" fmla="*/ 104 h 2752"/>
              <a:gd name="T58" fmla="*/ 668 w 4960"/>
              <a:gd name="T59" fmla="*/ 78 h 2752"/>
              <a:gd name="T60" fmla="*/ 438 w 4960"/>
              <a:gd name="T61" fmla="*/ 54 h 2752"/>
              <a:gd name="T62" fmla="*/ 254 w 4960"/>
              <a:gd name="T63" fmla="*/ 34 h 2752"/>
              <a:gd name="T64" fmla="*/ 116 w 4960"/>
              <a:gd name="T65" fmla="*/ 16 h 2752"/>
              <a:gd name="T66" fmla="*/ 0 w 4960"/>
              <a:gd name="T67" fmla="*/ 0 h 2752"/>
              <a:gd name="T68" fmla="*/ 0 w 4960"/>
              <a:gd name="T69" fmla="*/ 0 h 2752"/>
              <a:gd name="connsiteX0" fmla="*/ 0 w 10000"/>
              <a:gd name="connsiteY0" fmla="*/ 0 h 10000"/>
              <a:gd name="connsiteX1" fmla="*/ 0 w 10000"/>
              <a:gd name="connsiteY1" fmla="*/ 1177 h 10000"/>
              <a:gd name="connsiteX2" fmla="*/ 0 w 10000"/>
              <a:gd name="connsiteY2" fmla="*/ 7238 h 10000"/>
              <a:gd name="connsiteX3" fmla="*/ 0 w 10000"/>
              <a:gd name="connsiteY3" fmla="*/ 9365 h 10000"/>
              <a:gd name="connsiteX4" fmla="*/ 10000 w 10000"/>
              <a:gd name="connsiteY4" fmla="*/ 10000 h 10000"/>
              <a:gd name="connsiteX5" fmla="*/ 10000 w 10000"/>
              <a:gd name="connsiteY5" fmla="*/ 7238 h 10000"/>
              <a:gd name="connsiteX6" fmla="*/ 10000 w 10000"/>
              <a:gd name="connsiteY6" fmla="*/ 1177 h 10000"/>
              <a:gd name="connsiteX7" fmla="*/ 10000 w 10000"/>
              <a:gd name="connsiteY7" fmla="*/ 0 h 10000"/>
              <a:gd name="connsiteX8" fmla="*/ 10000 w 10000"/>
              <a:gd name="connsiteY8" fmla="*/ 0 h 10000"/>
              <a:gd name="connsiteX9" fmla="*/ 9544 w 10000"/>
              <a:gd name="connsiteY9" fmla="*/ 124 h 10000"/>
              <a:gd name="connsiteX10" fmla="*/ 9093 w 10000"/>
              <a:gd name="connsiteY10" fmla="*/ 233 h 10000"/>
              <a:gd name="connsiteX11" fmla="*/ 8637 w 10000"/>
              <a:gd name="connsiteY11" fmla="*/ 327 h 10000"/>
              <a:gd name="connsiteX12" fmla="*/ 8185 w 10000"/>
              <a:gd name="connsiteY12" fmla="*/ 414 h 10000"/>
              <a:gd name="connsiteX13" fmla="*/ 7734 w 10000"/>
              <a:gd name="connsiteY13" fmla="*/ 480 h 10000"/>
              <a:gd name="connsiteX14" fmla="*/ 7286 w 10000"/>
              <a:gd name="connsiteY14" fmla="*/ 531 h 10000"/>
              <a:gd name="connsiteX15" fmla="*/ 6839 w 10000"/>
              <a:gd name="connsiteY15" fmla="*/ 574 h 10000"/>
              <a:gd name="connsiteX16" fmla="*/ 6399 w 10000"/>
              <a:gd name="connsiteY16" fmla="*/ 603 h 10000"/>
              <a:gd name="connsiteX17" fmla="*/ 5968 w 10000"/>
              <a:gd name="connsiteY17" fmla="*/ 625 h 10000"/>
              <a:gd name="connsiteX18" fmla="*/ 5540 w 10000"/>
              <a:gd name="connsiteY18" fmla="*/ 632 h 10000"/>
              <a:gd name="connsiteX19" fmla="*/ 5125 w 10000"/>
              <a:gd name="connsiteY19" fmla="*/ 632 h 10000"/>
              <a:gd name="connsiteX20" fmla="*/ 4714 w 10000"/>
              <a:gd name="connsiteY20" fmla="*/ 632 h 10000"/>
              <a:gd name="connsiteX21" fmla="*/ 4315 w 10000"/>
              <a:gd name="connsiteY21" fmla="*/ 618 h 10000"/>
              <a:gd name="connsiteX22" fmla="*/ 3927 w 10000"/>
              <a:gd name="connsiteY22" fmla="*/ 596 h 10000"/>
              <a:gd name="connsiteX23" fmla="*/ 3552 w 10000"/>
              <a:gd name="connsiteY23" fmla="*/ 567 h 10000"/>
              <a:gd name="connsiteX24" fmla="*/ 3190 w 10000"/>
              <a:gd name="connsiteY24" fmla="*/ 538 h 10000"/>
              <a:gd name="connsiteX25" fmla="*/ 2843 w 10000"/>
              <a:gd name="connsiteY25" fmla="*/ 501 h 10000"/>
              <a:gd name="connsiteX26" fmla="*/ 2508 w 10000"/>
              <a:gd name="connsiteY26" fmla="*/ 465 h 10000"/>
              <a:gd name="connsiteX27" fmla="*/ 2194 w 10000"/>
              <a:gd name="connsiteY27" fmla="*/ 422 h 10000"/>
              <a:gd name="connsiteX28" fmla="*/ 1891 w 10000"/>
              <a:gd name="connsiteY28" fmla="*/ 378 h 10000"/>
              <a:gd name="connsiteX29" fmla="*/ 1347 w 10000"/>
              <a:gd name="connsiteY29" fmla="*/ 283 h 10000"/>
              <a:gd name="connsiteX30" fmla="*/ 883 w 10000"/>
              <a:gd name="connsiteY30" fmla="*/ 196 h 10000"/>
              <a:gd name="connsiteX31" fmla="*/ 512 w 10000"/>
              <a:gd name="connsiteY31" fmla="*/ 124 h 10000"/>
              <a:gd name="connsiteX32" fmla="*/ 234 w 10000"/>
              <a:gd name="connsiteY32" fmla="*/ 58 h 10000"/>
              <a:gd name="connsiteX33" fmla="*/ 0 w 10000"/>
              <a:gd name="connsiteY33" fmla="*/ 0 h 10000"/>
              <a:gd name="connsiteX34" fmla="*/ 0 w 10000"/>
              <a:gd name="connsiteY34" fmla="*/ 0 h 10000"/>
              <a:gd name="connsiteX0" fmla="*/ 0 w 10010"/>
              <a:gd name="connsiteY0" fmla="*/ 0 h 9365"/>
              <a:gd name="connsiteX1" fmla="*/ 0 w 10010"/>
              <a:gd name="connsiteY1" fmla="*/ 1177 h 9365"/>
              <a:gd name="connsiteX2" fmla="*/ 0 w 10010"/>
              <a:gd name="connsiteY2" fmla="*/ 7238 h 9365"/>
              <a:gd name="connsiteX3" fmla="*/ 0 w 10010"/>
              <a:gd name="connsiteY3" fmla="*/ 9365 h 9365"/>
              <a:gd name="connsiteX4" fmla="*/ 10010 w 10010"/>
              <a:gd name="connsiteY4" fmla="*/ 9347 h 9365"/>
              <a:gd name="connsiteX5" fmla="*/ 10000 w 10010"/>
              <a:gd name="connsiteY5" fmla="*/ 7238 h 9365"/>
              <a:gd name="connsiteX6" fmla="*/ 10000 w 10010"/>
              <a:gd name="connsiteY6" fmla="*/ 1177 h 9365"/>
              <a:gd name="connsiteX7" fmla="*/ 10000 w 10010"/>
              <a:gd name="connsiteY7" fmla="*/ 0 h 9365"/>
              <a:gd name="connsiteX8" fmla="*/ 10000 w 10010"/>
              <a:gd name="connsiteY8" fmla="*/ 0 h 9365"/>
              <a:gd name="connsiteX9" fmla="*/ 9544 w 10010"/>
              <a:gd name="connsiteY9" fmla="*/ 124 h 9365"/>
              <a:gd name="connsiteX10" fmla="*/ 9093 w 10010"/>
              <a:gd name="connsiteY10" fmla="*/ 233 h 9365"/>
              <a:gd name="connsiteX11" fmla="*/ 8637 w 10010"/>
              <a:gd name="connsiteY11" fmla="*/ 327 h 9365"/>
              <a:gd name="connsiteX12" fmla="*/ 8185 w 10010"/>
              <a:gd name="connsiteY12" fmla="*/ 414 h 9365"/>
              <a:gd name="connsiteX13" fmla="*/ 7734 w 10010"/>
              <a:gd name="connsiteY13" fmla="*/ 480 h 9365"/>
              <a:gd name="connsiteX14" fmla="*/ 7286 w 10010"/>
              <a:gd name="connsiteY14" fmla="*/ 531 h 9365"/>
              <a:gd name="connsiteX15" fmla="*/ 6839 w 10010"/>
              <a:gd name="connsiteY15" fmla="*/ 574 h 9365"/>
              <a:gd name="connsiteX16" fmla="*/ 6399 w 10010"/>
              <a:gd name="connsiteY16" fmla="*/ 603 h 9365"/>
              <a:gd name="connsiteX17" fmla="*/ 5968 w 10010"/>
              <a:gd name="connsiteY17" fmla="*/ 625 h 9365"/>
              <a:gd name="connsiteX18" fmla="*/ 5540 w 10010"/>
              <a:gd name="connsiteY18" fmla="*/ 632 h 9365"/>
              <a:gd name="connsiteX19" fmla="*/ 5125 w 10010"/>
              <a:gd name="connsiteY19" fmla="*/ 632 h 9365"/>
              <a:gd name="connsiteX20" fmla="*/ 4714 w 10010"/>
              <a:gd name="connsiteY20" fmla="*/ 632 h 9365"/>
              <a:gd name="connsiteX21" fmla="*/ 4315 w 10010"/>
              <a:gd name="connsiteY21" fmla="*/ 618 h 9365"/>
              <a:gd name="connsiteX22" fmla="*/ 3927 w 10010"/>
              <a:gd name="connsiteY22" fmla="*/ 596 h 9365"/>
              <a:gd name="connsiteX23" fmla="*/ 3552 w 10010"/>
              <a:gd name="connsiteY23" fmla="*/ 567 h 9365"/>
              <a:gd name="connsiteX24" fmla="*/ 3190 w 10010"/>
              <a:gd name="connsiteY24" fmla="*/ 538 h 9365"/>
              <a:gd name="connsiteX25" fmla="*/ 2843 w 10010"/>
              <a:gd name="connsiteY25" fmla="*/ 501 h 9365"/>
              <a:gd name="connsiteX26" fmla="*/ 2508 w 10010"/>
              <a:gd name="connsiteY26" fmla="*/ 465 h 9365"/>
              <a:gd name="connsiteX27" fmla="*/ 2194 w 10010"/>
              <a:gd name="connsiteY27" fmla="*/ 422 h 9365"/>
              <a:gd name="connsiteX28" fmla="*/ 1891 w 10010"/>
              <a:gd name="connsiteY28" fmla="*/ 378 h 9365"/>
              <a:gd name="connsiteX29" fmla="*/ 1347 w 10010"/>
              <a:gd name="connsiteY29" fmla="*/ 283 h 9365"/>
              <a:gd name="connsiteX30" fmla="*/ 883 w 10010"/>
              <a:gd name="connsiteY30" fmla="*/ 196 h 9365"/>
              <a:gd name="connsiteX31" fmla="*/ 512 w 10010"/>
              <a:gd name="connsiteY31" fmla="*/ 124 h 9365"/>
              <a:gd name="connsiteX32" fmla="*/ 234 w 10010"/>
              <a:gd name="connsiteY32" fmla="*/ 58 h 9365"/>
              <a:gd name="connsiteX33" fmla="*/ 0 w 10010"/>
              <a:gd name="connsiteY33" fmla="*/ 0 h 9365"/>
              <a:gd name="connsiteX34" fmla="*/ 0 w 10010"/>
              <a:gd name="connsiteY34" fmla="*/ 0 h 9365"/>
              <a:gd name="connsiteX0" fmla="*/ 0 w 10000"/>
              <a:gd name="connsiteY0" fmla="*/ 0 h 10000"/>
              <a:gd name="connsiteX1" fmla="*/ 0 w 10000"/>
              <a:gd name="connsiteY1" fmla="*/ 1257 h 10000"/>
              <a:gd name="connsiteX2" fmla="*/ 0 w 10000"/>
              <a:gd name="connsiteY2" fmla="*/ 7729 h 10000"/>
              <a:gd name="connsiteX3" fmla="*/ 0 w 10000"/>
              <a:gd name="connsiteY3" fmla="*/ 10000 h 10000"/>
              <a:gd name="connsiteX4" fmla="*/ 10000 w 10000"/>
              <a:gd name="connsiteY4" fmla="*/ 4997 h 10000"/>
              <a:gd name="connsiteX5" fmla="*/ 9990 w 10000"/>
              <a:gd name="connsiteY5" fmla="*/ 7729 h 10000"/>
              <a:gd name="connsiteX6" fmla="*/ 9990 w 10000"/>
              <a:gd name="connsiteY6" fmla="*/ 1257 h 10000"/>
              <a:gd name="connsiteX7" fmla="*/ 9990 w 10000"/>
              <a:gd name="connsiteY7" fmla="*/ 0 h 10000"/>
              <a:gd name="connsiteX8" fmla="*/ 9990 w 10000"/>
              <a:gd name="connsiteY8" fmla="*/ 0 h 10000"/>
              <a:gd name="connsiteX9" fmla="*/ 9534 w 10000"/>
              <a:gd name="connsiteY9" fmla="*/ 132 h 10000"/>
              <a:gd name="connsiteX10" fmla="*/ 9084 w 10000"/>
              <a:gd name="connsiteY10" fmla="*/ 249 h 10000"/>
              <a:gd name="connsiteX11" fmla="*/ 8628 w 10000"/>
              <a:gd name="connsiteY11" fmla="*/ 349 h 10000"/>
              <a:gd name="connsiteX12" fmla="*/ 8177 w 10000"/>
              <a:gd name="connsiteY12" fmla="*/ 442 h 10000"/>
              <a:gd name="connsiteX13" fmla="*/ 7726 w 10000"/>
              <a:gd name="connsiteY13" fmla="*/ 513 h 10000"/>
              <a:gd name="connsiteX14" fmla="*/ 7279 w 10000"/>
              <a:gd name="connsiteY14" fmla="*/ 567 h 10000"/>
              <a:gd name="connsiteX15" fmla="*/ 6832 w 10000"/>
              <a:gd name="connsiteY15" fmla="*/ 613 h 10000"/>
              <a:gd name="connsiteX16" fmla="*/ 6393 w 10000"/>
              <a:gd name="connsiteY16" fmla="*/ 644 h 10000"/>
              <a:gd name="connsiteX17" fmla="*/ 5962 w 10000"/>
              <a:gd name="connsiteY17" fmla="*/ 667 h 10000"/>
              <a:gd name="connsiteX18" fmla="*/ 5534 w 10000"/>
              <a:gd name="connsiteY18" fmla="*/ 675 h 10000"/>
              <a:gd name="connsiteX19" fmla="*/ 5120 w 10000"/>
              <a:gd name="connsiteY19" fmla="*/ 675 h 10000"/>
              <a:gd name="connsiteX20" fmla="*/ 4709 w 10000"/>
              <a:gd name="connsiteY20" fmla="*/ 675 h 10000"/>
              <a:gd name="connsiteX21" fmla="*/ 4311 w 10000"/>
              <a:gd name="connsiteY21" fmla="*/ 660 h 10000"/>
              <a:gd name="connsiteX22" fmla="*/ 3923 w 10000"/>
              <a:gd name="connsiteY22" fmla="*/ 636 h 10000"/>
              <a:gd name="connsiteX23" fmla="*/ 3548 w 10000"/>
              <a:gd name="connsiteY23" fmla="*/ 605 h 10000"/>
              <a:gd name="connsiteX24" fmla="*/ 3187 w 10000"/>
              <a:gd name="connsiteY24" fmla="*/ 574 h 10000"/>
              <a:gd name="connsiteX25" fmla="*/ 2840 w 10000"/>
              <a:gd name="connsiteY25" fmla="*/ 535 h 10000"/>
              <a:gd name="connsiteX26" fmla="*/ 2505 w 10000"/>
              <a:gd name="connsiteY26" fmla="*/ 497 h 10000"/>
              <a:gd name="connsiteX27" fmla="*/ 2192 w 10000"/>
              <a:gd name="connsiteY27" fmla="*/ 451 h 10000"/>
              <a:gd name="connsiteX28" fmla="*/ 1889 w 10000"/>
              <a:gd name="connsiteY28" fmla="*/ 404 h 10000"/>
              <a:gd name="connsiteX29" fmla="*/ 1346 w 10000"/>
              <a:gd name="connsiteY29" fmla="*/ 302 h 10000"/>
              <a:gd name="connsiteX30" fmla="*/ 882 w 10000"/>
              <a:gd name="connsiteY30" fmla="*/ 209 h 10000"/>
              <a:gd name="connsiteX31" fmla="*/ 511 w 10000"/>
              <a:gd name="connsiteY31" fmla="*/ 132 h 10000"/>
              <a:gd name="connsiteX32" fmla="*/ 234 w 10000"/>
              <a:gd name="connsiteY32" fmla="*/ 62 h 10000"/>
              <a:gd name="connsiteX33" fmla="*/ 0 w 10000"/>
              <a:gd name="connsiteY33" fmla="*/ 0 h 10000"/>
              <a:gd name="connsiteX34" fmla="*/ 0 w 10000"/>
              <a:gd name="connsiteY34" fmla="*/ 0 h 10000"/>
              <a:gd name="connsiteX0" fmla="*/ 0 w 10000"/>
              <a:gd name="connsiteY0" fmla="*/ 0 h 7818"/>
              <a:gd name="connsiteX1" fmla="*/ 0 w 10000"/>
              <a:gd name="connsiteY1" fmla="*/ 1257 h 7818"/>
              <a:gd name="connsiteX2" fmla="*/ 0 w 10000"/>
              <a:gd name="connsiteY2" fmla="*/ 7729 h 7818"/>
              <a:gd name="connsiteX3" fmla="*/ 0 w 10000"/>
              <a:gd name="connsiteY3" fmla="*/ 5016 h 7818"/>
              <a:gd name="connsiteX4" fmla="*/ 10000 w 10000"/>
              <a:gd name="connsiteY4" fmla="*/ 4997 h 7818"/>
              <a:gd name="connsiteX5" fmla="*/ 9990 w 10000"/>
              <a:gd name="connsiteY5" fmla="*/ 7729 h 7818"/>
              <a:gd name="connsiteX6" fmla="*/ 9990 w 10000"/>
              <a:gd name="connsiteY6" fmla="*/ 1257 h 7818"/>
              <a:gd name="connsiteX7" fmla="*/ 9990 w 10000"/>
              <a:gd name="connsiteY7" fmla="*/ 0 h 7818"/>
              <a:gd name="connsiteX8" fmla="*/ 9990 w 10000"/>
              <a:gd name="connsiteY8" fmla="*/ 0 h 7818"/>
              <a:gd name="connsiteX9" fmla="*/ 9534 w 10000"/>
              <a:gd name="connsiteY9" fmla="*/ 132 h 7818"/>
              <a:gd name="connsiteX10" fmla="*/ 9084 w 10000"/>
              <a:gd name="connsiteY10" fmla="*/ 249 h 7818"/>
              <a:gd name="connsiteX11" fmla="*/ 8628 w 10000"/>
              <a:gd name="connsiteY11" fmla="*/ 349 h 7818"/>
              <a:gd name="connsiteX12" fmla="*/ 8177 w 10000"/>
              <a:gd name="connsiteY12" fmla="*/ 442 h 7818"/>
              <a:gd name="connsiteX13" fmla="*/ 7726 w 10000"/>
              <a:gd name="connsiteY13" fmla="*/ 513 h 7818"/>
              <a:gd name="connsiteX14" fmla="*/ 7279 w 10000"/>
              <a:gd name="connsiteY14" fmla="*/ 567 h 7818"/>
              <a:gd name="connsiteX15" fmla="*/ 6832 w 10000"/>
              <a:gd name="connsiteY15" fmla="*/ 613 h 7818"/>
              <a:gd name="connsiteX16" fmla="*/ 6393 w 10000"/>
              <a:gd name="connsiteY16" fmla="*/ 644 h 7818"/>
              <a:gd name="connsiteX17" fmla="*/ 5962 w 10000"/>
              <a:gd name="connsiteY17" fmla="*/ 667 h 7818"/>
              <a:gd name="connsiteX18" fmla="*/ 5534 w 10000"/>
              <a:gd name="connsiteY18" fmla="*/ 675 h 7818"/>
              <a:gd name="connsiteX19" fmla="*/ 5120 w 10000"/>
              <a:gd name="connsiteY19" fmla="*/ 675 h 7818"/>
              <a:gd name="connsiteX20" fmla="*/ 4709 w 10000"/>
              <a:gd name="connsiteY20" fmla="*/ 675 h 7818"/>
              <a:gd name="connsiteX21" fmla="*/ 4311 w 10000"/>
              <a:gd name="connsiteY21" fmla="*/ 660 h 7818"/>
              <a:gd name="connsiteX22" fmla="*/ 3923 w 10000"/>
              <a:gd name="connsiteY22" fmla="*/ 636 h 7818"/>
              <a:gd name="connsiteX23" fmla="*/ 3548 w 10000"/>
              <a:gd name="connsiteY23" fmla="*/ 605 h 7818"/>
              <a:gd name="connsiteX24" fmla="*/ 3187 w 10000"/>
              <a:gd name="connsiteY24" fmla="*/ 574 h 7818"/>
              <a:gd name="connsiteX25" fmla="*/ 2840 w 10000"/>
              <a:gd name="connsiteY25" fmla="*/ 535 h 7818"/>
              <a:gd name="connsiteX26" fmla="*/ 2505 w 10000"/>
              <a:gd name="connsiteY26" fmla="*/ 497 h 7818"/>
              <a:gd name="connsiteX27" fmla="*/ 2192 w 10000"/>
              <a:gd name="connsiteY27" fmla="*/ 451 h 7818"/>
              <a:gd name="connsiteX28" fmla="*/ 1889 w 10000"/>
              <a:gd name="connsiteY28" fmla="*/ 404 h 7818"/>
              <a:gd name="connsiteX29" fmla="*/ 1346 w 10000"/>
              <a:gd name="connsiteY29" fmla="*/ 302 h 7818"/>
              <a:gd name="connsiteX30" fmla="*/ 882 w 10000"/>
              <a:gd name="connsiteY30" fmla="*/ 209 h 7818"/>
              <a:gd name="connsiteX31" fmla="*/ 511 w 10000"/>
              <a:gd name="connsiteY31" fmla="*/ 132 h 7818"/>
              <a:gd name="connsiteX32" fmla="*/ 234 w 10000"/>
              <a:gd name="connsiteY32" fmla="*/ 62 h 7818"/>
              <a:gd name="connsiteX33" fmla="*/ 0 w 10000"/>
              <a:gd name="connsiteY33" fmla="*/ 0 h 7818"/>
              <a:gd name="connsiteX34" fmla="*/ 0 w 10000"/>
              <a:gd name="connsiteY34" fmla="*/ 0 h 7818"/>
              <a:gd name="connsiteX0" fmla="*/ 0 w 10000"/>
              <a:gd name="connsiteY0" fmla="*/ 0 h 10000"/>
              <a:gd name="connsiteX1" fmla="*/ 0 w 10000"/>
              <a:gd name="connsiteY1" fmla="*/ 1608 h 10000"/>
              <a:gd name="connsiteX2" fmla="*/ 0 w 10000"/>
              <a:gd name="connsiteY2" fmla="*/ 6393 h 10000"/>
              <a:gd name="connsiteX3" fmla="*/ 0 w 10000"/>
              <a:gd name="connsiteY3" fmla="*/ 6416 h 10000"/>
              <a:gd name="connsiteX4" fmla="*/ 10000 w 10000"/>
              <a:gd name="connsiteY4" fmla="*/ 6392 h 10000"/>
              <a:gd name="connsiteX5" fmla="*/ 9990 w 10000"/>
              <a:gd name="connsiteY5" fmla="*/ 9886 h 10000"/>
              <a:gd name="connsiteX6" fmla="*/ 9990 w 10000"/>
              <a:gd name="connsiteY6" fmla="*/ 1608 h 10000"/>
              <a:gd name="connsiteX7" fmla="*/ 9990 w 10000"/>
              <a:gd name="connsiteY7" fmla="*/ 0 h 10000"/>
              <a:gd name="connsiteX8" fmla="*/ 9990 w 10000"/>
              <a:gd name="connsiteY8" fmla="*/ 0 h 10000"/>
              <a:gd name="connsiteX9" fmla="*/ 9534 w 10000"/>
              <a:gd name="connsiteY9" fmla="*/ 169 h 10000"/>
              <a:gd name="connsiteX10" fmla="*/ 9084 w 10000"/>
              <a:gd name="connsiteY10" fmla="*/ 318 h 10000"/>
              <a:gd name="connsiteX11" fmla="*/ 8628 w 10000"/>
              <a:gd name="connsiteY11" fmla="*/ 446 h 10000"/>
              <a:gd name="connsiteX12" fmla="*/ 8177 w 10000"/>
              <a:gd name="connsiteY12" fmla="*/ 565 h 10000"/>
              <a:gd name="connsiteX13" fmla="*/ 7726 w 10000"/>
              <a:gd name="connsiteY13" fmla="*/ 656 h 10000"/>
              <a:gd name="connsiteX14" fmla="*/ 7279 w 10000"/>
              <a:gd name="connsiteY14" fmla="*/ 725 h 10000"/>
              <a:gd name="connsiteX15" fmla="*/ 6832 w 10000"/>
              <a:gd name="connsiteY15" fmla="*/ 784 h 10000"/>
              <a:gd name="connsiteX16" fmla="*/ 6393 w 10000"/>
              <a:gd name="connsiteY16" fmla="*/ 824 h 10000"/>
              <a:gd name="connsiteX17" fmla="*/ 5962 w 10000"/>
              <a:gd name="connsiteY17" fmla="*/ 853 h 10000"/>
              <a:gd name="connsiteX18" fmla="*/ 5534 w 10000"/>
              <a:gd name="connsiteY18" fmla="*/ 863 h 10000"/>
              <a:gd name="connsiteX19" fmla="*/ 5120 w 10000"/>
              <a:gd name="connsiteY19" fmla="*/ 863 h 10000"/>
              <a:gd name="connsiteX20" fmla="*/ 4709 w 10000"/>
              <a:gd name="connsiteY20" fmla="*/ 863 h 10000"/>
              <a:gd name="connsiteX21" fmla="*/ 4311 w 10000"/>
              <a:gd name="connsiteY21" fmla="*/ 844 h 10000"/>
              <a:gd name="connsiteX22" fmla="*/ 3923 w 10000"/>
              <a:gd name="connsiteY22" fmla="*/ 814 h 10000"/>
              <a:gd name="connsiteX23" fmla="*/ 3548 w 10000"/>
              <a:gd name="connsiteY23" fmla="*/ 774 h 10000"/>
              <a:gd name="connsiteX24" fmla="*/ 3187 w 10000"/>
              <a:gd name="connsiteY24" fmla="*/ 734 h 10000"/>
              <a:gd name="connsiteX25" fmla="*/ 2840 w 10000"/>
              <a:gd name="connsiteY25" fmla="*/ 684 h 10000"/>
              <a:gd name="connsiteX26" fmla="*/ 2505 w 10000"/>
              <a:gd name="connsiteY26" fmla="*/ 636 h 10000"/>
              <a:gd name="connsiteX27" fmla="*/ 2192 w 10000"/>
              <a:gd name="connsiteY27" fmla="*/ 577 h 10000"/>
              <a:gd name="connsiteX28" fmla="*/ 1889 w 10000"/>
              <a:gd name="connsiteY28" fmla="*/ 517 h 10000"/>
              <a:gd name="connsiteX29" fmla="*/ 1346 w 10000"/>
              <a:gd name="connsiteY29" fmla="*/ 386 h 10000"/>
              <a:gd name="connsiteX30" fmla="*/ 882 w 10000"/>
              <a:gd name="connsiteY30" fmla="*/ 267 h 10000"/>
              <a:gd name="connsiteX31" fmla="*/ 511 w 10000"/>
              <a:gd name="connsiteY31" fmla="*/ 169 h 10000"/>
              <a:gd name="connsiteX32" fmla="*/ 234 w 10000"/>
              <a:gd name="connsiteY32" fmla="*/ 79 h 10000"/>
              <a:gd name="connsiteX33" fmla="*/ 0 w 10000"/>
              <a:gd name="connsiteY33" fmla="*/ 0 h 10000"/>
              <a:gd name="connsiteX34" fmla="*/ 0 w 10000"/>
              <a:gd name="connsiteY34" fmla="*/ 0 h 10000"/>
              <a:gd name="connsiteX0" fmla="*/ 0 w 10000"/>
              <a:gd name="connsiteY0" fmla="*/ 0 h 6669"/>
              <a:gd name="connsiteX1" fmla="*/ 0 w 10000"/>
              <a:gd name="connsiteY1" fmla="*/ 1608 h 6669"/>
              <a:gd name="connsiteX2" fmla="*/ 0 w 10000"/>
              <a:gd name="connsiteY2" fmla="*/ 6393 h 6669"/>
              <a:gd name="connsiteX3" fmla="*/ 0 w 10000"/>
              <a:gd name="connsiteY3" fmla="*/ 6416 h 6669"/>
              <a:gd name="connsiteX4" fmla="*/ 10000 w 10000"/>
              <a:gd name="connsiteY4" fmla="*/ 6392 h 6669"/>
              <a:gd name="connsiteX5" fmla="*/ 10000 w 10000"/>
              <a:gd name="connsiteY5" fmla="*/ 6393 h 6669"/>
              <a:gd name="connsiteX6" fmla="*/ 9990 w 10000"/>
              <a:gd name="connsiteY6" fmla="*/ 1608 h 6669"/>
              <a:gd name="connsiteX7" fmla="*/ 9990 w 10000"/>
              <a:gd name="connsiteY7" fmla="*/ 0 h 6669"/>
              <a:gd name="connsiteX8" fmla="*/ 9990 w 10000"/>
              <a:gd name="connsiteY8" fmla="*/ 0 h 6669"/>
              <a:gd name="connsiteX9" fmla="*/ 9534 w 10000"/>
              <a:gd name="connsiteY9" fmla="*/ 169 h 6669"/>
              <a:gd name="connsiteX10" fmla="*/ 9084 w 10000"/>
              <a:gd name="connsiteY10" fmla="*/ 318 h 6669"/>
              <a:gd name="connsiteX11" fmla="*/ 8628 w 10000"/>
              <a:gd name="connsiteY11" fmla="*/ 446 h 6669"/>
              <a:gd name="connsiteX12" fmla="*/ 8177 w 10000"/>
              <a:gd name="connsiteY12" fmla="*/ 565 h 6669"/>
              <a:gd name="connsiteX13" fmla="*/ 7726 w 10000"/>
              <a:gd name="connsiteY13" fmla="*/ 656 h 6669"/>
              <a:gd name="connsiteX14" fmla="*/ 7279 w 10000"/>
              <a:gd name="connsiteY14" fmla="*/ 725 h 6669"/>
              <a:gd name="connsiteX15" fmla="*/ 6832 w 10000"/>
              <a:gd name="connsiteY15" fmla="*/ 784 h 6669"/>
              <a:gd name="connsiteX16" fmla="*/ 6393 w 10000"/>
              <a:gd name="connsiteY16" fmla="*/ 824 h 6669"/>
              <a:gd name="connsiteX17" fmla="*/ 5962 w 10000"/>
              <a:gd name="connsiteY17" fmla="*/ 853 h 6669"/>
              <a:gd name="connsiteX18" fmla="*/ 5534 w 10000"/>
              <a:gd name="connsiteY18" fmla="*/ 863 h 6669"/>
              <a:gd name="connsiteX19" fmla="*/ 5120 w 10000"/>
              <a:gd name="connsiteY19" fmla="*/ 863 h 6669"/>
              <a:gd name="connsiteX20" fmla="*/ 4709 w 10000"/>
              <a:gd name="connsiteY20" fmla="*/ 863 h 6669"/>
              <a:gd name="connsiteX21" fmla="*/ 4311 w 10000"/>
              <a:gd name="connsiteY21" fmla="*/ 844 h 6669"/>
              <a:gd name="connsiteX22" fmla="*/ 3923 w 10000"/>
              <a:gd name="connsiteY22" fmla="*/ 814 h 6669"/>
              <a:gd name="connsiteX23" fmla="*/ 3548 w 10000"/>
              <a:gd name="connsiteY23" fmla="*/ 774 h 6669"/>
              <a:gd name="connsiteX24" fmla="*/ 3187 w 10000"/>
              <a:gd name="connsiteY24" fmla="*/ 734 h 6669"/>
              <a:gd name="connsiteX25" fmla="*/ 2840 w 10000"/>
              <a:gd name="connsiteY25" fmla="*/ 684 h 6669"/>
              <a:gd name="connsiteX26" fmla="*/ 2505 w 10000"/>
              <a:gd name="connsiteY26" fmla="*/ 636 h 6669"/>
              <a:gd name="connsiteX27" fmla="*/ 2192 w 10000"/>
              <a:gd name="connsiteY27" fmla="*/ 577 h 6669"/>
              <a:gd name="connsiteX28" fmla="*/ 1889 w 10000"/>
              <a:gd name="connsiteY28" fmla="*/ 517 h 6669"/>
              <a:gd name="connsiteX29" fmla="*/ 1346 w 10000"/>
              <a:gd name="connsiteY29" fmla="*/ 386 h 6669"/>
              <a:gd name="connsiteX30" fmla="*/ 882 w 10000"/>
              <a:gd name="connsiteY30" fmla="*/ 267 h 6669"/>
              <a:gd name="connsiteX31" fmla="*/ 511 w 10000"/>
              <a:gd name="connsiteY31" fmla="*/ 169 h 6669"/>
              <a:gd name="connsiteX32" fmla="*/ 234 w 10000"/>
              <a:gd name="connsiteY32" fmla="*/ 79 h 6669"/>
              <a:gd name="connsiteX33" fmla="*/ 0 w 10000"/>
              <a:gd name="connsiteY33" fmla="*/ 0 h 6669"/>
              <a:gd name="connsiteX34" fmla="*/ 0 w 10000"/>
              <a:gd name="connsiteY34" fmla="*/ 0 h 6669"/>
              <a:gd name="connsiteX0" fmla="*/ 0 w 10000"/>
              <a:gd name="connsiteY0" fmla="*/ 0 h 9621"/>
              <a:gd name="connsiteX1" fmla="*/ 0 w 10000"/>
              <a:gd name="connsiteY1" fmla="*/ 2411 h 9621"/>
              <a:gd name="connsiteX2" fmla="*/ 0 w 10000"/>
              <a:gd name="connsiteY2" fmla="*/ 9586 h 9621"/>
              <a:gd name="connsiteX3" fmla="*/ 0 w 10000"/>
              <a:gd name="connsiteY3" fmla="*/ 9621 h 9621"/>
              <a:gd name="connsiteX4" fmla="*/ 10000 w 10000"/>
              <a:gd name="connsiteY4" fmla="*/ 9585 h 9621"/>
              <a:gd name="connsiteX5" fmla="*/ 10000 w 10000"/>
              <a:gd name="connsiteY5" fmla="*/ 9586 h 9621"/>
              <a:gd name="connsiteX6" fmla="*/ 9990 w 10000"/>
              <a:gd name="connsiteY6" fmla="*/ 2411 h 9621"/>
              <a:gd name="connsiteX7" fmla="*/ 9990 w 10000"/>
              <a:gd name="connsiteY7" fmla="*/ 0 h 9621"/>
              <a:gd name="connsiteX8" fmla="*/ 9990 w 10000"/>
              <a:gd name="connsiteY8" fmla="*/ 0 h 9621"/>
              <a:gd name="connsiteX9" fmla="*/ 9534 w 10000"/>
              <a:gd name="connsiteY9" fmla="*/ 253 h 9621"/>
              <a:gd name="connsiteX10" fmla="*/ 9084 w 10000"/>
              <a:gd name="connsiteY10" fmla="*/ 477 h 9621"/>
              <a:gd name="connsiteX11" fmla="*/ 8628 w 10000"/>
              <a:gd name="connsiteY11" fmla="*/ 669 h 9621"/>
              <a:gd name="connsiteX12" fmla="*/ 8177 w 10000"/>
              <a:gd name="connsiteY12" fmla="*/ 847 h 9621"/>
              <a:gd name="connsiteX13" fmla="*/ 7726 w 10000"/>
              <a:gd name="connsiteY13" fmla="*/ 984 h 9621"/>
              <a:gd name="connsiteX14" fmla="*/ 7279 w 10000"/>
              <a:gd name="connsiteY14" fmla="*/ 1087 h 9621"/>
              <a:gd name="connsiteX15" fmla="*/ 6832 w 10000"/>
              <a:gd name="connsiteY15" fmla="*/ 1176 h 9621"/>
              <a:gd name="connsiteX16" fmla="*/ 6393 w 10000"/>
              <a:gd name="connsiteY16" fmla="*/ 1236 h 9621"/>
              <a:gd name="connsiteX17" fmla="*/ 5962 w 10000"/>
              <a:gd name="connsiteY17" fmla="*/ 1279 h 9621"/>
              <a:gd name="connsiteX18" fmla="*/ 5534 w 10000"/>
              <a:gd name="connsiteY18" fmla="*/ 1294 h 9621"/>
              <a:gd name="connsiteX19" fmla="*/ 5120 w 10000"/>
              <a:gd name="connsiteY19" fmla="*/ 1294 h 9621"/>
              <a:gd name="connsiteX20" fmla="*/ 4709 w 10000"/>
              <a:gd name="connsiteY20" fmla="*/ 1294 h 9621"/>
              <a:gd name="connsiteX21" fmla="*/ 4311 w 10000"/>
              <a:gd name="connsiteY21" fmla="*/ 1266 h 9621"/>
              <a:gd name="connsiteX22" fmla="*/ 3923 w 10000"/>
              <a:gd name="connsiteY22" fmla="*/ 1221 h 9621"/>
              <a:gd name="connsiteX23" fmla="*/ 3548 w 10000"/>
              <a:gd name="connsiteY23" fmla="*/ 1161 h 9621"/>
              <a:gd name="connsiteX24" fmla="*/ 3187 w 10000"/>
              <a:gd name="connsiteY24" fmla="*/ 1101 h 9621"/>
              <a:gd name="connsiteX25" fmla="*/ 2840 w 10000"/>
              <a:gd name="connsiteY25" fmla="*/ 1026 h 9621"/>
              <a:gd name="connsiteX26" fmla="*/ 2505 w 10000"/>
              <a:gd name="connsiteY26" fmla="*/ 954 h 9621"/>
              <a:gd name="connsiteX27" fmla="*/ 2192 w 10000"/>
              <a:gd name="connsiteY27" fmla="*/ 865 h 9621"/>
              <a:gd name="connsiteX28" fmla="*/ 1889 w 10000"/>
              <a:gd name="connsiteY28" fmla="*/ 775 h 9621"/>
              <a:gd name="connsiteX29" fmla="*/ 1346 w 10000"/>
              <a:gd name="connsiteY29" fmla="*/ 579 h 9621"/>
              <a:gd name="connsiteX30" fmla="*/ 882 w 10000"/>
              <a:gd name="connsiteY30" fmla="*/ 400 h 9621"/>
              <a:gd name="connsiteX31" fmla="*/ 511 w 10000"/>
              <a:gd name="connsiteY31" fmla="*/ 253 h 9621"/>
              <a:gd name="connsiteX32" fmla="*/ 234 w 10000"/>
              <a:gd name="connsiteY32" fmla="*/ 118 h 9621"/>
              <a:gd name="connsiteX33" fmla="*/ 0 w 10000"/>
              <a:gd name="connsiteY33" fmla="*/ 0 h 9621"/>
              <a:gd name="connsiteX34" fmla="*/ 0 w 10000"/>
              <a:gd name="connsiteY34" fmla="*/ 0 h 96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10000" h="9621">
                <a:moveTo>
                  <a:pt x="0" y="0"/>
                </a:moveTo>
                <a:lnTo>
                  <a:pt x="0" y="2411"/>
                </a:lnTo>
                <a:lnTo>
                  <a:pt x="0" y="9586"/>
                </a:lnTo>
                <a:lnTo>
                  <a:pt x="0" y="9621"/>
                </a:lnTo>
                <a:lnTo>
                  <a:pt x="10000" y="9585"/>
                </a:lnTo>
                <a:cubicBezTo>
                  <a:pt x="9997" y="8144"/>
                  <a:pt x="10003" y="9571"/>
                  <a:pt x="10000" y="9586"/>
                </a:cubicBezTo>
                <a:cubicBezTo>
                  <a:pt x="9997" y="7194"/>
                  <a:pt x="9993" y="4803"/>
                  <a:pt x="9990" y="2411"/>
                </a:cubicBezTo>
                <a:lnTo>
                  <a:pt x="9990" y="0"/>
                </a:lnTo>
                <a:lnTo>
                  <a:pt x="9990" y="0"/>
                </a:lnTo>
                <a:lnTo>
                  <a:pt x="9534" y="253"/>
                </a:lnTo>
                <a:lnTo>
                  <a:pt x="9084" y="477"/>
                </a:lnTo>
                <a:lnTo>
                  <a:pt x="8628" y="669"/>
                </a:lnTo>
                <a:lnTo>
                  <a:pt x="8177" y="847"/>
                </a:lnTo>
                <a:lnTo>
                  <a:pt x="7726" y="984"/>
                </a:lnTo>
                <a:lnTo>
                  <a:pt x="7279" y="1087"/>
                </a:lnTo>
                <a:lnTo>
                  <a:pt x="6832" y="1176"/>
                </a:lnTo>
                <a:lnTo>
                  <a:pt x="6393" y="1236"/>
                </a:lnTo>
                <a:lnTo>
                  <a:pt x="5962" y="1279"/>
                </a:lnTo>
                <a:lnTo>
                  <a:pt x="5534" y="1294"/>
                </a:lnTo>
                <a:lnTo>
                  <a:pt x="5120" y="1294"/>
                </a:lnTo>
                <a:lnTo>
                  <a:pt x="4709" y="1294"/>
                </a:lnTo>
                <a:lnTo>
                  <a:pt x="4311" y="1266"/>
                </a:lnTo>
                <a:lnTo>
                  <a:pt x="3923" y="1221"/>
                </a:lnTo>
                <a:lnTo>
                  <a:pt x="3548" y="1161"/>
                </a:lnTo>
                <a:lnTo>
                  <a:pt x="3187" y="1101"/>
                </a:lnTo>
                <a:lnTo>
                  <a:pt x="2840" y="1026"/>
                </a:lnTo>
                <a:lnTo>
                  <a:pt x="2505" y="954"/>
                </a:lnTo>
                <a:lnTo>
                  <a:pt x="2192" y="865"/>
                </a:lnTo>
                <a:lnTo>
                  <a:pt x="1889" y="775"/>
                </a:lnTo>
                <a:lnTo>
                  <a:pt x="1346" y="579"/>
                </a:lnTo>
                <a:lnTo>
                  <a:pt x="882" y="400"/>
                </a:lnTo>
                <a:lnTo>
                  <a:pt x="511" y="253"/>
                </a:lnTo>
                <a:lnTo>
                  <a:pt x="234" y="118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8060" y="927099"/>
            <a:ext cx="6160385" cy="2882179"/>
          </a:xfrm>
        </p:spPr>
        <p:txBody>
          <a:bodyPr anchor="ctr"/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03/12/1434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0" y="5000816"/>
            <a:ext cx="6343673" cy="1010619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7" name="Text Placeholder 3"/>
          <p:cNvSpPr>
            <a:spLocks noGrp="1"/>
          </p:cNvSpPr>
          <p:nvPr>
            <p:ph type="body" sz="half" idx="13"/>
          </p:nvPr>
        </p:nvSpPr>
        <p:spPr>
          <a:xfrm>
            <a:off x="1387278" y="3809278"/>
            <a:ext cx="5646143" cy="333113"/>
          </a:xfrm>
        </p:spPr>
        <p:txBody>
          <a:bodyPr>
            <a:normAutofit/>
          </a:bodyPr>
          <a:lstStyle>
            <a:lvl1pPr marL="0" indent="0">
              <a:buNone/>
              <a:defRPr lang="en-US" sz="1400" b="0" i="0" kern="1200" cap="small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+mn-ea"/>
                <a:cs typeface="Helvetica Ligh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647430" y="651690"/>
            <a:ext cx="60159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0" b="0" i="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“</a:t>
            </a:r>
            <a:endParaRPr lang="en-US" sz="8000" b="0" i="0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  <a:cs typeface="Arial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069418" y="2900292"/>
            <a:ext cx="61906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0" b="0" i="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”</a:t>
            </a:r>
            <a:endParaRPr lang="en-US" sz="8000" b="0" i="0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26841742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Freeform 5"/>
          <p:cNvSpPr>
            <a:spLocks/>
          </p:cNvSpPr>
          <p:nvPr/>
        </p:nvSpPr>
        <p:spPr bwMode="auto">
          <a:xfrm rot="21010068">
            <a:off x="6359946" y="4311243"/>
            <a:ext cx="2377690" cy="317748"/>
          </a:xfrm>
          <a:custGeom>
            <a:avLst/>
            <a:gdLst>
              <a:gd name="T0" fmla="*/ 0 w 7104"/>
              <a:gd name="T1" fmla="*/ 0 h 2856"/>
              <a:gd name="T2" fmla="*/ 0 w 7104"/>
              <a:gd name="T3" fmla="*/ 2856 h 2856"/>
              <a:gd name="T4" fmla="*/ 7104 w 7104"/>
              <a:gd name="T5" fmla="*/ 2856 h 2856"/>
              <a:gd name="T6" fmla="*/ 7104 w 7104"/>
              <a:gd name="T7" fmla="*/ 1 h 2856"/>
              <a:gd name="T8" fmla="*/ 7104 w 7104"/>
              <a:gd name="T9" fmla="*/ 1 h 2856"/>
              <a:gd name="T10" fmla="*/ 6943 w 7104"/>
              <a:gd name="T11" fmla="*/ 26 h 2856"/>
              <a:gd name="T12" fmla="*/ 6782 w 7104"/>
              <a:gd name="T13" fmla="*/ 50 h 2856"/>
              <a:gd name="T14" fmla="*/ 6621 w 7104"/>
              <a:gd name="T15" fmla="*/ 73 h 2856"/>
              <a:gd name="T16" fmla="*/ 6459 w 7104"/>
              <a:gd name="T17" fmla="*/ 93 h 2856"/>
              <a:gd name="T18" fmla="*/ 6298 w 7104"/>
              <a:gd name="T19" fmla="*/ 113 h 2856"/>
              <a:gd name="T20" fmla="*/ 6136 w 7104"/>
              <a:gd name="T21" fmla="*/ 132 h 2856"/>
              <a:gd name="T22" fmla="*/ 5976 w 7104"/>
              <a:gd name="T23" fmla="*/ 148 h 2856"/>
              <a:gd name="T24" fmla="*/ 5814 w 7104"/>
              <a:gd name="T25" fmla="*/ 163 h 2856"/>
              <a:gd name="T26" fmla="*/ 5653 w 7104"/>
              <a:gd name="T27" fmla="*/ 177 h 2856"/>
              <a:gd name="T28" fmla="*/ 5494 w 7104"/>
              <a:gd name="T29" fmla="*/ 189 h 2856"/>
              <a:gd name="T30" fmla="*/ 5334 w 7104"/>
              <a:gd name="T31" fmla="*/ 201 h 2856"/>
              <a:gd name="T32" fmla="*/ 5175 w 7104"/>
              <a:gd name="T33" fmla="*/ 211 h 2856"/>
              <a:gd name="T34" fmla="*/ 5017 w 7104"/>
              <a:gd name="T35" fmla="*/ 219 h 2856"/>
              <a:gd name="T36" fmla="*/ 4859 w 7104"/>
              <a:gd name="T37" fmla="*/ 227 h 2856"/>
              <a:gd name="T38" fmla="*/ 4703 w 7104"/>
              <a:gd name="T39" fmla="*/ 234 h 2856"/>
              <a:gd name="T40" fmla="*/ 4548 w 7104"/>
              <a:gd name="T41" fmla="*/ 239 h 2856"/>
              <a:gd name="T42" fmla="*/ 4393 w 7104"/>
              <a:gd name="T43" fmla="*/ 243 h 2856"/>
              <a:gd name="T44" fmla="*/ 4240 w 7104"/>
              <a:gd name="T45" fmla="*/ 247 h 2856"/>
              <a:gd name="T46" fmla="*/ 4088 w 7104"/>
              <a:gd name="T47" fmla="*/ 249 h 2856"/>
              <a:gd name="T48" fmla="*/ 3937 w 7104"/>
              <a:gd name="T49" fmla="*/ 251 h 2856"/>
              <a:gd name="T50" fmla="*/ 3788 w 7104"/>
              <a:gd name="T51" fmla="*/ 252 h 2856"/>
              <a:gd name="T52" fmla="*/ 3640 w 7104"/>
              <a:gd name="T53" fmla="*/ 251 h 2856"/>
              <a:gd name="T54" fmla="*/ 3494 w 7104"/>
              <a:gd name="T55" fmla="*/ 251 h 2856"/>
              <a:gd name="T56" fmla="*/ 3349 w 7104"/>
              <a:gd name="T57" fmla="*/ 249 h 2856"/>
              <a:gd name="T58" fmla="*/ 3207 w 7104"/>
              <a:gd name="T59" fmla="*/ 246 h 2856"/>
              <a:gd name="T60" fmla="*/ 3066 w 7104"/>
              <a:gd name="T61" fmla="*/ 243 h 2856"/>
              <a:gd name="T62" fmla="*/ 2928 w 7104"/>
              <a:gd name="T63" fmla="*/ 240 h 2856"/>
              <a:gd name="T64" fmla="*/ 2791 w 7104"/>
              <a:gd name="T65" fmla="*/ 235 h 2856"/>
              <a:gd name="T66" fmla="*/ 2656 w 7104"/>
              <a:gd name="T67" fmla="*/ 230 h 2856"/>
              <a:gd name="T68" fmla="*/ 2524 w 7104"/>
              <a:gd name="T69" fmla="*/ 225 h 2856"/>
              <a:gd name="T70" fmla="*/ 2266 w 7104"/>
              <a:gd name="T71" fmla="*/ 212 h 2856"/>
              <a:gd name="T72" fmla="*/ 2019 w 7104"/>
              <a:gd name="T73" fmla="*/ 198 h 2856"/>
              <a:gd name="T74" fmla="*/ 1782 w 7104"/>
              <a:gd name="T75" fmla="*/ 183 h 2856"/>
              <a:gd name="T76" fmla="*/ 1557 w 7104"/>
              <a:gd name="T77" fmla="*/ 167 h 2856"/>
              <a:gd name="T78" fmla="*/ 1343 w 7104"/>
              <a:gd name="T79" fmla="*/ 150 h 2856"/>
              <a:gd name="T80" fmla="*/ 1144 w 7104"/>
              <a:gd name="T81" fmla="*/ 132 h 2856"/>
              <a:gd name="T82" fmla="*/ 957 w 7104"/>
              <a:gd name="T83" fmla="*/ 114 h 2856"/>
              <a:gd name="T84" fmla="*/ 785 w 7104"/>
              <a:gd name="T85" fmla="*/ 96 h 2856"/>
              <a:gd name="T86" fmla="*/ 627 w 7104"/>
              <a:gd name="T87" fmla="*/ 79 h 2856"/>
              <a:gd name="T88" fmla="*/ 487 w 7104"/>
              <a:gd name="T89" fmla="*/ 63 h 2856"/>
              <a:gd name="T90" fmla="*/ 361 w 7104"/>
              <a:gd name="T91" fmla="*/ 48 h 2856"/>
              <a:gd name="T92" fmla="*/ 254 w 7104"/>
              <a:gd name="T93" fmla="*/ 35 h 2856"/>
              <a:gd name="T94" fmla="*/ 165 w 7104"/>
              <a:gd name="T95" fmla="*/ 23 h 2856"/>
              <a:gd name="T96" fmla="*/ 42 w 7104"/>
              <a:gd name="T97" fmla="*/ 6 h 2856"/>
              <a:gd name="T98" fmla="*/ 0 w 7104"/>
              <a:gd name="T99" fmla="*/ 0 h 2856"/>
              <a:gd name="T100" fmla="*/ 0 w 7104"/>
              <a:gd name="T101" fmla="*/ 0 h 2856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508 w 10000"/>
              <a:gd name="connsiteY36" fmla="*/ 641 h 10000"/>
              <a:gd name="connsiteX37" fmla="*/ 2192 w 10000"/>
              <a:gd name="connsiteY37" fmla="*/ 585 h 10000"/>
              <a:gd name="connsiteX38" fmla="*/ 1890 w 10000"/>
              <a:gd name="connsiteY38" fmla="*/ 525 h 10000"/>
              <a:gd name="connsiteX39" fmla="*/ 1610 w 10000"/>
              <a:gd name="connsiteY39" fmla="*/ 462 h 10000"/>
              <a:gd name="connsiteX40" fmla="*/ 1347 w 10000"/>
              <a:gd name="connsiteY40" fmla="*/ 399 h 10000"/>
              <a:gd name="connsiteX41" fmla="*/ 1105 w 10000"/>
              <a:gd name="connsiteY41" fmla="*/ 336 h 10000"/>
              <a:gd name="connsiteX42" fmla="*/ 883 w 10000"/>
              <a:gd name="connsiteY42" fmla="*/ 277 h 10000"/>
              <a:gd name="connsiteX43" fmla="*/ 686 w 10000"/>
              <a:gd name="connsiteY43" fmla="*/ 221 h 10000"/>
              <a:gd name="connsiteX44" fmla="*/ 508 w 10000"/>
              <a:gd name="connsiteY44" fmla="*/ 168 h 10000"/>
              <a:gd name="connsiteX45" fmla="*/ 358 w 10000"/>
              <a:gd name="connsiteY45" fmla="*/ 123 h 10000"/>
              <a:gd name="connsiteX46" fmla="*/ 232 w 10000"/>
              <a:gd name="connsiteY46" fmla="*/ 81 h 10000"/>
              <a:gd name="connsiteX47" fmla="*/ 59 w 10000"/>
              <a:gd name="connsiteY47" fmla="*/ 21 h 10000"/>
              <a:gd name="connsiteX48" fmla="*/ 0 w 10000"/>
              <a:gd name="connsiteY48" fmla="*/ 0 h 10000"/>
              <a:gd name="connsiteX49" fmla="*/ 0 w 10000"/>
              <a:gd name="connsiteY49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192 w 10000"/>
              <a:gd name="connsiteY36" fmla="*/ 585 h 10000"/>
              <a:gd name="connsiteX37" fmla="*/ 1890 w 10000"/>
              <a:gd name="connsiteY37" fmla="*/ 525 h 10000"/>
              <a:gd name="connsiteX38" fmla="*/ 1610 w 10000"/>
              <a:gd name="connsiteY38" fmla="*/ 462 h 10000"/>
              <a:gd name="connsiteX39" fmla="*/ 1347 w 10000"/>
              <a:gd name="connsiteY39" fmla="*/ 399 h 10000"/>
              <a:gd name="connsiteX40" fmla="*/ 1105 w 10000"/>
              <a:gd name="connsiteY40" fmla="*/ 336 h 10000"/>
              <a:gd name="connsiteX41" fmla="*/ 883 w 10000"/>
              <a:gd name="connsiteY41" fmla="*/ 277 h 10000"/>
              <a:gd name="connsiteX42" fmla="*/ 686 w 10000"/>
              <a:gd name="connsiteY42" fmla="*/ 221 h 10000"/>
              <a:gd name="connsiteX43" fmla="*/ 508 w 10000"/>
              <a:gd name="connsiteY43" fmla="*/ 168 h 10000"/>
              <a:gd name="connsiteX44" fmla="*/ 358 w 10000"/>
              <a:gd name="connsiteY44" fmla="*/ 123 h 10000"/>
              <a:gd name="connsiteX45" fmla="*/ 232 w 10000"/>
              <a:gd name="connsiteY45" fmla="*/ 81 h 10000"/>
              <a:gd name="connsiteX46" fmla="*/ 59 w 10000"/>
              <a:gd name="connsiteY46" fmla="*/ 21 h 10000"/>
              <a:gd name="connsiteX47" fmla="*/ 0 w 10000"/>
              <a:gd name="connsiteY47" fmla="*/ 0 h 10000"/>
              <a:gd name="connsiteX48" fmla="*/ 0 w 10000"/>
              <a:gd name="connsiteY48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890 w 10000"/>
              <a:gd name="connsiteY36" fmla="*/ 525 h 10000"/>
              <a:gd name="connsiteX37" fmla="*/ 1610 w 10000"/>
              <a:gd name="connsiteY37" fmla="*/ 462 h 10000"/>
              <a:gd name="connsiteX38" fmla="*/ 1347 w 10000"/>
              <a:gd name="connsiteY38" fmla="*/ 399 h 10000"/>
              <a:gd name="connsiteX39" fmla="*/ 1105 w 10000"/>
              <a:gd name="connsiteY39" fmla="*/ 336 h 10000"/>
              <a:gd name="connsiteX40" fmla="*/ 883 w 10000"/>
              <a:gd name="connsiteY40" fmla="*/ 277 h 10000"/>
              <a:gd name="connsiteX41" fmla="*/ 686 w 10000"/>
              <a:gd name="connsiteY41" fmla="*/ 221 h 10000"/>
              <a:gd name="connsiteX42" fmla="*/ 508 w 10000"/>
              <a:gd name="connsiteY42" fmla="*/ 168 h 10000"/>
              <a:gd name="connsiteX43" fmla="*/ 358 w 10000"/>
              <a:gd name="connsiteY43" fmla="*/ 123 h 10000"/>
              <a:gd name="connsiteX44" fmla="*/ 232 w 10000"/>
              <a:gd name="connsiteY44" fmla="*/ 81 h 10000"/>
              <a:gd name="connsiteX45" fmla="*/ 59 w 10000"/>
              <a:gd name="connsiteY45" fmla="*/ 21 h 10000"/>
              <a:gd name="connsiteX46" fmla="*/ 0 w 10000"/>
              <a:gd name="connsiteY46" fmla="*/ 0 h 10000"/>
              <a:gd name="connsiteX47" fmla="*/ 0 w 10000"/>
              <a:gd name="connsiteY47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610 w 10000"/>
              <a:gd name="connsiteY36" fmla="*/ 462 h 10000"/>
              <a:gd name="connsiteX37" fmla="*/ 1347 w 10000"/>
              <a:gd name="connsiteY37" fmla="*/ 399 h 10000"/>
              <a:gd name="connsiteX38" fmla="*/ 1105 w 10000"/>
              <a:gd name="connsiteY38" fmla="*/ 336 h 10000"/>
              <a:gd name="connsiteX39" fmla="*/ 883 w 10000"/>
              <a:gd name="connsiteY39" fmla="*/ 277 h 10000"/>
              <a:gd name="connsiteX40" fmla="*/ 686 w 10000"/>
              <a:gd name="connsiteY40" fmla="*/ 221 h 10000"/>
              <a:gd name="connsiteX41" fmla="*/ 508 w 10000"/>
              <a:gd name="connsiteY41" fmla="*/ 168 h 10000"/>
              <a:gd name="connsiteX42" fmla="*/ 358 w 10000"/>
              <a:gd name="connsiteY42" fmla="*/ 123 h 10000"/>
              <a:gd name="connsiteX43" fmla="*/ 232 w 10000"/>
              <a:gd name="connsiteY43" fmla="*/ 81 h 10000"/>
              <a:gd name="connsiteX44" fmla="*/ 59 w 10000"/>
              <a:gd name="connsiteY44" fmla="*/ 21 h 10000"/>
              <a:gd name="connsiteX45" fmla="*/ 0 w 10000"/>
              <a:gd name="connsiteY45" fmla="*/ 0 h 10000"/>
              <a:gd name="connsiteX46" fmla="*/ 0 w 10000"/>
              <a:gd name="connsiteY46" fmla="*/ 0 h 10000"/>
              <a:gd name="connsiteX0" fmla="*/ 0 w 10000"/>
              <a:gd name="connsiteY0" fmla="*/ 0 h 10000"/>
              <a:gd name="connsiteX1" fmla="*/ 10000 w 10000"/>
              <a:gd name="connsiteY1" fmla="*/ 10000 h 10000"/>
              <a:gd name="connsiteX2" fmla="*/ 10000 w 10000"/>
              <a:gd name="connsiteY2" fmla="*/ 4 h 10000"/>
              <a:gd name="connsiteX3" fmla="*/ 10000 w 10000"/>
              <a:gd name="connsiteY3" fmla="*/ 4 h 10000"/>
              <a:gd name="connsiteX4" fmla="*/ 9773 w 10000"/>
              <a:gd name="connsiteY4" fmla="*/ 91 h 10000"/>
              <a:gd name="connsiteX5" fmla="*/ 9547 w 10000"/>
              <a:gd name="connsiteY5" fmla="*/ 175 h 10000"/>
              <a:gd name="connsiteX6" fmla="*/ 9320 w 10000"/>
              <a:gd name="connsiteY6" fmla="*/ 256 h 10000"/>
              <a:gd name="connsiteX7" fmla="*/ 9092 w 10000"/>
              <a:gd name="connsiteY7" fmla="*/ 326 h 10000"/>
              <a:gd name="connsiteX8" fmla="*/ 8865 w 10000"/>
              <a:gd name="connsiteY8" fmla="*/ 396 h 10000"/>
              <a:gd name="connsiteX9" fmla="*/ 8637 w 10000"/>
              <a:gd name="connsiteY9" fmla="*/ 462 h 10000"/>
              <a:gd name="connsiteX10" fmla="*/ 8412 w 10000"/>
              <a:gd name="connsiteY10" fmla="*/ 518 h 10000"/>
              <a:gd name="connsiteX11" fmla="*/ 8184 w 10000"/>
              <a:gd name="connsiteY11" fmla="*/ 571 h 10000"/>
              <a:gd name="connsiteX12" fmla="*/ 7957 w 10000"/>
              <a:gd name="connsiteY12" fmla="*/ 620 h 10000"/>
              <a:gd name="connsiteX13" fmla="*/ 7734 w 10000"/>
              <a:gd name="connsiteY13" fmla="*/ 662 h 10000"/>
              <a:gd name="connsiteX14" fmla="*/ 7508 w 10000"/>
              <a:gd name="connsiteY14" fmla="*/ 704 h 10000"/>
              <a:gd name="connsiteX15" fmla="*/ 7285 w 10000"/>
              <a:gd name="connsiteY15" fmla="*/ 739 h 10000"/>
              <a:gd name="connsiteX16" fmla="*/ 7062 w 10000"/>
              <a:gd name="connsiteY16" fmla="*/ 767 h 10000"/>
              <a:gd name="connsiteX17" fmla="*/ 6840 w 10000"/>
              <a:gd name="connsiteY17" fmla="*/ 795 h 10000"/>
              <a:gd name="connsiteX18" fmla="*/ 6620 w 10000"/>
              <a:gd name="connsiteY18" fmla="*/ 819 h 10000"/>
              <a:gd name="connsiteX19" fmla="*/ 6402 w 10000"/>
              <a:gd name="connsiteY19" fmla="*/ 837 h 10000"/>
              <a:gd name="connsiteX20" fmla="*/ 6184 w 10000"/>
              <a:gd name="connsiteY20" fmla="*/ 851 h 10000"/>
              <a:gd name="connsiteX21" fmla="*/ 5968 w 10000"/>
              <a:gd name="connsiteY21" fmla="*/ 865 h 10000"/>
              <a:gd name="connsiteX22" fmla="*/ 5755 w 10000"/>
              <a:gd name="connsiteY22" fmla="*/ 872 h 10000"/>
              <a:gd name="connsiteX23" fmla="*/ 5542 w 10000"/>
              <a:gd name="connsiteY23" fmla="*/ 879 h 10000"/>
              <a:gd name="connsiteX24" fmla="*/ 5332 w 10000"/>
              <a:gd name="connsiteY24" fmla="*/ 882 h 10000"/>
              <a:gd name="connsiteX25" fmla="*/ 5124 w 10000"/>
              <a:gd name="connsiteY25" fmla="*/ 879 h 10000"/>
              <a:gd name="connsiteX26" fmla="*/ 4918 w 10000"/>
              <a:gd name="connsiteY26" fmla="*/ 879 h 10000"/>
              <a:gd name="connsiteX27" fmla="*/ 4714 w 10000"/>
              <a:gd name="connsiteY27" fmla="*/ 872 h 10000"/>
              <a:gd name="connsiteX28" fmla="*/ 4514 w 10000"/>
              <a:gd name="connsiteY28" fmla="*/ 861 h 10000"/>
              <a:gd name="connsiteX29" fmla="*/ 4316 w 10000"/>
              <a:gd name="connsiteY29" fmla="*/ 851 h 10000"/>
              <a:gd name="connsiteX30" fmla="*/ 4122 w 10000"/>
              <a:gd name="connsiteY30" fmla="*/ 840 h 10000"/>
              <a:gd name="connsiteX31" fmla="*/ 3929 w 10000"/>
              <a:gd name="connsiteY31" fmla="*/ 823 h 10000"/>
              <a:gd name="connsiteX32" fmla="*/ 3739 w 10000"/>
              <a:gd name="connsiteY32" fmla="*/ 805 h 10000"/>
              <a:gd name="connsiteX33" fmla="*/ 3553 w 10000"/>
              <a:gd name="connsiteY33" fmla="*/ 788 h 10000"/>
              <a:gd name="connsiteX34" fmla="*/ 3190 w 10000"/>
              <a:gd name="connsiteY34" fmla="*/ 742 h 10000"/>
              <a:gd name="connsiteX35" fmla="*/ 1610 w 10000"/>
              <a:gd name="connsiteY35" fmla="*/ 462 h 10000"/>
              <a:gd name="connsiteX36" fmla="*/ 1347 w 10000"/>
              <a:gd name="connsiteY36" fmla="*/ 399 h 10000"/>
              <a:gd name="connsiteX37" fmla="*/ 1105 w 10000"/>
              <a:gd name="connsiteY37" fmla="*/ 336 h 10000"/>
              <a:gd name="connsiteX38" fmla="*/ 883 w 10000"/>
              <a:gd name="connsiteY38" fmla="*/ 277 h 10000"/>
              <a:gd name="connsiteX39" fmla="*/ 686 w 10000"/>
              <a:gd name="connsiteY39" fmla="*/ 221 h 10000"/>
              <a:gd name="connsiteX40" fmla="*/ 508 w 10000"/>
              <a:gd name="connsiteY40" fmla="*/ 168 h 10000"/>
              <a:gd name="connsiteX41" fmla="*/ 358 w 10000"/>
              <a:gd name="connsiteY41" fmla="*/ 123 h 10000"/>
              <a:gd name="connsiteX42" fmla="*/ 232 w 10000"/>
              <a:gd name="connsiteY42" fmla="*/ 81 h 10000"/>
              <a:gd name="connsiteX43" fmla="*/ 59 w 10000"/>
              <a:gd name="connsiteY43" fmla="*/ 21 h 10000"/>
              <a:gd name="connsiteX44" fmla="*/ 0 w 10000"/>
              <a:gd name="connsiteY44" fmla="*/ 0 h 10000"/>
              <a:gd name="connsiteX45" fmla="*/ 0 w 10000"/>
              <a:gd name="connsiteY45" fmla="*/ 0 h 10000"/>
              <a:gd name="connsiteX0" fmla="*/ 0 w 10000"/>
              <a:gd name="connsiteY0" fmla="*/ 0 h 4282"/>
              <a:gd name="connsiteX1" fmla="*/ 9937 w 10000"/>
              <a:gd name="connsiteY1" fmla="*/ 4282 h 4282"/>
              <a:gd name="connsiteX2" fmla="*/ 10000 w 10000"/>
              <a:gd name="connsiteY2" fmla="*/ 4 h 4282"/>
              <a:gd name="connsiteX3" fmla="*/ 10000 w 10000"/>
              <a:gd name="connsiteY3" fmla="*/ 4 h 4282"/>
              <a:gd name="connsiteX4" fmla="*/ 9773 w 10000"/>
              <a:gd name="connsiteY4" fmla="*/ 91 h 4282"/>
              <a:gd name="connsiteX5" fmla="*/ 9547 w 10000"/>
              <a:gd name="connsiteY5" fmla="*/ 175 h 4282"/>
              <a:gd name="connsiteX6" fmla="*/ 9320 w 10000"/>
              <a:gd name="connsiteY6" fmla="*/ 256 h 4282"/>
              <a:gd name="connsiteX7" fmla="*/ 9092 w 10000"/>
              <a:gd name="connsiteY7" fmla="*/ 326 h 4282"/>
              <a:gd name="connsiteX8" fmla="*/ 8865 w 10000"/>
              <a:gd name="connsiteY8" fmla="*/ 396 h 4282"/>
              <a:gd name="connsiteX9" fmla="*/ 8637 w 10000"/>
              <a:gd name="connsiteY9" fmla="*/ 462 h 4282"/>
              <a:gd name="connsiteX10" fmla="*/ 8412 w 10000"/>
              <a:gd name="connsiteY10" fmla="*/ 518 h 4282"/>
              <a:gd name="connsiteX11" fmla="*/ 8184 w 10000"/>
              <a:gd name="connsiteY11" fmla="*/ 571 h 4282"/>
              <a:gd name="connsiteX12" fmla="*/ 7957 w 10000"/>
              <a:gd name="connsiteY12" fmla="*/ 620 h 4282"/>
              <a:gd name="connsiteX13" fmla="*/ 7734 w 10000"/>
              <a:gd name="connsiteY13" fmla="*/ 662 h 4282"/>
              <a:gd name="connsiteX14" fmla="*/ 7508 w 10000"/>
              <a:gd name="connsiteY14" fmla="*/ 704 h 4282"/>
              <a:gd name="connsiteX15" fmla="*/ 7285 w 10000"/>
              <a:gd name="connsiteY15" fmla="*/ 739 h 4282"/>
              <a:gd name="connsiteX16" fmla="*/ 7062 w 10000"/>
              <a:gd name="connsiteY16" fmla="*/ 767 h 4282"/>
              <a:gd name="connsiteX17" fmla="*/ 6840 w 10000"/>
              <a:gd name="connsiteY17" fmla="*/ 795 h 4282"/>
              <a:gd name="connsiteX18" fmla="*/ 6620 w 10000"/>
              <a:gd name="connsiteY18" fmla="*/ 819 h 4282"/>
              <a:gd name="connsiteX19" fmla="*/ 6402 w 10000"/>
              <a:gd name="connsiteY19" fmla="*/ 837 h 4282"/>
              <a:gd name="connsiteX20" fmla="*/ 6184 w 10000"/>
              <a:gd name="connsiteY20" fmla="*/ 851 h 4282"/>
              <a:gd name="connsiteX21" fmla="*/ 5968 w 10000"/>
              <a:gd name="connsiteY21" fmla="*/ 865 h 4282"/>
              <a:gd name="connsiteX22" fmla="*/ 5755 w 10000"/>
              <a:gd name="connsiteY22" fmla="*/ 872 h 4282"/>
              <a:gd name="connsiteX23" fmla="*/ 5542 w 10000"/>
              <a:gd name="connsiteY23" fmla="*/ 879 h 4282"/>
              <a:gd name="connsiteX24" fmla="*/ 5332 w 10000"/>
              <a:gd name="connsiteY24" fmla="*/ 882 h 4282"/>
              <a:gd name="connsiteX25" fmla="*/ 5124 w 10000"/>
              <a:gd name="connsiteY25" fmla="*/ 879 h 4282"/>
              <a:gd name="connsiteX26" fmla="*/ 4918 w 10000"/>
              <a:gd name="connsiteY26" fmla="*/ 879 h 4282"/>
              <a:gd name="connsiteX27" fmla="*/ 4714 w 10000"/>
              <a:gd name="connsiteY27" fmla="*/ 872 h 4282"/>
              <a:gd name="connsiteX28" fmla="*/ 4514 w 10000"/>
              <a:gd name="connsiteY28" fmla="*/ 861 h 4282"/>
              <a:gd name="connsiteX29" fmla="*/ 4316 w 10000"/>
              <a:gd name="connsiteY29" fmla="*/ 851 h 4282"/>
              <a:gd name="connsiteX30" fmla="*/ 4122 w 10000"/>
              <a:gd name="connsiteY30" fmla="*/ 840 h 4282"/>
              <a:gd name="connsiteX31" fmla="*/ 3929 w 10000"/>
              <a:gd name="connsiteY31" fmla="*/ 823 h 4282"/>
              <a:gd name="connsiteX32" fmla="*/ 3739 w 10000"/>
              <a:gd name="connsiteY32" fmla="*/ 805 h 4282"/>
              <a:gd name="connsiteX33" fmla="*/ 3553 w 10000"/>
              <a:gd name="connsiteY33" fmla="*/ 788 h 4282"/>
              <a:gd name="connsiteX34" fmla="*/ 3190 w 10000"/>
              <a:gd name="connsiteY34" fmla="*/ 742 h 4282"/>
              <a:gd name="connsiteX35" fmla="*/ 1610 w 10000"/>
              <a:gd name="connsiteY35" fmla="*/ 462 h 4282"/>
              <a:gd name="connsiteX36" fmla="*/ 1347 w 10000"/>
              <a:gd name="connsiteY36" fmla="*/ 399 h 4282"/>
              <a:gd name="connsiteX37" fmla="*/ 1105 w 10000"/>
              <a:gd name="connsiteY37" fmla="*/ 336 h 4282"/>
              <a:gd name="connsiteX38" fmla="*/ 883 w 10000"/>
              <a:gd name="connsiteY38" fmla="*/ 277 h 4282"/>
              <a:gd name="connsiteX39" fmla="*/ 686 w 10000"/>
              <a:gd name="connsiteY39" fmla="*/ 221 h 4282"/>
              <a:gd name="connsiteX40" fmla="*/ 508 w 10000"/>
              <a:gd name="connsiteY40" fmla="*/ 168 h 4282"/>
              <a:gd name="connsiteX41" fmla="*/ 358 w 10000"/>
              <a:gd name="connsiteY41" fmla="*/ 123 h 4282"/>
              <a:gd name="connsiteX42" fmla="*/ 232 w 10000"/>
              <a:gd name="connsiteY42" fmla="*/ 81 h 4282"/>
              <a:gd name="connsiteX43" fmla="*/ 59 w 10000"/>
              <a:gd name="connsiteY43" fmla="*/ 21 h 4282"/>
              <a:gd name="connsiteX44" fmla="*/ 0 w 10000"/>
              <a:gd name="connsiteY44" fmla="*/ 0 h 4282"/>
              <a:gd name="connsiteX45" fmla="*/ 0 w 10000"/>
              <a:gd name="connsiteY45" fmla="*/ 0 h 4282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347 w 10000"/>
              <a:gd name="connsiteY35" fmla="*/ 932 h 10000"/>
              <a:gd name="connsiteX36" fmla="*/ 1105 w 10000"/>
              <a:gd name="connsiteY36" fmla="*/ 785 h 10000"/>
              <a:gd name="connsiteX37" fmla="*/ 883 w 10000"/>
              <a:gd name="connsiteY37" fmla="*/ 647 h 10000"/>
              <a:gd name="connsiteX38" fmla="*/ 686 w 10000"/>
              <a:gd name="connsiteY38" fmla="*/ 516 h 10000"/>
              <a:gd name="connsiteX39" fmla="*/ 508 w 10000"/>
              <a:gd name="connsiteY39" fmla="*/ 392 h 10000"/>
              <a:gd name="connsiteX40" fmla="*/ 358 w 10000"/>
              <a:gd name="connsiteY40" fmla="*/ 287 h 10000"/>
              <a:gd name="connsiteX41" fmla="*/ 232 w 10000"/>
              <a:gd name="connsiteY41" fmla="*/ 189 h 10000"/>
              <a:gd name="connsiteX42" fmla="*/ 59 w 10000"/>
              <a:gd name="connsiteY42" fmla="*/ 49 h 10000"/>
              <a:gd name="connsiteX43" fmla="*/ 0 w 10000"/>
              <a:gd name="connsiteY43" fmla="*/ 0 h 10000"/>
              <a:gd name="connsiteX44" fmla="*/ 0 w 10000"/>
              <a:gd name="connsiteY44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105 w 10000"/>
              <a:gd name="connsiteY35" fmla="*/ 785 h 10000"/>
              <a:gd name="connsiteX36" fmla="*/ 883 w 10000"/>
              <a:gd name="connsiteY36" fmla="*/ 647 h 10000"/>
              <a:gd name="connsiteX37" fmla="*/ 686 w 10000"/>
              <a:gd name="connsiteY37" fmla="*/ 516 h 10000"/>
              <a:gd name="connsiteX38" fmla="*/ 508 w 10000"/>
              <a:gd name="connsiteY38" fmla="*/ 392 h 10000"/>
              <a:gd name="connsiteX39" fmla="*/ 358 w 10000"/>
              <a:gd name="connsiteY39" fmla="*/ 287 h 10000"/>
              <a:gd name="connsiteX40" fmla="*/ 232 w 10000"/>
              <a:gd name="connsiteY40" fmla="*/ 189 h 10000"/>
              <a:gd name="connsiteX41" fmla="*/ 59 w 10000"/>
              <a:gd name="connsiteY41" fmla="*/ 49 h 10000"/>
              <a:gd name="connsiteX42" fmla="*/ 0 w 10000"/>
              <a:gd name="connsiteY42" fmla="*/ 0 h 10000"/>
              <a:gd name="connsiteX43" fmla="*/ 0 w 10000"/>
              <a:gd name="connsiteY43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883 w 10000"/>
              <a:gd name="connsiteY35" fmla="*/ 647 h 10000"/>
              <a:gd name="connsiteX36" fmla="*/ 686 w 10000"/>
              <a:gd name="connsiteY36" fmla="*/ 516 h 10000"/>
              <a:gd name="connsiteX37" fmla="*/ 508 w 10000"/>
              <a:gd name="connsiteY37" fmla="*/ 392 h 10000"/>
              <a:gd name="connsiteX38" fmla="*/ 358 w 10000"/>
              <a:gd name="connsiteY38" fmla="*/ 287 h 10000"/>
              <a:gd name="connsiteX39" fmla="*/ 232 w 10000"/>
              <a:gd name="connsiteY39" fmla="*/ 189 h 10000"/>
              <a:gd name="connsiteX40" fmla="*/ 59 w 10000"/>
              <a:gd name="connsiteY40" fmla="*/ 49 h 10000"/>
              <a:gd name="connsiteX41" fmla="*/ 0 w 10000"/>
              <a:gd name="connsiteY41" fmla="*/ 0 h 10000"/>
              <a:gd name="connsiteX42" fmla="*/ 0 w 10000"/>
              <a:gd name="connsiteY42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686 w 10000"/>
              <a:gd name="connsiteY35" fmla="*/ 516 h 10000"/>
              <a:gd name="connsiteX36" fmla="*/ 508 w 10000"/>
              <a:gd name="connsiteY36" fmla="*/ 392 h 10000"/>
              <a:gd name="connsiteX37" fmla="*/ 358 w 10000"/>
              <a:gd name="connsiteY37" fmla="*/ 287 h 10000"/>
              <a:gd name="connsiteX38" fmla="*/ 232 w 10000"/>
              <a:gd name="connsiteY38" fmla="*/ 189 h 10000"/>
              <a:gd name="connsiteX39" fmla="*/ 59 w 10000"/>
              <a:gd name="connsiteY39" fmla="*/ 49 h 10000"/>
              <a:gd name="connsiteX40" fmla="*/ 0 w 10000"/>
              <a:gd name="connsiteY40" fmla="*/ 0 h 10000"/>
              <a:gd name="connsiteX41" fmla="*/ 0 w 10000"/>
              <a:gd name="connsiteY41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08 w 10000"/>
              <a:gd name="connsiteY35" fmla="*/ 392 h 10000"/>
              <a:gd name="connsiteX36" fmla="*/ 358 w 10000"/>
              <a:gd name="connsiteY36" fmla="*/ 287 h 10000"/>
              <a:gd name="connsiteX37" fmla="*/ 232 w 10000"/>
              <a:gd name="connsiteY37" fmla="*/ 189 h 10000"/>
              <a:gd name="connsiteX38" fmla="*/ 59 w 10000"/>
              <a:gd name="connsiteY38" fmla="*/ 49 h 10000"/>
              <a:gd name="connsiteX39" fmla="*/ 0 w 10000"/>
              <a:gd name="connsiteY39" fmla="*/ 0 h 10000"/>
              <a:gd name="connsiteX40" fmla="*/ 0 w 10000"/>
              <a:gd name="connsiteY40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358 w 10000"/>
              <a:gd name="connsiteY35" fmla="*/ 287 h 10000"/>
              <a:gd name="connsiteX36" fmla="*/ 232 w 10000"/>
              <a:gd name="connsiteY36" fmla="*/ 189 h 10000"/>
              <a:gd name="connsiteX37" fmla="*/ 59 w 10000"/>
              <a:gd name="connsiteY37" fmla="*/ 49 h 10000"/>
              <a:gd name="connsiteX38" fmla="*/ 0 w 10000"/>
              <a:gd name="connsiteY38" fmla="*/ 0 h 10000"/>
              <a:gd name="connsiteX39" fmla="*/ 0 w 10000"/>
              <a:gd name="connsiteY39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232 w 10000"/>
              <a:gd name="connsiteY35" fmla="*/ 189 h 10000"/>
              <a:gd name="connsiteX36" fmla="*/ 59 w 10000"/>
              <a:gd name="connsiteY36" fmla="*/ 49 h 10000"/>
              <a:gd name="connsiteX37" fmla="*/ 0 w 10000"/>
              <a:gd name="connsiteY37" fmla="*/ 0 h 10000"/>
              <a:gd name="connsiteX38" fmla="*/ 0 w 10000"/>
              <a:gd name="connsiteY38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37" fmla="*/ 0 w 10000"/>
              <a:gd name="connsiteY37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0" fmla="*/ 0 w 9941"/>
              <a:gd name="connsiteY0" fmla="*/ 40 h 9991"/>
              <a:gd name="connsiteX1" fmla="*/ 9878 w 9941"/>
              <a:gd name="connsiteY1" fmla="*/ 9991 h 9991"/>
              <a:gd name="connsiteX2" fmla="*/ 9941 w 9941"/>
              <a:gd name="connsiteY2" fmla="*/ 0 h 9991"/>
              <a:gd name="connsiteX3" fmla="*/ 9941 w 9941"/>
              <a:gd name="connsiteY3" fmla="*/ 0 h 9991"/>
              <a:gd name="connsiteX4" fmla="*/ 9714 w 9941"/>
              <a:gd name="connsiteY4" fmla="*/ 204 h 9991"/>
              <a:gd name="connsiteX5" fmla="*/ 9488 w 9941"/>
              <a:gd name="connsiteY5" fmla="*/ 400 h 9991"/>
              <a:gd name="connsiteX6" fmla="*/ 9261 w 9941"/>
              <a:gd name="connsiteY6" fmla="*/ 589 h 9991"/>
              <a:gd name="connsiteX7" fmla="*/ 9033 w 9941"/>
              <a:gd name="connsiteY7" fmla="*/ 752 h 9991"/>
              <a:gd name="connsiteX8" fmla="*/ 8806 w 9941"/>
              <a:gd name="connsiteY8" fmla="*/ 916 h 9991"/>
              <a:gd name="connsiteX9" fmla="*/ 8578 w 9941"/>
              <a:gd name="connsiteY9" fmla="*/ 1070 h 9991"/>
              <a:gd name="connsiteX10" fmla="*/ 8353 w 9941"/>
              <a:gd name="connsiteY10" fmla="*/ 1201 h 9991"/>
              <a:gd name="connsiteX11" fmla="*/ 8125 w 9941"/>
              <a:gd name="connsiteY11" fmla="*/ 1324 h 9991"/>
              <a:gd name="connsiteX12" fmla="*/ 7898 w 9941"/>
              <a:gd name="connsiteY12" fmla="*/ 1439 h 9991"/>
              <a:gd name="connsiteX13" fmla="*/ 7675 w 9941"/>
              <a:gd name="connsiteY13" fmla="*/ 1537 h 9991"/>
              <a:gd name="connsiteX14" fmla="*/ 7449 w 9941"/>
              <a:gd name="connsiteY14" fmla="*/ 1635 h 9991"/>
              <a:gd name="connsiteX15" fmla="*/ 7226 w 9941"/>
              <a:gd name="connsiteY15" fmla="*/ 1717 h 9991"/>
              <a:gd name="connsiteX16" fmla="*/ 7003 w 9941"/>
              <a:gd name="connsiteY16" fmla="*/ 1782 h 9991"/>
              <a:gd name="connsiteX17" fmla="*/ 6781 w 9941"/>
              <a:gd name="connsiteY17" fmla="*/ 1848 h 9991"/>
              <a:gd name="connsiteX18" fmla="*/ 6561 w 9941"/>
              <a:gd name="connsiteY18" fmla="*/ 1904 h 9991"/>
              <a:gd name="connsiteX19" fmla="*/ 6343 w 9941"/>
              <a:gd name="connsiteY19" fmla="*/ 1946 h 9991"/>
              <a:gd name="connsiteX20" fmla="*/ 6125 w 9941"/>
              <a:gd name="connsiteY20" fmla="*/ 1978 h 9991"/>
              <a:gd name="connsiteX21" fmla="*/ 5909 w 9941"/>
              <a:gd name="connsiteY21" fmla="*/ 2011 h 9991"/>
              <a:gd name="connsiteX22" fmla="*/ 5696 w 9941"/>
              <a:gd name="connsiteY22" fmla="*/ 2027 h 9991"/>
              <a:gd name="connsiteX23" fmla="*/ 5483 w 9941"/>
              <a:gd name="connsiteY23" fmla="*/ 2044 h 9991"/>
              <a:gd name="connsiteX24" fmla="*/ 5273 w 9941"/>
              <a:gd name="connsiteY24" fmla="*/ 2051 h 9991"/>
              <a:gd name="connsiteX25" fmla="*/ 5065 w 9941"/>
              <a:gd name="connsiteY25" fmla="*/ 2044 h 9991"/>
              <a:gd name="connsiteX26" fmla="*/ 4859 w 9941"/>
              <a:gd name="connsiteY26" fmla="*/ 2044 h 9991"/>
              <a:gd name="connsiteX27" fmla="*/ 4655 w 9941"/>
              <a:gd name="connsiteY27" fmla="*/ 2027 h 9991"/>
              <a:gd name="connsiteX28" fmla="*/ 4455 w 9941"/>
              <a:gd name="connsiteY28" fmla="*/ 2002 h 9991"/>
              <a:gd name="connsiteX29" fmla="*/ 4257 w 9941"/>
              <a:gd name="connsiteY29" fmla="*/ 1978 h 9991"/>
              <a:gd name="connsiteX30" fmla="*/ 4063 w 9941"/>
              <a:gd name="connsiteY30" fmla="*/ 1953 h 9991"/>
              <a:gd name="connsiteX31" fmla="*/ 3870 w 9941"/>
              <a:gd name="connsiteY31" fmla="*/ 1913 h 9991"/>
              <a:gd name="connsiteX32" fmla="*/ 3680 w 9941"/>
              <a:gd name="connsiteY32" fmla="*/ 1871 h 9991"/>
              <a:gd name="connsiteX33" fmla="*/ 3494 w 9941"/>
              <a:gd name="connsiteY33" fmla="*/ 1831 h 9991"/>
              <a:gd name="connsiteX34" fmla="*/ 3131 w 9941"/>
              <a:gd name="connsiteY34" fmla="*/ 1724 h 9991"/>
              <a:gd name="connsiteX35" fmla="*/ 0 w 9941"/>
              <a:gd name="connsiteY35" fmla="*/ 40 h 9991"/>
              <a:gd name="connsiteX0" fmla="*/ 58 w 6850"/>
              <a:gd name="connsiteY0" fmla="*/ 2532 h 10000"/>
              <a:gd name="connsiteX1" fmla="*/ 6787 w 6850"/>
              <a:gd name="connsiteY1" fmla="*/ 10000 h 10000"/>
              <a:gd name="connsiteX2" fmla="*/ 6850 w 6850"/>
              <a:gd name="connsiteY2" fmla="*/ 0 h 10000"/>
              <a:gd name="connsiteX3" fmla="*/ 6850 w 6850"/>
              <a:gd name="connsiteY3" fmla="*/ 0 h 10000"/>
              <a:gd name="connsiteX4" fmla="*/ 6622 w 6850"/>
              <a:gd name="connsiteY4" fmla="*/ 204 h 10000"/>
              <a:gd name="connsiteX5" fmla="*/ 6394 w 6850"/>
              <a:gd name="connsiteY5" fmla="*/ 400 h 10000"/>
              <a:gd name="connsiteX6" fmla="*/ 6166 w 6850"/>
              <a:gd name="connsiteY6" fmla="*/ 590 h 10000"/>
              <a:gd name="connsiteX7" fmla="*/ 5937 w 6850"/>
              <a:gd name="connsiteY7" fmla="*/ 753 h 10000"/>
              <a:gd name="connsiteX8" fmla="*/ 5708 w 6850"/>
              <a:gd name="connsiteY8" fmla="*/ 917 h 10000"/>
              <a:gd name="connsiteX9" fmla="*/ 5479 w 6850"/>
              <a:gd name="connsiteY9" fmla="*/ 1071 h 10000"/>
              <a:gd name="connsiteX10" fmla="*/ 5253 w 6850"/>
              <a:gd name="connsiteY10" fmla="*/ 1202 h 10000"/>
              <a:gd name="connsiteX11" fmla="*/ 5023 w 6850"/>
              <a:gd name="connsiteY11" fmla="*/ 1325 h 10000"/>
              <a:gd name="connsiteX12" fmla="*/ 4795 w 6850"/>
              <a:gd name="connsiteY12" fmla="*/ 1440 h 10000"/>
              <a:gd name="connsiteX13" fmla="*/ 4571 w 6850"/>
              <a:gd name="connsiteY13" fmla="*/ 1538 h 10000"/>
              <a:gd name="connsiteX14" fmla="*/ 4343 w 6850"/>
              <a:gd name="connsiteY14" fmla="*/ 1636 h 10000"/>
              <a:gd name="connsiteX15" fmla="*/ 4119 w 6850"/>
              <a:gd name="connsiteY15" fmla="*/ 1719 h 10000"/>
              <a:gd name="connsiteX16" fmla="*/ 3895 w 6850"/>
              <a:gd name="connsiteY16" fmla="*/ 1784 h 10000"/>
              <a:gd name="connsiteX17" fmla="*/ 3671 w 6850"/>
              <a:gd name="connsiteY17" fmla="*/ 1850 h 10000"/>
              <a:gd name="connsiteX18" fmla="*/ 3450 w 6850"/>
              <a:gd name="connsiteY18" fmla="*/ 1906 h 10000"/>
              <a:gd name="connsiteX19" fmla="*/ 3231 w 6850"/>
              <a:gd name="connsiteY19" fmla="*/ 1948 h 10000"/>
              <a:gd name="connsiteX20" fmla="*/ 3011 w 6850"/>
              <a:gd name="connsiteY20" fmla="*/ 1980 h 10000"/>
              <a:gd name="connsiteX21" fmla="*/ 2794 w 6850"/>
              <a:gd name="connsiteY21" fmla="*/ 2013 h 10000"/>
              <a:gd name="connsiteX22" fmla="*/ 2580 w 6850"/>
              <a:gd name="connsiteY22" fmla="*/ 2029 h 10000"/>
              <a:gd name="connsiteX23" fmla="*/ 2366 w 6850"/>
              <a:gd name="connsiteY23" fmla="*/ 2046 h 10000"/>
              <a:gd name="connsiteX24" fmla="*/ 2154 w 6850"/>
              <a:gd name="connsiteY24" fmla="*/ 2053 h 10000"/>
              <a:gd name="connsiteX25" fmla="*/ 1945 w 6850"/>
              <a:gd name="connsiteY25" fmla="*/ 2046 h 10000"/>
              <a:gd name="connsiteX26" fmla="*/ 1738 w 6850"/>
              <a:gd name="connsiteY26" fmla="*/ 2046 h 10000"/>
              <a:gd name="connsiteX27" fmla="*/ 1533 w 6850"/>
              <a:gd name="connsiteY27" fmla="*/ 2029 h 10000"/>
              <a:gd name="connsiteX28" fmla="*/ 1331 w 6850"/>
              <a:gd name="connsiteY28" fmla="*/ 2004 h 10000"/>
              <a:gd name="connsiteX29" fmla="*/ 1132 w 6850"/>
              <a:gd name="connsiteY29" fmla="*/ 1980 h 10000"/>
              <a:gd name="connsiteX30" fmla="*/ 937 w 6850"/>
              <a:gd name="connsiteY30" fmla="*/ 1955 h 10000"/>
              <a:gd name="connsiteX31" fmla="*/ 743 w 6850"/>
              <a:gd name="connsiteY31" fmla="*/ 1915 h 10000"/>
              <a:gd name="connsiteX32" fmla="*/ 552 w 6850"/>
              <a:gd name="connsiteY32" fmla="*/ 1873 h 10000"/>
              <a:gd name="connsiteX33" fmla="*/ 365 w 6850"/>
              <a:gd name="connsiteY33" fmla="*/ 1833 h 10000"/>
              <a:gd name="connsiteX34" fmla="*/ 0 w 6850"/>
              <a:gd name="connsiteY34" fmla="*/ 1726 h 10000"/>
              <a:gd name="connsiteX35" fmla="*/ 58 w 6850"/>
              <a:gd name="connsiteY35" fmla="*/ 2532 h 10000"/>
              <a:gd name="connsiteX0" fmla="*/ 85 w 10000"/>
              <a:gd name="connsiteY0" fmla="*/ 2532 h 5291"/>
              <a:gd name="connsiteX1" fmla="*/ 9958 w 10000"/>
              <a:gd name="connsiteY1" fmla="*/ 5291 h 5291"/>
              <a:gd name="connsiteX2" fmla="*/ 10000 w 10000"/>
              <a:gd name="connsiteY2" fmla="*/ 0 h 5291"/>
              <a:gd name="connsiteX3" fmla="*/ 10000 w 10000"/>
              <a:gd name="connsiteY3" fmla="*/ 0 h 5291"/>
              <a:gd name="connsiteX4" fmla="*/ 9667 w 10000"/>
              <a:gd name="connsiteY4" fmla="*/ 204 h 5291"/>
              <a:gd name="connsiteX5" fmla="*/ 9334 w 10000"/>
              <a:gd name="connsiteY5" fmla="*/ 400 h 5291"/>
              <a:gd name="connsiteX6" fmla="*/ 9001 w 10000"/>
              <a:gd name="connsiteY6" fmla="*/ 590 h 5291"/>
              <a:gd name="connsiteX7" fmla="*/ 8667 w 10000"/>
              <a:gd name="connsiteY7" fmla="*/ 753 h 5291"/>
              <a:gd name="connsiteX8" fmla="*/ 8333 w 10000"/>
              <a:gd name="connsiteY8" fmla="*/ 917 h 5291"/>
              <a:gd name="connsiteX9" fmla="*/ 7999 w 10000"/>
              <a:gd name="connsiteY9" fmla="*/ 1071 h 5291"/>
              <a:gd name="connsiteX10" fmla="*/ 7669 w 10000"/>
              <a:gd name="connsiteY10" fmla="*/ 1202 h 5291"/>
              <a:gd name="connsiteX11" fmla="*/ 7333 w 10000"/>
              <a:gd name="connsiteY11" fmla="*/ 1325 h 5291"/>
              <a:gd name="connsiteX12" fmla="*/ 7000 w 10000"/>
              <a:gd name="connsiteY12" fmla="*/ 1440 h 5291"/>
              <a:gd name="connsiteX13" fmla="*/ 6673 w 10000"/>
              <a:gd name="connsiteY13" fmla="*/ 1538 h 5291"/>
              <a:gd name="connsiteX14" fmla="*/ 6340 w 10000"/>
              <a:gd name="connsiteY14" fmla="*/ 1636 h 5291"/>
              <a:gd name="connsiteX15" fmla="*/ 6013 w 10000"/>
              <a:gd name="connsiteY15" fmla="*/ 1719 h 5291"/>
              <a:gd name="connsiteX16" fmla="*/ 5686 w 10000"/>
              <a:gd name="connsiteY16" fmla="*/ 1784 h 5291"/>
              <a:gd name="connsiteX17" fmla="*/ 5359 w 10000"/>
              <a:gd name="connsiteY17" fmla="*/ 1850 h 5291"/>
              <a:gd name="connsiteX18" fmla="*/ 5036 w 10000"/>
              <a:gd name="connsiteY18" fmla="*/ 1906 h 5291"/>
              <a:gd name="connsiteX19" fmla="*/ 4717 w 10000"/>
              <a:gd name="connsiteY19" fmla="*/ 1948 h 5291"/>
              <a:gd name="connsiteX20" fmla="*/ 4396 w 10000"/>
              <a:gd name="connsiteY20" fmla="*/ 1980 h 5291"/>
              <a:gd name="connsiteX21" fmla="*/ 4079 w 10000"/>
              <a:gd name="connsiteY21" fmla="*/ 2013 h 5291"/>
              <a:gd name="connsiteX22" fmla="*/ 3766 w 10000"/>
              <a:gd name="connsiteY22" fmla="*/ 2029 h 5291"/>
              <a:gd name="connsiteX23" fmla="*/ 3454 w 10000"/>
              <a:gd name="connsiteY23" fmla="*/ 2046 h 5291"/>
              <a:gd name="connsiteX24" fmla="*/ 3145 w 10000"/>
              <a:gd name="connsiteY24" fmla="*/ 2053 h 5291"/>
              <a:gd name="connsiteX25" fmla="*/ 2839 w 10000"/>
              <a:gd name="connsiteY25" fmla="*/ 2046 h 5291"/>
              <a:gd name="connsiteX26" fmla="*/ 2537 w 10000"/>
              <a:gd name="connsiteY26" fmla="*/ 2046 h 5291"/>
              <a:gd name="connsiteX27" fmla="*/ 2238 w 10000"/>
              <a:gd name="connsiteY27" fmla="*/ 2029 h 5291"/>
              <a:gd name="connsiteX28" fmla="*/ 1943 w 10000"/>
              <a:gd name="connsiteY28" fmla="*/ 2004 h 5291"/>
              <a:gd name="connsiteX29" fmla="*/ 1653 w 10000"/>
              <a:gd name="connsiteY29" fmla="*/ 1980 h 5291"/>
              <a:gd name="connsiteX30" fmla="*/ 1368 w 10000"/>
              <a:gd name="connsiteY30" fmla="*/ 1955 h 5291"/>
              <a:gd name="connsiteX31" fmla="*/ 1085 w 10000"/>
              <a:gd name="connsiteY31" fmla="*/ 1915 h 5291"/>
              <a:gd name="connsiteX32" fmla="*/ 806 w 10000"/>
              <a:gd name="connsiteY32" fmla="*/ 1873 h 5291"/>
              <a:gd name="connsiteX33" fmla="*/ 533 w 10000"/>
              <a:gd name="connsiteY33" fmla="*/ 1833 h 5291"/>
              <a:gd name="connsiteX34" fmla="*/ 0 w 10000"/>
              <a:gd name="connsiteY34" fmla="*/ 1726 h 5291"/>
              <a:gd name="connsiteX35" fmla="*/ 85 w 10000"/>
              <a:gd name="connsiteY35" fmla="*/ 2532 h 5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85023" y="4381500"/>
            <a:ext cx="8182128" cy="2130508"/>
          </a:xfrm>
          <a:custGeom>
            <a:avLst/>
            <a:gdLst>
              <a:gd name="T0" fmla="*/ 0 w 4960"/>
              <a:gd name="T1" fmla="*/ 0 h 2752"/>
              <a:gd name="T2" fmla="*/ 0 w 4960"/>
              <a:gd name="T3" fmla="*/ 324 h 2752"/>
              <a:gd name="T4" fmla="*/ 0 w 4960"/>
              <a:gd name="T5" fmla="*/ 1992 h 2752"/>
              <a:gd name="T6" fmla="*/ 0 w 4960"/>
              <a:gd name="T7" fmla="*/ 2752 h 2752"/>
              <a:gd name="T8" fmla="*/ 4960 w 4960"/>
              <a:gd name="T9" fmla="*/ 2752 h 2752"/>
              <a:gd name="T10" fmla="*/ 4960 w 4960"/>
              <a:gd name="T11" fmla="*/ 1992 h 2752"/>
              <a:gd name="T12" fmla="*/ 4960 w 4960"/>
              <a:gd name="T13" fmla="*/ 324 h 2752"/>
              <a:gd name="T14" fmla="*/ 4960 w 4960"/>
              <a:gd name="T15" fmla="*/ 0 h 2752"/>
              <a:gd name="T16" fmla="*/ 4960 w 4960"/>
              <a:gd name="T17" fmla="*/ 0 h 2752"/>
              <a:gd name="T18" fmla="*/ 4734 w 4960"/>
              <a:gd name="T19" fmla="*/ 34 h 2752"/>
              <a:gd name="T20" fmla="*/ 4510 w 4960"/>
              <a:gd name="T21" fmla="*/ 64 h 2752"/>
              <a:gd name="T22" fmla="*/ 4284 w 4960"/>
              <a:gd name="T23" fmla="*/ 90 h 2752"/>
              <a:gd name="T24" fmla="*/ 4060 w 4960"/>
              <a:gd name="T25" fmla="*/ 114 h 2752"/>
              <a:gd name="T26" fmla="*/ 3836 w 4960"/>
              <a:gd name="T27" fmla="*/ 132 h 2752"/>
              <a:gd name="T28" fmla="*/ 3614 w 4960"/>
              <a:gd name="T29" fmla="*/ 146 h 2752"/>
              <a:gd name="T30" fmla="*/ 3392 w 4960"/>
              <a:gd name="T31" fmla="*/ 158 h 2752"/>
              <a:gd name="T32" fmla="*/ 3174 w 4960"/>
              <a:gd name="T33" fmla="*/ 166 h 2752"/>
              <a:gd name="T34" fmla="*/ 2960 w 4960"/>
              <a:gd name="T35" fmla="*/ 172 h 2752"/>
              <a:gd name="T36" fmla="*/ 2748 w 4960"/>
              <a:gd name="T37" fmla="*/ 174 h 2752"/>
              <a:gd name="T38" fmla="*/ 2542 w 4960"/>
              <a:gd name="T39" fmla="*/ 174 h 2752"/>
              <a:gd name="T40" fmla="*/ 2338 w 4960"/>
              <a:gd name="T41" fmla="*/ 174 h 2752"/>
              <a:gd name="T42" fmla="*/ 2140 w 4960"/>
              <a:gd name="T43" fmla="*/ 170 h 2752"/>
              <a:gd name="T44" fmla="*/ 1948 w 4960"/>
              <a:gd name="T45" fmla="*/ 164 h 2752"/>
              <a:gd name="T46" fmla="*/ 1762 w 4960"/>
              <a:gd name="T47" fmla="*/ 156 h 2752"/>
              <a:gd name="T48" fmla="*/ 1582 w 4960"/>
              <a:gd name="T49" fmla="*/ 148 h 2752"/>
              <a:gd name="T50" fmla="*/ 1410 w 4960"/>
              <a:gd name="T51" fmla="*/ 138 h 2752"/>
              <a:gd name="T52" fmla="*/ 1244 w 4960"/>
              <a:gd name="T53" fmla="*/ 128 h 2752"/>
              <a:gd name="T54" fmla="*/ 1088 w 4960"/>
              <a:gd name="T55" fmla="*/ 116 h 2752"/>
              <a:gd name="T56" fmla="*/ 938 w 4960"/>
              <a:gd name="T57" fmla="*/ 104 h 2752"/>
              <a:gd name="T58" fmla="*/ 668 w 4960"/>
              <a:gd name="T59" fmla="*/ 78 h 2752"/>
              <a:gd name="T60" fmla="*/ 438 w 4960"/>
              <a:gd name="T61" fmla="*/ 54 h 2752"/>
              <a:gd name="T62" fmla="*/ 254 w 4960"/>
              <a:gd name="T63" fmla="*/ 34 h 2752"/>
              <a:gd name="T64" fmla="*/ 116 w 4960"/>
              <a:gd name="T65" fmla="*/ 16 h 2752"/>
              <a:gd name="T66" fmla="*/ 0 w 4960"/>
              <a:gd name="T67" fmla="*/ 0 h 2752"/>
              <a:gd name="T68" fmla="*/ 0 w 4960"/>
              <a:gd name="T69" fmla="*/ 0 h 2752"/>
              <a:gd name="connsiteX0" fmla="*/ 0 w 10000"/>
              <a:gd name="connsiteY0" fmla="*/ 0 h 10000"/>
              <a:gd name="connsiteX1" fmla="*/ 0 w 10000"/>
              <a:gd name="connsiteY1" fmla="*/ 1177 h 10000"/>
              <a:gd name="connsiteX2" fmla="*/ 0 w 10000"/>
              <a:gd name="connsiteY2" fmla="*/ 7238 h 10000"/>
              <a:gd name="connsiteX3" fmla="*/ 0 w 10000"/>
              <a:gd name="connsiteY3" fmla="*/ 9365 h 10000"/>
              <a:gd name="connsiteX4" fmla="*/ 10000 w 10000"/>
              <a:gd name="connsiteY4" fmla="*/ 10000 h 10000"/>
              <a:gd name="connsiteX5" fmla="*/ 10000 w 10000"/>
              <a:gd name="connsiteY5" fmla="*/ 7238 h 10000"/>
              <a:gd name="connsiteX6" fmla="*/ 10000 w 10000"/>
              <a:gd name="connsiteY6" fmla="*/ 1177 h 10000"/>
              <a:gd name="connsiteX7" fmla="*/ 10000 w 10000"/>
              <a:gd name="connsiteY7" fmla="*/ 0 h 10000"/>
              <a:gd name="connsiteX8" fmla="*/ 10000 w 10000"/>
              <a:gd name="connsiteY8" fmla="*/ 0 h 10000"/>
              <a:gd name="connsiteX9" fmla="*/ 9544 w 10000"/>
              <a:gd name="connsiteY9" fmla="*/ 124 h 10000"/>
              <a:gd name="connsiteX10" fmla="*/ 9093 w 10000"/>
              <a:gd name="connsiteY10" fmla="*/ 233 h 10000"/>
              <a:gd name="connsiteX11" fmla="*/ 8637 w 10000"/>
              <a:gd name="connsiteY11" fmla="*/ 327 h 10000"/>
              <a:gd name="connsiteX12" fmla="*/ 8185 w 10000"/>
              <a:gd name="connsiteY12" fmla="*/ 414 h 10000"/>
              <a:gd name="connsiteX13" fmla="*/ 7734 w 10000"/>
              <a:gd name="connsiteY13" fmla="*/ 480 h 10000"/>
              <a:gd name="connsiteX14" fmla="*/ 7286 w 10000"/>
              <a:gd name="connsiteY14" fmla="*/ 531 h 10000"/>
              <a:gd name="connsiteX15" fmla="*/ 6839 w 10000"/>
              <a:gd name="connsiteY15" fmla="*/ 574 h 10000"/>
              <a:gd name="connsiteX16" fmla="*/ 6399 w 10000"/>
              <a:gd name="connsiteY16" fmla="*/ 603 h 10000"/>
              <a:gd name="connsiteX17" fmla="*/ 5968 w 10000"/>
              <a:gd name="connsiteY17" fmla="*/ 625 h 10000"/>
              <a:gd name="connsiteX18" fmla="*/ 5540 w 10000"/>
              <a:gd name="connsiteY18" fmla="*/ 632 h 10000"/>
              <a:gd name="connsiteX19" fmla="*/ 5125 w 10000"/>
              <a:gd name="connsiteY19" fmla="*/ 632 h 10000"/>
              <a:gd name="connsiteX20" fmla="*/ 4714 w 10000"/>
              <a:gd name="connsiteY20" fmla="*/ 632 h 10000"/>
              <a:gd name="connsiteX21" fmla="*/ 4315 w 10000"/>
              <a:gd name="connsiteY21" fmla="*/ 618 h 10000"/>
              <a:gd name="connsiteX22" fmla="*/ 3927 w 10000"/>
              <a:gd name="connsiteY22" fmla="*/ 596 h 10000"/>
              <a:gd name="connsiteX23" fmla="*/ 3552 w 10000"/>
              <a:gd name="connsiteY23" fmla="*/ 567 h 10000"/>
              <a:gd name="connsiteX24" fmla="*/ 3190 w 10000"/>
              <a:gd name="connsiteY24" fmla="*/ 538 h 10000"/>
              <a:gd name="connsiteX25" fmla="*/ 2843 w 10000"/>
              <a:gd name="connsiteY25" fmla="*/ 501 h 10000"/>
              <a:gd name="connsiteX26" fmla="*/ 2508 w 10000"/>
              <a:gd name="connsiteY26" fmla="*/ 465 h 10000"/>
              <a:gd name="connsiteX27" fmla="*/ 2194 w 10000"/>
              <a:gd name="connsiteY27" fmla="*/ 422 h 10000"/>
              <a:gd name="connsiteX28" fmla="*/ 1891 w 10000"/>
              <a:gd name="connsiteY28" fmla="*/ 378 h 10000"/>
              <a:gd name="connsiteX29" fmla="*/ 1347 w 10000"/>
              <a:gd name="connsiteY29" fmla="*/ 283 h 10000"/>
              <a:gd name="connsiteX30" fmla="*/ 883 w 10000"/>
              <a:gd name="connsiteY30" fmla="*/ 196 h 10000"/>
              <a:gd name="connsiteX31" fmla="*/ 512 w 10000"/>
              <a:gd name="connsiteY31" fmla="*/ 124 h 10000"/>
              <a:gd name="connsiteX32" fmla="*/ 234 w 10000"/>
              <a:gd name="connsiteY32" fmla="*/ 58 h 10000"/>
              <a:gd name="connsiteX33" fmla="*/ 0 w 10000"/>
              <a:gd name="connsiteY33" fmla="*/ 0 h 10000"/>
              <a:gd name="connsiteX34" fmla="*/ 0 w 10000"/>
              <a:gd name="connsiteY34" fmla="*/ 0 h 10000"/>
              <a:gd name="connsiteX0" fmla="*/ 0 w 10010"/>
              <a:gd name="connsiteY0" fmla="*/ 0 h 9365"/>
              <a:gd name="connsiteX1" fmla="*/ 0 w 10010"/>
              <a:gd name="connsiteY1" fmla="*/ 1177 h 9365"/>
              <a:gd name="connsiteX2" fmla="*/ 0 w 10010"/>
              <a:gd name="connsiteY2" fmla="*/ 7238 h 9365"/>
              <a:gd name="connsiteX3" fmla="*/ 0 w 10010"/>
              <a:gd name="connsiteY3" fmla="*/ 9365 h 9365"/>
              <a:gd name="connsiteX4" fmla="*/ 10010 w 10010"/>
              <a:gd name="connsiteY4" fmla="*/ 9347 h 9365"/>
              <a:gd name="connsiteX5" fmla="*/ 10000 w 10010"/>
              <a:gd name="connsiteY5" fmla="*/ 7238 h 9365"/>
              <a:gd name="connsiteX6" fmla="*/ 10000 w 10010"/>
              <a:gd name="connsiteY6" fmla="*/ 1177 h 9365"/>
              <a:gd name="connsiteX7" fmla="*/ 10000 w 10010"/>
              <a:gd name="connsiteY7" fmla="*/ 0 h 9365"/>
              <a:gd name="connsiteX8" fmla="*/ 10000 w 10010"/>
              <a:gd name="connsiteY8" fmla="*/ 0 h 9365"/>
              <a:gd name="connsiteX9" fmla="*/ 9544 w 10010"/>
              <a:gd name="connsiteY9" fmla="*/ 124 h 9365"/>
              <a:gd name="connsiteX10" fmla="*/ 9093 w 10010"/>
              <a:gd name="connsiteY10" fmla="*/ 233 h 9365"/>
              <a:gd name="connsiteX11" fmla="*/ 8637 w 10010"/>
              <a:gd name="connsiteY11" fmla="*/ 327 h 9365"/>
              <a:gd name="connsiteX12" fmla="*/ 8185 w 10010"/>
              <a:gd name="connsiteY12" fmla="*/ 414 h 9365"/>
              <a:gd name="connsiteX13" fmla="*/ 7734 w 10010"/>
              <a:gd name="connsiteY13" fmla="*/ 480 h 9365"/>
              <a:gd name="connsiteX14" fmla="*/ 7286 w 10010"/>
              <a:gd name="connsiteY14" fmla="*/ 531 h 9365"/>
              <a:gd name="connsiteX15" fmla="*/ 6839 w 10010"/>
              <a:gd name="connsiteY15" fmla="*/ 574 h 9365"/>
              <a:gd name="connsiteX16" fmla="*/ 6399 w 10010"/>
              <a:gd name="connsiteY16" fmla="*/ 603 h 9365"/>
              <a:gd name="connsiteX17" fmla="*/ 5968 w 10010"/>
              <a:gd name="connsiteY17" fmla="*/ 625 h 9365"/>
              <a:gd name="connsiteX18" fmla="*/ 5540 w 10010"/>
              <a:gd name="connsiteY18" fmla="*/ 632 h 9365"/>
              <a:gd name="connsiteX19" fmla="*/ 5125 w 10010"/>
              <a:gd name="connsiteY19" fmla="*/ 632 h 9365"/>
              <a:gd name="connsiteX20" fmla="*/ 4714 w 10010"/>
              <a:gd name="connsiteY20" fmla="*/ 632 h 9365"/>
              <a:gd name="connsiteX21" fmla="*/ 4315 w 10010"/>
              <a:gd name="connsiteY21" fmla="*/ 618 h 9365"/>
              <a:gd name="connsiteX22" fmla="*/ 3927 w 10010"/>
              <a:gd name="connsiteY22" fmla="*/ 596 h 9365"/>
              <a:gd name="connsiteX23" fmla="*/ 3552 w 10010"/>
              <a:gd name="connsiteY23" fmla="*/ 567 h 9365"/>
              <a:gd name="connsiteX24" fmla="*/ 3190 w 10010"/>
              <a:gd name="connsiteY24" fmla="*/ 538 h 9365"/>
              <a:gd name="connsiteX25" fmla="*/ 2843 w 10010"/>
              <a:gd name="connsiteY25" fmla="*/ 501 h 9365"/>
              <a:gd name="connsiteX26" fmla="*/ 2508 w 10010"/>
              <a:gd name="connsiteY26" fmla="*/ 465 h 9365"/>
              <a:gd name="connsiteX27" fmla="*/ 2194 w 10010"/>
              <a:gd name="connsiteY27" fmla="*/ 422 h 9365"/>
              <a:gd name="connsiteX28" fmla="*/ 1891 w 10010"/>
              <a:gd name="connsiteY28" fmla="*/ 378 h 9365"/>
              <a:gd name="connsiteX29" fmla="*/ 1347 w 10010"/>
              <a:gd name="connsiteY29" fmla="*/ 283 h 9365"/>
              <a:gd name="connsiteX30" fmla="*/ 883 w 10010"/>
              <a:gd name="connsiteY30" fmla="*/ 196 h 9365"/>
              <a:gd name="connsiteX31" fmla="*/ 512 w 10010"/>
              <a:gd name="connsiteY31" fmla="*/ 124 h 9365"/>
              <a:gd name="connsiteX32" fmla="*/ 234 w 10010"/>
              <a:gd name="connsiteY32" fmla="*/ 58 h 9365"/>
              <a:gd name="connsiteX33" fmla="*/ 0 w 10010"/>
              <a:gd name="connsiteY33" fmla="*/ 0 h 9365"/>
              <a:gd name="connsiteX34" fmla="*/ 0 w 10010"/>
              <a:gd name="connsiteY34" fmla="*/ 0 h 9365"/>
              <a:gd name="connsiteX0" fmla="*/ 0 w 10000"/>
              <a:gd name="connsiteY0" fmla="*/ 0 h 10000"/>
              <a:gd name="connsiteX1" fmla="*/ 0 w 10000"/>
              <a:gd name="connsiteY1" fmla="*/ 1257 h 10000"/>
              <a:gd name="connsiteX2" fmla="*/ 0 w 10000"/>
              <a:gd name="connsiteY2" fmla="*/ 7729 h 10000"/>
              <a:gd name="connsiteX3" fmla="*/ 0 w 10000"/>
              <a:gd name="connsiteY3" fmla="*/ 10000 h 10000"/>
              <a:gd name="connsiteX4" fmla="*/ 10000 w 10000"/>
              <a:gd name="connsiteY4" fmla="*/ 4997 h 10000"/>
              <a:gd name="connsiteX5" fmla="*/ 9990 w 10000"/>
              <a:gd name="connsiteY5" fmla="*/ 7729 h 10000"/>
              <a:gd name="connsiteX6" fmla="*/ 9990 w 10000"/>
              <a:gd name="connsiteY6" fmla="*/ 1257 h 10000"/>
              <a:gd name="connsiteX7" fmla="*/ 9990 w 10000"/>
              <a:gd name="connsiteY7" fmla="*/ 0 h 10000"/>
              <a:gd name="connsiteX8" fmla="*/ 9990 w 10000"/>
              <a:gd name="connsiteY8" fmla="*/ 0 h 10000"/>
              <a:gd name="connsiteX9" fmla="*/ 9534 w 10000"/>
              <a:gd name="connsiteY9" fmla="*/ 132 h 10000"/>
              <a:gd name="connsiteX10" fmla="*/ 9084 w 10000"/>
              <a:gd name="connsiteY10" fmla="*/ 249 h 10000"/>
              <a:gd name="connsiteX11" fmla="*/ 8628 w 10000"/>
              <a:gd name="connsiteY11" fmla="*/ 349 h 10000"/>
              <a:gd name="connsiteX12" fmla="*/ 8177 w 10000"/>
              <a:gd name="connsiteY12" fmla="*/ 442 h 10000"/>
              <a:gd name="connsiteX13" fmla="*/ 7726 w 10000"/>
              <a:gd name="connsiteY13" fmla="*/ 513 h 10000"/>
              <a:gd name="connsiteX14" fmla="*/ 7279 w 10000"/>
              <a:gd name="connsiteY14" fmla="*/ 567 h 10000"/>
              <a:gd name="connsiteX15" fmla="*/ 6832 w 10000"/>
              <a:gd name="connsiteY15" fmla="*/ 613 h 10000"/>
              <a:gd name="connsiteX16" fmla="*/ 6393 w 10000"/>
              <a:gd name="connsiteY16" fmla="*/ 644 h 10000"/>
              <a:gd name="connsiteX17" fmla="*/ 5962 w 10000"/>
              <a:gd name="connsiteY17" fmla="*/ 667 h 10000"/>
              <a:gd name="connsiteX18" fmla="*/ 5534 w 10000"/>
              <a:gd name="connsiteY18" fmla="*/ 675 h 10000"/>
              <a:gd name="connsiteX19" fmla="*/ 5120 w 10000"/>
              <a:gd name="connsiteY19" fmla="*/ 675 h 10000"/>
              <a:gd name="connsiteX20" fmla="*/ 4709 w 10000"/>
              <a:gd name="connsiteY20" fmla="*/ 675 h 10000"/>
              <a:gd name="connsiteX21" fmla="*/ 4311 w 10000"/>
              <a:gd name="connsiteY21" fmla="*/ 660 h 10000"/>
              <a:gd name="connsiteX22" fmla="*/ 3923 w 10000"/>
              <a:gd name="connsiteY22" fmla="*/ 636 h 10000"/>
              <a:gd name="connsiteX23" fmla="*/ 3548 w 10000"/>
              <a:gd name="connsiteY23" fmla="*/ 605 h 10000"/>
              <a:gd name="connsiteX24" fmla="*/ 3187 w 10000"/>
              <a:gd name="connsiteY24" fmla="*/ 574 h 10000"/>
              <a:gd name="connsiteX25" fmla="*/ 2840 w 10000"/>
              <a:gd name="connsiteY25" fmla="*/ 535 h 10000"/>
              <a:gd name="connsiteX26" fmla="*/ 2505 w 10000"/>
              <a:gd name="connsiteY26" fmla="*/ 497 h 10000"/>
              <a:gd name="connsiteX27" fmla="*/ 2192 w 10000"/>
              <a:gd name="connsiteY27" fmla="*/ 451 h 10000"/>
              <a:gd name="connsiteX28" fmla="*/ 1889 w 10000"/>
              <a:gd name="connsiteY28" fmla="*/ 404 h 10000"/>
              <a:gd name="connsiteX29" fmla="*/ 1346 w 10000"/>
              <a:gd name="connsiteY29" fmla="*/ 302 h 10000"/>
              <a:gd name="connsiteX30" fmla="*/ 882 w 10000"/>
              <a:gd name="connsiteY30" fmla="*/ 209 h 10000"/>
              <a:gd name="connsiteX31" fmla="*/ 511 w 10000"/>
              <a:gd name="connsiteY31" fmla="*/ 132 h 10000"/>
              <a:gd name="connsiteX32" fmla="*/ 234 w 10000"/>
              <a:gd name="connsiteY32" fmla="*/ 62 h 10000"/>
              <a:gd name="connsiteX33" fmla="*/ 0 w 10000"/>
              <a:gd name="connsiteY33" fmla="*/ 0 h 10000"/>
              <a:gd name="connsiteX34" fmla="*/ 0 w 10000"/>
              <a:gd name="connsiteY34" fmla="*/ 0 h 10000"/>
              <a:gd name="connsiteX0" fmla="*/ 0 w 10000"/>
              <a:gd name="connsiteY0" fmla="*/ 0 h 7818"/>
              <a:gd name="connsiteX1" fmla="*/ 0 w 10000"/>
              <a:gd name="connsiteY1" fmla="*/ 1257 h 7818"/>
              <a:gd name="connsiteX2" fmla="*/ 0 w 10000"/>
              <a:gd name="connsiteY2" fmla="*/ 7729 h 7818"/>
              <a:gd name="connsiteX3" fmla="*/ 0 w 10000"/>
              <a:gd name="connsiteY3" fmla="*/ 5016 h 7818"/>
              <a:gd name="connsiteX4" fmla="*/ 10000 w 10000"/>
              <a:gd name="connsiteY4" fmla="*/ 4997 h 7818"/>
              <a:gd name="connsiteX5" fmla="*/ 9990 w 10000"/>
              <a:gd name="connsiteY5" fmla="*/ 7729 h 7818"/>
              <a:gd name="connsiteX6" fmla="*/ 9990 w 10000"/>
              <a:gd name="connsiteY6" fmla="*/ 1257 h 7818"/>
              <a:gd name="connsiteX7" fmla="*/ 9990 w 10000"/>
              <a:gd name="connsiteY7" fmla="*/ 0 h 7818"/>
              <a:gd name="connsiteX8" fmla="*/ 9990 w 10000"/>
              <a:gd name="connsiteY8" fmla="*/ 0 h 7818"/>
              <a:gd name="connsiteX9" fmla="*/ 9534 w 10000"/>
              <a:gd name="connsiteY9" fmla="*/ 132 h 7818"/>
              <a:gd name="connsiteX10" fmla="*/ 9084 w 10000"/>
              <a:gd name="connsiteY10" fmla="*/ 249 h 7818"/>
              <a:gd name="connsiteX11" fmla="*/ 8628 w 10000"/>
              <a:gd name="connsiteY11" fmla="*/ 349 h 7818"/>
              <a:gd name="connsiteX12" fmla="*/ 8177 w 10000"/>
              <a:gd name="connsiteY12" fmla="*/ 442 h 7818"/>
              <a:gd name="connsiteX13" fmla="*/ 7726 w 10000"/>
              <a:gd name="connsiteY13" fmla="*/ 513 h 7818"/>
              <a:gd name="connsiteX14" fmla="*/ 7279 w 10000"/>
              <a:gd name="connsiteY14" fmla="*/ 567 h 7818"/>
              <a:gd name="connsiteX15" fmla="*/ 6832 w 10000"/>
              <a:gd name="connsiteY15" fmla="*/ 613 h 7818"/>
              <a:gd name="connsiteX16" fmla="*/ 6393 w 10000"/>
              <a:gd name="connsiteY16" fmla="*/ 644 h 7818"/>
              <a:gd name="connsiteX17" fmla="*/ 5962 w 10000"/>
              <a:gd name="connsiteY17" fmla="*/ 667 h 7818"/>
              <a:gd name="connsiteX18" fmla="*/ 5534 w 10000"/>
              <a:gd name="connsiteY18" fmla="*/ 675 h 7818"/>
              <a:gd name="connsiteX19" fmla="*/ 5120 w 10000"/>
              <a:gd name="connsiteY19" fmla="*/ 675 h 7818"/>
              <a:gd name="connsiteX20" fmla="*/ 4709 w 10000"/>
              <a:gd name="connsiteY20" fmla="*/ 675 h 7818"/>
              <a:gd name="connsiteX21" fmla="*/ 4311 w 10000"/>
              <a:gd name="connsiteY21" fmla="*/ 660 h 7818"/>
              <a:gd name="connsiteX22" fmla="*/ 3923 w 10000"/>
              <a:gd name="connsiteY22" fmla="*/ 636 h 7818"/>
              <a:gd name="connsiteX23" fmla="*/ 3548 w 10000"/>
              <a:gd name="connsiteY23" fmla="*/ 605 h 7818"/>
              <a:gd name="connsiteX24" fmla="*/ 3187 w 10000"/>
              <a:gd name="connsiteY24" fmla="*/ 574 h 7818"/>
              <a:gd name="connsiteX25" fmla="*/ 2840 w 10000"/>
              <a:gd name="connsiteY25" fmla="*/ 535 h 7818"/>
              <a:gd name="connsiteX26" fmla="*/ 2505 w 10000"/>
              <a:gd name="connsiteY26" fmla="*/ 497 h 7818"/>
              <a:gd name="connsiteX27" fmla="*/ 2192 w 10000"/>
              <a:gd name="connsiteY27" fmla="*/ 451 h 7818"/>
              <a:gd name="connsiteX28" fmla="*/ 1889 w 10000"/>
              <a:gd name="connsiteY28" fmla="*/ 404 h 7818"/>
              <a:gd name="connsiteX29" fmla="*/ 1346 w 10000"/>
              <a:gd name="connsiteY29" fmla="*/ 302 h 7818"/>
              <a:gd name="connsiteX30" fmla="*/ 882 w 10000"/>
              <a:gd name="connsiteY30" fmla="*/ 209 h 7818"/>
              <a:gd name="connsiteX31" fmla="*/ 511 w 10000"/>
              <a:gd name="connsiteY31" fmla="*/ 132 h 7818"/>
              <a:gd name="connsiteX32" fmla="*/ 234 w 10000"/>
              <a:gd name="connsiteY32" fmla="*/ 62 h 7818"/>
              <a:gd name="connsiteX33" fmla="*/ 0 w 10000"/>
              <a:gd name="connsiteY33" fmla="*/ 0 h 7818"/>
              <a:gd name="connsiteX34" fmla="*/ 0 w 10000"/>
              <a:gd name="connsiteY34" fmla="*/ 0 h 7818"/>
              <a:gd name="connsiteX0" fmla="*/ 0 w 10000"/>
              <a:gd name="connsiteY0" fmla="*/ 0 h 10000"/>
              <a:gd name="connsiteX1" fmla="*/ 0 w 10000"/>
              <a:gd name="connsiteY1" fmla="*/ 1608 h 10000"/>
              <a:gd name="connsiteX2" fmla="*/ 0 w 10000"/>
              <a:gd name="connsiteY2" fmla="*/ 6393 h 10000"/>
              <a:gd name="connsiteX3" fmla="*/ 0 w 10000"/>
              <a:gd name="connsiteY3" fmla="*/ 6416 h 10000"/>
              <a:gd name="connsiteX4" fmla="*/ 10000 w 10000"/>
              <a:gd name="connsiteY4" fmla="*/ 6392 h 10000"/>
              <a:gd name="connsiteX5" fmla="*/ 9990 w 10000"/>
              <a:gd name="connsiteY5" fmla="*/ 9886 h 10000"/>
              <a:gd name="connsiteX6" fmla="*/ 9990 w 10000"/>
              <a:gd name="connsiteY6" fmla="*/ 1608 h 10000"/>
              <a:gd name="connsiteX7" fmla="*/ 9990 w 10000"/>
              <a:gd name="connsiteY7" fmla="*/ 0 h 10000"/>
              <a:gd name="connsiteX8" fmla="*/ 9990 w 10000"/>
              <a:gd name="connsiteY8" fmla="*/ 0 h 10000"/>
              <a:gd name="connsiteX9" fmla="*/ 9534 w 10000"/>
              <a:gd name="connsiteY9" fmla="*/ 169 h 10000"/>
              <a:gd name="connsiteX10" fmla="*/ 9084 w 10000"/>
              <a:gd name="connsiteY10" fmla="*/ 318 h 10000"/>
              <a:gd name="connsiteX11" fmla="*/ 8628 w 10000"/>
              <a:gd name="connsiteY11" fmla="*/ 446 h 10000"/>
              <a:gd name="connsiteX12" fmla="*/ 8177 w 10000"/>
              <a:gd name="connsiteY12" fmla="*/ 565 h 10000"/>
              <a:gd name="connsiteX13" fmla="*/ 7726 w 10000"/>
              <a:gd name="connsiteY13" fmla="*/ 656 h 10000"/>
              <a:gd name="connsiteX14" fmla="*/ 7279 w 10000"/>
              <a:gd name="connsiteY14" fmla="*/ 725 h 10000"/>
              <a:gd name="connsiteX15" fmla="*/ 6832 w 10000"/>
              <a:gd name="connsiteY15" fmla="*/ 784 h 10000"/>
              <a:gd name="connsiteX16" fmla="*/ 6393 w 10000"/>
              <a:gd name="connsiteY16" fmla="*/ 824 h 10000"/>
              <a:gd name="connsiteX17" fmla="*/ 5962 w 10000"/>
              <a:gd name="connsiteY17" fmla="*/ 853 h 10000"/>
              <a:gd name="connsiteX18" fmla="*/ 5534 w 10000"/>
              <a:gd name="connsiteY18" fmla="*/ 863 h 10000"/>
              <a:gd name="connsiteX19" fmla="*/ 5120 w 10000"/>
              <a:gd name="connsiteY19" fmla="*/ 863 h 10000"/>
              <a:gd name="connsiteX20" fmla="*/ 4709 w 10000"/>
              <a:gd name="connsiteY20" fmla="*/ 863 h 10000"/>
              <a:gd name="connsiteX21" fmla="*/ 4311 w 10000"/>
              <a:gd name="connsiteY21" fmla="*/ 844 h 10000"/>
              <a:gd name="connsiteX22" fmla="*/ 3923 w 10000"/>
              <a:gd name="connsiteY22" fmla="*/ 814 h 10000"/>
              <a:gd name="connsiteX23" fmla="*/ 3548 w 10000"/>
              <a:gd name="connsiteY23" fmla="*/ 774 h 10000"/>
              <a:gd name="connsiteX24" fmla="*/ 3187 w 10000"/>
              <a:gd name="connsiteY24" fmla="*/ 734 h 10000"/>
              <a:gd name="connsiteX25" fmla="*/ 2840 w 10000"/>
              <a:gd name="connsiteY25" fmla="*/ 684 h 10000"/>
              <a:gd name="connsiteX26" fmla="*/ 2505 w 10000"/>
              <a:gd name="connsiteY26" fmla="*/ 636 h 10000"/>
              <a:gd name="connsiteX27" fmla="*/ 2192 w 10000"/>
              <a:gd name="connsiteY27" fmla="*/ 577 h 10000"/>
              <a:gd name="connsiteX28" fmla="*/ 1889 w 10000"/>
              <a:gd name="connsiteY28" fmla="*/ 517 h 10000"/>
              <a:gd name="connsiteX29" fmla="*/ 1346 w 10000"/>
              <a:gd name="connsiteY29" fmla="*/ 386 h 10000"/>
              <a:gd name="connsiteX30" fmla="*/ 882 w 10000"/>
              <a:gd name="connsiteY30" fmla="*/ 267 h 10000"/>
              <a:gd name="connsiteX31" fmla="*/ 511 w 10000"/>
              <a:gd name="connsiteY31" fmla="*/ 169 h 10000"/>
              <a:gd name="connsiteX32" fmla="*/ 234 w 10000"/>
              <a:gd name="connsiteY32" fmla="*/ 79 h 10000"/>
              <a:gd name="connsiteX33" fmla="*/ 0 w 10000"/>
              <a:gd name="connsiteY33" fmla="*/ 0 h 10000"/>
              <a:gd name="connsiteX34" fmla="*/ 0 w 10000"/>
              <a:gd name="connsiteY34" fmla="*/ 0 h 10000"/>
              <a:gd name="connsiteX0" fmla="*/ 0 w 10000"/>
              <a:gd name="connsiteY0" fmla="*/ 0 h 6669"/>
              <a:gd name="connsiteX1" fmla="*/ 0 w 10000"/>
              <a:gd name="connsiteY1" fmla="*/ 1608 h 6669"/>
              <a:gd name="connsiteX2" fmla="*/ 0 w 10000"/>
              <a:gd name="connsiteY2" fmla="*/ 6393 h 6669"/>
              <a:gd name="connsiteX3" fmla="*/ 0 w 10000"/>
              <a:gd name="connsiteY3" fmla="*/ 6416 h 6669"/>
              <a:gd name="connsiteX4" fmla="*/ 10000 w 10000"/>
              <a:gd name="connsiteY4" fmla="*/ 6392 h 6669"/>
              <a:gd name="connsiteX5" fmla="*/ 10000 w 10000"/>
              <a:gd name="connsiteY5" fmla="*/ 6393 h 6669"/>
              <a:gd name="connsiteX6" fmla="*/ 9990 w 10000"/>
              <a:gd name="connsiteY6" fmla="*/ 1608 h 6669"/>
              <a:gd name="connsiteX7" fmla="*/ 9990 w 10000"/>
              <a:gd name="connsiteY7" fmla="*/ 0 h 6669"/>
              <a:gd name="connsiteX8" fmla="*/ 9990 w 10000"/>
              <a:gd name="connsiteY8" fmla="*/ 0 h 6669"/>
              <a:gd name="connsiteX9" fmla="*/ 9534 w 10000"/>
              <a:gd name="connsiteY9" fmla="*/ 169 h 6669"/>
              <a:gd name="connsiteX10" fmla="*/ 9084 w 10000"/>
              <a:gd name="connsiteY10" fmla="*/ 318 h 6669"/>
              <a:gd name="connsiteX11" fmla="*/ 8628 w 10000"/>
              <a:gd name="connsiteY11" fmla="*/ 446 h 6669"/>
              <a:gd name="connsiteX12" fmla="*/ 8177 w 10000"/>
              <a:gd name="connsiteY12" fmla="*/ 565 h 6669"/>
              <a:gd name="connsiteX13" fmla="*/ 7726 w 10000"/>
              <a:gd name="connsiteY13" fmla="*/ 656 h 6669"/>
              <a:gd name="connsiteX14" fmla="*/ 7279 w 10000"/>
              <a:gd name="connsiteY14" fmla="*/ 725 h 6669"/>
              <a:gd name="connsiteX15" fmla="*/ 6832 w 10000"/>
              <a:gd name="connsiteY15" fmla="*/ 784 h 6669"/>
              <a:gd name="connsiteX16" fmla="*/ 6393 w 10000"/>
              <a:gd name="connsiteY16" fmla="*/ 824 h 6669"/>
              <a:gd name="connsiteX17" fmla="*/ 5962 w 10000"/>
              <a:gd name="connsiteY17" fmla="*/ 853 h 6669"/>
              <a:gd name="connsiteX18" fmla="*/ 5534 w 10000"/>
              <a:gd name="connsiteY18" fmla="*/ 863 h 6669"/>
              <a:gd name="connsiteX19" fmla="*/ 5120 w 10000"/>
              <a:gd name="connsiteY19" fmla="*/ 863 h 6669"/>
              <a:gd name="connsiteX20" fmla="*/ 4709 w 10000"/>
              <a:gd name="connsiteY20" fmla="*/ 863 h 6669"/>
              <a:gd name="connsiteX21" fmla="*/ 4311 w 10000"/>
              <a:gd name="connsiteY21" fmla="*/ 844 h 6669"/>
              <a:gd name="connsiteX22" fmla="*/ 3923 w 10000"/>
              <a:gd name="connsiteY22" fmla="*/ 814 h 6669"/>
              <a:gd name="connsiteX23" fmla="*/ 3548 w 10000"/>
              <a:gd name="connsiteY23" fmla="*/ 774 h 6669"/>
              <a:gd name="connsiteX24" fmla="*/ 3187 w 10000"/>
              <a:gd name="connsiteY24" fmla="*/ 734 h 6669"/>
              <a:gd name="connsiteX25" fmla="*/ 2840 w 10000"/>
              <a:gd name="connsiteY25" fmla="*/ 684 h 6669"/>
              <a:gd name="connsiteX26" fmla="*/ 2505 w 10000"/>
              <a:gd name="connsiteY26" fmla="*/ 636 h 6669"/>
              <a:gd name="connsiteX27" fmla="*/ 2192 w 10000"/>
              <a:gd name="connsiteY27" fmla="*/ 577 h 6669"/>
              <a:gd name="connsiteX28" fmla="*/ 1889 w 10000"/>
              <a:gd name="connsiteY28" fmla="*/ 517 h 6669"/>
              <a:gd name="connsiteX29" fmla="*/ 1346 w 10000"/>
              <a:gd name="connsiteY29" fmla="*/ 386 h 6669"/>
              <a:gd name="connsiteX30" fmla="*/ 882 w 10000"/>
              <a:gd name="connsiteY30" fmla="*/ 267 h 6669"/>
              <a:gd name="connsiteX31" fmla="*/ 511 w 10000"/>
              <a:gd name="connsiteY31" fmla="*/ 169 h 6669"/>
              <a:gd name="connsiteX32" fmla="*/ 234 w 10000"/>
              <a:gd name="connsiteY32" fmla="*/ 79 h 6669"/>
              <a:gd name="connsiteX33" fmla="*/ 0 w 10000"/>
              <a:gd name="connsiteY33" fmla="*/ 0 h 6669"/>
              <a:gd name="connsiteX34" fmla="*/ 0 w 10000"/>
              <a:gd name="connsiteY34" fmla="*/ 0 h 6669"/>
              <a:gd name="connsiteX0" fmla="*/ 0 w 10000"/>
              <a:gd name="connsiteY0" fmla="*/ 0 h 9621"/>
              <a:gd name="connsiteX1" fmla="*/ 0 w 10000"/>
              <a:gd name="connsiteY1" fmla="*/ 2411 h 9621"/>
              <a:gd name="connsiteX2" fmla="*/ 0 w 10000"/>
              <a:gd name="connsiteY2" fmla="*/ 9586 h 9621"/>
              <a:gd name="connsiteX3" fmla="*/ 0 w 10000"/>
              <a:gd name="connsiteY3" fmla="*/ 9621 h 9621"/>
              <a:gd name="connsiteX4" fmla="*/ 10000 w 10000"/>
              <a:gd name="connsiteY4" fmla="*/ 9585 h 9621"/>
              <a:gd name="connsiteX5" fmla="*/ 10000 w 10000"/>
              <a:gd name="connsiteY5" fmla="*/ 9586 h 9621"/>
              <a:gd name="connsiteX6" fmla="*/ 9990 w 10000"/>
              <a:gd name="connsiteY6" fmla="*/ 2411 h 9621"/>
              <a:gd name="connsiteX7" fmla="*/ 9990 w 10000"/>
              <a:gd name="connsiteY7" fmla="*/ 0 h 9621"/>
              <a:gd name="connsiteX8" fmla="*/ 9990 w 10000"/>
              <a:gd name="connsiteY8" fmla="*/ 0 h 9621"/>
              <a:gd name="connsiteX9" fmla="*/ 9534 w 10000"/>
              <a:gd name="connsiteY9" fmla="*/ 253 h 9621"/>
              <a:gd name="connsiteX10" fmla="*/ 9084 w 10000"/>
              <a:gd name="connsiteY10" fmla="*/ 477 h 9621"/>
              <a:gd name="connsiteX11" fmla="*/ 8628 w 10000"/>
              <a:gd name="connsiteY11" fmla="*/ 669 h 9621"/>
              <a:gd name="connsiteX12" fmla="*/ 8177 w 10000"/>
              <a:gd name="connsiteY12" fmla="*/ 847 h 9621"/>
              <a:gd name="connsiteX13" fmla="*/ 7726 w 10000"/>
              <a:gd name="connsiteY13" fmla="*/ 984 h 9621"/>
              <a:gd name="connsiteX14" fmla="*/ 7279 w 10000"/>
              <a:gd name="connsiteY14" fmla="*/ 1087 h 9621"/>
              <a:gd name="connsiteX15" fmla="*/ 6832 w 10000"/>
              <a:gd name="connsiteY15" fmla="*/ 1176 h 9621"/>
              <a:gd name="connsiteX16" fmla="*/ 6393 w 10000"/>
              <a:gd name="connsiteY16" fmla="*/ 1236 h 9621"/>
              <a:gd name="connsiteX17" fmla="*/ 5962 w 10000"/>
              <a:gd name="connsiteY17" fmla="*/ 1279 h 9621"/>
              <a:gd name="connsiteX18" fmla="*/ 5534 w 10000"/>
              <a:gd name="connsiteY18" fmla="*/ 1294 h 9621"/>
              <a:gd name="connsiteX19" fmla="*/ 5120 w 10000"/>
              <a:gd name="connsiteY19" fmla="*/ 1294 h 9621"/>
              <a:gd name="connsiteX20" fmla="*/ 4709 w 10000"/>
              <a:gd name="connsiteY20" fmla="*/ 1294 h 9621"/>
              <a:gd name="connsiteX21" fmla="*/ 4311 w 10000"/>
              <a:gd name="connsiteY21" fmla="*/ 1266 h 9621"/>
              <a:gd name="connsiteX22" fmla="*/ 3923 w 10000"/>
              <a:gd name="connsiteY22" fmla="*/ 1221 h 9621"/>
              <a:gd name="connsiteX23" fmla="*/ 3548 w 10000"/>
              <a:gd name="connsiteY23" fmla="*/ 1161 h 9621"/>
              <a:gd name="connsiteX24" fmla="*/ 3187 w 10000"/>
              <a:gd name="connsiteY24" fmla="*/ 1101 h 9621"/>
              <a:gd name="connsiteX25" fmla="*/ 2840 w 10000"/>
              <a:gd name="connsiteY25" fmla="*/ 1026 h 9621"/>
              <a:gd name="connsiteX26" fmla="*/ 2505 w 10000"/>
              <a:gd name="connsiteY26" fmla="*/ 954 h 9621"/>
              <a:gd name="connsiteX27" fmla="*/ 2192 w 10000"/>
              <a:gd name="connsiteY27" fmla="*/ 865 h 9621"/>
              <a:gd name="connsiteX28" fmla="*/ 1889 w 10000"/>
              <a:gd name="connsiteY28" fmla="*/ 775 h 9621"/>
              <a:gd name="connsiteX29" fmla="*/ 1346 w 10000"/>
              <a:gd name="connsiteY29" fmla="*/ 579 h 9621"/>
              <a:gd name="connsiteX30" fmla="*/ 882 w 10000"/>
              <a:gd name="connsiteY30" fmla="*/ 400 h 9621"/>
              <a:gd name="connsiteX31" fmla="*/ 511 w 10000"/>
              <a:gd name="connsiteY31" fmla="*/ 253 h 9621"/>
              <a:gd name="connsiteX32" fmla="*/ 234 w 10000"/>
              <a:gd name="connsiteY32" fmla="*/ 118 h 9621"/>
              <a:gd name="connsiteX33" fmla="*/ 0 w 10000"/>
              <a:gd name="connsiteY33" fmla="*/ 0 h 9621"/>
              <a:gd name="connsiteX34" fmla="*/ 0 w 10000"/>
              <a:gd name="connsiteY34" fmla="*/ 0 h 96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10000" h="9621">
                <a:moveTo>
                  <a:pt x="0" y="0"/>
                </a:moveTo>
                <a:lnTo>
                  <a:pt x="0" y="2411"/>
                </a:lnTo>
                <a:lnTo>
                  <a:pt x="0" y="9586"/>
                </a:lnTo>
                <a:lnTo>
                  <a:pt x="0" y="9621"/>
                </a:lnTo>
                <a:lnTo>
                  <a:pt x="10000" y="9585"/>
                </a:lnTo>
                <a:cubicBezTo>
                  <a:pt x="9997" y="8144"/>
                  <a:pt x="10003" y="9571"/>
                  <a:pt x="10000" y="9586"/>
                </a:cubicBezTo>
                <a:cubicBezTo>
                  <a:pt x="9997" y="7194"/>
                  <a:pt x="9993" y="4803"/>
                  <a:pt x="9990" y="2411"/>
                </a:cubicBezTo>
                <a:lnTo>
                  <a:pt x="9990" y="0"/>
                </a:lnTo>
                <a:lnTo>
                  <a:pt x="9990" y="0"/>
                </a:lnTo>
                <a:lnTo>
                  <a:pt x="9534" y="253"/>
                </a:lnTo>
                <a:lnTo>
                  <a:pt x="9084" y="477"/>
                </a:lnTo>
                <a:lnTo>
                  <a:pt x="8628" y="669"/>
                </a:lnTo>
                <a:lnTo>
                  <a:pt x="8177" y="847"/>
                </a:lnTo>
                <a:lnTo>
                  <a:pt x="7726" y="984"/>
                </a:lnTo>
                <a:lnTo>
                  <a:pt x="7279" y="1087"/>
                </a:lnTo>
                <a:lnTo>
                  <a:pt x="6832" y="1176"/>
                </a:lnTo>
                <a:lnTo>
                  <a:pt x="6393" y="1236"/>
                </a:lnTo>
                <a:lnTo>
                  <a:pt x="5962" y="1279"/>
                </a:lnTo>
                <a:lnTo>
                  <a:pt x="5534" y="1294"/>
                </a:lnTo>
                <a:lnTo>
                  <a:pt x="5120" y="1294"/>
                </a:lnTo>
                <a:lnTo>
                  <a:pt x="4709" y="1294"/>
                </a:lnTo>
                <a:lnTo>
                  <a:pt x="4311" y="1266"/>
                </a:lnTo>
                <a:lnTo>
                  <a:pt x="3923" y="1221"/>
                </a:lnTo>
                <a:lnTo>
                  <a:pt x="3548" y="1161"/>
                </a:lnTo>
                <a:lnTo>
                  <a:pt x="3187" y="1101"/>
                </a:lnTo>
                <a:lnTo>
                  <a:pt x="2840" y="1026"/>
                </a:lnTo>
                <a:lnTo>
                  <a:pt x="2505" y="954"/>
                </a:lnTo>
                <a:lnTo>
                  <a:pt x="2192" y="865"/>
                </a:lnTo>
                <a:lnTo>
                  <a:pt x="1889" y="775"/>
                </a:lnTo>
                <a:lnTo>
                  <a:pt x="1346" y="579"/>
                </a:lnTo>
                <a:lnTo>
                  <a:pt x="882" y="400"/>
                </a:lnTo>
                <a:lnTo>
                  <a:pt x="511" y="253"/>
                </a:lnTo>
                <a:lnTo>
                  <a:pt x="234" y="118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2057400"/>
            <a:ext cx="6422005" cy="20955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1" y="5024908"/>
            <a:ext cx="6422004" cy="994891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03/12/1434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="" xmlns:p14="http://schemas.microsoft.com/office/powerpoint/2010/main" val="416507588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8"/>
          <p:cNvSpPr>
            <a:spLocks/>
          </p:cNvSpPr>
          <p:nvPr/>
        </p:nvSpPr>
        <p:spPr bwMode="auto">
          <a:xfrm>
            <a:off x="485023" y="4381500"/>
            <a:ext cx="8182128" cy="2130508"/>
          </a:xfrm>
          <a:custGeom>
            <a:avLst/>
            <a:gdLst>
              <a:gd name="T0" fmla="*/ 0 w 4960"/>
              <a:gd name="T1" fmla="*/ 0 h 2752"/>
              <a:gd name="T2" fmla="*/ 0 w 4960"/>
              <a:gd name="T3" fmla="*/ 324 h 2752"/>
              <a:gd name="T4" fmla="*/ 0 w 4960"/>
              <a:gd name="T5" fmla="*/ 1992 h 2752"/>
              <a:gd name="T6" fmla="*/ 0 w 4960"/>
              <a:gd name="T7" fmla="*/ 2752 h 2752"/>
              <a:gd name="T8" fmla="*/ 4960 w 4960"/>
              <a:gd name="T9" fmla="*/ 2752 h 2752"/>
              <a:gd name="T10" fmla="*/ 4960 w 4960"/>
              <a:gd name="T11" fmla="*/ 1992 h 2752"/>
              <a:gd name="T12" fmla="*/ 4960 w 4960"/>
              <a:gd name="T13" fmla="*/ 324 h 2752"/>
              <a:gd name="T14" fmla="*/ 4960 w 4960"/>
              <a:gd name="T15" fmla="*/ 0 h 2752"/>
              <a:gd name="T16" fmla="*/ 4960 w 4960"/>
              <a:gd name="T17" fmla="*/ 0 h 2752"/>
              <a:gd name="T18" fmla="*/ 4734 w 4960"/>
              <a:gd name="T19" fmla="*/ 34 h 2752"/>
              <a:gd name="T20" fmla="*/ 4510 w 4960"/>
              <a:gd name="T21" fmla="*/ 64 h 2752"/>
              <a:gd name="T22" fmla="*/ 4284 w 4960"/>
              <a:gd name="T23" fmla="*/ 90 h 2752"/>
              <a:gd name="T24" fmla="*/ 4060 w 4960"/>
              <a:gd name="T25" fmla="*/ 114 h 2752"/>
              <a:gd name="T26" fmla="*/ 3836 w 4960"/>
              <a:gd name="T27" fmla="*/ 132 h 2752"/>
              <a:gd name="T28" fmla="*/ 3614 w 4960"/>
              <a:gd name="T29" fmla="*/ 146 h 2752"/>
              <a:gd name="T30" fmla="*/ 3392 w 4960"/>
              <a:gd name="T31" fmla="*/ 158 h 2752"/>
              <a:gd name="T32" fmla="*/ 3174 w 4960"/>
              <a:gd name="T33" fmla="*/ 166 h 2752"/>
              <a:gd name="T34" fmla="*/ 2960 w 4960"/>
              <a:gd name="T35" fmla="*/ 172 h 2752"/>
              <a:gd name="T36" fmla="*/ 2748 w 4960"/>
              <a:gd name="T37" fmla="*/ 174 h 2752"/>
              <a:gd name="T38" fmla="*/ 2542 w 4960"/>
              <a:gd name="T39" fmla="*/ 174 h 2752"/>
              <a:gd name="T40" fmla="*/ 2338 w 4960"/>
              <a:gd name="T41" fmla="*/ 174 h 2752"/>
              <a:gd name="T42" fmla="*/ 2140 w 4960"/>
              <a:gd name="T43" fmla="*/ 170 h 2752"/>
              <a:gd name="T44" fmla="*/ 1948 w 4960"/>
              <a:gd name="T45" fmla="*/ 164 h 2752"/>
              <a:gd name="T46" fmla="*/ 1762 w 4960"/>
              <a:gd name="T47" fmla="*/ 156 h 2752"/>
              <a:gd name="T48" fmla="*/ 1582 w 4960"/>
              <a:gd name="T49" fmla="*/ 148 h 2752"/>
              <a:gd name="T50" fmla="*/ 1410 w 4960"/>
              <a:gd name="T51" fmla="*/ 138 h 2752"/>
              <a:gd name="T52" fmla="*/ 1244 w 4960"/>
              <a:gd name="T53" fmla="*/ 128 h 2752"/>
              <a:gd name="T54" fmla="*/ 1088 w 4960"/>
              <a:gd name="T55" fmla="*/ 116 h 2752"/>
              <a:gd name="T56" fmla="*/ 938 w 4960"/>
              <a:gd name="T57" fmla="*/ 104 h 2752"/>
              <a:gd name="T58" fmla="*/ 668 w 4960"/>
              <a:gd name="T59" fmla="*/ 78 h 2752"/>
              <a:gd name="T60" fmla="*/ 438 w 4960"/>
              <a:gd name="T61" fmla="*/ 54 h 2752"/>
              <a:gd name="T62" fmla="*/ 254 w 4960"/>
              <a:gd name="T63" fmla="*/ 34 h 2752"/>
              <a:gd name="T64" fmla="*/ 116 w 4960"/>
              <a:gd name="T65" fmla="*/ 16 h 2752"/>
              <a:gd name="T66" fmla="*/ 0 w 4960"/>
              <a:gd name="T67" fmla="*/ 0 h 2752"/>
              <a:gd name="T68" fmla="*/ 0 w 4960"/>
              <a:gd name="T69" fmla="*/ 0 h 2752"/>
              <a:gd name="connsiteX0" fmla="*/ 0 w 10000"/>
              <a:gd name="connsiteY0" fmla="*/ 0 h 10000"/>
              <a:gd name="connsiteX1" fmla="*/ 0 w 10000"/>
              <a:gd name="connsiteY1" fmla="*/ 1177 h 10000"/>
              <a:gd name="connsiteX2" fmla="*/ 0 w 10000"/>
              <a:gd name="connsiteY2" fmla="*/ 7238 h 10000"/>
              <a:gd name="connsiteX3" fmla="*/ 0 w 10000"/>
              <a:gd name="connsiteY3" fmla="*/ 9365 h 10000"/>
              <a:gd name="connsiteX4" fmla="*/ 10000 w 10000"/>
              <a:gd name="connsiteY4" fmla="*/ 10000 h 10000"/>
              <a:gd name="connsiteX5" fmla="*/ 10000 w 10000"/>
              <a:gd name="connsiteY5" fmla="*/ 7238 h 10000"/>
              <a:gd name="connsiteX6" fmla="*/ 10000 w 10000"/>
              <a:gd name="connsiteY6" fmla="*/ 1177 h 10000"/>
              <a:gd name="connsiteX7" fmla="*/ 10000 w 10000"/>
              <a:gd name="connsiteY7" fmla="*/ 0 h 10000"/>
              <a:gd name="connsiteX8" fmla="*/ 10000 w 10000"/>
              <a:gd name="connsiteY8" fmla="*/ 0 h 10000"/>
              <a:gd name="connsiteX9" fmla="*/ 9544 w 10000"/>
              <a:gd name="connsiteY9" fmla="*/ 124 h 10000"/>
              <a:gd name="connsiteX10" fmla="*/ 9093 w 10000"/>
              <a:gd name="connsiteY10" fmla="*/ 233 h 10000"/>
              <a:gd name="connsiteX11" fmla="*/ 8637 w 10000"/>
              <a:gd name="connsiteY11" fmla="*/ 327 h 10000"/>
              <a:gd name="connsiteX12" fmla="*/ 8185 w 10000"/>
              <a:gd name="connsiteY12" fmla="*/ 414 h 10000"/>
              <a:gd name="connsiteX13" fmla="*/ 7734 w 10000"/>
              <a:gd name="connsiteY13" fmla="*/ 480 h 10000"/>
              <a:gd name="connsiteX14" fmla="*/ 7286 w 10000"/>
              <a:gd name="connsiteY14" fmla="*/ 531 h 10000"/>
              <a:gd name="connsiteX15" fmla="*/ 6839 w 10000"/>
              <a:gd name="connsiteY15" fmla="*/ 574 h 10000"/>
              <a:gd name="connsiteX16" fmla="*/ 6399 w 10000"/>
              <a:gd name="connsiteY16" fmla="*/ 603 h 10000"/>
              <a:gd name="connsiteX17" fmla="*/ 5968 w 10000"/>
              <a:gd name="connsiteY17" fmla="*/ 625 h 10000"/>
              <a:gd name="connsiteX18" fmla="*/ 5540 w 10000"/>
              <a:gd name="connsiteY18" fmla="*/ 632 h 10000"/>
              <a:gd name="connsiteX19" fmla="*/ 5125 w 10000"/>
              <a:gd name="connsiteY19" fmla="*/ 632 h 10000"/>
              <a:gd name="connsiteX20" fmla="*/ 4714 w 10000"/>
              <a:gd name="connsiteY20" fmla="*/ 632 h 10000"/>
              <a:gd name="connsiteX21" fmla="*/ 4315 w 10000"/>
              <a:gd name="connsiteY21" fmla="*/ 618 h 10000"/>
              <a:gd name="connsiteX22" fmla="*/ 3927 w 10000"/>
              <a:gd name="connsiteY22" fmla="*/ 596 h 10000"/>
              <a:gd name="connsiteX23" fmla="*/ 3552 w 10000"/>
              <a:gd name="connsiteY23" fmla="*/ 567 h 10000"/>
              <a:gd name="connsiteX24" fmla="*/ 3190 w 10000"/>
              <a:gd name="connsiteY24" fmla="*/ 538 h 10000"/>
              <a:gd name="connsiteX25" fmla="*/ 2843 w 10000"/>
              <a:gd name="connsiteY25" fmla="*/ 501 h 10000"/>
              <a:gd name="connsiteX26" fmla="*/ 2508 w 10000"/>
              <a:gd name="connsiteY26" fmla="*/ 465 h 10000"/>
              <a:gd name="connsiteX27" fmla="*/ 2194 w 10000"/>
              <a:gd name="connsiteY27" fmla="*/ 422 h 10000"/>
              <a:gd name="connsiteX28" fmla="*/ 1891 w 10000"/>
              <a:gd name="connsiteY28" fmla="*/ 378 h 10000"/>
              <a:gd name="connsiteX29" fmla="*/ 1347 w 10000"/>
              <a:gd name="connsiteY29" fmla="*/ 283 h 10000"/>
              <a:gd name="connsiteX30" fmla="*/ 883 w 10000"/>
              <a:gd name="connsiteY30" fmla="*/ 196 h 10000"/>
              <a:gd name="connsiteX31" fmla="*/ 512 w 10000"/>
              <a:gd name="connsiteY31" fmla="*/ 124 h 10000"/>
              <a:gd name="connsiteX32" fmla="*/ 234 w 10000"/>
              <a:gd name="connsiteY32" fmla="*/ 58 h 10000"/>
              <a:gd name="connsiteX33" fmla="*/ 0 w 10000"/>
              <a:gd name="connsiteY33" fmla="*/ 0 h 10000"/>
              <a:gd name="connsiteX34" fmla="*/ 0 w 10000"/>
              <a:gd name="connsiteY34" fmla="*/ 0 h 10000"/>
              <a:gd name="connsiteX0" fmla="*/ 0 w 10010"/>
              <a:gd name="connsiteY0" fmla="*/ 0 h 9365"/>
              <a:gd name="connsiteX1" fmla="*/ 0 w 10010"/>
              <a:gd name="connsiteY1" fmla="*/ 1177 h 9365"/>
              <a:gd name="connsiteX2" fmla="*/ 0 w 10010"/>
              <a:gd name="connsiteY2" fmla="*/ 7238 h 9365"/>
              <a:gd name="connsiteX3" fmla="*/ 0 w 10010"/>
              <a:gd name="connsiteY3" fmla="*/ 9365 h 9365"/>
              <a:gd name="connsiteX4" fmla="*/ 10010 w 10010"/>
              <a:gd name="connsiteY4" fmla="*/ 9347 h 9365"/>
              <a:gd name="connsiteX5" fmla="*/ 10000 w 10010"/>
              <a:gd name="connsiteY5" fmla="*/ 7238 h 9365"/>
              <a:gd name="connsiteX6" fmla="*/ 10000 w 10010"/>
              <a:gd name="connsiteY6" fmla="*/ 1177 h 9365"/>
              <a:gd name="connsiteX7" fmla="*/ 10000 w 10010"/>
              <a:gd name="connsiteY7" fmla="*/ 0 h 9365"/>
              <a:gd name="connsiteX8" fmla="*/ 10000 w 10010"/>
              <a:gd name="connsiteY8" fmla="*/ 0 h 9365"/>
              <a:gd name="connsiteX9" fmla="*/ 9544 w 10010"/>
              <a:gd name="connsiteY9" fmla="*/ 124 h 9365"/>
              <a:gd name="connsiteX10" fmla="*/ 9093 w 10010"/>
              <a:gd name="connsiteY10" fmla="*/ 233 h 9365"/>
              <a:gd name="connsiteX11" fmla="*/ 8637 w 10010"/>
              <a:gd name="connsiteY11" fmla="*/ 327 h 9365"/>
              <a:gd name="connsiteX12" fmla="*/ 8185 w 10010"/>
              <a:gd name="connsiteY12" fmla="*/ 414 h 9365"/>
              <a:gd name="connsiteX13" fmla="*/ 7734 w 10010"/>
              <a:gd name="connsiteY13" fmla="*/ 480 h 9365"/>
              <a:gd name="connsiteX14" fmla="*/ 7286 w 10010"/>
              <a:gd name="connsiteY14" fmla="*/ 531 h 9365"/>
              <a:gd name="connsiteX15" fmla="*/ 6839 w 10010"/>
              <a:gd name="connsiteY15" fmla="*/ 574 h 9365"/>
              <a:gd name="connsiteX16" fmla="*/ 6399 w 10010"/>
              <a:gd name="connsiteY16" fmla="*/ 603 h 9365"/>
              <a:gd name="connsiteX17" fmla="*/ 5968 w 10010"/>
              <a:gd name="connsiteY17" fmla="*/ 625 h 9365"/>
              <a:gd name="connsiteX18" fmla="*/ 5540 w 10010"/>
              <a:gd name="connsiteY18" fmla="*/ 632 h 9365"/>
              <a:gd name="connsiteX19" fmla="*/ 5125 w 10010"/>
              <a:gd name="connsiteY19" fmla="*/ 632 h 9365"/>
              <a:gd name="connsiteX20" fmla="*/ 4714 w 10010"/>
              <a:gd name="connsiteY20" fmla="*/ 632 h 9365"/>
              <a:gd name="connsiteX21" fmla="*/ 4315 w 10010"/>
              <a:gd name="connsiteY21" fmla="*/ 618 h 9365"/>
              <a:gd name="connsiteX22" fmla="*/ 3927 w 10010"/>
              <a:gd name="connsiteY22" fmla="*/ 596 h 9365"/>
              <a:gd name="connsiteX23" fmla="*/ 3552 w 10010"/>
              <a:gd name="connsiteY23" fmla="*/ 567 h 9365"/>
              <a:gd name="connsiteX24" fmla="*/ 3190 w 10010"/>
              <a:gd name="connsiteY24" fmla="*/ 538 h 9365"/>
              <a:gd name="connsiteX25" fmla="*/ 2843 w 10010"/>
              <a:gd name="connsiteY25" fmla="*/ 501 h 9365"/>
              <a:gd name="connsiteX26" fmla="*/ 2508 w 10010"/>
              <a:gd name="connsiteY26" fmla="*/ 465 h 9365"/>
              <a:gd name="connsiteX27" fmla="*/ 2194 w 10010"/>
              <a:gd name="connsiteY27" fmla="*/ 422 h 9365"/>
              <a:gd name="connsiteX28" fmla="*/ 1891 w 10010"/>
              <a:gd name="connsiteY28" fmla="*/ 378 h 9365"/>
              <a:gd name="connsiteX29" fmla="*/ 1347 w 10010"/>
              <a:gd name="connsiteY29" fmla="*/ 283 h 9365"/>
              <a:gd name="connsiteX30" fmla="*/ 883 w 10010"/>
              <a:gd name="connsiteY30" fmla="*/ 196 h 9365"/>
              <a:gd name="connsiteX31" fmla="*/ 512 w 10010"/>
              <a:gd name="connsiteY31" fmla="*/ 124 h 9365"/>
              <a:gd name="connsiteX32" fmla="*/ 234 w 10010"/>
              <a:gd name="connsiteY32" fmla="*/ 58 h 9365"/>
              <a:gd name="connsiteX33" fmla="*/ 0 w 10010"/>
              <a:gd name="connsiteY33" fmla="*/ 0 h 9365"/>
              <a:gd name="connsiteX34" fmla="*/ 0 w 10010"/>
              <a:gd name="connsiteY34" fmla="*/ 0 h 9365"/>
              <a:gd name="connsiteX0" fmla="*/ 0 w 10000"/>
              <a:gd name="connsiteY0" fmla="*/ 0 h 10000"/>
              <a:gd name="connsiteX1" fmla="*/ 0 w 10000"/>
              <a:gd name="connsiteY1" fmla="*/ 1257 h 10000"/>
              <a:gd name="connsiteX2" fmla="*/ 0 w 10000"/>
              <a:gd name="connsiteY2" fmla="*/ 7729 h 10000"/>
              <a:gd name="connsiteX3" fmla="*/ 0 w 10000"/>
              <a:gd name="connsiteY3" fmla="*/ 10000 h 10000"/>
              <a:gd name="connsiteX4" fmla="*/ 10000 w 10000"/>
              <a:gd name="connsiteY4" fmla="*/ 4997 h 10000"/>
              <a:gd name="connsiteX5" fmla="*/ 9990 w 10000"/>
              <a:gd name="connsiteY5" fmla="*/ 7729 h 10000"/>
              <a:gd name="connsiteX6" fmla="*/ 9990 w 10000"/>
              <a:gd name="connsiteY6" fmla="*/ 1257 h 10000"/>
              <a:gd name="connsiteX7" fmla="*/ 9990 w 10000"/>
              <a:gd name="connsiteY7" fmla="*/ 0 h 10000"/>
              <a:gd name="connsiteX8" fmla="*/ 9990 w 10000"/>
              <a:gd name="connsiteY8" fmla="*/ 0 h 10000"/>
              <a:gd name="connsiteX9" fmla="*/ 9534 w 10000"/>
              <a:gd name="connsiteY9" fmla="*/ 132 h 10000"/>
              <a:gd name="connsiteX10" fmla="*/ 9084 w 10000"/>
              <a:gd name="connsiteY10" fmla="*/ 249 h 10000"/>
              <a:gd name="connsiteX11" fmla="*/ 8628 w 10000"/>
              <a:gd name="connsiteY11" fmla="*/ 349 h 10000"/>
              <a:gd name="connsiteX12" fmla="*/ 8177 w 10000"/>
              <a:gd name="connsiteY12" fmla="*/ 442 h 10000"/>
              <a:gd name="connsiteX13" fmla="*/ 7726 w 10000"/>
              <a:gd name="connsiteY13" fmla="*/ 513 h 10000"/>
              <a:gd name="connsiteX14" fmla="*/ 7279 w 10000"/>
              <a:gd name="connsiteY14" fmla="*/ 567 h 10000"/>
              <a:gd name="connsiteX15" fmla="*/ 6832 w 10000"/>
              <a:gd name="connsiteY15" fmla="*/ 613 h 10000"/>
              <a:gd name="connsiteX16" fmla="*/ 6393 w 10000"/>
              <a:gd name="connsiteY16" fmla="*/ 644 h 10000"/>
              <a:gd name="connsiteX17" fmla="*/ 5962 w 10000"/>
              <a:gd name="connsiteY17" fmla="*/ 667 h 10000"/>
              <a:gd name="connsiteX18" fmla="*/ 5534 w 10000"/>
              <a:gd name="connsiteY18" fmla="*/ 675 h 10000"/>
              <a:gd name="connsiteX19" fmla="*/ 5120 w 10000"/>
              <a:gd name="connsiteY19" fmla="*/ 675 h 10000"/>
              <a:gd name="connsiteX20" fmla="*/ 4709 w 10000"/>
              <a:gd name="connsiteY20" fmla="*/ 675 h 10000"/>
              <a:gd name="connsiteX21" fmla="*/ 4311 w 10000"/>
              <a:gd name="connsiteY21" fmla="*/ 660 h 10000"/>
              <a:gd name="connsiteX22" fmla="*/ 3923 w 10000"/>
              <a:gd name="connsiteY22" fmla="*/ 636 h 10000"/>
              <a:gd name="connsiteX23" fmla="*/ 3548 w 10000"/>
              <a:gd name="connsiteY23" fmla="*/ 605 h 10000"/>
              <a:gd name="connsiteX24" fmla="*/ 3187 w 10000"/>
              <a:gd name="connsiteY24" fmla="*/ 574 h 10000"/>
              <a:gd name="connsiteX25" fmla="*/ 2840 w 10000"/>
              <a:gd name="connsiteY25" fmla="*/ 535 h 10000"/>
              <a:gd name="connsiteX26" fmla="*/ 2505 w 10000"/>
              <a:gd name="connsiteY26" fmla="*/ 497 h 10000"/>
              <a:gd name="connsiteX27" fmla="*/ 2192 w 10000"/>
              <a:gd name="connsiteY27" fmla="*/ 451 h 10000"/>
              <a:gd name="connsiteX28" fmla="*/ 1889 w 10000"/>
              <a:gd name="connsiteY28" fmla="*/ 404 h 10000"/>
              <a:gd name="connsiteX29" fmla="*/ 1346 w 10000"/>
              <a:gd name="connsiteY29" fmla="*/ 302 h 10000"/>
              <a:gd name="connsiteX30" fmla="*/ 882 w 10000"/>
              <a:gd name="connsiteY30" fmla="*/ 209 h 10000"/>
              <a:gd name="connsiteX31" fmla="*/ 511 w 10000"/>
              <a:gd name="connsiteY31" fmla="*/ 132 h 10000"/>
              <a:gd name="connsiteX32" fmla="*/ 234 w 10000"/>
              <a:gd name="connsiteY32" fmla="*/ 62 h 10000"/>
              <a:gd name="connsiteX33" fmla="*/ 0 w 10000"/>
              <a:gd name="connsiteY33" fmla="*/ 0 h 10000"/>
              <a:gd name="connsiteX34" fmla="*/ 0 w 10000"/>
              <a:gd name="connsiteY34" fmla="*/ 0 h 10000"/>
              <a:gd name="connsiteX0" fmla="*/ 0 w 10000"/>
              <a:gd name="connsiteY0" fmla="*/ 0 h 7818"/>
              <a:gd name="connsiteX1" fmla="*/ 0 w 10000"/>
              <a:gd name="connsiteY1" fmla="*/ 1257 h 7818"/>
              <a:gd name="connsiteX2" fmla="*/ 0 w 10000"/>
              <a:gd name="connsiteY2" fmla="*/ 7729 h 7818"/>
              <a:gd name="connsiteX3" fmla="*/ 0 w 10000"/>
              <a:gd name="connsiteY3" fmla="*/ 5016 h 7818"/>
              <a:gd name="connsiteX4" fmla="*/ 10000 w 10000"/>
              <a:gd name="connsiteY4" fmla="*/ 4997 h 7818"/>
              <a:gd name="connsiteX5" fmla="*/ 9990 w 10000"/>
              <a:gd name="connsiteY5" fmla="*/ 7729 h 7818"/>
              <a:gd name="connsiteX6" fmla="*/ 9990 w 10000"/>
              <a:gd name="connsiteY6" fmla="*/ 1257 h 7818"/>
              <a:gd name="connsiteX7" fmla="*/ 9990 w 10000"/>
              <a:gd name="connsiteY7" fmla="*/ 0 h 7818"/>
              <a:gd name="connsiteX8" fmla="*/ 9990 w 10000"/>
              <a:gd name="connsiteY8" fmla="*/ 0 h 7818"/>
              <a:gd name="connsiteX9" fmla="*/ 9534 w 10000"/>
              <a:gd name="connsiteY9" fmla="*/ 132 h 7818"/>
              <a:gd name="connsiteX10" fmla="*/ 9084 w 10000"/>
              <a:gd name="connsiteY10" fmla="*/ 249 h 7818"/>
              <a:gd name="connsiteX11" fmla="*/ 8628 w 10000"/>
              <a:gd name="connsiteY11" fmla="*/ 349 h 7818"/>
              <a:gd name="connsiteX12" fmla="*/ 8177 w 10000"/>
              <a:gd name="connsiteY12" fmla="*/ 442 h 7818"/>
              <a:gd name="connsiteX13" fmla="*/ 7726 w 10000"/>
              <a:gd name="connsiteY13" fmla="*/ 513 h 7818"/>
              <a:gd name="connsiteX14" fmla="*/ 7279 w 10000"/>
              <a:gd name="connsiteY14" fmla="*/ 567 h 7818"/>
              <a:gd name="connsiteX15" fmla="*/ 6832 w 10000"/>
              <a:gd name="connsiteY15" fmla="*/ 613 h 7818"/>
              <a:gd name="connsiteX16" fmla="*/ 6393 w 10000"/>
              <a:gd name="connsiteY16" fmla="*/ 644 h 7818"/>
              <a:gd name="connsiteX17" fmla="*/ 5962 w 10000"/>
              <a:gd name="connsiteY17" fmla="*/ 667 h 7818"/>
              <a:gd name="connsiteX18" fmla="*/ 5534 w 10000"/>
              <a:gd name="connsiteY18" fmla="*/ 675 h 7818"/>
              <a:gd name="connsiteX19" fmla="*/ 5120 w 10000"/>
              <a:gd name="connsiteY19" fmla="*/ 675 h 7818"/>
              <a:gd name="connsiteX20" fmla="*/ 4709 w 10000"/>
              <a:gd name="connsiteY20" fmla="*/ 675 h 7818"/>
              <a:gd name="connsiteX21" fmla="*/ 4311 w 10000"/>
              <a:gd name="connsiteY21" fmla="*/ 660 h 7818"/>
              <a:gd name="connsiteX22" fmla="*/ 3923 w 10000"/>
              <a:gd name="connsiteY22" fmla="*/ 636 h 7818"/>
              <a:gd name="connsiteX23" fmla="*/ 3548 w 10000"/>
              <a:gd name="connsiteY23" fmla="*/ 605 h 7818"/>
              <a:gd name="connsiteX24" fmla="*/ 3187 w 10000"/>
              <a:gd name="connsiteY24" fmla="*/ 574 h 7818"/>
              <a:gd name="connsiteX25" fmla="*/ 2840 w 10000"/>
              <a:gd name="connsiteY25" fmla="*/ 535 h 7818"/>
              <a:gd name="connsiteX26" fmla="*/ 2505 w 10000"/>
              <a:gd name="connsiteY26" fmla="*/ 497 h 7818"/>
              <a:gd name="connsiteX27" fmla="*/ 2192 w 10000"/>
              <a:gd name="connsiteY27" fmla="*/ 451 h 7818"/>
              <a:gd name="connsiteX28" fmla="*/ 1889 w 10000"/>
              <a:gd name="connsiteY28" fmla="*/ 404 h 7818"/>
              <a:gd name="connsiteX29" fmla="*/ 1346 w 10000"/>
              <a:gd name="connsiteY29" fmla="*/ 302 h 7818"/>
              <a:gd name="connsiteX30" fmla="*/ 882 w 10000"/>
              <a:gd name="connsiteY30" fmla="*/ 209 h 7818"/>
              <a:gd name="connsiteX31" fmla="*/ 511 w 10000"/>
              <a:gd name="connsiteY31" fmla="*/ 132 h 7818"/>
              <a:gd name="connsiteX32" fmla="*/ 234 w 10000"/>
              <a:gd name="connsiteY32" fmla="*/ 62 h 7818"/>
              <a:gd name="connsiteX33" fmla="*/ 0 w 10000"/>
              <a:gd name="connsiteY33" fmla="*/ 0 h 7818"/>
              <a:gd name="connsiteX34" fmla="*/ 0 w 10000"/>
              <a:gd name="connsiteY34" fmla="*/ 0 h 7818"/>
              <a:gd name="connsiteX0" fmla="*/ 0 w 10000"/>
              <a:gd name="connsiteY0" fmla="*/ 0 h 10000"/>
              <a:gd name="connsiteX1" fmla="*/ 0 w 10000"/>
              <a:gd name="connsiteY1" fmla="*/ 1608 h 10000"/>
              <a:gd name="connsiteX2" fmla="*/ 0 w 10000"/>
              <a:gd name="connsiteY2" fmla="*/ 6393 h 10000"/>
              <a:gd name="connsiteX3" fmla="*/ 0 w 10000"/>
              <a:gd name="connsiteY3" fmla="*/ 6416 h 10000"/>
              <a:gd name="connsiteX4" fmla="*/ 10000 w 10000"/>
              <a:gd name="connsiteY4" fmla="*/ 6392 h 10000"/>
              <a:gd name="connsiteX5" fmla="*/ 9990 w 10000"/>
              <a:gd name="connsiteY5" fmla="*/ 9886 h 10000"/>
              <a:gd name="connsiteX6" fmla="*/ 9990 w 10000"/>
              <a:gd name="connsiteY6" fmla="*/ 1608 h 10000"/>
              <a:gd name="connsiteX7" fmla="*/ 9990 w 10000"/>
              <a:gd name="connsiteY7" fmla="*/ 0 h 10000"/>
              <a:gd name="connsiteX8" fmla="*/ 9990 w 10000"/>
              <a:gd name="connsiteY8" fmla="*/ 0 h 10000"/>
              <a:gd name="connsiteX9" fmla="*/ 9534 w 10000"/>
              <a:gd name="connsiteY9" fmla="*/ 169 h 10000"/>
              <a:gd name="connsiteX10" fmla="*/ 9084 w 10000"/>
              <a:gd name="connsiteY10" fmla="*/ 318 h 10000"/>
              <a:gd name="connsiteX11" fmla="*/ 8628 w 10000"/>
              <a:gd name="connsiteY11" fmla="*/ 446 h 10000"/>
              <a:gd name="connsiteX12" fmla="*/ 8177 w 10000"/>
              <a:gd name="connsiteY12" fmla="*/ 565 h 10000"/>
              <a:gd name="connsiteX13" fmla="*/ 7726 w 10000"/>
              <a:gd name="connsiteY13" fmla="*/ 656 h 10000"/>
              <a:gd name="connsiteX14" fmla="*/ 7279 w 10000"/>
              <a:gd name="connsiteY14" fmla="*/ 725 h 10000"/>
              <a:gd name="connsiteX15" fmla="*/ 6832 w 10000"/>
              <a:gd name="connsiteY15" fmla="*/ 784 h 10000"/>
              <a:gd name="connsiteX16" fmla="*/ 6393 w 10000"/>
              <a:gd name="connsiteY16" fmla="*/ 824 h 10000"/>
              <a:gd name="connsiteX17" fmla="*/ 5962 w 10000"/>
              <a:gd name="connsiteY17" fmla="*/ 853 h 10000"/>
              <a:gd name="connsiteX18" fmla="*/ 5534 w 10000"/>
              <a:gd name="connsiteY18" fmla="*/ 863 h 10000"/>
              <a:gd name="connsiteX19" fmla="*/ 5120 w 10000"/>
              <a:gd name="connsiteY19" fmla="*/ 863 h 10000"/>
              <a:gd name="connsiteX20" fmla="*/ 4709 w 10000"/>
              <a:gd name="connsiteY20" fmla="*/ 863 h 10000"/>
              <a:gd name="connsiteX21" fmla="*/ 4311 w 10000"/>
              <a:gd name="connsiteY21" fmla="*/ 844 h 10000"/>
              <a:gd name="connsiteX22" fmla="*/ 3923 w 10000"/>
              <a:gd name="connsiteY22" fmla="*/ 814 h 10000"/>
              <a:gd name="connsiteX23" fmla="*/ 3548 w 10000"/>
              <a:gd name="connsiteY23" fmla="*/ 774 h 10000"/>
              <a:gd name="connsiteX24" fmla="*/ 3187 w 10000"/>
              <a:gd name="connsiteY24" fmla="*/ 734 h 10000"/>
              <a:gd name="connsiteX25" fmla="*/ 2840 w 10000"/>
              <a:gd name="connsiteY25" fmla="*/ 684 h 10000"/>
              <a:gd name="connsiteX26" fmla="*/ 2505 w 10000"/>
              <a:gd name="connsiteY26" fmla="*/ 636 h 10000"/>
              <a:gd name="connsiteX27" fmla="*/ 2192 w 10000"/>
              <a:gd name="connsiteY27" fmla="*/ 577 h 10000"/>
              <a:gd name="connsiteX28" fmla="*/ 1889 w 10000"/>
              <a:gd name="connsiteY28" fmla="*/ 517 h 10000"/>
              <a:gd name="connsiteX29" fmla="*/ 1346 w 10000"/>
              <a:gd name="connsiteY29" fmla="*/ 386 h 10000"/>
              <a:gd name="connsiteX30" fmla="*/ 882 w 10000"/>
              <a:gd name="connsiteY30" fmla="*/ 267 h 10000"/>
              <a:gd name="connsiteX31" fmla="*/ 511 w 10000"/>
              <a:gd name="connsiteY31" fmla="*/ 169 h 10000"/>
              <a:gd name="connsiteX32" fmla="*/ 234 w 10000"/>
              <a:gd name="connsiteY32" fmla="*/ 79 h 10000"/>
              <a:gd name="connsiteX33" fmla="*/ 0 w 10000"/>
              <a:gd name="connsiteY33" fmla="*/ 0 h 10000"/>
              <a:gd name="connsiteX34" fmla="*/ 0 w 10000"/>
              <a:gd name="connsiteY34" fmla="*/ 0 h 10000"/>
              <a:gd name="connsiteX0" fmla="*/ 0 w 10000"/>
              <a:gd name="connsiteY0" fmla="*/ 0 h 6669"/>
              <a:gd name="connsiteX1" fmla="*/ 0 w 10000"/>
              <a:gd name="connsiteY1" fmla="*/ 1608 h 6669"/>
              <a:gd name="connsiteX2" fmla="*/ 0 w 10000"/>
              <a:gd name="connsiteY2" fmla="*/ 6393 h 6669"/>
              <a:gd name="connsiteX3" fmla="*/ 0 w 10000"/>
              <a:gd name="connsiteY3" fmla="*/ 6416 h 6669"/>
              <a:gd name="connsiteX4" fmla="*/ 10000 w 10000"/>
              <a:gd name="connsiteY4" fmla="*/ 6392 h 6669"/>
              <a:gd name="connsiteX5" fmla="*/ 10000 w 10000"/>
              <a:gd name="connsiteY5" fmla="*/ 6393 h 6669"/>
              <a:gd name="connsiteX6" fmla="*/ 9990 w 10000"/>
              <a:gd name="connsiteY6" fmla="*/ 1608 h 6669"/>
              <a:gd name="connsiteX7" fmla="*/ 9990 w 10000"/>
              <a:gd name="connsiteY7" fmla="*/ 0 h 6669"/>
              <a:gd name="connsiteX8" fmla="*/ 9990 w 10000"/>
              <a:gd name="connsiteY8" fmla="*/ 0 h 6669"/>
              <a:gd name="connsiteX9" fmla="*/ 9534 w 10000"/>
              <a:gd name="connsiteY9" fmla="*/ 169 h 6669"/>
              <a:gd name="connsiteX10" fmla="*/ 9084 w 10000"/>
              <a:gd name="connsiteY10" fmla="*/ 318 h 6669"/>
              <a:gd name="connsiteX11" fmla="*/ 8628 w 10000"/>
              <a:gd name="connsiteY11" fmla="*/ 446 h 6669"/>
              <a:gd name="connsiteX12" fmla="*/ 8177 w 10000"/>
              <a:gd name="connsiteY12" fmla="*/ 565 h 6669"/>
              <a:gd name="connsiteX13" fmla="*/ 7726 w 10000"/>
              <a:gd name="connsiteY13" fmla="*/ 656 h 6669"/>
              <a:gd name="connsiteX14" fmla="*/ 7279 w 10000"/>
              <a:gd name="connsiteY14" fmla="*/ 725 h 6669"/>
              <a:gd name="connsiteX15" fmla="*/ 6832 w 10000"/>
              <a:gd name="connsiteY15" fmla="*/ 784 h 6669"/>
              <a:gd name="connsiteX16" fmla="*/ 6393 w 10000"/>
              <a:gd name="connsiteY16" fmla="*/ 824 h 6669"/>
              <a:gd name="connsiteX17" fmla="*/ 5962 w 10000"/>
              <a:gd name="connsiteY17" fmla="*/ 853 h 6669"/>
              <a:gd name="connsiteX18" fmla="*/ 5534 w 10000"/>
              <a:gd name="connsiteY18" fmla="*/ 863 h 6669"/>
              <a:gd name="connsiteX19" fmla="*/ 5120 w 10000"/>
              <a:gd name="connsiteY19" fmla="*/ 863 h 6669"/>
              <a:gd name="connsiteX20" fmla="*/ 4709 w 10000"/>
              <a:gd name="connsiteY20" fmla="*/ 863 h 6669"/>
              <a:gd name="connsiteX21" fmla="*/ 4311 w 10000"/>
              <a:gd name="connsiteY21" fmla="*/ 844 h 6669"/>
              <a:gd name="connsiteX22" fmla="*/ 3923 w 10000"/>
              <a:gd name="connsiteY22" fmla="*/ 814 h 6669"/>
              <a:gd name="connsiteX23" fmla="*/ 3548 w 10000"/>
              <a:gd name="connsiteY23" fmla="*/ 774 h 6669"/>
              <a:gd name="connsiteX24" fmla="*/ 3187 w 10000"/>
              <a:gd name="connsiteY24" fmla="*/ 734 h 6669"/>
              <a:gd name="connsiteX25" fmla="*/ 2840 w 10000"/>
              <a:gd name="connsiteY25" fmla="*/ 684 h 6669"/>
              <a:gd name="connsiteX26" fmla="*/ 2505 w 10000"/>
              <a:gd name="connsiteY26" fmla="*/ 636 h 6669"/>
              <a:gd name="connsiteX27" fmla="*/ 2192 w 10000"/>
              <a:gd name="connsiteY27" fmla="*/ 577 h 6669"/>
              <a:gd name="connsiteX28" fmla="*/ 1889 w 10000"/>
              <a:gd name="connsiteY28" fmla="*/ 517 h 6669"/>
              <a:gd name="connsiteX29" fmla="*/ 1346 w 10000"/>
              <a:gd name="connsiteY29" fmla="*/ 386 h 6669"/>
              <a:gd name="connsiteX30" fmla="*/ 882 w 10000"/>
              <a:gd name="connsiteY30" fmla="*/ 267 h 6669"/>
              <a:gd name="connsiteX31" fmla="*/ 511 w 10000"/>
              <a:gd name="connsiteY31" fmla="*/ 169 h 6669"/>
              <a:gd name="connsiteX32" fmla="*/ 234 w 10000"/>
              <a:gd name="connsiteY32" fmla="*/ 79 h 6669"/>
              <a:gd name="connsiteX33" fmla="*/ 0 w 10000"/>
              <a:gd name="connsiteY33" fmla="*/ 0 h 6669"/>
              <a:gd name="connsiteX34" fmla="*/ 0 w 10000"/>
              <a:gd name="connsiteY34" fmla="*/ 0 h 6669"/>
              <a:gd name="connsiteX0" fmla="*/ 0 w 10000"/>
              <a:gd name="connsiteY0" fmla="*/ 0 h 9621"/>
              <a:gd name="connsiteX1" fmla="*/ 0 w 10000"/>
              <a:gd name="connsiteY1" fmla="*/ 2411 h 9621"/>
              <a:gd name="connsiteX2" fmla="*/ 0 w 10000"/>
              <a:gd name="connsiteY2" fmla="*/ 9586 h 9621"/>
              <a:gd name="connsiteX3" fmla="*/ 0 w 10000"/>
              <a:gd name="connsiteY3" fmla="*/ 9621 h 9621"/>
              <a:gd name="connsiteX4" fmla="*/ 10000 w 10000"/>
              <a:gd name="connsiteY4" fmla="*/ 9585 h 9621"/>
              <a:gd name="connsiteX5" fmla="*/ 10000 w 10000"/>
              <a:gd name="connsiteY5" fmla="*/ 9586 h 9621"/>
              <a:gd name="connsiteX6" fmla="*/ 9990 w 10000"/>
              <a:gd name="connsiteY6" fmla="*/ 2411 h 9621"/>
              <a:gd name="connsiteX7" fmla="*/ 9990 w 10000"/>
              <a:gd name="connsiteY7" fmla="*/ 0 h 9621"/>
              <a:gd name="connsiteX8" fmla="*/ 9990 w 10000"/>
              <a:gd name="connsiteY8" fmla="*/ 0 h 9621"/>
              <a:gd name="connsiteX9" fmla="*/ 9534 w 10000"/>
              <a:gd name="connsiteY9" fmla="*/ 253 h 9621"/>
              <a:gd name="connsiteX10" fmla="*/ 9084 w 10000"/>
              <a:gd name="connsiteY10" fmla="*/ 477 h 9621"/>
              <a:gd name="connsiteX11" fmla="*/ 8628 w 10000"/>
              <a:gd name="connsiteY11" fmla="*/ 669 h 9621"/>
              <a:gd name="connsiteX12" fmla="*/ 8177 w 10000"/>
              <a:gd name="connsiteY12" fmla="*/ 847 h 9621"/>
              <a:gd name="connsiteX13" fmla="*/ 7726 w 10000"/>
              <a:gd name="connsiteY13" fmla="*/ 984 h 9621"/>
              <a:gd name="connsiteX14" fmla="*/ 7279 w 10000"/>
              <a:gd name="connsiteY14" fmla="*/ 1087 h 9621"/>
              <a:gd name="connsiteX15" fmla="*/ 6832 w 10000"/>
              <a:gd name="connsiteY15" fmla="*/ 1176 h 9621"/>
              <a:gd name="connsiteX16" fmla="*/ 6393 w 10000"/>
              <a:gd name="connsiteY16" fmla="*/ 1236 h 9621"/>
              <a:gd name="connsiteX17" fmla="*/ 5962 w 10000"/>
              <a:gd name="connsiteY17" fmla="*/ 1279 h 9621"/>
              <a:gd name="connsiteX18" fmla="*/ 5534 w 10000"/>
              <a:gd name="connsiteY18" fmla="*/ 1294 h 9621"/>
              <a:gd name="connsiteX19" fmla="*/ 5120 w 10000"/>
              <a:gd name="connsiteY19" fmla="*/ 1294 h 9621"/>
              <a:gd name="connsiteX20" fmla="*/ 4709 w 10000"/>
              <a:gd name="connsiteY20" fmla="*/ 1294 h 9621"/>
              <a:gd name="connsiteX21" fmla="*/ 4311 w 10000"/>
              <a:gd name="connsiteY21" fmla="*/ 1266 h 9621"/>
              <a:gd name="connsiteX22" fmla="*/ 3923 w 10000"/>
              <a:gd name="connsiteY22" fmla="*/ 1221 h 9621"/>
              <a:gd name="connsiteX23" fmla="*/ 3548 w 10000"/>
              <a:gd name="connsiteY23" fmla="*/ 1161 h 9621"/>
              <a:gd name="connsiteX24" fmla="*/ 3187 w 10000"/>
              <a:gd name="connsiteY24" fmla="*/ 1101 h 9621"/>
              <a:gd name="connsiteX25" fmla="*/ 2840 w 10000"/>
              <a:gd name="connsiteY25" fmla="*/ 1026 h 9621"/>
              <a:gd name="connsiteX26" fmla="*/ 2505 w 10000"/>
              <a:gd name="connsiteY26" fmla="*/ 954 h 9621"/>
              <a:gd name="connsiteX27" fmla="*/ 2192 w 10000"/>
              <a:gd name="connsiteY27" fmla="*/ 865 h 9621"/>
              <a:gd name="connsiteX28" fmla="*/ 1889 w 10000"/>
              <a:gd name="connsiteY28" fmla="*/ 775 h 9621"/>
              <a:gd name="connsiteX29" fmla="*/ 1346 w 10000"/>
              <a:gd name="connsiteY29" fmla="*/ 579 h 9621"/>
              <a:gd name="connsiteX30" fmla="*/ 882 w 10000"/>
              <a:gd name="connsiteY30" fmla="*/ 400 h 9621"/>
              <a:gd name="connsiteX31" fmla="*/ 511 w 10000"/>
              <a:gd name="connsiteY31" fmla="*/ 253 h 9621"/>
              <a:gd name="connsiteX32" fmla="*/ 234 w 10000"/>
              <a:gd name="connsiteY32" fmla="*/ 118 h 9621"/>
              <a:gd name="connsiteX33" fmla="*/ 0 w 10000"/>
              <a:gd name="connsiteY33" fmla="*/ 0 h 9621"/>
              <a:gd name="connsiteX34" fmla="*/ 0 w 10000"/>
              <a:gd name="connsiteY34" fmla="*/ 0 h 96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10000" h="9621">
                <a:moveTo>
                  <a:pt x="0" y="0"/>
                </a:moveTo>
                <a:lnTo>
                  <a:pt x="0" y="2411"/>
                </a:lnTo>
                <a:lnTo>
                  <a:pt x="0" y="9586"/>
                </a:lnTo>
                <a:lnTo>
                  <a:pt x="0" y="9621"/>
                </a:lnTo>
                <a:lnTo>
                  <a:pt x="10000" y="9585"/>
                </a:lnTo>
                <a:cubicBezTo>
                  <a:pt x="9997" y="8144"/>
                  <a:pt x="10003" y="9571"/>
                  <a:pt x="10000" y="9586"/>
                </a:cubicBezTo>
                <a:cubicBezTo>
                  <a:pt x="9997" y="7194"/>
                  <a:pt x="9993" y="4803"/>
                  <a:pt x="9990" y="2411"/>
                </a:cubicBezTo>
                <a:lnTo>
                  <a:pt x="9990" y="0"/>
                </a:lnTo>
                <a:lnTo>
                  <a:pt x="9990" y="0"/>
                </a:lnTo>
                <a:lnTo>
                  <a:pt x="9534" y="253"/>
                </a:lnTo>
                <a:lnTo>
                  <a:pt x="9084" y="477"/>
                </a:lnTo>
                <a:lnTo>
                  <a:pt x="8628" y="669"/>
                </a:lnTo>
                <a:lnTo>
                  <a:pt x="8177" y="847"/>
                </a:lnTo>
                <a:lnTo>
                  <a:pt x="7726" y="984"/>
                </a:lnTo>
                <a:lnTo>
                  <a:pt x="7279" y="1087"/>
                </a:lnTo>
                <a:lnTo>
                  <a:pt x="6832" y="1176"/>
                </a:lnTo>
                <a:lnTo>
                  <a:pt x="6393" y="1236"/>
                </a:lnTo>
                <a:lnTo>
                  <a:pt x="5962" y="1279"/>
                </a:lnTo>
                <a:lnTo>
                  <a:pt x="5534" y="1294"/>
                </a:lnTo>
                <a:lnTo>
                  <a:pt x="5120" y="1294"/>
                </a:lnTo>
                <a:lnTo>
                  <a:pt x="4709" y="1294"/>
                </a:lnTo>
                <a:lnTo>
                  <a:pt x="4311" y="1266"/>
                </a:lnTo>
                <a:lnTo>
                  <a:pt x="3923" y="1221"/>
                </a:lnTo>
                <a:lnTo>
                  <a:pt x="3548" y="1161"/>
                </a:lnTo>
                <a:lnTo>
                  <a:pt x="3187" y="1101"/>
                </a:lnTo>
                <a:lnTo>
                  <a:pt x="2840" y="1026"/>
                </a:lnTo>
                <a:lnTo>
                  <a:pt x="2505" y="954"/>
                </a:lnTo>
                <a:lnTo>
                  <a:pt x="2192" y="865"/>
                </a:lnTo>
                <a:lnTo>
                  <a:pt x="1889" y="775"/>
                </a:lnTo>
                <a:lnTo>
                  <a:pt x="1346" y="579"/>
                </a:lnTo>
                <a:lnTo>
                  <a:pt x="882" y="400"/>
                </a:lnTo>
                <a:lnTo>
                  <a:pt x="511" y="253"/>
                </a:lnTo>
                <a:lnTo>
                  <a:pt x="234" y="118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4712" y="923544"/>
            <a:ext cx="6163056" cy="2889504"/>
          </a:xfrm>
        </p:spPr>
        <p:txBody>
          <a:bodyPr anchor="ctr"/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03/12/1434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2"/>
          </p:nvPr>
        </p:nvSpPr>
        <p:spPr>
          <a:xfrm>
            <a:off x="944772" y="5014260"/>
            <a:ext cx="6343673" cy="1010619"/>
          </a:xfrm>
        </p:spPr>
        <p:txBody>
          <a:bodyPr anchor="t">
            <a:normAutofit/>
          </a:bodyPr>
          <a:lstStyle>
            <a:lvl1pPr marL="0" indent="0">
              <a:buNone/>
              <a:defRPr lang="en-US" sz="1800" b="0" i="0" kern="12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+mn-ea"/>
                <a:cs typeface="Helvetica Ligh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9" name="Freeform 5"/>
          <p:cNvSpPr>
            <a:spLocks/>
          </p:cNvSpPr>
          <p:nvPr/>
        </p:nvSpPr>
        <p:spPr bwMode="auto">
          <a:xfrm rot="21010068">
            <a:off x="6359946" y="4307297"/>
            <a:ext cx="2377690" cy="317748"/>
          </a:xfrm>
          <a:custGeom>
            <a:avLst/>
            <a:gdLst>
              <a:gd name="T0" fmla="*/ 0 w 7104"/>
              <a:gd name="T1" fmla="*/ 0 h 2856"/>
              <a:gd name="T2" fmla="*/ 0 w 7104"/>
              <a:gd name="T3" fmla="*/ 2856 h 2856"/>
              <a:gd name="T4" fmla="*/ 7104 w 7104"/>
              <a:gd name="T5" fmla="*/ 2856 h 2856"/>
              <a:gd name="T6" fmla="*/ 7104 w 7104"/>
              <a:gd name="T7" fmla="*/ 1 h 2856"/>
              <a:gd name="T8" fmla="*/ 7104 w 7104"/>
              <a:gd name="T9" fmla="*/ 1 h 2856"/>
              <a:gd name="T10" fmla="*/ 6943 w 7104"/>
              <a:gd name="T11" fmla="*/ 26 h 2856"/>
              <a:gd name="T12" fmla="*/ 6782 w 7104"/>
              <a:gd name="T13" fmla="*/ 50 h 2856"/>
              <a:gd name="T14" fmla="*/ 6621 w 7104"/>
              <a:gd name="T15" fmla="*/ 73 h 2856"/>
              <a:gd name="T16" fmla="*/ 6459 w 7104"/>
              <a:gd name="T17" fmla="*/ 93 h 2856"/>
              <a:gd name="T18" fmla="*/ 6298 w 7104"/>
              <a:gd name="T19" fmla="*/ 113 h 2856"/>
              <a:gd name="T20" fmla="*/ 6136 w 7104"/>
              <a:gd name="T21" fmla="*/ 132 h 2856"/>
              <a:gd name="T22" fmla="*/ 5976 w 7104"/>
              <a:gd name="T23" fmla="*/ 148 h 2856"/>
              <a:gd name="T24" fmla="*/ 5814 w 7104"/>
              <a:gd name="T25" fmla="*/ 163 h 2856"/>
              <a:gd name="T26" fmla="*/ 5653 w 7104"/>
              <a:gd name="T27" fmla="*/ 177 h 2856"/>
              <a:gd name="T28" fmla="*/ 5494 w 7104"/>
              <a:gd name="T29" fmla="*/ 189 h 2856"/>
              <a:gd name="T30" fmla="*/ 5334 w 7104"/>
              <a:gd name="T31" fmla="*/ 201 h 2856"/>
              <a:gd name="T32" fmla="*/ 5175 w 7104"/>
              <a:gd name="T33" fmla="*/ 211 h 2856"/>
              <a:gd name="T34" fmla="*/ 5017 w 7104"/>
              <a:gd name="T35" fmla="*/ 219 h 2856"/>
              <a:gd name="T36" fmla="*/ 4859 w 7104"/>
              <a:gd name="T37" fmla="*/ 227 h 2856"/>
              <a:gd name="T38" fmla="*/ 4703 w 7104"/>
              <a:gd name="T39" fmla="*/ 234 h 2856"/>
              <a:gd name="T40" fmla="*/ 4548 w 7104"/>
              <a:gd name="T41" fmla="*/ 239 h 2856"/>
              <a:gd name="T42" fmla="*/ 4393 w 7104"/>
              <a:gd name="T43" fmla="*/ 243 h 2856"/>
              <a:gd name="T44" fmla="*/ 4240 w 7104"/>
              <a:gd name="T45" fmla="*/ 247 h 2856"/>
              <a:gd name="T46" fmla="*/ 4088 w 7104"/>
              <a:gd name="T47" fmla="*/ 249 h 2856"/>
              <a:gd name="T48" fmla="*/ 3937 w 7104"/>
              <a:gd name="T49" fmla="*/ 251 h 2856"/>
              <a:gd name="T50" fmla="*/ 3788 w 7104"/>
              <a:gd name="T51" fmla="*/ 252 h 2856"/>
              <a:gd name="T52" fmla="*/ 3640 w 7104"/>
              <a:gd name="T53" fmla="*/ 251 h 2856"/>
              <a:gd name="T54" fmla="*/ 3494 w 7104"/>
              <a:gd name="T55" fmla="*/ 251 h 2856"/>
              <a:gd name="T56" fmla="*/ 3349 w 7104"/>
              <a:gd name="T57" fmla="*/ 249 h 2856"/>
              <a:gd name="T58" fmla="*/ 3207 w 7104"/>
              <a:gd name="T59" fmla="*/ 246 h 2856"/>
              <a:gd name="T60" fmla="*/ 3066 w 7104"/>
              <a:gd name="T61" fmla="*/ 243 h 2856"/>
              <a:gd name="T62" fmla="*/ 2928 w 7104"/>
              <a:gd name="T63" fmla="*/ 240 h 2856"/>
              <a:gd name="T64" fmla="*/ 2791 w 7104"/>
              <a:gd name="T65" fmla="*/ 235 h 2856"/>
              <a:gd name="T66" fmla="*/ 2656 w 7104"/>
              <a:gd name="T67" fmla="*/ 230 h 2856"/>
              <a:gd name="T68" fmla="*/ 2524 w 7104"/>
              <a:gd name="T69" fmla="*/ 225 h 2856"/>
              <a:gd name="T70" fmla="*/ 2266 w 7104"/>
              <a:gd name="T71" fmla="*/ 212 h 2856"/>
              <a:gd name="T72" fmla="*/ 2019 w 7104"/>
              <a:gd name="T73" fmla="*/ 198 h 2856"/>
              <a:gd name="T74" fmla="*/ 1782 w 7104"/>
              <a:gd name="T75" fmla="*/ 183 h 2856"/>
              <a:gd name="T76" fmla="*/ 1557 w 7104"/>
              <a:gd name="T77" fmla="*/ 167 h 2856"/>
              <a:gd name="T78" fmla="*/ 1343 w 7104"/>
              <a:gd name="T79" fmla="*/ 150 h 2856"/>
              <a:gd name="T80" fmla="*/ 1144 w 7104"/>
              <a:gd name="T81" fmla="*/ 132 h 2856"/>
              <a:gd name="T82" fmla="*/ 957 w 7104"/>
              <a:gd name="T83" fmla="*/ 114 h 2856"/>
              <a:gd name="T84" fmla="*/ 785 w 7104"/>
              <a:gd name="T85" fmla="*/ 96 h 2856"/>
              <a:gd name="T86" fmla="*/ 627 w 7104"/>
              <a:gd name="T87" fmla="*/ 79 h 2856"/>
              <a:gd name="T88" fmla="*/ 487 w 7104"/>
              <a:gd name="T89" fmla="*/ 63 h 2856"/>
              <a:gd name="T90" fmla="*/ 361 w 7104"/>
              <a:gd name="T91" fmla="*/ 48 h 2856"/>
              <a:gd name="T92" fmla="*/ 254 w 7104"/>
              <a:gd name="T93" fmla="*/ 35 h 2856"/>
              <a:gd name="T94" fmla="*/ 165 w 7104"/>
              <a:gd name="T95" fmla="*/ 23 h 2856"/>
              <a:gd name="T96" fmla="*/ 42 w 7104"/>
              <a:gd name="T97" fmla="*/ 6 h 2856"/>
              <a:gd name="T98" fmla="*/ 0 w 7104"/>
              <a:gd name="T99" fmla="*/ 0 h 2856"/>
              <a:gd name="T100" fmla="*/ 0 w 7104"/>
              <a:gd name="T101" fmla="*/ 0 h 2856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508 w 10000"/>
              <a:gd name="connsiteY36" fmla="*/ 641 h 10000"/>
              <a:gd name="connsiteX37" fmla="*/ 2192 w 10000"/>
              <a:gd name="connsiteY37" fmla="*/ 585 h 10000"/>
              <a:gd name="connsiteX38" fmla="*/ 1890 w 10000"/>
              <a:gd name="connsiteY38" fmla="*/ 525 h 10000"/>
              <a:gd name="connsiteX39" fmla="*/ 1610 w 10000"/>
              <a:gd name="connsiteY39" fmla="*/ 462 h 10000"/>
              <a:gd name="connsiteX40" fmla="*/ 1347 w 10000"/>
              <a:gd name="connsiteY40" fmla="*/ 399 h 10000"/>
              <a:gd name="connsiteX41" fmla="*/ 1105 w 10000"/>
              <a:gd name="connsiteY41" fmla="*/ 336 h 10000"/>
              <a:gd name="connsiteX42" fmla="*/ 883 w 10000"/>
              <a:gd name="connsiteY42" fmla="*/ 277 h 10000"/>
              <a:gd name="connsiteX43" fmla="*/ 686 w 10000"/>
              <a:gd name="connsiteY43" fmla="*/ 221 h 10000"/>
              <a:gd name="connsiteX44" fmla="*/ 508 w 10000"/>
              <a:gd name="connsiteY44" fmla="*/ 168 h 10000"/>
              <a:gd name="connsiteX45" fmla="*/ 358 w 10000"/>
              <a:gd name="connsiteY45" fmla="*/ 123 h 10000"/>
              <a:gd name="connsiteX46" fmla="*/ 232 w 10000"/>
              <a:gd name="connsiteY46" fmla="*/ 81 h 10000"/>
              <a:gd name="connsiteX47" fmla="*/ 59 w 10000"/>
              <a:gd name="connsiteY47" fmla="*/ 21 h 10000"/>
              <a:gd name="connsiteX48" fmla="*/ 0 w 10000"/>
              <a:gd name="connsiteY48" fmla="*/ 0 h 10000"/>
              <a:gd name="connsiteX49" fmla="*/ 0 w 10000"/>
              <a:gd name="connsiteY49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192 w 10000"/>
              <a:gd name="connsiteY36" fmla="*/ 585 h 10000"/>
              <a:gd name="connsiteX37" fmla="*/ 1890 w 10000"/>
              <a:gd name="connsiteY37" fmla="*/ 525 h 10000"/>
              <a:gd name="connsiteX38" fmla="*/ 1610 w 10000"/>
              <a:gd name="connsiteY38" fmla="*/ 462 h 10000"/>
              <a:gd name="connsiteX39" fmla="*/ 1347 w 10000"/>
              <a:gd name="connsiteY39" fmla="*/ 399 h 10000"/>
              <a:gd name="connsiteX40" fmla="*/ 1105 w 10000"/>
              <a:gd name="connsiteY40" fmla="*/ 336 h 10000"/>
              <a:gd name="connsiteX41" fmla="*/ 883 w 10000"/>
              <a:gd name="connsiteY41" fmla="*/ 277 h 10000"/>
              <a:gd name="connsiteX42" fmla="*/ 686 w 10000"/>
              <a:gd name="connsiteY42" fmla="*/ 221 h 10000"/>
              <a:gd name="connsiteX43" fmla="*/ 508 w 10000"/>
              <a:gd name="connsiteY43" fmla="*/ 168 h 10000"/>
              <a:gd name="connsiteX44" fmla="*/ 358 w 10000"/>
              <a:gd name="connsiteY44" fmla="*/ 123 h 10000"/>
              <a:gd name="connsiteX45" fmla="*/ 232 w 10000"/>
              <a:gd name="connsiteY45" fmla="*/ 81 h 10000"/>
              <a:gd name="connsiteX46" fmla="*/ 59 w 10000"/>
              <a:gd name="connsiteY46" fmla="*/ 21 h 10000"/>
              <a:gd name="connsiteX47" fmla="*/ 0 w 10000"/>
              <a:gd name="connsiteY47" fmla="*/ 0 h 10000"/>
              <a:gd name="connsiteX48" fmla="*/ 0 w 10000"/>
              <a:gd name="connsiteY48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890 w 10000"/>
              <a:gd name="connsiteY36" fmla="*/ 525 h 10000"/>
              <a:gd name="connsiteX37" fmla="*/ 1610 w 10000"/>
              <a:gd name="connsiteY37" fmla="*/ 462 h 10000"/>
              <a:gd name="connsiteX38" fmla="*/ 1347 w 10000"/>
              <a:gd name="connsiteY38" fmla="*/ 399 h 10000"/>
              <a:gd name="connsiteX39" fmla="*/ 1105 w 10000"/>
              <a:gd name="connsiteY39" fmla="*/ 336 h 10000"/>
              <a:gd name="connsiteX40" fmla="*/ 883 w 10000"/>
              <a:gd name="connsiteY40" fmla="*/ 277 h 10000"/>
              <a:gd name="connsiteX41" fmla="*/ 686 w 10000"/>
              <a:gd name="connsiteY41" fmla="*/ 221 h 10000"/>
              <a:gd name="connsiteX42" fmla="*/ 508 w 10000"/>
              <a:gd name="connsiteY42" fmla="*/ 168 h 10000"/>
              <a:gd name="connsiteX43" fmla="*/ 358 w 10000"/>
              <a:gd name="connsiteY43" fmla="*/ 123 h 10000"/>
              <a:gd name="connsiteX44" fmla="*/ 232 w 10000"/>
              <a:gd name="connsiteY44" fmla="*/ 81 h 10000"/>
              <a:gd name="connsiteX45" fmla="*/ 59 w 10000"/>
              <a:gd name="connsiteY45" fmla="*/ 21 h 10000"/>
              <a:gd name="connsiteX46" fmla="*/ 0 w 10000"/>
              <a:gd name="connsiteY46" fmla="*/ 0 h 10000"/>
              <a:gd name="connsiteX47" fmla="*/ 0 w 10000"/>
              <a:gd name="connsiteY47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610 w 10000"/>
              <a:gd name="connsiteY36" fmla="*/ 462 h 10000"/>
              <a:gd name="connsiteX37" fmla="*/ 1347 w 10000"/>
              <a:gd name="connsiteY37" fmla="*/ 399 h 10000"/>
              <a:gd name="connsiteX38" fmla="*/ 1105 w 10000"/>
              <a:gd name="connsiteY38" fmla="*/ 336 h 10000"/>
              <a:gd name="connsiteX39" fmla="*/ 883 w 10000"/>
              <a:gd name="connsiteY39" fmla="*/ 277 h 10000"/>
              <a:gd name="connsiteX40" fmla="*/ 686 w 10000"/>
              <a:gd name="connsiteY40" fmla="*/ 221 h 10000"/>
              <a:gd name="connsiteX41" fmla="*/ 508 w 10000"/>
              <a:gd name="connsiteY41" fmla="*/ 168 h 10000"/>
              <a:gd name="connsiteX42" fmla="*/ 358 w 10000"/>
              <a:gd name="connsiteY42" fmla="*/ 123 h 10000"/>
              <a:gd name="connsiteX43" fmla="*/ 232 w 10000"/>
              <a:gd name="connsiteY43" fmla="*/ 81 h 10000"/>
              <a:gd name="connsiteX44" fmla="*/ 59 w 10000"/>
              <a:gd name="connsiteY44" fmla="*/ 21 h 10000"/>
              <a:gd name="connsiteX45" fmla="*/ 0 w 10000"/>
              <a:gd name="connsiteY45" fmla="*/ 0 h 10000"/>
              <a:gd name="connsiteX46" fmla="*/ 0 w 10000"/>
              <a:gd name="connsiteY46" fmla="*/ 0 h 10000"/>
              <a:gd name="connsiteX0" fmla="*/ 0 w 10000"/>
              <a:gd name="connsiteY0" fmla="*/ 0 h 10000"/>
              <a:gd name="connsiteX1" fmla="*/ 10000 w 10000"/>
              <a:gd name="connsiteY1" fmla="*/ 10000 h 10000"/>
              <a:gd name="connsiteX2" fmla="*/ 10000 w 10000"/>
              <a:gd name="connsiteY2" fmla="*/ 4 h 10000"/>
              <a:gd name="connsiteX3" fmla="*/ 10000 w 10000"/>
              <a:gd name="connsiteY3" fmla="*/ 4 h 10000"/>
              <a:gd name="connsiteX4" fmla="*/ 9773 w 10000"/>
              <a:gd name="connsiteY4" fmla="*/ 91 h 10000"/>
              <a:gd name="connsiteX5" fmla="*/ 9547 w 10000"/>
              <a:gd name="connsiteY5" fmla="*/ 175 h 10000"/>
              <a:gd name="connsiteX6" fmla="*/ 9320 w 10000"/>
              <a:gd name="connsiteY6" fmla="*/ 256 h 10000"/>
              <a:gd name="connsiteX7" fmla="*/ 9092 w 10000"/>
              <a:gd name="connsiteY7" fmla="*/ 326 h 10000"/>
              <a:gd name="connsiteX8" fmla="*/ 8865 w 10000"/>
              <a:gd name="connsiteY8" fmla="*/ 396 h 10000"/>
              <a:gd name="connsiteX9" fmla="*/ 8637 w 10000"/>
              <a:gd name="connsiteY9" fmla="*/ 462 h 10000"/>
              <a:gd name="connsiteX10" fmla="*/ 8412 w 10000"/>
              <a:gd name="connsiteY10" fmla="*/ 518 h 10000"/>
              <a:gd name="connsiteX11" fmla="*/ 8184 w 10000"/>
              <a:gd name="connsiteY11" fmla="*/ 571 h 10000"/>
              <a:gd name="connsiteX12" fmla="*/ 7957 w 10000"/>
              <a:gd name="connsiteY12" fmla="*/ 620 h 10000"/>
              <a:gd name="connsiteX13" fmla="*/ 7734 w 10000"/>
              <a:gd name="connsiteY13" fmla="*/ 662 h 10000"/>
              <a:gd name="connsiteX14" fmla="*/ 7508 w 10000"/>
              <a:gd name="connsiteY14" fmla="*/ 704 h 10000"/>
              <a:gd name="connsiteX15" fmla="*/ 7285 w 10000"/>
              <a:gd name="connsiteY15" fmla="*/ 739 h 10000"/>
              <a:gd name="connsiteX16" fmla="*/ 7062 w 10000"/>
              <a:gd name="connsiteY16" fmla="*/ 767 h 10000"/>
              <a:gd name="connsiteX17" fmla="*/ 6840 w 10000"/>
              <a:gd name="connsiteY17" fmla="*/ 795 h 10000"/>
              <a:gd name="connsiteX18" fmla="*/ 6620 w 10000"/>
              <a:gd name="connsiteY18" fmla="*/ 819 h 10000"/>
              <a:gd name="connsiteX19" fmla="*/ 6402 w 10000"/>
              <a:gd name="connsiteY19" fmla="*/ 837 h 10000"/>
              <a:gd name="connsiteX20" fmla="*/ 6184 w 10000"/>
              <a:gd name="connsiteY20" fmla="*/ 851 h 10000"/>
              <a:gd name="connsiteX21" fmla="*/ 5968 w 10000"/>
              <a:gd name="connsiteY21" fmla="*/ 865 h 10000"/>
              <a:gd name="connsiteX22" fmla="*/ 5755 w 10000"/>
              <a:gd name="connsiteY22" fmla="*/ 872 h 10000"/>
              <a:gd name="connsiteX23" fmla="*/ 5542 w 10000"/>
              <a:gd name="connsiteY23" fmla="*/ 879 h 10000"/>
              <a:gd name="connsiteX24" fmla="*/ 5332 w 10000"/>
              <a:gd name="connsiteY24" fmla="*/ 882 h 10000"/>
              <a:gd name="connsiteX25" fmla="*/ 5124 w 10000"/>
              <a:gd name="connsiteY25" fmla="*/ 879 h 10000"/>
              <a:gd name="connsiteX26" fmla="*/ 4918 w 10000"/>
              <a:gd name="connsiteY26" fmla="*/ 879 h 10000"/>
              <a:gd name="connsiteX27" fmla="*/ 4714 w 10000"/>
              <a:gd name="connsiteY27" fmla="*/ 872 h 10000"/>
              <a:gd name="connsiteX28" fmla="*/ 4514 w 10000"/>
              <a:gd name="connsiteY28" fmla="*/ 861 h 10000"/>
              <a:gd name="connsiteX29" fmla="*/ 4316 w 10000"/>
              <a:gd name="connsiteY29" fmla="*/ 851 h 10000"/>
              <a:gd name="connsiteX30" fmla="*/ 4122 w 10000"/>
              <a:gd name="connsiteY30" fmla="*/ 840 h 10000"/>
              <a:gd name="connsiteX31" fmla="*/ 3929 w 10000"/>
              <a:gd name="connsiteY31" fmla="*/ 823 h 10000"/>
              <a:gd name="connsiteX32" fmla="*/ 3739 w 10000"/>
              <a:gd name="connsiteY32" fmla="*/ 805 h 10000"/>
              <a:gd name="connsiteX33" fmla="*/ 3553 w 10000"/>
              <a:gd name="connsiteY33" fmla="*/ 788 h 10000"/>
              <a:gd name="connsiteX34" fmla="*/ 3190 w 10000"/>
              <a:gd name="connsiteY34" fmla="*/ 742 h 10000"/>
              <a:gd name="connsiteX35" fmla="*/ 1610 w 10000"/>
              <a:gd name="connsiteY35" fmla="*/ 462 h 10000"/>
              <a:gd name="connsiteX36" fmla="*/ 1347 w 10000"/>
              <a:gd name="connsiteY36" fmla="*/ 399 h 10000"/>
              <a:gd name="connsiteX37" fmla="*/ 1105 w 10000"/>
              <a:gd name="connsiteY37" fmla="*/ 336 h 10000"/>
              <a:gd name="connsiteX38" fmla="*/ 883 w 10000"/>
              <a:gd name="connsiteY38" fmla="*/ 277 h 10000"/>
              <a:gd name="connsiteX39" fmla="*/ 686 w 10000"/>
              <a:gd name="connsiteY39" fmla="*/ 221 h 10000"/>
              <a:gd name="connsiteX40" fmla="*/ 508 w 10000"/>
              <a:gd name="connsiteY40" fmla="*/ 168 h 10000"/>
              <a:gd name="connsiteX41" fmla="*/ 358 w 10000"/>
              <a:gd name="connsiteY41" fmla="*/ 123 h 10000"/>
              <a:gd name="connsiteX42" fmla="*/ 232 w 10000"/>
              <a:gd name="connsiteY42" fmla="*/ 81 h 10000"/>
              <a:gd name="connsiteX43" fmla="*/ 59 w 10000"/>
              <a:gd name="connsiteY43" fmla="*/ 21 h 10000"/>
              <a:gd name="connsiteX44" fmla="*/ 0 w 10000"/>
              <a:gd name="connsiteY44" fmla="*/ 0 h 10000"/>
              <a:gd name="connsiteX45" fmla="*/ 0 w 10000"/>
              <a:gd name="connsiteY45" fmla="*/ 0 h 10000"/>
              <a:gd name="connsiteX0" fmla="*/ 0 w 10000"/>
              <a:gd name="connsiteY0" fmla="*/ 0 h 4282"/>
              <a:gd name="connsiteX1" fmla="*/ 9937 w 10000"/>
              <a:gd name="connsiteY1" fmla="*/ 4282 h 4282"/>
              <a:gd name="connsiteX2" fmla="*/ 10000 w 10000"/>
              <a:gd name="connsiteY2" fmla="*/ 4 h 4282"/>
              <a:gd name="connsiteX3" fmla="*/ 10000 w 10000"/>
              <a:gd name="connsiteY3" fmla="*/ 4 h 4282"/>
              <a:gd name="connsiteX4" fmla="*/ 9773 w 10000"/>
              <a:gd name="connsiteY4" fmla="*/ 91 h 4282"/>
              <a:gd name="connsiteX5" fmla="*/ 9547 w 10000"/>
              <a:gd name="connsiteY5" fmla="*/ 175 h 4282"/>
              <a:gd name="connsiteX6" fmla="*/ 9320 w 10000"/>
              <a:gd name="connsiteY6" fmla="*/ 256 h 4282"/>
              <a:gd name="connsiteX7" fmla="*/ 9092 w 10000"/>
              <a:gd name="connsiteY7" fmla="*/ 326 h 4282"/>
              <a:gd name="connsiteX8" fmla="*/ 8865 w 10000"/>
              <a:gd name="connsiteY8" fmla="*/ 396 h 4282"/>
              <a:gd name="connsiteX9" fmla="*/ 8637 w 10000"/>
              <a:gd name="connsiteY9" fmla="*/ 462 h 4282"/>
              <a:gd name="connsiteX10" fmla="*/ 8412 w 10000"/>
              <a:gd name="connsiteY10" fmla="*/ 518 h 4282"/>
              <a:gd name="connsiteX11" fmla="*/ 8184 w 10000"/>
              <a:gd name="connsiteY11" fmla="*/ 571 h 4282"/>
              <a:gd name="connsiteX12" fmla="*/ 7957 w 10000"/>
              <a:gd name="connsiteY12" fmla="*/ 620 h 4282"/>
              <a:gd name="connsiteX13" fmla="*/ 7734 w 10000"/>
              <a:gd name="connsiteY13" fmla="*/ 662 h 4282"/>
              <a:gd name="connsiteX14" fmla="*/ 7508 w 10000"/>
              <a:gd name="connsiteY14" fmla="*/ 704 h 4282"/>
              <a:gd name="connsiteX15" fmla="*/ 7285 w 10000"/>
              <a:gd name="connsiteY15" fmla="*/ 739 h 4282"/>
              <a:gd name="connsiteX16" fmla="*/ 7062 w 10000"/>
              <a:gd name="connsiteY16" fmla="*/ 767 h 4282"/>
              <a:gd name="connsiteX17" fmla="*/ 6840 w 10000"/>
              <a:gd name="connsiteY17" fmla="*/ 795 h 4282"/>
              <a:gd name="connsiteX18" fmla="*/ 6620 w 10000"/>
              <a:gd name="connsiteY18" fmla="*/ 819 h 4282"/>
              <a:gd name="connsiteX19" fmla="*/ 6402 w 10000"/>
              <a:gd name="connsiteY19" fmla="*/ 837 h 4282"/>
              <a:gd name="connsiteX20" fmla="*/ 6184 w 10000"/>
              <a:gd name="connsiteY20" fmla="*/ 851 h 4282"/>
              <a:gd name="connsiteX21" fmla="*/ 5968 w 10000"/>
              <a:gd name="connsiteY21" fmla="*/ 865 h 4282"/>
              <a:gd name="connsiteX22" fmla="*/ 5755 w 10000"/>
              <a:gd name="connsiteY22" fmla="*/ 872 h 4282"/>
              <a:gd name="connsiteX23" fmla="*/ 5542 w 10000"/>
              <a:gd name="connsiteY23" fmla="*/ 879 h 4282"/>
              <a:gd name="connsiteX24" fmla="*/ 5332 w 10000"/>
              <a:gd name="connsiteY24" fmla="*/ 882 h 4282"/>
              <a:gd name="connsiteX25" fmla="*/ 5124 w 10000"/>
              <a:gd name="connsiteY25" fmla="*/ 879 h 4282"/>
              <a:gd name="connsiteX26" fmla="*/ 4918 w 10000"/>
              <a:gd name="connsiteY26" fmla="*/ 879 h 4282"/>
              <a:gd name="connsiteX27" fmla="*/ 4714 w 10000"/>
              <a:gd name="connsiteY27" fmla="*/ 872 h 4282"/>
              <a:gd name="connsiteX28" fmla="*/ 4514 w 10000"/>
              <a:gd name="connsiteY28" fmla="*/ 861 h 4282"/>
              <a:gd name="connsiteX29" fmla="*/ 4316 w 10000"/>
              <a:gd name="connsiteY29" fmla="*/ 851 h 4282"/>
              <a:gd name="connsiteX30" fmla="*/ 4122 w 10000"/>
              <a:gd name="connsiteY30" fmla="*/ 840 h 4282"/>
              <a:gd name="connsiteX31" fmla="*/ 3929 w 10000"/>
              <a:gd name="connsiteY31" fmla="*/ 823 h 4282"/>
              <a:gd name="connsiteX32" fmla="*/ 3739 w 10000"/>
              <a:gd name="connsiteY32" fmla="*/ 805 h 4282"/>
              <a:gd name="connsiteX33" fmla="*/ 3553 w 10000"/>
              <a:gd name="connsiteY33" fmla="*/ 788 h 4282"/>
              <a:gd name="connsiteX34" fmla="*/ 3190 w 10000"/>
              <a:gd name="connsiteY34" fmla="*/ 742 h 4282"/>
              <a:gd name="connsiteX35" fmla="*/ 1610 w 10000"/>
              <a:gd name="connsiteY35" fmla="*/ 462 h 4282"/>
              <a:gd name="connsiteX36" fmla="*/ 1347 w 10000"/>
              <a:gd name="connsiteY36" fmla="*/ 399 h 4282"/>
              <a:gd name="connsiteX37" fmla="*/ 1105 w 10000"/>
              <a:gd name="connsiteY37" fmla="*/ 336 h 4282"/>
              <a:gd name="connsiteX38" fmla="*/ 883 w 10000"/>
              <a:gd name="connsiteY38" fmla="*/ 277 h 4282"/>
              <a:gd name="connsiteX39" fmla="*/ 686 w 10000"/>
              <a:gd name="connsiteY39" fmla="*/ 221 h 4282"/>
              <a:gd name="connsiteX40" fmla="*/ 508 w 10000"/>
              <a:gd name="connsiteY40" fmla="*/ 168 h 4282"/>
              <a:gd name="connsiteX41" fmla="*/ 358 w 10000"/>
              <a:gd name="connsiteY41" fmla="*/ 123 h 4282"/>
              <a:gd name="connsiteX42" fmla="*/ 232 w 10000"/>
              <a:gd name="connsiteY42" fmla="*/ 81 h 4282"/>
              <a:gd name="connsiteX43" fmla="*/ 59 w 10000"/>
              <a:gd name="connsiteY43" fmla="*/ 21 h 4282"/>
              <a:gd name="connsiteX44" fmla="*/ 0 w 10000"/>
              <a:gd name="connsiteY44" fmla="*/ 0 h 4282"/>
              <a:gd name="connsiteX45" fmla="*/ 0 w 10000"/>
              <a:gd name="connsiteY45" fmla="*/ 0 h 4282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347 w 10000"/>
              <a:gd name="connsiteY35" fmla="*/ 932 h 10000"/>
              <a:gd name="connsiteX36" fmla="*/ 1105 w 10000"/>
              <a:gd name="connsiteY36" fmla="*/ 785 h 10000"/>
              <a:gd name="connsiteX37" fmla="*/ 883 w 10000"/>
              <a:gd name="connsiteY37" fmla="*/ 647 h 10000"/>
              <a:gd name="connsiteX38" fmla="*/ 686 w 10000"/>
              <a:gd name="connsiteY38" fmla="*/ 516 h 10000"/>
              <a:gd name="connsiteX39" fmla="*/ 508 w 10000"/>
              <a:gd name="connsiteY39" fmla="*/ 392 h 10000"/>
              <a:gd name="connsiteX40" fmla="*/ 358 w 10000"/>
              <a:gd name="connsiteY40" fmla="*/ 287 h 10000"/>
              <a:gd name="connsiteX41" fmla="*/ 232 w 10000"/>
              <a:gd name="connsiteY41" fmla="*/ 189 h 10000"/>
              <a:gd name="connsiteX42" fmla="*/ 59 w 10000"/>
              <a:gd name="connsiteY42" fmla="*/ 49 h 10000"/>
              <a:gd name="connsiteX43" fmla="*/ 0 w 10000"/>
              <a:gd name="connsiteY43" fmla="*/ 0 h 10000"/>
              <a:gd name="connsiteX44" fmla="*/ 0 w 10000"/>
              <a:gd name="connsiteY44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105 w 10000"/>
              <a:gd name="connsiteY35" fmla="*/ 785 h 10000"/>
              <a:gd name="connsiteX36" fmla="*/ 883 w 10000"/>
              <a:gd name="connsiteY36" fmla="*/ 647 h 10000"/>
              <a:gd name="connsiteX37" fmla="*/ 686 w 10000"/>
              <a:gd name="connsiteY37" fmla="*/ 516 h 10000"/>
              <a:gd name="connsiteX38" fmla="*/ 508 w 10000"/>
              <a:gd name="connsiteY38" fmla="*/ 392 h 10000"/>
              <a:gd name="connsiteX39" fmla="*/ 358 w 10000"/>
              <a:gd name="connsiteY39" fmla="*/ 287 h 10000"/>
              <a:gd name="connsiteX40" fmla="*/ 232 w 10000"/>
              <a:gd name="connsiteY40" fmla="*/ 189 h 10000"/>
              <a:gd name="connsiteX41" fmla="*/ 59 w 10000"/>
              <a:gd name="connsiteY41" fmla="*/ 49 h 10000"/>
              <a:gd name="connsiteX42" fmla="*/ 0 w 10000"/>
              <a:gd name="connsiteY42" fmla="*/ 0 h 10000"/>
              <a:gd name="connsiteX43" fmla="*/ 0 w 10000"/>
              <a:gd name="connsiteY43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883 w 10000"/>
              <a:gd name="connsiteY35" fmla="*/ 647 h 10000"/>
              <a:gd name="connsiteX36" fmla="*/ 686 w 10000"/>
              <a:gd name="connsiteY36" fmla="*/ 516 h 10000"/>
              <a:gd name="connsiteX37" fmla="*/ 508 w 10000"/>
              <a:gd name="connsiteY37" fmla="*/ 392 h 10000"/>
              <a:gd name="connsiteX38" fmla="*/ 358 w 10000"/>
              <a:gd name="connsiteY38" fmla="*/ 287 h 10000"/>
              <a:gd name="connsiteX39" fmla="*/ 232 w 10000"/>
              <a:gd name="connsiteY39" fmla="*/ 189 h 10000"/>
              <a:gd name="connsiteX40" fmla="*/ 59 w 10000"/>
              <a:gd name="connsiteY40" fmla="*/ 49 h 10000"/>
              <a:gd name="connsiteX41" fmla="*/ 0 w 10000"/>
              <a:gd name="connsiteY41" fmla="*/ 0 h 10000"/>
              <a:gd name="connsiteX42" fmla="*/ 0 w 10000"/>
              <a:gd name="connsiteY42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686 w 10000"/>
              <a:gd name="connsiteY35" fmla="*/ 516 h 10000"/>
              <a:gd name="connsiteX36" fmla="*/ 508 w 10000"/>
              <a:gd name="connsiteY36" fmla="*/ 392 h 10000"/>
              <a:gd name="connsiteX37" fmla="*/ 358 w 10000"/>
              <a:gd name="connsiteY37" fmla="*/ 287 h 10000"/>
              <a:gd name="connsiteX38" fmla="*/ 232 w 10000"/>
              <a:gd name="connsiteY38" fmla="*/ 189 h 10000"/>
              <a:gd name="connsiteX39" fmla="*/ 59 w 10000"/>
              <a:gd name="connsiteY39" fmla="*/ 49 h 10000"/>
              <a:gd name="connsiteX40" fmla="*/ 0 w 10000"/>
              <a:gd name="connsiteY40" fmla="*/ 0 h 10000"/>
              <a:gd name="connsiteX41" fmla="*/ 0 w 10000"/>
              <a:gd name="connsiteY41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08 w 10000"/>
              <a:gd name="connsiteY35" fmla="*/ 392 h 10000"/>
              <a:gd name="connsiteX36" fmla="*/ 358 w 10000"/>
              <a:gd name="connsiteY36" fmla="*/ 287 h 10000"/>
              <a:gd name="connsiteX37" fmla="*/ 232 w 10000"/>
              <a:gd name="connsiteY37" fmla="*/ 189 h 10000"/>
              <a:gd name="connsiteX38" fmla="*/ 59 w 10000"/>
              <a:gd name="connsiteY38" fmla="*/ 49 h 10000"/>
              <a:gd name="connsiteX39" fmla="*/ 0 w 10000"/>
              <a:gd name="connsiteY39" fmla="*/ 0 h 10000"/>
              <a:gd name="connsiteX40" fmla="*/ 0 w 10000"/>
              <a:gd name="connsiteY40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358 w 10000"/>
              <a:gd name="connsiteY35" fmla="*/ 287 h 10000"/>
              <a:gd name="connsiteX36" fmla="*/ 232 w 10000"/>
              <a:gd name="connsiteY36" fmla="*/ 189 h 10000"/>
              <a:gd name="connsiteX37" fmla="*/ 59 w 10000"/>
              <a:gd name="connsiteY37" fmla="*/ 49 h 10000"/>
              <a:gd name="connsiteX38" fmla="*/ 0 w 10000"/>
              <a:gd name="connsiteY38" fmla="*/ 0 h 10000"/>
              <a:gd name="connsiteX39" fmla="*/ 0 w 10000"/>
              <a:gd name="connsiteY39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232 w 10000"/>
              <a:gd name="connsiteY35" fmla="*/ 189 h 10000"/>
              <a:gd name="connsiteX36" fmla="*/ 59 w 10000"/>
              <a:gd name="connsiteY36" fmla="*/ 49 h 10000"/>
              <a:gd name="connsiteX37" fmla="*/ 0 w 10000"/>
              <a:gd name="connsiteY37" fmla="*/ 0 h 10000"/>
              <a:gd name="connsiteX38" fmla="*/ 0 w 10000"/>
              <a:gd name="connsiteY38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37" fmla="*/ 0 w 10000"/>
              <a:gd name="connsiteY37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0" fmla="*/ 0 w 9941"/>
              <a:gd name="connsiteY0" fmla="*/ 40 h 9991"/>
              <a:gd name="connsiteX1" fmla="*/ 9878 w 9941"/>
              <a:gd name="connsiteY1" fmla="*/ 9991 h 9991"/>
              <a:gd name="connsiteX2" fmla="*/ 9941 w 9941"/>
              <a:gd name="connsiteY2" fmla="*/ 0 h 9991"/>
              <a:gd name="connsiteX3" fmla="*/ 9941 w 9941"/>
              <a:gd name="connsiteY3" fmla="*/ 0 h 9991"/>
              <a:gd name="connsiteX4" fmla="*/ 9714 w 9941"/>
              <a:gd name="connsiteY4" fmla="*/ 204 h 9991"/>
              <a:gd name="connsiteX5" fmla="*/ 9488 w 9941"/>
              <a:gd name="connsiteY5" fmla="*/ 400 h 9991"/>
              <a:gd name="connsiteX6" fmla="*/ 9261 w 9941"/>
              <a:gd name="connsiteY6" fmla="*/ 589 h 9991"/>
              <a:gd name="connsiteX7" fmla="*/ 9033 w 9941"/>
              <a:gd name="connsiteY7" fmla="*/ 752 h 9991"/>
              <a:gd name="connsiteX8" fmla="*/ 8806 w 9941"/>
              <a:gd name="connsiteY8" fmla="*/ 916 h 9991"/>
              <a:gd name="connsiteX9" fmla="*/ 8578 w 9941"/>
              <a:gd name="connsiteY9" fmla="*/ 1070 h 9991"/>
              <a:gd name="connsiteX10" fmla="*/ 8353 w 9941"/>
              <a:gd name="connsiteY10" fmla="*/ 1201 h 9991"/>
              <a:gd name="connsiteX11" fmla="*/ 8125 w 9941"/>
              <a:gd name="connsiteY11" fmla="*/ 1324 h 9991"/>
              <a:gd name="connsiteX12" fmla="*/ 7898 w 9941"/>
              <a:gd name="connsiteY12" fmla="*/ 1439 h 9991"/>
              <a:gd name="connsiteX13" fmla="*/ 7675 w 9941"/>
              <a:gd name="connsiteY13" fmla="*/ 1537 h 9991"/>
              <a:gd name="connsiteX14" fmla="*/ 7449 w 9941"/>
              <a:gd name="connsiteY14" fmla="*/ 1635 h 9991"/>
              <a:gd name="connsiteX15" fmla="*/ 7226 w 9941"/>
              <a:gd name="connsiteY15" fmla="*/ 1717 h 9991"/>
              <a:gd name="connsiteX16" fmla="*/ 7003 w 9941"/>
              <a:gd name="connsiteY16" fmla="*/ 1782 h 9991"/>
              <a:gd name="connsiteX17" fmla="*/ 6781 w 9941"/>
              <a:gd name="connsiteY17" fmla="*/ 1848 h 9991"/>
              <a:gd name="connsiteX18" fmla="*/ 6561 w 9941"/>
              <a:gd name="connsiteY18" fmla="*/ 1904 h 9991"/>
              <a:gd name="connsiteX19" fmla="*/ 6343 w 9941"/>
              <a:gd name="connsiteY19" fmla="*/ 1946 h 9991"/>
              <a:gd name="connsiteX20" fmla="*/ 6125 w 9941"/>
              <a:gd name="connsiteY20" fmla="*/ 1978 h 9991"/>
              <a:gd name="connsiteX21" fmla="*/ 5909 w 9941"/>
              <a:gd name="connsiteY21" fmla="*/ 2011 h 9991"/>
              <a:gd name="connsiteX22" fmla="*/ 5696 w 9941"/>
              <a:gd name="connsiteY22" fmla="*/ 2027 h 9991"/>
              <a:gd name="connsiteX23" fmla="*/ 5483 w 9941"/>
              <a:gd name="connsiteY23" fmla="*/ 2044 h 9991"/>
              <a:gd name="connsiteX24" fmla="*/ 5273 w 9941"/>
              <a:gd name="connsiteY24" fmla="*/ 2051 h 9991"/>
              <a:gd name="connsiteX25" fmla="*/ 5065 w 9941"/>
              <a:gd name="connsiteY25" fmla="*/ 2044 h 9991"/>
              <a:gd name="connsiteX26" fmla="*/ 4859 w 9941"/>
              <a:gd name="connsiteY26" fmla="*/ 2044 h 9991"/>
              <a:gd name="connsiteX27" fmla="*/ 4655 w 9941"/>
              <a:gd name="connsiteY27" fmla="*/ 2027 h 9991"/>
              <a:gd name="connsiteX28" fmla="*/ 4455 w 9941"/>
              <a:gd name="connsiteY28" fmla="*/ 2002 h 9991"/>
              <a:gd name="connsiteX29" fmla="*/ 4257 w 9941"/>
              <a:gd name="connsiteY29" fmla="*/ 1978 h 9991"/>
              <a:gd name="connsiteX30" fmla="*/ 4063 w 9941"/>
              <a:gd name="connsiteY30" fmla="*/ 1953 h 9991"/>
              <a:gd name="connsiteX31" fmla="*/ 3870 w 9941"/>
              <a:gd name="connsiteY31" fmla="*/ 1913 h 9991"/>
              <a:gd name="connsiteX32" fmla="*/ 3680 w 9941"/>
              <a:gd name="connsiteY32" fmla="*/ 1871 h 9991"/>
              <a:gd name="connsiteX33" fmla="*/ 3494 w 9941"/>
              <a:gd name="connsiteY33" fmla="*/ 1831 h 9991"/>
              <a:gd name="connsiteX34" fmla="*/ 3131 w 9941"/>
              <a:gd name="connsiteY34" fmla="*/ 1724 h 9991"/>
              <a:gd name="connsiteX35" fmla="*/ 0 w 9941"/>
              <a:gd name="connsiteY35" fmla="*/ 40 h 9991"/>
              <a:gd name="connsiteX0" fmla="*/ 58 w 6850"/>
              <a:gd name="connsiteY0" fmla="*/ 2532 h 10000"/>
              <a:gd name="connsiteX1" fmla="*/ 6787 w 6850"/>
              <a:gd name="connsiteY1" fmla="*/ 10000 h 10000"/>
              <a:gd name="connsiteX2" fmla="*/ 6850 w 6850"/>
              <a:gd name="connsiteY2" fmla="*/ 0 h 10000"/>
              <a:gd name="connsiteX3" fmla="*/ 6850 w 6850"/>
              <a:gd name="connsiteY3" fmla="*/ 0 h 10000"/>
              <a:gd name="connsiteX4" fmla="*/ 6622 w 6850"/>
              <a:gd name="connsiteY4" fmla="*/ 204 h 10000"/>
              <a:gd name="connsiteX5" fmla="*/ 6394 w 6850"/>
              <a:gd name="connsiteY5" fmla="*/ 400 h 10000"/>
              <a:gd name="connsiteX6" fmla="*/ 6166 w 6850"/>
              <a:gd name="connsiteY6" fmla="*/ 590 h 10000"/>
              <a:gd name="connsiteX7" fmla="*/ 5937 w 6850"/>
              <a:gd name="connsiteY7" fmla="*/ 753 h 10000"/>
              <a:gd name="connsiteX8" fmla="*/ 5708 w 6850"/>
              <a:gd name="connsiteY8" fmla="*/ 917 h 10000"/>
              <a:gd name="connsiteX9" fmla="*/ 5479 w 6850"/>
              <a:gd name="connsiteY9" fmla="*/ 1071 h 10000"/>
              <a:gd name="connsiteX10" fmla="*/ 5253 w 6850"/>
              <a:gd name="connsiteY10" fmla="*/ 1202 h 10000"/>
              <a:gd name="connsiteX11" fmla="*/ 5023 w 6850"/>
              <a:gd name="connsiteY11" fmla="*/ 1325 h 10000"/>
              <a:gd name="connsiteX12" fmla="*/ 4795 w 6850"/>
              <a:gd name="connsiteY12" fmla="*/ 1440 h 10000"/>
              <a:gd name="connsiteX13" fmla="*/ 4571 w 6850"/>
              <a:gd name="connsiteY13" fmla="*/ 1538 h 10000"/>
              <a:gd name="connsiteX14" fmla="*/ 4343 w 6850"/>
              <a:gd name="connsiteY14" fmla="*/ 1636 h 10000"/>
              <a:gd name="connsiteX15" fmla="*/ 4119 w 6850"/>
              <a:gd name="connsiteY15" fmla="*/ 1719 h 10000"/>
              <a:gd name="connsiteX16" fmla="*/ 3895 w 6850"/>
              <a:gd name="connsiteY16" fmla="*/ 1784 h 10000"/>
              <a:gd name="connsiteX17" fmla="*/ 3671 w 6850"/>
              <a:gd name="connsiteY17" fmla="*/ 1850 h 10000"/>
              <a:gd name="connsiteX18" fmla="*/ 3450 w 6850"/>
              <a:gd name="connsiteY18" fmla="*/ 1906 h 10000"/>
              <a:gd name="connsiteX19" fmla="*/ 3231 w 6850"/>
              <a:gd name="connsiteY19" fmla="*/ 1948 h 10000"/>
              <a:gd name="connsiteX20" fmla="*/ 3011 w 6850"/>
              <a:gd name="connsiteY20" fmla="*/ 1980 h 10000"/>
              <a:gd name="connsiteX21" fmla="*/ 2794 w 6850"/>
              <a:gd name="connsiteY21" fmla="*/ 2013 h 10000"/>
              <a:gd name="connsiteX22" fmla="*/ 2580 w 6850"/>
              <a:gd name="connsiteY22" fmla="*/ 2029 h 10000"/>
              <a:gd name="connsiteX23" fmla="*/ 2366 w 6850"/>
              <a:gd name="connsiteY23" fmla="*/ 2046 h 10000"/>
              <a:gd name="connsiteX24" fmla="*/ 2154 w 6850"/>
              <a:gd name="connsiteY24" fmla="*/ 2053 h 10000"/>
              <a:gd name="connsiteX25" fmla="*/ 1945 w 6850"/>
              <a:gd name="connsiteY25" fmla="*/ 2046 h 10000"/>
              <a:gd name="connsiteX26" fmla="*/ 1738 w 6850"/>
              <a:gd name="connsiteY26" fmla="*/ 2046 h 10000"/>
              <a:gd name="connsiteX27" fmla="*/ 1533 w 6850"/>
              <a:gd name="connsiteY27" fmla="*/ 2029 h 10000"/>
              <a:gd name="connsiteX28" fmla="*/ 1331 w 6850"/>
              <a:gd name="connsiteY28" fmla="*/ 2004 h 10000"/>
              <a:gd name="connsiteX29" fmla="*/ 1132 w 6850"/>
              <a:gd name="connsiteY29" fmla="*/ 1980 h 10000"/>
              <a:gd name="connsiteX30" fmla="*/ 937 w 6850"/>
              <a:gd name="connsiteY30" fmla="*/ 1955 h 10000"/>
              <a:gd name="connsiteX31" fmla="*/ 743 w 6850"/>
              <a:gd name="connsiteY31" fmla="*/ 1915 h 10000"/>
              <a:gd name="connsiteX32" fmla="*/ 552 w 6850"/>
              <a:gd name="connsiteY32" fmla="*/ 1873 h 10000"/>
              <a:gd name="connsiteX33" fmla="*/ 365 w 6850"/>
              <a:gd name="connsiteY33" fmla="*/ 1833 h 10000"/>
              <a:gd name="connsiteX34" fmla="*/ 0 w 6850"/>
              <a:gd name="connsiteY34" fmla="*/ 1726 h 10000"/>
              <a:gd name="connsiteX35" fmla="*/ 58 w 6850"/>
              <a:gd name="connsiteY35" fmla="*/ 2532 h 10000"/>
              <a:gd name="connsiteX0" fmla="*/ 85 w 10000"/>
              <a:gd name="connsiteY0" fmla="*/ 2532 h 5291"/>
              <a:gd name="connsiteX1" fmla="*/ 9958 w 10000"/>
              <a:gd name="connsiteY1" fmla="*/ 5291 h 5291"/>
              <a:gd name="connsiteX2" fmla="*/ 10000 w 10000"/>
              <a:gd name="connsiteY2" fmla="*/ 0 h 5291"/>
              <a:gd name="connsiteX3" fmla="*/ 10000 w 10000"/>
              <a:gd name="connsiteY3" fmla="*/ 0 h 5291"/>
              <a:gd name="connsiteX4" fmla="*/ 9667 w 10000"/>
              <a:gd name="connsiteY4" fmla="*/ 204 h 5291"/>
              <a:gd name="connsiteX5" fmla="*/ 9334 w 10000"/>
              <a:gd name="connsiteY5" fmla="*/ 400 h 5291"/>
              <a:gd name="connsiteX6" fmla="*/ 9001 w 10000"/>
              <a:gd name="connsiteY6" fmla="*/ 590 h 5291"/>
              <a:gd name="connsiteX7" fmla="*/ 8667 w 10000"/>
              <a:gd name="connsiteY7" fmla="*/ 753 h 5291"/>
              <a:gd name="connsiteX8" fmla="*/ 8333 w 10000"/>
              <a:gd name="connsiteY8" fmla="*/ 917 h 5291"/>
              <a:gd name="connsiteX9" fmla="*/ 7999 w 10000"/>
              <a:gd name="connsiteY9" fmla="*/ 1071 h 5291"/>
              <a:gd name="connsiteX10" fmla="*/ 7669 w 10000"/>
              <a:gd name="connsiteY10" fmla="*/ 1202 h 5291"/>
              <a:gd name="connsiteX11" fmla="*/ 7333 w 10000"/>
              <a:gd name="connsiteY11" fmla="*/ 1325 h 5291"/>
              <a:gd name="connsiteX12" fmla="*/ 7000 w 10000"/>
              <a:gd name="connsiteY12" fmla="*/ 1440 h 5291"/>
              <a:gd name="connsiteX13" fmla="*/ 6673 w 10000"/>
              <a:gd name="connsiteY13" fmla="*/ 1538 h 5291"/>
              <a:gd name="connsiteX14" fmla="*/ 6340 w 10000"/>
              <a:gd name="connsiteY14" fmla="*/ 1636 h 5291"/>
              <a:gd name="connsiteX15" fmla="*/ 6013 w 10000"/>
              <a:gd name="connsiteY15" fmla="*/ 1719 h 5291"/>
              <a:gd name="connsiteX16" fmla="*/ 5686 w 10000"/>
              <a:gd name="connsiteY16" fmla="*/ 1784 h 5291"/>
              <a:gd name="connsiteX17" fmla="*/ 5359 w 10000"/>
              <a:gd name="connsiteY17" fmla="*/ 1850 h 5291"/>
              <a:gd name="connsiteX18" fmla="*/ 5036 w 10000"/>
              <a:gd name="connsiteY18" fmla="*/ 1906 h 5291"/>
              <a:gd name="connsiteX19" fmla="*/ 4717 w 10000"/>
              <a:gd name="connsiteY19" fmla="*/ 1948 h 5291"/>
              <a:gd name="connsiteX20" fmla="*/ 4396 w 10000"/>
              <a:gd name="connsiteY20" fmla="*/ 1980 h 5291"/>
              <a:gd name="connsiteX21" fmla="*/ 4079 w 10000"/>
              <a:gd name="connsiteY21" fmla="*/ 2013 h 5291"/>
              <a:gd name="connsiteX22" fmla="*/ 3766 w 10000"/>
              <a:gd name="connsiteY22" fmla="*/ 2029 h 5291"/>
              <a:gd name="connsiteX23" fmla="*/ 3454 w 10000"/>
              <a:gd name="connsiteY23" fmla="*/ 2046 h 5291"/>
              <a:gd name="connsiteX24" fmla="*/ 3145 w 10000"/>
              <a:gd name="connsiteY24" fmla="*/ 2053 h 5291"/>
              <a:gd name="connsiteX25" fmla="*/ 2839 w 10000"/>
              <a:gd name="connsiteY25" fmla="*/ 2046 h 5291"/>
              <a:gd name="connsiteX26" fmla="*/ 2537 w 10000"/>
              <a:gd name="connsiteY26" fmla="*/ 2046 h 5291"/>
              <a:gd name="connsiteX27" fmla="*/ 2238 w 10000"/>
              <a:gd name="connsiteY27" fmla="*/ 2029 h 5291"/>
              <a:gd name="connsiteX28" fmla="*/ 1943 w 10000"/>
              <a:gd name="connsiteY28" fmla="*/ 2004 h 5291"/>
              <a:gd name="connsiteX29" fmla="*/ 1653 w 10000"/>
              <a:gd name="connsiteY29" fmla="*/ 1980 h 5291"/>
              <a:gd name="connsiteX30" fmla="*/ 1368 w 10000"/>
              <a:gd name="connsiteY30" fmla="*/ 1955 h 5291"/>
              <a:gd name="connsiteX31" fmla="*/ 1085 w 10000"/>
              <a:gd name="connsiteY31" fmla="*/ 1915 h 5291"/>
              <a:gd name="connsiteX32" fmla="*/ 806 w 10000"/>
              <a:gd name="connsiteY32" fmla="*/ 1873 h 5291"/>
              <a:gd name="connsiteX33" fmla="*/ 533 w 10000"/>
              <a:gd name="connsiteY33" fmla="*/ 1833 h 5291"/>
              <a:gd name="connsiteX34" fmla="*/ 0 w 10000"/>
              <a:gd name="connsiteY34" fmla="*/ 1726 h 5291"/>
              <a:gd name="connsiteX35" fmla="*/ 85 w 10000"/>
              <a:gd name="connsiteY35" fmla="*/ 2532 h 5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651445" y="603635"/>
            <a:ext cx="60159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0" b="0" i="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“</a:t>
            </a:r>
            <a:endParaRPr lang="en-US" sz="8000" b="0" i="0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  <a:cs typeface="Arial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184204" y="2904160"/>
            <a:ext cx="50914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0" b="0" i="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”</a:t>
            </a:r>
            <a:endParaRPr lang="en-US" sz="8000" b="0" i="0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71227929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/>
          <p:cNvSpPr/>
          <p:nvPr/>
        </p:nvSpPr>
        <p:spPr>
          <a:xfrm>
            <a:off x="485023" y="4343399"/>
            <a:ext cx="8182128" cy="2112436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927100"/>
            <a:ext cx="6422005" cy="2211425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>
            <a:off x="485023" y="3367125"/>
            <a:ext cx="8182128" cy="2130508"/>
          </a:xfrm>
          <a:custGeom>
            <a:avLst/>
            <a:gdLst>
              <a:gd name="T0" fmla="*/ 0 w 4960"/>
              <a:gd name="T1" fmla="*/ 0 h 2752"/>
              <a:gd name="T2" fmla="*/ 0 w 4960"/>
              <a:gd name="T3" fmla="*/ 324 h 2752"/>
              <a:gd name="T4" fmla="*/ 0 w 4960"/>
              <a:gd name="T5" fmla="*/ 1992 h 2752"/>
              <a:gd name="T6" fmla="*/ 0 w 4960"/>
              <a:gd name="T7" fmla="*/ 2752 h 2752"/>
              <a:gd name="T8" fmla="*/ 4960 w 4960"/>
              <a:gd name="T9" fmla="*/ 2752 h 2752"/>
              <a:gd name="T10" fmla="*/ 4960 w 4960"/>
              <a:gd name="T11" fmla="*/ 1992 h 2752"/>
              <a:gd name="T12" fmla="*/ 4960 w 4960"/>
              <a:gd name="T13" fmla="*/ 324 h 2752"/>
              <a:gd name="T14" fmla="*/ 4960 w 4960"/>
              <a:gd name="T15" fmla="*/ 0 h 2752"/>
              <a:gd name="T16" fmla="*/ 4960 w 4960"/>
              <a:gd name="T17" fmla="*/ 0 h 2752"/>
              <a:gd name="T18" fmla="*/ 4734 w 4960"/>
              <a:gd name="T19" fmla="*/ 34 h 2752"/>
              <a:gd name="T20" fmla="*/ 4510 w 4960"/>
              <a:gd name="T21" fmla="*/ 64 h 2752"/>
              <a:gd name="T22" fmla="*/ 4284 w 4960"/>
              <a:gd name="T23" fmla="*/ 90 h 2752"/>
              <a:gd name="T24" fmla="*/ 4060 w 4960"/>
              <a:gd name="T25" fmla="*/ 114 h 2752"/>
              <a:gd name="T26" fmla="*/ 3836 w 4960"/>
              <a:gd name="T27" fmla="*/ 132 h 2752"/>
              <a:gd name="T28" fmla="*/ 3614 w 4960"/>
              <a:gd name="T29" fmla="*/ 146 h 2752"/>
              <a:gd name="T30" fmla="*/ 3392 w 4960"/>
              <a:gd name="T31" fmla="*/ 158 h 2752"/>
              <a:gd name="T32" fmla="*/ 3174 w 4960"/>
              <a:gd name="T33" fmla="*/ 166 h 2752"/>
              <a:gd name="T34" fmla="*/ 2960 w 4960"/>
              <a:gd name="T35" fmla="*/ 172 h 2752"/>
              <a:gd name="T36" fmla="*/ 2748 w 4960"/>
              <a:gd name="T37" fmla="*/ 174 h 2752"/>
              <a:gd name="T38" fmla="*/ 2542 w 4960"/>
              <a:gd name="T39" fmla="*/ 174 h 2752"/>
              <a:gd name="T40" fmla="*/ 2338 w 4960"/>
              <a:gd name="T41" fmla="*/ 174 h 2752"/>
              <a:gd name="T42" fmla="*/ 2140 w 4960"/>
              <a:gd name="T43" fmla="*/ 170 h 2752"/>
              <a:gd name="T44" fmla="*/ 1948 w 4960"/>
              <a:gd name="T45" fmla="*/ 164 h 2752"/>
              <a:gd name="T46" fmla="*/ 1762 w 4960"/>
              <a:gd name="T47" fmla="*/ 156 h 2752"/>
              <a:gd name="T48" fmla="*/ 1582 w 4960"/>
              <a:gd name="T49" fmla="*/ 148 h 2752"/>
              <a:gd name="T50" fmla="*/ 1410 w 4960"/>
              <a:gd name="T51" fmla="*/ 138 h 2752"/>
              <a:gd name="T52" fmla="*/ 1244 w 4960"/>
              <a:gd name="T53" fmla="*/ 128 h 2752"/>
              <a:gd name="T54" fmla="*/ 1088 w 4960"/>
              <a:gd name="T55" fmla="*/ 116 h 2752"/>
              <a:gd name="T56" fmla="*/ 938 w 4960"/>
              <a:gd name="T57" fmla="*/ 104 h 2752"/>
              <a:gd name="T58" fmla="*/ 668 w 4960"/>
              <a:gd name="T59" fmla="*/ 78 h 2752"/>
              <a:gd name="T60" fmla="*/ 438 w 4960"/>
              <a:gd name="T61" fmla="*/ 54 h 2752"/>
              <a:gd name="T62" fmla="*/ 254 w 4960"/>
              <a:gd name="T63" fmla="*/ 34 h 2752"/>
              <a:gd name="T64" fmla="*/ 116 w 4960"/>
              <a:gd name="T65" fmla="*/ 16 h 2752"/>
              <a:gd name="T66" fmla="*/ 0 w 4960"/>
              <a:gd name="T67" fmla="*/ 0 h 2752"/>
              <a:gd name="T68" fmla="*/ 0 w 4960"/>
              <a:gd name="T69" fmla="*/ 0 h 2752"/>
              <a:gd name="connsiteX0" fmla="*/ 0 w 10000"/>
              <a:gd name="connsiteY0" fmla="*/ 0 h 10000"/>
              <a:gd name="connsiteX1" fmla="*/ 0 w 10000"/>
              <a:gd name="connsiteY1" fmla="*/ 1177 h 10000"/>
              <a:gd name="connsiteX2" fmla="*/ 0 w 10000"/>
              <a:gd name="connsiteY2" fmla="*/ 7238 h 10000"/>
              <a:gd name="connsiteX3" fmla="*/ 0 w 10000"/>
              <a:gd name="connsiteY3" fmla="*/ 9365 h 10000"/>
              <a:gd name="connsiteX4" fmla="*/ 10000 w 10000"/>
              <a:gd name="connsiteY4" fmla="*/ 10000 h 10000"/>
              <a:gd name="connsiteX5" fmla="*/ 10000 w 10000"/>
              <a:gd name="connsiteY5" fmla="*/ 7238 h 10000"/>
              <a:gd name="connsiteX6" fmla="*/ 10000 w 10000"/>
              <a:gd name="connsiteY6" fmla="*/ 1177 h 10000"/>
              <a:gd name="connsiteX7" fmla="*/ 10000 w 10000"/>
              <a:gd name="connsiteY7" fmla="*/ 0 h 10000"/>
              <a:gd name="connsiteX8" fmla="*/ 10000 w 10000"/>
              <a:gd name="connsiteY8" fmla="*/ 0 h 10000"/>
              <a:gd name="connsiteX9" fmla="*/ 9544 w 10000"/>
              <a:gd name="connsiteY9" fmla="*/ 124 h 10000"/>
              <a:gd name="connsiteX10" fmla="*/ 9093 w 10000"/>
              <a:gd name="connsiteY10" fmla="*/ 233 h 10000"/>
              <a:gd name="connsiteX11" fmla="*/ 8637 w 10000"/>
              <a:gd name="connsiteY11" fmla="*/ 327 h 10000"/>
              <a:gd name="connsiteX12" fmla="*/ 8185 w 10000"/>
              <a:gd name="connsiteY12" fmla="*/ 414 h 10000"/>
              <a:gd name="connsiteX13" fmla="*/ 7734 w 10000"/>
              <a:gd name="connsiteY13" fmla="*/ 480 h 10000"/>
              <a:gd name="connsiteX14" fmla="*/ 7286 w 10000"/>
              <a:gd name="connsiteY14" fmla="*/ 531 h 10000"/>
              <a:gd name="connsiteX15" fmla="*/ 6839 w 10000"/>
              <a:gd name="connsiteY15" fmla="*/ 574 h 10000"/>
              <a:gd name="connsiteX16" fmla="*/ 6399 w 10000"/>
              <a:gd name="connsiteY16" fmla="*/ 603 h 10000"/>
              <a:gd name="connsiteX17" fmla="*/ 5968 w 10000"/>
              <a:gd name="connsiteY17" fmla="*/ 625 h 10000"/>
              <a:gd name="connsiteX18" fmla="*/ 5540 w 10000"/>
              <a:gd name="connsiteY18" fmla="*/ 632 h 10000"/>
              <a:gd name="connsiteX19" fmla="*/ 5125 w 10000"/>
              <a:gd name="connsiteY19" fmla="*/ 632 h 10000"/>
              <a:gd name="connsiteX20" fmla="*/ 4714 w 10000"/>
              <a:gd name="connsiteY20" fmla="*/ 632 h 10000"/>
              <a:gd name="connsiteX21" fmla="*/ 4315 w 10000"/>
              <a:gd name="connsiteY21" fmla="*/ 618 h 10000"/>
              <a:gd name="connsiteX22" fmla="*/ 3927 w 10000"/>
              <a:gd name="connsiteY22" fmla="*/ 596 h 10000"/>
              <a:gd name="connsiteX23" fmla="*/ 3552 w 10000"/>
              <a:gd name="connsiteY23" fmla="*/ 567 h 10000"/>
              <a:gd name="connsiteX24" fmla="*/ 3190 w 10000"/>
              <a:gd name="connsiteY24" fmla="*/ 538 h 10000"/>
              <a:gd name="connsiteX25" fmla="*/ 2843 w 10000"/>
              <a:gd name="connsiteY25" fmla="*/ 501 h 10000"/>
              <a:gd name="connsiteX26" fmla="*/ 2508 w 10000"/>
              <a:gd name="connsiteY26" fmla="*/ 465 h 10000"/>
              <a:gd name="connsiteX27" fmla="*/ 2194 w 10000"/>
              <a:gd name="connsiteY27" fmla="*/ 422 h 10000"/>
              <a:gd name="connsiteX28" fmla="*/ 1891 w 10000"/>
              <a:gd name="connsiteY28" fmla="*/ 378 h 10000"/>
              <a:gd name="connsiteX29" fmla="*/ 1347 w 10000"/>
              <a:gd name="connsiteY29" fmla="*/ 283 h 10000"/>
              <a:gd name="connsiteX30" fmla="*/ 883 w 10000"/>
              <a:gd name="connsiteY30" fmla="*/ 196 h 10000"/>
              <a:gd name="connsiteX31" fmla="*/ 512 w 10000"/>
              <a:gd name="connsiteY31" fmla="*/ 124 h 10000"/>
              <a:gd name="connsiteX32" fmla="*/ 234 w 10000"/>
              <a:gd name="connsiteY32" fmla="*/ 58 h 10000"/>
              <a:gd name="connsiteX33" fmla="*/ 0 w 10000"/>
              <a:gd name="connsiteY33" fmla="*/ 0 h 10000"/>
              <a:gd name="connsiteX34" fmla="*/ 0 w 10000"/>
              <a:gd name="connsiteY34" fmla="*/ 0 h 10000"/>
              <a:gd name="connsiteX0" fmla="*/ 0 w 10010"/>
              <a:gd name="connsiteY0" fmla="*/ 0 h 9365"/>
              <a:gd name="connsiteX1" fmla="*/ 0 w 10010"/>
              <a:gd name="connsiteY1" fmla="*/ 1177 h 9365"/>
              <a:gd name="connsiteX2" fmla="*/ 0 w 10010"/>
              <a:gd name="connsiteY2" fmla="*/ 7238 h 9365"/>
              <a:gd name="connsiteX3" fmla="*/ 0 w 10010"/>
              <a:gd name="connsiteY3" fmla="*/ 9365 h 9365"/>
              <a:gd name="connsiteX4" fmla="*/ 10010 w 10010"/>
              <a:gd name="connsiteY4" fmla="*/ 9347 h 9365"/>
              <a:gd name="connsiteX5" fmla="*/ 10000 w 10010"/>
              <a:gd name="connsiteY5" fmla="*/ 7238 h 9365"/>
              <a:gd name="connsiteX6" fmla="*/ 10000 w 10010"/>
              <a:gd name="connsiteY6" fmla="*/ 1177 h 9365"/>
              <a:gd name="connsiteX7" fmla="*/ 10000 w 10010"/>
              <a:gd name="connsiteY7" fmla="*/ 0 h 9365"/>
              <a:gd name="connsiteX8" fmla="*/ 10000 w 10010"/>
              <a:gd name="connsiteY8" fmla="*/ 0 h 9365"/>
              <a:gd name="connsiteX9" fmla="*/ 9544 w 10010"/>
              <a:gd name="connsiteY9" fmla="*/ 124 h 9365"/>
              <a:gd name="connsiteX10" fmla="*/ 9093 w 10010"/>
              <a:gd name="connsiteY10" fmla="*/ 233 h 9365"/>
              <a:gd name="connsiteX11" fmla="*/ 8637 w 10010"/>
              <a:gd name="connsiteY11" fmla="*/ 327 h 9365"/>
              <a:gd name="connsiteX12" fmla="*/ 8185 w 10010"/>
              <a:gd name="connsiteY12" fmla="*/ 414 h 9365"/>
              <a:gd name="connsiteX13" fmla="*/ 7734 w 10010"/>
              <a:gd name="connsiteY13" fmla="*/ 480 h 9365"/>
              <a:gd name="connsiteX14" fmla="*/ 7286 w 10010"/>
              <a:gd name="connsiteY14" fmla="*/ 531 h 9365"/>
              <a:gd name="connsiteX15" fmla="*/ 6839 w 10010"/>
              <a:gd name="connsiteY15" fmla="*/ 574 h 9365"/>
              <a:gd name="connsiteX16" fmla="*/ 6399 w 10010"/>
              <a:gd name="connsiteY16" fmla="*/ 603 h 9365"/>
              <a:gd name="connsiteX17" fmla="*/ 5968 w 10010"/>
              <a:gd name="connsiteY17" fmla="*/ 625 h 9365"/>
              <a:gd name="connsiteX18" fmla="*/ 5540 w 10010"/>
              <a:gd name="connsiteY18" fmla="*/ 632 h 9365"/>
              <a:gd name="connsiteX19" fmla="*/ 5125 w 10010"/>
              <a:gd name="connsiteY19" fmla="*/ 632 h 9365"/>
              <a:gd name="connsiteX20" fmla="*/ 4714 w 10010"/>
              <a:gd name="connsiteY20" fmla="*/ 632 h 9365"/>
              <a:gd name="connsiteX21" fmla="*/ 4315 w 10010"/>
              <a:gd name="connsiteY21" fmla="*/ 618 h 9365"/>
              <a:gd name="connsiteX22" fmla="*/ 3927 w 10010"/>
              <a:gd name="connsiteY22" fmla="*/ 596 h 9365"/>
              <a:gd name="connsiteX23" fmla="*/ 3552 w 10010"/>
              <a:gd name="connsiteY23" fmla="*/ 567 h 9365"/>
              <a:gd name="connsiteX24" fmla="*/ 3190 w 10010"/>
              <a:gd name="connsiteY24" fmla="*/ 538 h 9365"/>
              <a:gd name="connsiteX25" fmla="*/ 2843 w 10010"/>
              <a:gd name="connsiteY25" fmla="*/ 501 h 9365"/>
              <a:gd name="connsiteX26" fmla="*/ 2508 w 10010"/>
              <a:gd name="connsiteY26" fmla="*/ 465 h 9365"/>
              <a:gd name="connsiteX27" fmla="*/ 2194 w 10010"/>
              <a:gd name="connsiteY27" fmla="*/ 422 h 9365"/>
              <a:gd name="connsiteX28" fmla="*/ 1891 w 10010"/>
              <a:gd name="connsiteY28" fmla="*/ 378 h 9365"/>
              <a:gd name="connsiteX29" fmla="*/ 1347 w 10010"/>
              <a:gd name="connsiteY29" fmla="*/ 283 h 9365"/>
              <a:gd name="connsiteX30" fmla="*/ 883 w 10010"/>
              <a:gd name="connsiteY30" fmla="*/ 196 h 9365"/>
              <a:gd name="connsiteX31" fmla="*/ 512 w 10010"/>
              <a:gd name="connsiteY31" fmla="*/ 124 h 9365"/>
              <a:gd name="connsiteX32" fmla="*/ 234 w 10010"/>
              <a:gd name="connsiteY32" fmla="*/ 58 h 9365"/>
              <a:gd name="connsiteX33" fmla="*/ 0 w 10010"/>
              <a:gd name="connsiteY33" fmla="*/ 0 h 9365"/>
              <a:gd name="connsiteX34" fmla="*/ 0 w 10010"/>
              <a:gd name="connsiteY34" fmla="*/ 0 h 9365"/>
              <a:gd name="connsiteX0" fmla="*/ 0 w 10000"/>
              <a:gd name="connsiteY0" fmla="*/ 0 h 10000"/>
              <a:gd name="connsiteX1" fmla="*/ 0 w 10000"/>
              <a:gd name="connsiteY1" fmla="*/ 1257 h 10000"/>
              <a:gd name="connsiteX2" fmla="*/ 0 w 10000"/>
              <a:gd name="connsiteY2" fmla="*/ 7729 h 10000"/>
              <a:gd name="connsiteX3" fmla="*/ 0 w 10000"/>
              <a:gd name="connsiteY3" fmla="*/ 10000 h 10000"/>
              <a:gd name="connsiteX4" fmla="*/ 10000 w 10000"/>
              <a:gd name="connsiteY4" fmla="*/ 4997 h 10000"/>
              <a:gd name="connsiteX5" fmla="*/ 9990 w 10000"/>
              <a:gd name="connsiteY5" fmla="*/ 7729 h 10000"/>
              <a:gd name="connsiteX6" fmla="*/ 9990 w 10000"/>
              <a:gd name="connsiteY6" fmla="*/ 1257 h 10000"/>
              <a:gd name="connsiteX7" fmla="*/ 9990 w 10000"/>
              <a:gd name="connsiteY7" fmla="*/ 0 h 10000"/>
              <a:gd name="connsiteX8" fmla="*/ 9990 w 10000"/>
              <a:gd name="connsiteY8" fmla="*/ 0 h 10000"/>
              <a:gd name="connsiteX9" fmla="*/ 9534 w 10000"/>
              <a:gd name="connsiteY9" fmla="*/ 132 h 10000"/>
              <a:gd name="connsiteX10" fmla="*/ 9084 w 10000"/>
              <a:gd name="connsiteY10" fmla="*/ 249 h 10000"/>
              <a:gd name="connsiteX11" fmla="*/ 8628 w 10000"/>
              <a:gd name="connsiteY11" fmla="*/ 349 h 10000"/>
              <a:gd name="connsiteX12" fmla="*/ 8177 w 10000"/>
              <a:gd name="connsiteY12" fmla="*/ 442 h 10000"/>
              <a:gd name="connsiteX13" fmla="*/ 7726 w 10000"/>
              <a:gd name="connsiteY13" fmla="*/ 513 h 10000"/>
              <a:gd name="connsiteX14" fmla="*/ 7279 w 10000"/>
              <a:gd name="connsiteY14" fmla="*/ 567 h 10000"/>
              <a:gd name="connsiteX15" fmla="*/ 6832 w 10000"/>
              <a:gd name="connsiteY15" fmla="*/ 613 h 10000"/>
              <a:gd name="connsiteX16" fmla="*/ 6393 w 10000"/>
              <a:gd name="connsiteY16" fmla="*/ 644 h 10000"/>
              <a:gd name="connsiteX17" fmla="*/ 5962 w 10000"/>
              <a:gd name="connsiteY17" fmla="*/ 667 h 10000"/>
              <a:gd name="connsiteX18" fmla="*/ 5534 w 10000"/>
              <a:gd name="connsiteY18" fmla="*/ 675 h 10000"/>
              <a:gd name="connsiteX19" fmla="*/ 5120 w 10000"/>
              <a:gd name="connsiteY19" fmla="*/ 675 h 10000"/>
              <a:gd name="connsiteX20" fmla="*/ 4709 w 10000"/>
              <a:gd name="connsiteY20" fmla="*/ 675 h 10000"/>
              <a:gd name="connsiteX21" fmla="*/ 4311 w 10000"/>
              <a:gd name="connsiteY21" fmla="*/ 660 h 10000"/>
              <a:gd name="connsiteX22" fmla="*/ 3923 w 10000"/>
              <a:gd name="connsiteY22" fmla="*/ 636 h 10000"/>
              <a:gd name="connsiteX23" fmla="*/ 3548 w 10000"/>
              <a:gd name="connsiteY23" fmla="*/ 605 h 10000"/>
              <a:gd name="connsiteX24" fmla="*/ 3187 w 10000"/>
              <a:gd name="connsiteY24" fmla="*/ 574 h 10000"/>
              <a:gd name="connsiteX25" fmla="*/ 2840 w 10000"/>
              <a:gd name="connsiteY25" fmla="*/ 535 h 10000"/>
              <a:gd name="connsiteX26" fmla="*/ 2505 w 10000"/>
              <a:gd name="connsiteY26" fmla="*/ 497 h 10000"/>
              <a:gd name="connsiteX27" fmla="*/ 2192 w 10000"/>
              <a:gd name="connsiteY27" fmla="*/ 451 h 10000"/>
              <a:gd name="connsiteX28" fmla="*/ 1889 w 10000"/>
              <a:gd name="connsiteY28" fmla="*/ 404 h 10000"/>
              <a:gd name="connsiteX29" fmla="*/ 1346 w 10000"/>
              <a:gd name="connsiteY29" fmla="*/ 302 h 10000"/>
              <a:gd name="connsiteX30" fmla="*/ 882 w 10000"/>
              <a:gd name="connsiteY30" fmla="*/ 209 h 10000"/>
              <a:gd name="connsiteX31" fmla="*/ 511 w 10000"/>
              <a:gd name="connsiteY31" fmla="*/ 132 h 10000"/>
              <a:gd name="connsiteX32" fmla="*/ 234 w 10000"/>
              <a:gd name="connsiteY32" fmla="*/ 62 h 10000"/>
              <a:gd name="connsiteX33" fmla="*/ 0 w 10000"/>
              <a:gd name="connsiteY33" fmla="*/ 0 h 10000"/>
              <a:gd name="connsiteX34" fmla="*/ 0 w 10000"/>
              <a:gd name="connsiteY34" fmla="*/ 0 h 10000"/>
              <a:gd name="connsiteX0" fmla="*/ 0 w 10000"/>
              <a:gd name="connsiteY0" fmla="*/ 0 h 7818"/>
              <a:gd name="connsiteX1" fmla="*/ 0 w 10000"/>
              <a:gd name="connsiteY1" fmla="*/ 1257 h 7818"/>
              <a:gd name="connsiteX2" fmla="*/ 0 w 10000"/>
              <a:gd name="connsiteY2" fmla="*/ 7729 h 7818"/>
              <a:gd name="connsiteX3" fmla="*/ 0 w 10000"/>
              <a:gd name="connsiteY3" fmla="*/ 5016 h 7818"/>
              <a:gd name="connsiteX4" fmla="*/ 10000 w 10000"/>
              <a:gd name="connsiteY4" fmla="*/ 4997 h 7818"/>
              <a:gd name="connsiteX5" fmla="*/ 9990 w 10000"/>
              <a:gd name="connsiteY5" fmla="*/ 7729 h 7818"/>
              <a:gd name="connsiteX6" fmla="*/ 9990 w 10000"/>
              <a:gd name="connsiteY6" fmla="*/ 1257 h 7818"/>
              <a:gd name="connsiteX7" fmla="*/ 9990 w 10000"/>
              <a:gd name="connsiteY7" fmla="*/ 0 h 7818"/>
              <a:gd name="connsiteX8" fmla="*/ 9990 w 10000"/>
              <a:gd name="connsiteY8" fmla="*/ 0 h 7818"/>
              <a:gd name="connsiteX9" fmla="*/ 9534 w 10000"/>
              <a:gd name="connsiteY9" fmla="*/ 132 h 7818"/>
              <a:gd name="connsiteX10" fmla="*/ 9084 w 10000"/>
              <a:gd name="connsiteY10" fmla="*/ 249 h 7818"/>
              <a:gd name="connsiteX11" fmla="*/ 8628 w 10000"/>
              <a:gd name="connsiteY11" fmla="*/ 349 h 7818"/>
              <a:gd name="connsiteX12" fmla="*/ 8177 w 10000"/>
              <a:gd name="connsiteY12" fmla="*/ 442 h 7818"/>
              <a:gd name="connsiteX13" fmla="*/ 7726 w 10000"/>
              <a:gd name="connsiteY13" fmla="*/ 513 h 7818"/>
              <a:gd name="connsiteX14" fmla="*/ 7279 w 10000"/>
              <a:gd name="connsiteY14" fmla="*/ 567 h 7818"/>
              <a:gd name="connsiteX15" fmla="*/ 6832 w 10000"/>
              <a:gd name="connsiteY15" fmla="*/ 613 h 7818"/>
              <a:gd name="connsiteX16" fmla="*/ 6393 w 10000"/>
              <a:gd name="connsiteY16" fmla="*/ 644 h 7818"/>
              <a:gd name="connsiteX17" fmla="*/ 5962 w 10000"/>
              <a:gd name="connsiteY17" fmla="*/ 667 h 7818"/>
              <a:gd name="connsiteX18" fmla="*/ 5534 w 10000"/>
              <a:gd name="connsiteY18" fmla="*/ 675 h 7818"/>
              <a:gd name="connsiteX19" fmla="*/ 5120 w 10000"/>
              <a:gd name="connsiteY19" fmla="*/ 675 h 7818"/>
              <a:gd name="connsiteX20" fmla="*/ 4709 w 10000"/>
              <a:gd name="connsiteY20" fmla="*/ 675 h 7818"/>
              <a:gd name="connsiteX21" fmla="*/ 4311 w 10000"/>
              <a:gd name="connsiteY21" fmla="*/ 660 h 7818"/>
              <a:gd name="connsiteX22" fmla="*/ 3923 w 10000"/>
              <a:gd name="connsiteY22" fmla="*/ 636 h 7818"/>
              <a:gd name="connsiteX23" fmla="*/ 3548 w 10000"/>
              <a:gd name="connsiteY23" fmla="*/ 605 h 7818"/>
              <a:gd name="connsiteX24" fmla="*/ 3187 w 10000"/>
              <a:gd name="connsiteY24" fmla="*/ 574 h 7818"/>
              <a:gd name="connsiteX25" fmla="*/ 2840 w 10000"/>
              <a:gd name="connsiteY25" fmla="*/ 535 h 7818"/>
              <a:gd name="connsiteX26" fmla="*/ 2505 w 10000"/>
              <a:gd name="connsiteY26" fmla="*/ 497 h 7818"/>
              <a:gd name="connsiteX27" fmla="*/ 2192 w 10000"/>
              <a:gd name="connsiteY27" fmla="*/ 451 h 7818"/>
              <a:gd name="connsiteX28" fmla="*/ 1889 w 10000"/>
              <a:gd name="connsiteY28" fmla="*/ 404 h 7818"/>
              <a:gd name="connsiteX29" fmla="*/ 1346 w 10000"/>
              <a:gd name="connsiteY29" fmla="*/ 302 h 7818"/>
              <a:gd name="connsiteX30" fmla="*/ 882 w 10000"/>
              <a:gd name="connsiteY30" fmla="*/ 209 h 7818"/>
              <a:gd name="connsiteX31" fmla="*/ 511 w 10000"/>
              <a:gd name="connsiteY31" fmla="*/ 132 h 7818"/>
              <a:gd name="connsiteX32" fmla="*/ 234 w 10000"/>
              <a:gd name="connsiteY32" fmla="*/ 62 h 7818"/>
              <a:gd name="connsiteX33" fmla="*/ 0 w 10000"/>
              <a:gd name="connsiteY33" fmla="*/ 0 h 7818"/>
              <a:gd name="connsiteX34" fmla="*/ 0 w 10000"/>
              <a:gd name="connsiteY34" fmla="*/ 0 h 7818"/>
              <a:gd name="connsiteX0" fmla="*/ 0 w 10000"/>
              <a:gd name="connsiteY0" fmla="*/ 0 h 10000"/>
              <a:gd name="connsiteX1" fmla="*/ 0 w 10000"/>
              <a:gd name="connsiteY1" fmla="*/ 1608 h 10000"/>
              <a:gd name="connsiteX2" fmla="*/ 0 w 10000"/>
              <a:gd name="connsiteY2" fmla="*/ 6393 h 10000"/>
              <a:gd name="connsiteX3" fmla="*/ 0 w 10000"/>
              <a:gd name="connsiteY3" fmla="*/ 6416 h 10000"/>
              <a:gd name="connsiteX4" fmla="*/ 10000 w 10000"/>
              <a:gd name="connsiteY4" fmla="*/ 6392 h 10000"/>
              <a:gd name="connsiteX5" fmla="*/ 9990 w 10000"/>
              <a:gd name="connsiteY5" fmla="*/ 9886 h 10000"/>
              <a:gd name="connsiteX6" fmla="*/ 9990 w 10000"/>
              <a:gd name="connsiteY6" fmla="*/ 1608 h 10000"/>
              <a:gd name="connsiteX7" fmla="*/ 9990 w 10000"/>
              <a:gd name="connsiteY7" fmla="*/ 0 h 10000"/>
              <a:gd name="connsiteX8" fmla="*/ 9990 w 10000"/>
              <a:gd name="connsiteY8" fmla="*/ 0 h 10000"/>
              <a:gd name="connsiteX9" fmla="*/ 9534 w 10000"/>
              <a:gd name="connsiteY9" fmla="*/ 169 h 10000"/>
              <a:gd name="connsiteX10" fmla="*/ 9084 w 10000"/>
              <a:gd name="connsiteY10" fmla="*/ 318 h 10000"/>
              <a:gd name="connsiteX11" fmla="*/ 8628 w 10000"/>
              <a:gd name="connsiteY11" fmla="*/ 446 h 10000"/>
              <a:gd name="connsiteX12" fmla="*/ 8177 w 10000"/>
              <a:gd name="connsiteY12" fmla="*/ 565 h 10000"/>
              <a:gd name="connsiteX13" fmla="*/ 7726 w 10000"/>
              <a:gd name="connsiteY13" fmla="*/ 656 h 10000"/>
              <a:gd name="connsiteX14" fmla="*/ 7279 w 10000"/>
              <a:gd name="connsiteY14" fmla="*/ 725 h 10000"/>
              <a:gd name="connsiteX15" fmla="*/ 6832 w 10000"/>
              <a:gd name="connsiteY15" fmla="*/ 784 h 10000"/>
              <a:gd name="connsiteX16" fmla="*/ 6393 w 10000"/>
              <a:gd name="connsiteY16" fmla="*/ 824 h 10000"/>
              <a:gd name="connsiteX17" fmla="*/ 5962 w 10000"/>
              <a:gd name="connsiteY17" fmla="*/ 853 h 10000"/>
              <a:gd name="connsiteX18" fmla="*/ 5534 w 10000"/>
              <a:gd name="connsiteY18" fmla="*/ 863 h 10000"/>
              <a:gd name="connsiteX19" fmla="*/ 5120 w 10000"/>
              <a:gd name="connsiteY19" fmla="*/ 863 h 10000"/>
              <a:gd name="connsiteX20" fmla="*/ 4709 w 10000"/>
              <a:gd name="connsiteY20" fmla="*/ 863 h 10000"/>
              <a:gd name="connsiteX21" fmla="*/ 4311 w 10000"/>
              <a:gd name="connsiteY21" fmla="*/ 844 h 10000"/>
              <a:gd name="connsiteX22" fmla="*/ 3923 w 10000"/>
              <a:gd name="connsiteY22" fmla="*/ 814 h 10000"/>
              <a:gd name="connsiteX23" fmla="*/ 3548 w 10000"/>
              <a:gd name="connsiteY23" fmla="*/ 774 h 10000"/>
              <a:gd name="connsiteX24" fmla="*/ 3187 w 10000"/>
              <a:gd name="connsiteY24" fmla="*/ 734 h 10000"/>
              <a:gd name="connsiteX25" fmla="*/ 2840 w 10000"/>
              <a:gd name="connsiteY25" fmla="*/ 684 h 10000"/>
              <a:gd name="connsiteX26" fmla="*/ 2505 w 10000"/>
              <a:gd name="connsiteY26" fmla="*/ 636 h 10000"/>
              <a:gd name="connsiteX27" fmla="*/ 2192 w 10000"/>
              <a:gd name="connsiteY27" fmla="*/ 577 h 10000"/>
              <a:gd name="connsiteX28" fmla="*/ 1889 w 10000"/>
              <a:gd name="connsiteY28" fmla="*/ 517 h 10000"/>
              <a:gd name="connsiteX29" fmla="*/ 1346 w 10000"/>
              <a:gd name="connsiteY29" fmla="*/ 386 h 10000"/>
              <a:gd name="connsiteX30" fmla="*/ 882 w 10000"/>
              <a:gd name="connsiteY30" fmla="*/ 267 h 10000"/>
              <a:gd name="connsiteX31" fmla="*/ 511 w 10000"/>
              <a:gd name="connsiteY31" fmla="*/ 169 h 10000"/>
              <a:gd name="connsiteX32" fmla="*/ 234 w 10000"/>
              <a:gd name="connsiteY32" fmla="*/ 79 h 10000"/>
              <a:gd name="connsiteX33" fmla="*/ 0 w 10000"/>
              <a:gd name="connsiteY33" fmla="*/ 0 h 10000"/>
              <a:gd name="connsiteX34" fmla="*/ 0 w 10000"/>
              <a:gd name="connsiteY34" fmla="*/ 0 h 10000"/>
              <a:gd name="connsiteX0" fmla="*/ 0 w 10000"/>
              <a:gd name="connsiteY0" fmla="*/ 0 h 6669"/>
              <a:gd name="connsiteX1" fmla="*/ 0 w 10000"/>
              <a:gd name="connsiteY1" fmla="*/ 1608 h 6669"/>
              <a:gd name="connsiteX2" fmla="*/ 0 w 10000"/>
              <a:gd name="connsiteY2" fmla="*/ 6393 h 6669"/>
              <a:gd name="connsiteX3" fmla="*/ 0 w 10000"/>
              <a:gd name="connsiteY3" fmla="*/ 6416 h 6669"/>
              <a:gd name="connsiteX4" fmla="*/ 10000 w 10000"/>
              <a:gd name="connsiteY4" fmla="*/ 6392 h 6669"/>
              <a:gd name="connsiteX5" fmla="*/ 10000 w 10000"/>
              <a:gd name="connsiteY5" fmla="*/ 6393 h 6669"/>
              <a:gd name="connsiteX6" fmla="*/ 9990 w 10000"/>
              <a:gd name="connsiteY6" fmla="*/ 1608 h 6669"/>
              <a:gd name="connsiteX7" fmla="*/ 9990 w 10000"/>
              <a:gd name="connsiteY7" fmla="*/ 0 h 6669"/>
              <a:gd name="connsiteX8" fmla="*/ 9990 w 10000"/>
              <a:gd name="connsiteY8" fmla="*/ 0 h 6669"/>
              <a:gd name="connsiteX9" fmla="*/ 9534 w 10000"/>
              <a:gd name="connsiteY9" fmla="*/ 169 h 6669"/>
              <a:gd name="connsiteX10" fmla="*/ 9084 w 10000"/>
              <a:gd name="connsiteY10" fmla="*/ 318 h 6669"/>
              <a:gd name="connsiteX11" fmla="*/ 8628 w 10000"/>
              <a:gd name="connsiteY11" fmla="*/ 446 h 6669"/>
              <a:gd name="connsiteX12" fmla="*/ 8177 w 10000"/>
              <a:gd name="connsiteY12" fmla="*/ 565 h 6669"/>
              <a:gd name="connsiteX13" fmla="*/ 7726 w 10000"/>
              <a:gd name="connsiteY13" fmla="*/ 656 h 6669"/>
              <a:gd name="connsiteX14" fmla="*/ 7279 w 10000"/>
              <a:gd name="connsiteY14" fmla="*/ 725 h 6669"/>
              <a:gd name="connsiteX15" fmla="*/ 6832 w 10000"/>
              <a:gd name="connsiteY15" fmla="*/ 784 h 6669"/>
              <a:gd name="connsiteX16" fmla="*/ 6393 w 10000"/>
              <a:gd name="connsiteY16" fmla="*/ 824 h 6669"/>
              <a:gd name="connsiteX17" fmla="*/ 5962 w 10000"/>
              <a:gd name="connsiteY17" fmla="*/ 853 h 6669"/>
              <a:gd name="connsiteX18" fmla="*/ 5534 w 10000"/>
              <a:gd name="connsiteY18" fmla="*/ 863 h 6669"/>
              <a:gd name="connsiteX19" fmla="*/ 5120 w 10000"/>
              <a:gd name="connsiteY19" fmla="*/ 863 h 6669"/>
              <a:gd name="connsiteX20" fmla="*/ 4709 w 10000"/>
              <a:gd name="connsiteY20" fmla="*/ 863 h 6669"/>
              <a:gd name="connsiteX21" fmla="*/ 4311 w 10000"/>
              <a:gd name="connsiteY21" fmla="*/ 844 h 6669"/>
              <a:gd name="connsiteX22" fmla="*/ 3923 w 10000"/>
              <a:gd name="connsiteY22" fmla="*/ 814 h 6669"/>
              <a:gd name="connsiteX23" fmla="*/ 3548 w 10000"/>
              <a:gd name="connsiteY23" fmla="*/ 774 h 6669"/>
              <a:gd name="connsiteX24" fmla="*/ 3187 w 10000"/>
              <a:gd name="connsiteY24" fmla="*/ 734 h 6669"/>
              <a:gd name="connsiteX25" fmla="*/ 2840 w 10000"/>
              <a:gd name="connsiteY25" fmla="*/ 684 h 6669"/>
              <a:gd name="connsiteX26" fmla="*/ 2505 w 10000"/>
              <a:gd name="connsiteY26" fmla="*/ 636 h 6669"/>
              <a:gd name="connsiteX27" fmla="*/ 2192 w 10000"/>
              <a:gd name="connsiteY27" fmla="*/ 577 h 6669"/>
              <a:gd name="connsiteX28" fmla="*/ 1889 w 10000"/>
              <a:gd name="connsiteY28" fmla="*/ 517 h 6669"/>
              <a:gd name="connsiteX29" fmla="*/ 1346 w 10000"/>
              <a:gd name="connsiteY29" fmla="*/ 386 h 6669"/>
              <a:gd name="connsiteX30" fmla="*/ 882 w 10000"/>
              <a:gd name="connsiteY30" fmla="*/ 267 h 6669"/>
              <a:gd name="connsiteX31" fmla="*/ 511 w 10000"/>
              <a:gd name="connsiteY31" fmla="*/ 169 h 6669"/>
              <a:gd name="connsiteX32" fmla="*/ 234 w 10000"/>
              <a:gd name="connsiteY32" fmla="*/ 79 h 6669"/>
              <a:gd name="connsiteX33" fmla="*/ 0 w 10000"/>
              <a:gd name="connsiteY33" fmla="*/ 0 h 6669"/>
              <a:gd name="connsiteX34" fmla="*/ 0 w 10000"/>
              <a:gd name="connsiteY34" fmla="*/ 0 h 6669"/>
              <a:gd name="connsiteX0" fmla="*/ 0 w 10000"/>
              <a:gd name="connsiteY0" fmla="*/ 0 h 9621"/>
              <a:gd name="connsiteX1" fmla="*/ 0 w 10000"/>
              <a:gd name="connsiteY1" fmla="*/ 2411 h 9621"/>
              <a:gd name="connsiteX2" fmla="*/ 0 w 10000"/>
              <a:gd name="connsiteY2" fmla="*/ 9586 h 9621"/>
              <a:gd name="connsiteX3" fmla="*/ 0 w 10000"/>
              <a:gd name="connsiteY3" fmla="*/ 9621 h 9621"/>
              <a:gd name="connsiteX4" fmla="*/ 10000 w 10000"/>
              <a:gd name="connsiteY4" fmla="*/ 9585 h 9621"/>
              <a:gd name="connsiteX5" fmla="*/ 10000 w 10000"/>
              <a:gd name="connsiteY5" fmla="*/ 9586 h 9621"/>
              <a:gd name="connsiteX6" fmla="*/ 9990 w 10000"/>
              <a:gd name="connsiteY6" fmla="*/ 2411 h 9621"/>
              <a:gd name="connsiteX7" fmla="*/ 9990 w 10000"/>
              <a:gd name="connsiteY7" fmla="*/ 0 h 9621"/>
              <a:gd name="connsiteX8" fmla="*/ 9990 w 10000"/>
              <a:gd name="connsiteY8" fmla="*/ 0 h 9621"/>
              <a:gd name="connsiteX9" fmla="*/ 9534 w 10000"/>
              <a:gd name="connsiteY9" fmla="*/ 253 h 9621"/>
              <a:gd name="connsiteX10" fmla="*/ 9084 w 10000"/>
              <a:gd name="connsiteY10" fmla="*/ 477 h 9621"/>
              <a:gd name="connsiteX11" fmla="*/ 8628 w 10000"/>
              <a:gd name="connsiteY11" fmla="*/ 669 h 9621"/>
              <a:gd name="connsiteX12" fmla="*/ 8177 w 10000"/>
              <a:gd name="connsiteY12" fmla="*/ 847 h 9621"/>
              <a:gd name="connsiteX13" fmla="*/ 7726 w 10000"/>
              <a:gd name="connsiteY13" fmla="*/ 984 h 9621"/>
              <a:gd name="connsiteX14" fmla="*/ 7279 w 10000"/>
              <a:gd name="connsiteY14" fmla="*/ 1087 h 9621"/>
              <a:gd name="connsiteX15" fmla="*/ 6832 w 10000"/>
              <a:gd name="connsiteY15" fmla="*/ 1176 h 9621"/>
              <a:gd name="connsiteX16" fmla="*/ 6393 w 10000"/>
              <a:gd name="connsiteY16" fmla="*/ 1236 h 9621"/>
              <a:gd name="connsiteX17" fmla="*/ 5962 w 10000"/>
              <a:gd name="connsiteY17" fmla="*/ 1279 h 9621"/>
              <a:gd name="connsiteX18" fmla="*/ 5534 w 10000"/>
              <a:gd name="connsiteY18" fmla="*/ 1294 h 9621"/>
              <a:gd name="connsiteX19" fmla="*/ 5120 w 10000"/>
              <a:gd name="connsiteY19" fmla="*/ 1294 h 9621"/>
              <a:gd name="connsiteX20" fmla="*/ 4709 w 10000"/>
              <a:gd name="connsiteY20" fmla="*/ 1294 h 9621"/>
              <a:gd name="connsiteX21" fmla="*/ 4311 w 10000"/>
              <a:gd name="connsiteY21" fmla="*/ 1266 h 9621"/>
              <a:gd name="connsiteX22" fmla="*/ 3923 w 10000"/>
              <a:gd name="connsiteY22" fmla="*/ 1221 h 9621"/>
              <a:gd name="connsiteX23" fmla="*/ 3548 w 10000"/>
              <a:gd name="connsiteY23" fmla="*/ 1161 h 9621"/>
              <a:gd name="connsiteX24" fmla="*/ 3187 w 10000"/>
              <a:gd name="connsiteY24" fmla="*/ 1101 h 9621"/>
              <a:gd name="connsiteX25" fmla="*/ 2840 w 10000"/>
              <a:gd name="connsiteY25" fmla="*/ 1026 h 9621"/>
              <a:gd name="connsiteX26" fmla="*/ 2505 w 10000"/>
              <a:gd name="connsiteY26" fmla="*/ 954 h 9621"/>
              <a:gd name="connsiteX27" fmla="*/ 2192 w 10000"/>
              <a:gd name="connsiteY27" fmla="*/ 865 h 9621"/>
              <a:gd name="connsiteX28" fmla="*/ 1889 w 10000"/>
              <a:gd name="connsiteY28" fmla="*/ 775 h 9621"/>
              <a:gd name="connsiteX29" fmla="*/ 1346 w 10000"/>
              <a:gd name="connsiteY29" fmla="*/ 579 h 9621"/>
              <a:gd name="connsiteX30" fmla="*/ 882 w 10000"/>
              <a:gd name="connsiteY30" fmla="*/ 400 h 9621"/>
              <a:gd name="connsiteX31" fmla="*/ 511 w 10000"/>
              <a:gd name="connsiteY31" fmla="*/ 253 h 9621"/>
              <a:gd name="connsiteX32" fmla="*/ 234 w 10000"/>
              <a:gd name="connsiteY32" fmla="*/ 118 h 9621"/>
              <a:gd name="connsiteX33" fmla="*/ 0 w 10000"/>
              <a:gd name="connsiteY33" fmla="*/ 0 h 9621"/>
              <a:gd name="connsiteX34" fmla="*/ 0 w 10000"/>
              <a:gd name="connsiteY34" fmla="*/ 0 h 96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10000" h="9621">
                <a:moveTo>
                  <a:pt x="0" y="0"/>
                </a:moveTo>
                <a:lnTo>
                  <a:pt x="0" y="2411"/>
                </a:lnTo>
                <a:lnTo>
                  <a:pt x="0" y="9586"/>
                </a:lnTo>
                <a:lnTo>
                  <a:pt x="0" y="9621"/>
                </a:lnTo>
                <a:lnTo>
                  <a:pt x="10000" y="9585"/>
                </a:lnTo>
                <a:cubicBezTo>
                  <a:pt x="9997" y="8144"/>
                  <a:pt x="10003" y="9571"/>
                  <a:pt x="10000" y="9586"/>
                </a:cubicBezTo>
                <a:cubicBezTo>
                  <a:pt x="9997" y="7194"/>
                  <a:pt x="9993" y="4803"/>
                  <a:pt x="9990" y="2411"/>
                </a:cubicBezTo>
                <a:lnTo>
                  <a:pt x="9990" y="0"/>
                </a:lnTo>
                <a:lnTo>
                  <a:pt x="9990" y="0"/>
                </a:lnTo>
                <a:lnTo>
                  <a:pt x="9534" y="253"/>
                </a:lnTo>
                <a:lnTo>
                  <a:pt x="9084" y="477"/>
                </a:lnTo>
                <a:lnTo>
                  <a:pt x="8628" y="669"/>
                </a:lnTo>
                <a:lnTo>
                  <a:pt x="8177" y="847"/>
                </a:lnTo>
                <a:lnTo>
                  <a:pt x="7726" y="984"/>
                </a:lnTo>
                <a:lnTo>
                  <a:pt x="7279" y="1087"/>
                </a:lnTo>
                <a:lnTo>
                  <a:pt x="6832" y="1176"/>
                </a:lnTo>
                <a:lnTo>
                  <a:pt x="6393" y="1236"/>
                </a:lnTo>
                <a:lnTo>
                  <a:pt x="5962" y="1279"/>
                </a:lnTo>
                <a:lnTo>
                  <a:pt x="5534" y="1294"/>
                </a:lnTo>
                <a:lnTo>
                  <a:pt x="5120" y="1294"/>
                </a:lnTo>
                <a:lnTo>
                  <a:pt x="4709" y="1294"/>
                </a:lnTo>
                <a:lnTo>
                  <a:pt x="4311" y="1266"/>
                </a:lnTo>
                <a:lnTo>
                  <a:pt x="3923" y="1221"/>
                </a:lnTo>
                <a:lnTo>
                  <a:pt x="3548" y="1161"/>
                </a:lnTo>
                <a:lnTo>
                  <a:pt x="3187" y="1101"/>
                </a:lnTo>
                <a:lnTo>
                  <a:pt x="2840" y="1026"/>
                </a:lnTo>
                <a:lnTo>
                  <a:pt x="2505" y="954"/>
                </a:lnTo>
                <a:lnTo>
                  <a:pt x="2192" y="865"/>
                </a:lnTo>
                <a:lnTo>
                  <a:pt x="1889" y="775"/>
                </a:lnTo>
                <a:lnTo>
                  <a:pt x="1346" y="579"/>
                </a:lnTo>
                <a:lnTo>
                  <a:pt x="882" y="400"/>
                </a:lnTo>
                <a:lnTo>
                  <a:pt x="511" y="253"/>
                </a:lnTo>
                <a:lnTo>
                  <a:pt x="234" y="118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3"/>
          </p:nvPr>
        </p:nvSpPr>
        <p:spPr>
          <a:xfrm>
            <a:off x="866440" y="4006728"/>
            <a:ext cx="6422004" cy="534121"/>
          </a:xfrm>
        </p:spPr>
        <p:txBody>
          <a:bodyPr anchor="b">
            <a:normAutofit/>
          </a:bodyPr>
          <a:lstStyle>
            <a:lvl1pPr marL="0" indent="0" algn="l" defTabSz="457200" rtl="0" eaLnBrk="1" latinLnBrk="0" hangingPunct="1">
              <a:buNone/>
              <a:defRPr lang="en-US" sz="2400" b="0" i="0" kern="1200" cap="none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+mn-ea"/>
                <a:cs typeface="Helvetica Ligh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5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0" y="4540849"/>
            <a:ext cx="6422005" cy="1484031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Rectangle 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03/12/1434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23" name="Freeform 5"/>
          <p:cNvSpPr>
            <a:spLocks/>
          </p:cNvSpPr>
          <p:nvPr/>
        </p:nvSpPr>
        <p:spPr bwMode="auto">
          <a:xfrm rot="21010068">
            <a:off x="6359946" y="3292922"/>
            <a:ext cx="2377690" cy="317748"/>
          </a:xfrm>
          <a:custGeom>
            <a:avLst/>
            <a:gdLst>
              <a:gd name="T0" fmla="*/ 0 w 7104"/>
              <a:gd name="T1" fmla="*/ 0 h 2856"/>
              <a:gd name="T2" fmla="*/ 0 w 7104"/>
              <a:gd name="T3" fmla="*/ 2856 h 2856"/>
              <a:gd name="T4" fmla="*/ 7104 w 7104"/>
              <a:gd name="T5" fmla="*/ 2856 h 2856"/>
              <a:gd name="T6" fmla="*/ 7104 w 7104"/>
              <a:gd name="T7" fmla="*/ 1 h 2856"/>
              <a:gd name="T8" fmla="*/ 7104 w 7104"/>
              <a:gd name="T9" fmla="*/ 1 h 2856"/>
              <a:gd name="T10" fmla="*/ 6943 w 7104"/>
              <a:gd name="T11" fmla="*/ 26 h 2856"/>
              <a:gd name="T12" fmla="*/ 6782 w 7104"/>
              <a:gd name="T13" fmla="*/ 50 h 2856"/>
              <a:gd name="T14" fmla="*/ 6621 w 7104"/>
              <a:gd name="T15" fmla="*/ 73 h 2856"/>
              <a:gd name="T16" fmla="*/ 6459 w 7104"/>
              <a:gd name="T17" fmla="*/ 93 h 2856"/>
              <a:gd name="T18" fmla="*/ 6298 w 7104"/>
              <a:gd name="T19" fmla="*/ 113 h 2856"/>
              <a:gd name="T20" fmla="*/ 6136 w 7104"/>
              <a:gd name="T21" fmla="*/ 132 h 2856"/>
              <a:gd name="T22" fmla="*/ 5976 w 7104"/>
              <a:gd name="T23" fmla="*/ 148 h 2856"/>
              <a:gd name="T24" fmla="*/ 5814 w 7104"/>
              <a:gd name="T25" fmla="*/ 163 h 2856"/>
              <a:gd name="T26" fmla="*/ 5653 w 7104"/>
              <a:gd name="T27" fmla="*/ 177 h 2856"/>
              <a:gd name="T28" fmla="*/ 5494 w 7104"/>
              <a:gd name="T29" fmla="*/ 189 h 2856"/>
              <a:gd name="T30" fmla="*/ 5334 w 7104"/>
              <a:gd name="T31" fmla="*/ 201 h 2856"/>
              <a:gd name="T32" fmla="*/ 5175 w 7104"/>
              <a:gd name="T33" fmla="*/ 211 h 2856"/>
              <a:gd name="T34" fmla="*/ 5017 w 7104"/>
              <a:gd name="T35" fmla="*/ 219 h 2856"/>
              <a:gd name="T36" fmla="*/ 4859 w 7104"/>
              <a:gd name="T37" fmla="*/ 227 h 2856"/>
              <a:gd name="T38" fmla="*/ 4703 w 7104"/>
              <a:gd name="T39" fmla="*/ 234 h 2856"/>
              <a:gd name="T40" fmla="*/ 4548 w 7104"/>
              <a:gd name="T41" fmla="*/ 239 h 2856"/>
              <a:gd name="T42" fmla="*/ 4393 w 7104"/>
              <a:gd name="T43" fmla="*/ 243 h 2856"/>
              <a:gd name="T44" fmla="*/ 4240 w 7104"/>
              <a:gd name="T45" fmla="*/ 247 h 2856"/>
              <a:gd name="T46" fmla="*/ 4088 w 7104"/>
              <a:gd name="T47" fmla="*/ 249 h 2856"/>
              <a:gd name="T48" fmla="*/ 3937 w 7104"/>
              <a:gd name="T49" fmla="*/ 251 h 2856"/>
              <a:gd name="T50" fmla="*/ 3788 w 7104"/>
              <a:gd name="T51" fmla="*/ 252 h 2856"/>
              <a:gd name="T52" fmla="*/ 3640 w 7104"/>
              <a:gd name="T53" fmla="*/ 251 h 2856"/>
              <a:gd name="T54" fmla="*/ 3494 w 7104"/>
              <a:gd name="T55" fmla="*/ 251 h 2856"/>
              <a:gd name="T56" fmla="*/ 3349 w 7104"/>
              <a:gd name="T57" fmla="*/ 249 h 2856"/>
              <a:gd name="T58" fmla="*/ 3207 w 7104"/>
              <a:gd name="T59" fmla="*/ 246 h 2856"/>
              <a:gd name="T60" fmla="*/ 3066 w 7104"/>
              <a:gd name="T61" fmla="*/ 243 h 2856"/>
              <a:gd name="T62" fmla="*/ 2928 w 7104"/>
              <a:gd name="T63" fmla="*/ 240 h 2856"/>
              <a:gd name="T64" fmla="*/ 2791 w 7104"/>
              <a:gd name="T65" fmla="*/ 235 h 2856"/>
              <a:gd name="T66" fmla="*/ 2656 w 7104"/>
              <a:gd name="T67" fmla="*/ 230 h 2856"/>
              <a:gd name="T68" fmla="*/ 2524 w 7104"/>
              <a:gd name="T69" fmla="*/ 225 h 2856"/>
              <a:gd name="T70" fmla="*/ 2266 w 7104"/>
              <a:gd name="T71" fmla="*/ 212 h 2856"/>
              <a:gd name="T72" fmla="*/ 2019 w 7104"/>
              <a:gd name="T73" fmla="*/ 198 h 2856"/>
              <a:gd name="T74" fmla="*/ 1782 w 7104"/>
              <a:gd name="T75" fmla="*/ 183 h 2856"/>
              <a:gd name="T76" fmla="*/ 1557 w 7104"/>
              <a:gd name="T77" fmla="*/ 167 h 2856"/>
              <a:gd name="T78" fmla="*/ 1343 w 7104"/>
              <a:gd name="T79" fmla="*/ 150 h 2856"/>
              <a:gd name="T80" fmla="*/ 1144 w 7104"/>
              <a:gd name="T81" fmla="*/ 132 h 2856"/>
              <a:gd name="T82" fmla="*/ 957 w 7104"/>
              <a:gd name="T83" fmla="*/ 114 h 2856"/>
              <a:gd name="T84" fmla="*/ 785 w 7104"/>
              <a:gd name="T85" fmla="*/ 96 h 2856"/>
              <a:gd name="T86" fmla="*/ 627 w 7104"/>
              <a:gd name="T87" fmla="*/ 79 h 2856"/>
              <a:gd name="T88" fmla="*/ 487 w 7104"/>
              <a:gd name="T89" fmla="*/ 63 h 2856"/>
              <a:gd name="T90" fmla="*/ 361 w 7104"/>
              <a:gd name="T91" fmla="*/ 48 h 2856"/>
              <a:gd name="T92" fmla="*/ 254 w 7104"/>
              <a:gd name="T93" fmla="*/ 35 h 2856"/>
              <a:gd name="T94" fmla="*/ 165 w 7104"/>
              <a:gd name="T95" fmla="*/ 23 h 2856"/>
              <a:gd name="T96" fmla="*/ 42 w 7104"/>
              <a:gd name="T97" fmla="*/ 6 h 2856"/>
              <a:gd name="T98" fmla="*/ 0 w 7104"/>
              <a:gd name="T99" fmla="*/ 0 h 2856"/>
              <a:gd name="T100" fmla="*/ 0 w 7104"/>
              <a:gd name="T101" fmla="*/ 0 h 2856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508 w 10000"/>
              <a:gd name="connsiteY36" fmla="*/ 641 h 10000"/>
              <a:gd name="connsiteX37" fmla="*/ 2192 w 10000"/>
              <a:gd name="connsiteY37" fmla="*/ 585 h 10000"/>
              <a:gd name="connsiteX38" fmla="*/ 1890 w 10000"/>
              <a:gd name="connsiteY38" fmla="*/ 525 h 10000"/>
              <a:gd name="connsiteX39" fmla="*/ 1610 w 10000"/>
              <a:gd name="connsiteY39" fmla="*/ 462 h 10000"/>
              <a:gd name="connsiteX40" fmla="*/ 1347 w 10000"/>
              <a:gd name="connsiteY40" fmla="*/ 399 h 10000"/>
              <a:gd name="connsiteX41" fmla="*/ 1105 w 10000"/>
              <a:gd name="connsiteY41" fmla="*/ 336 h 10000"/>
              <a:gd name="connsiteX42" fmla="*/ 883 w 10000"/>
              <a:gd name="connsiteY42" fmla="*/ 277 h 10000"/>
              <a:gd name="connsiteX43" fmla="*/ 686 w 10000"/>
              <a:gd name="connsiteY43" fmla="*/ 221 h 10000"/>
              <a:gd name="connsiteX44" fmla="*/ 508 w 10000"/>
              <a:gd name="connsiteY44" fmla="*/ 168 h 10000"/>
              <a:gd name="connsiteX45" fmla="*/ 358 w 10000"/>
              <a:gd name="connsiteY45" fmla="*/ 123 h 10000"/>
              <a:gd name="connsiteX46" fmla="*/ 232 w 10000"/>
              <a:gd name="connsiteY46" fmla="*/ 81 h 10000"/>
              <a:gd name="connsiteX47" fmla="*/ 59 w 10000"/>
              <a:gd name="connsiteY47" fmla="*/ 21 h 10000"/>
              <a:gd name="connsiteX48" fmla="*/ 0 w 10000"/>
              <a:gd name="connsiteY48" fmla="*/ 0 h 10000"/>
              <a:gd name="connsiteX49" fmla="*/ 0 w 10000"/>
              <a:gd name="connsiteY49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192 w 10000"/>
              <a:gd name="connsiteY36" fmla="*/ 585 h 10000"/>
              <a:gd name="connsiteX37" fmla="*/ 1890 w 10000"/>
              <a:gd name="connsiteY37" fmla="*/ 525 h 10000"/>
              <a:gd name="connsiteX38" fmla="*/ 1610 w 10000"/>
              <a:gd name="connsiteY38" fmla="*/ 462 h 10000"/>
              <a:gd name="connsiteX39" fmla="*/ 1347 w 10000"/>
              <a:gd name="connsiteY39" fmla="*/ 399 h 10000"/>
              <a:gd name="connsiteX40" fmla="*/ 1105 w 10000"/>
              <a:gd name="connsiteY40" fmla="*/ 336 h 10000"/>
              <a:gd name="connsiteX41" fmla="*/ 883 w 10000"/>
              <a:gd name="connsiteY41" fmla="*/ 277 h 10000"/>
              <a:gd name="connsiteX42" fmla="*/ 686 w 10000"/>
              <a:gd name="connsiteY42" fmla="*/ 221 h 10000"/>
              <a:gd name="connsiteX43" fmla="*/ 508 w 10000"/>
              <a:gd name="connsiteY43" fmla="*/ 168 h 10000"/>
              <a:gd name="connsiteX44" fmla="*/ 358 w 10000"/>
              <a:gd name="connsiteY44" fmla="*/ 123 h 10000"/>
              <a:gd name="connsiteX45" fmla="*/ 232 w 10000"/>
              <a:gd name="connsiteY45" fmla="*/ 81 h 10000"/>
              <a:gd name="connsiteX46" fmla="*/ 59 w 10000"/>
              <a:gd name="connsiteY46" fmla="*/ 21 h 10000"/>
              <a:gd name="connsiteX47" fmla="*/ 0 w 10000"/>
              <a:gd name="connsiteY47" fmla="*/ 0 h 10000"/>
              <a:gd name="connsiteX48" fmla="*/ 0 w 10000"/>
              <a:gd name="connsiteY48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890 w 10000"/>
              <a:gd name="connsiteY36" fmla="*/ 525 h 10000"/>
              <a:gd name="connsiteX37" fmla="*/ 1610 w 10000"/>
              <a:gd name="connsiteY37" fmla="*/ 462 h 10000"/>
              <a:gd name="connsiteX38" fmla="*/ 1347 w 10000"/>
              <a:gd name="connsiteY38" fmla="*/ 399 h 10000"/>
              <a:gd name="connsiteX39" fmla="*/ 1105 w 10000"/>
              <a:gd name="connsiteY39" fmla="*/ 336 h 10000"/>
              <a:gd name="connsiteX40" fmla="*/ 883 w 10000"/>
              <a:gd name="connsiteY40" fmla="*/ 277 h 10000"/>
              <a:gd name="connsiteX41" fmla="*/ 686 w 10000"/>
              <a:gd name="connsiteY41" fmla="*/ 221 h 10000"/>
              <a:gd name="connsiteX42" fmla="*/ 508 w 10000"/>
              <a:gd name="connsiteY42" fmla="*/ 168 h 10000"/>
              <a:gd name="connsiteX43" fmla="*/ 358 w 10000"/>
              <a:gd name="connsiteY43" fmla="*/ 123 h 10000"/>
              <a:gd name="connsiteX44" fmla="*/ 232 w 10000"/>
              <a:gd name="connsiteY44" fmla="*/ 81 h 10000"/>
              <a:gd name="connsiteX45" fmla="*/ 59 w 10000"/>
              <a:gd name="connsiteY45" fmla="*/ 21 h 10000"/>
              <a:gd name="connsiteX46" fmla="*/ 0 w 10000"/>
              <a:gd name="connsiteY46" fmla="*/ 0 h 10000"/>
              <a:gd name="connsiteX47" fmla="*/ 0 w 10000"/>
              <a:gd name="connsiteY47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610 w 10000"/>
              <a:gd name="connsiteY36" fmla="*/ 462 h 10000"/>
              <a:gd name="connsiteX37" fmla="*/ 1347 w 10000"/>
              <a:gd name="connsiteY37" fmla="*/ 399 h 10000"/>
              <a:gd name="connsiteX38" fmla="*/ 1105 w 10000"/>
              <a:gd name="connsiteY38" fmla="*/ 336 h 10000"/>
              <a:gd name="connsiteX39" fmla="*/ 883 w 10000"/>
              <a:gd name="connsiteY39" fmla="*/ 277 h 10000"/>
              <a:gd name="connsiteX40" fmla="*/ 686 w 10000"/>
              <a:gd name="connsiteY40" fmla="*/ 221 h 10000"/>
              <a:gd name="connsiteX41" fmla="*/ 508 w 10000"/>
              <a:gd name="connsiteY41" fmla="*/ 168 h 10000"/>
              <a:gd name="connsiteX42" fmla="*/ 358 w 10000"/>
              <a:gd name="connsiteY42" fmla="*/ 123 h 10000"/>
              <a:gd name="connsiteX43" fmla="*/ 232 w 10000"/>
              <a:gd name="connsiteY43" fmla="*/ 81 h 10000"/>
              <a:gd name="connsiteX44" fmla="*/ 59 w 10000"/>
              <a:gd name="connsiteY44" fmla="*/ 21 h 10000"/>
              <a:gd name="connsiteX45" fmla="*/ 0 w 10000"/>
              <a:gd name="connsiteY45" fmla="*/ 0 h 10000"/>
              <a:gd name="connsiteX46" fmla="*/ 0 w 10000"/>
              <a:gd name="connsiteY46" fmla="*/ 0 h 10000"/>
              <a:gd name="connsiteX0" fmla="*/ 0 w 10000"/>
              <a:gd name="connsiteY0" fmla="*/ 0 h 10000"/>
              <a:gd name="connsiteX1" fmla="*/ 10000 w 10000"/>
              <a:gd name="connsiteY1" fmla="*/ 10000 h 10000"/>
              <a:gd name="connsiteX2" fmla="*/ 10000 w 10000"/>
              <a:gd name="connsiteY2" fmla="*/ 4 h 10000"/>
              <a:gd name="connsiteX3" fmla="*/ 10000 w 10000"/>
              <a:gd name="connsiteY3" fmla="*/ 4 h 10000"/>
              <a:gd name="connsiteX4" fmla="*/ 9773 w 10000"/>
              <a:gd name="connsiteY4" fmla="*/ 91 h 10000"/>
              <a:gd name="connsiteX5" fmla="*/ 9547 w 10000"/>
              <a:gd name="connsiteY5" fmla="*/ 175 h 10000"/>
              <a:gd name="connsiteX6" fmla="*/ 9320 w 10000"/>
              <a:gd name="connsiteY6" fmla="*/ 256 h 10000"/>
              <a:gd name="connsiteX7" fmla="*/ 9092 w 10000"/>
              <a:gd name="connsiteY7" fmla="*/ 326 h 10000"/>
              <a:gd name="connsiteX8" fmla="*/ 8865 w 10000"/>
              <a:gd name="connsiteY8" fmla="*/ 396 h 10000"/>
              <a:gd name="connsiteX9" fmla="*/ 8637 w 10000"/>
              <a:gd name="connsiteY9" fmla="*/ 462 h 10000"/>
              <a:gd name="connsiteX10" fmla="*/ 8412 w 10000"/>
              <a:gd name="connsiteY10" fmla="*/ 518 h 10000"/>
              <a:gd name="connsiteX11" fmla="*/ 8184 w 10000"/>
              <a:gd name="connsiteY11" fmla="*/ 571 h 10000"/>
              <a:gd name="connsiteX12" fmla="*/ 7957 w 10000"/>
              <a:gd name="connsiteY12" fmla="*/ 620 h 10000"/>
              <a:gd name="connsiteX13" fmla="*/ 7734 w 10000"/>
              <a:gd name="connsiteY13" fmla="*/ 662 h 10000"/>
              <a:gd name="connsiteX14" fmla="*/ 7508 w 10000"/>
              <a:gd name="connsiteY14" fmla="*/ 704 h 10000"/>
              <a:gd name="connsiteX15" fmla="*/ 7285 w 10000"/>
              <a:gd name="connsiteY15" fmla="*/ 739 h 10000"/>
              <a:gd name="connsiteX16" fmla="*/ 7062 w 10000"/>
              <a:gd name="connsiteY16" fmla="*/ 767 h 10000"/>
              <a:gd name="connsiteX17" fmla="*/ 6840 w 10000"/>
              <a:gd name="connsiteY17" fmla="*/ 795 h 10000"/>
              <a:gd name="connsiteX18" fmla="*/ 6620 w 10000"/>
              <a:gd name="connsiteY18" fmla="*/ 819 h 10000"/>
              <a:gd name="connsiteX19" fmla="*/ 6402 w 10000"/>
              <a:gd name="connsiteY19" fmla="*/ 837 h 10000"/>
              <a:gd name="connsiteX20" fmla="*/ 6184 w 10000"/>
              <a:gd name="connsiteY20" fmla="*/ 851 h 10000"/>
              <a:gd name="connsiteX21" fmla="*/ 5968 w 10000"/>
              <a:gd name="connsiteY21" fmla="*/ 865 h 10000"/>
              <a:gd name="connsiteX22" fmla="*/ 5755 w 10000"/>
              <a:gd name="connsiteY22" fmla="*/ 872 h 10000"/>
              <a:gd name="connsiteX23" fmla="*/ 5542 w 10000"/>
              <a:gd name="connsiteY23" fmla="*/ 879 h 10000"/>
              <a:gd name="connsiteX24" fmla="*/ 5332 w 10000"/>
              <a:gd name="connsiteY24" fmla="*/ 882 h 10000"/>
              <a:gd name="connsiteX25" fmla="*/ 5124 w 10000"/>
              <a:gd name="connsiteY25" fmla="*/ 879 h 10000"/>
              <a:gd name="connsiteX26" fmla="*/ 4918 w 10000"/>
              <a:gd name="connsiteY26" fmla="*/ 879 h 10000"/>
              <a:gd name="connsiteX27" fmla="*/ 4714 w 10000"/>
              <a:gd name="connsiteY27" fmla="*/ 872 h 10000"/>
              <a:gd name="connsiteX28" fmla="*/ 4514 w 10000"/>
              <a:gd name="connsiteY28" fmla="*/ 861 h 10000"/>
              <a:gd name="connsiteX29" fmla="*/ 4316 w 10000"/>
              <a:gd name="connsiteY29" fmla="*/ 851 h 10000"/>
              <a:gd name="connsiteX30" fmla="*/ 4122 w 10000"/>
              <a:gd name="connsiteY30" fmla="*/ 840 h 10000"/>
              <a:gd name="connsiteX31" fmla="*/ 3929 w 10000"/>
              <a:gd name="connsiteY31" fmla="*/ 823 h 10000"/>
              <a:gd name="connsiteX32" fmla="*/ 3739 w 10000"/>
              <a:gd name="connsiteY32" fmla="*/ 805 h 10000"/>
              <a:gd name="connsiteX33" fmla="*/ 3553 w 10000"/>
              <a:gd name="connsiteY33" fmla="*/ 788 h 10000"/>
              <a:gd name="connsiteX34" fmla="*/ 3190 w 10000"/>
              <a:gd name="connsiteY34" fmla="*/ 742 h 10000"/>
              <a:gd name="connsiteX35" fmla="*/ 1610 w 10000"/>
              <a:gd name="connsiteY35" fmla="*/ 462 h 10000"/>
              <a:gd name="connsiteX36" fmla="*/ 1347 w 10000"/>
              <a:gd name="connsiteY36" fmla="*/ 399 h 10000"/>
              <a:gd name="connsiteX37" fmla="*/ 1105 w 10000"/>
              <a:gd name="connsiteY37" fmla="*/ 336 h 10000"/>
              <a:gd name="connsiteX38" fmla="*/ 883 w 10000"/>
              <a:gd name="connsiteY38" fmla="*/ 277 h 10000"/>
              <a:gd name="connsiteX39" fmla="*/ 686 w 10000"/>
              <a:gd name="connsiteY39" fmla="*/ 221 h 10000"/>
              <a:gd name="connsiteX40" fmla="*/ 508 w 10000"/>
              <a:gd name="connsiteY40" fmla="*/ 168 h 10000"/>
              <a:gd name="connsiteX41" fmla="*/ 358 w 10000"/>
              <a:gd name="connsiteY41" fmla="*/ 123 h 10000"/>
              <a:gd name="connsiteX42" fmla="*/ 232 w 10000"/>
              <a:gd name="connsiteY42" fmla="*/ 81 h 10000"/>
              <a:gd name="connsiteX43" fmla="*/ 59 w 10000"/>
              <a:gd name="connsiteY43" fmla="*/ 21 h 10000"/>
              <a:gd name="connsiteX44" fmla="*/ 0 w 10000"/>
              <a:gd name="connsiteY44" fmla="*/ 0 h 10000"/>
              <a:gd name="connsiteX45" fmla="*/ 0 w 10000"/>
              <a:gd name="connsiteY45" fmla="*/ 0 h 10000"/>
              <a:gd name="connsiteX0" fmla="*/ 0 w 10000"/>
              <a:gd name="connsiteY0" fmla="*/ 0 h 4282"/>
              <a:gd name="connsiteX1" fmla="*/ 9937 w 10000"/>
              <a:gd name="connsiteY1" fmla="*/ 4282 h 4282"/>
              <a:gd name="connsiteX2" fmla="*/ 10000 w 10000"/>
              <a:gd name="connsiteY2" fmla="*/ 4 h 4282"/>
              <a:gd name="connsiteX3" fmla="*/ 10000 w 10000"/>
              <a:gd name="connsiteY3" fmla="*/ 4 h 4282"/>
              <a:gd name="connsiteX4" fmla="*/ 9773 w 10000"/>
              <a:gd name="connsiteY4" fmla="*/ 91 h 4282"/>
              <a:gd name="connsiteX5" fmla="*/ 9547 w 10000"/>
              <a:gd name="connsiteY5" fmla="*/ 175 h 4282"/>
              <a:gd name="connsiteX6" fmla="*/ 9320 w 10000"/>
              <a:gd name="connsiteY6" fmla="*/ 256 h 4282"/>
              <a:gd name="connsiteX7" fmla="*/ 9092 w 10000"/>
              <a:gd name="connsiteY7" fmla="*/ 326 h 4282"/>
              <a:gd name="connsiteX8" fmla="*/ 8865 w 10000"/>
              <a:gd name="connsiteY8" fmla="*/ 396 h 4282"/>
              <a:gd name="connsiteX9" fmla="*/ 8637 w 10000"/>
              <a:gd name="connsiteY9" fmla="*/ 462 h 4282"/>
              <a:gd name="connsiteX10" fmla="*/ 8412 w 10000"/>
              <a:gd name="connsiteY10" fmla="*/ 518 h 4282"/>
              <a:gd name="connsiteX11" fmla="*/ 8184 w 10000"/>
              <a:gd name="connsiteY11" fmla="*/ 571 h 4282"/>
              <a:gd name="connsiteX12" fmla="*/ 7957 w 10000"/>
              <a:gd name="connsiteY12" fmla="*/ 620 h 4282"/>
              <a:gd name="connsiteX13" fmla="*/ 7734 w 10000"/>
              <a:gd name="connsiteY13" fmla="*/ 662 h 4282"/>
              <a:gd name="connsiteX14" fmla="*/ 7508 w 10000"/>
              <a:gd name="connsiteY14" fmla="*/ 704 h 4282"/>
              <a:gd name="connsiteX15" fmla="*/ 7285 w 10000"/>
              <a:gd name="connsiteY15" fmla="*/ 739 h 4282"/>
              <a:gd name="connsiteX16" fmla="*/ 7062 w 10000"/>
              <a:gd name="connsiteY16" fmla="*/ 767 h 4282"/>
              <a:gd name="connsiteX17" fmla="*/ 6840 w 10000"/>
              <a:gd name="connsiteY17" fmla="*/ 795 h 4282"/>
              <a:gd name="connsiteX18" fmla="*/ 6620 w 10000"/>
              <a:gd name="connsiteY18" fmla="*/ 819 h 4282"/>
              <a:gd name="connsiteX19" fmla="*/ 6402 w 10000"/>
              <a:gd name="connsiteY19" fmla="*/ 837 h 4282"/>
              <a:gd name="connsiteX20" fmla="*/ 6184 w 10000"/>
              <a:gd name="connsiteY20" fmla="*/ 851 h 4282"/>
              <a:gd name="connsiteX21" fmla="*/ 5968 w 10000"/>
              <a:gd name="connsiteY21" fmla="*/ 865 h 4282"/>
              <a:gd name="connsiteX22" fmla="*/ 5755 w 10000"/>
              <a:gd name="connsiteY22" fmla="*/ 872 h 4282"/>
              <a:gd name="connsiteX23" fmla="*/ 5542 w 10000"/>
              <a:gd name="connsiteY23" fmla="*/ 879 h 4282"/>
              <a:gd name="connsiteX24" fmla="*/ 5332 w 10000"/>
              <a:gd name="connsiteY24" fmla="*/ 882 h 4282"/>
              <a:gd name="connsiteX25" fmla="*/ 5124 w 10000"/>
              <a:gd name="connsiteY25" fmla="*/ 879 h 4282"/>
              <a:gd name="connsiteX26" fmla="*/ 4918 w 10000"/>
              <a:gd name="connsiteY26" fmla="*/ 879 h 4282"/>
              <a:gd name="connsiteX27" fmla="*/ 4714 w 10000"/>
              <a:gd name="connsiteY27" fmla="*/ 872 h 4282"/>
              <a:gd name="connsiteX28" fmla="*/ 4514 w 10000"/>
              <a:gd name="connsiteY28" fmla="*/ 861 h 4282"/>
              <a:gd name="connsiteX29" fmla="*/ 4316 w 10000"/>
              <a:gd name="connsiteY29" fmla="*/ 851 h 4282"/>
              <a:gd name="connsiteX30" fmla="*/ 4122 w 10000"/>
              <a:gd name="connsiteY30" fmla="*/ 840 h 4282"/>
              <a:gd name="connsiteX31" fmla="*/ 3929 w 10000"/>
              <a:gd name="connsiteY31" fmla="*/ 823 h 4282"/>
              <a:gd name="connsiteX32" fmla="*/ 3739 w 10000"/>
              <a:gd name="connsiteY32" fmla="*/ 805 h 4282"/>
              <a:gd name="connsiteX33" fmla="*/ 3553 w 10000"/>
              <a:gd name="connsiteY33" fmla="*/ 788 h 4282"/>
              <a:gd name="connsiteX34" fmla="*/ 3190 w 10000"/>
              <a:gd name="connsiteY34" fmla="*/ 742 h 4282"/>
              <a:gd name="connsiteX35" fmla="*/ 1610 w 10000"/>
              <a:gd name="connsiteY35" fmla="*/ 462 h 4282"/>
              <a:gd name="connsiteX36" fmla="*/ 1347 w 10000"/>
              <a:gd name="connsiteY36" fmla="*/ 399 h 4282"/>
              <a:gd name="connsiteX37" fmla="*/ 1105 w 10000"/>
              <a:gd name="connsiteY37" fmla="*/ 336 h 4282"/>
              <a:gd name="connsiteX38" fmla="*/ 883 w 10000"/>
              <a:gd name="connsiteY38" fmla="*/ 277 h 4282"/>
              <a:gd name="connsiteX39" fmla="*/ 686 w 10000"/>
              <a:gd name="connsiteY39" fmla="*/ 221 h 4282"/>
              <a:gd name="connsiteX40" fmla="*/ 508 w 10000"/>
              <a:gd name="connsiteY40" fmla="*/ 168 h 4282"/>
              <a:gd name="connsiteX41" fmla="*/ 358 w 10000"/>
              <a:gd name="connsiteY41" fmla="*/ 123 h 4282"/>
              <a:gd name="connsiteX42" fmla="*/ 232 w 10000"/>
              <a:gd name="connsiteY42" fmla="*/ 81 h 4282"/>
              <a:gd name="connsiteX43" fmla="*/ 59 w 10000"/>
              <a:gd name="connsiteY43" fmla="*/ 21 h 4282"/>
              <a:gd name="connsiteX44" fmla="*/ 0 w 10000"/>
              <a:gd name="connsiteY44" fmla="*/ 0 h 4282"/>
              <a:gd name="connsiteX45" fmla="*/ 0 w 10000"/>
              <a:gd name="connsiteY45" fmla="*/ 0 h 4282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347 w 10000"/>
              <a:gd name="connsiteY35" fmla="*/ 932 h 10000"/>
              <a:gd name="connsiteX36" fmla="*/ 1105 w 10000"/>
              <a:gd name="connsiteY36" fmla="*/ 785 h 10000"/>
              <a:gd name="connsiteX37" fmla="*/ 883 w 10000"/>
              <a:gd name="connsiteY37" fmla="*/ 647 h 10000"/>
              <a:gd name="connsiteX38" fmla="*/ 686 w 10000"/>
              <a:gd name="connsiteY38" fmla="*/ 516 h 10000"/>
              <a:gd name="connsiteX39" fmla="*/ 508 w 10000"/>
              <a:gd name="connsiteY39" fmla="*/ 392 h 10000"/>
              <a:gd name="connsiteX40" fmla="*/ 358 w 10000"/>
              <a:gd name="connsiteY40" fmla="*/ 287 h 10000"/>
              <a:gd name="connsiteX41" fmla="*/ 232 w 10000"/>
              <a:gd name="connsiteY41" fmla="*/ 189 h 10000"/>
              <a:gd name="connsiteX42" fmla="*/ 59 w 10000"/>
              <a:gd name="connsiteY42" fmla="*/ 49 h 10000"/>
              <a:gd name="connsiteX43" fmla="*/ 0 w 10000"/>
              <a:gd name="connsiteY43" fmla="*/ 0 h 10000"/>
              <a:gd name="connsiteX44" fmla="*/ 0 w 10000"/>
              <a:gd name="connsiteY44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105 w 10000"/>
              <a:gd name="connsiteY35" fmla="*/ 785 h 10000"/>
              <a:gd name="connsiteX36" fmla="*/ 883 w 10000"/>
              <a:gd name="connsiteY36" fmla="*/ 647 h 10000"/>
              <a:gd name="connsiteX37" fmla="*/ 686 w 10000"/>
              <a:gd name="connsiteY37" fmla="*/ 516 h 10000"/>
              <a:gd name="connsiteX38" fmla="*/ 508 w 10000"/>
              <a:gd name="connsiteY38" fmla="*/ 392 h 10000"/>
              <a:gd name="connsiteX39" fmla="*/ 358 w 10000"/>
              <a:gd name="connsiteY39" fmla="*/ 287 h 10000"/>
              <a:gd name="connsiteX40" fmla="*/ 232 w 10000"/>
              <a:gd name="connsiteY40" fmla="*/ 189 h 10000"/>
              <a:gd name="connsiteX41" fmla="*/ 59 w 10000"/>
              <a:gd name="connsiteY41" fmla="*/ 49 h 10000"/>
              <a:gd name="connsiteX42" fmla="*/ 0 w 10000"/>
              <a:gd name="connsiteY42" fmla="*/ 0 h 10000"/>
              <a:gd name="connsiteX43" fmla="*/ 0 w 10000"/>
              <a:gd name="connsiteY43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883 w 10000"/>
              <a:gd name="connsiteY35" fmla="*/ 647 h 10000"/>
              <a:gd name="connsiteX36" fmla="*/ 686 w 10000"/>
              <a:gd name="connsiteY36" fmla="*/ 516 h 10000"/>
              <a:gd name="connsiteX37" fmla="*/ 508 w 10000"/>
              <a:gd name="connsiteY37" fmla="*/ 392 h 10000"/>
              <a:gd name="connsiteX38" fmla="*/ 358 w 10000"/>
              <a:gd name="connsiteY38" fmla="*/ 287 h 10000"/>
              <a:gd name="connsiteX39" fmla="*/ 232 w 10000"/>
              <a:gd name="connsiteY39" fmla="*/ 189 h 10000"/>
              <a:gd name="connsiteX40" fmla="*/ 59 w 10000"/>
              <a:gd name="connsiteY40" fmla="*/ 49 h 10000"/>
              <a:gd name="connsiteX41" fmla="*/ 0 w 10000"/>
              <a:gd name="connsiteY41" fmla="*/ 0 h 10000"/>
              <a:gd name="connsiteX42" fmla="*/ 0 w 10000"/>
              <a:gd name="connsiteY42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686 w 10000"/>
              <a:gd name="connsiteY35" fmla="*/ 516 h 10000"/>
              <a:gd name="connsiteX36" fmla="*/ 508 w 10000"/>
              <a:gd name="connsiteY36" fmla="*/ 392 h 10000"/>
              <a:gd name="connsiteX37" fmla="*/ 358 w 10000"/>
              <a:gd name="connsiteY37" fmla="*/ 287 h 10000"/>
              <a:gd name="connsiteX38" fmla="*/ 232 w 10000"/>
              <a:gd name="connsiteY38" fmla="*/ 189 h 10000"/>
              <a:gd name="connsiteX39" fmla="*/ 59 w 10000"/>
              <a:gd name="connsiteY39" fmla="*/ 49 h 10000"/>
              <a:gd name="connsiteX40" fmla="*/ 0 w 10000"/>
              <a:gd name="connsiteY40" fmla="*/ 0 h 10000"/>
              <a:gd name="connsiteX41" fmla="*/ 0 w 10000"/>
              <a:gd name="connsiteY41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08 w 10000"/>
              <a:gd name="connsiteY35" fmla="*/ 392 h 10000"/>
              <a:gd name="connsiteX36" fmla="*/ 358 w 10000"/>
              <a:gd name="connsiteY36" fmla="*/ 287 h 10000"/>
              <a:gd name="connsiteX37" fmla="*/ 232 w 10000"/>
              <a:gd name="connsiteY37" fmla="*/ 189 h 10000"/>
              <a:gd name="connsiteX38" fmla="*/ 59 w 10000"/>
              <a:gd name="connsiteY38" fmla="*/ 49 h 10000"/>
              <a:gd name="connsiteX39" fmla="*/ 0 w 10000"/>
              <a:gd name="connsiteY39" fmla="*/ 0 h 10000"/>
              <a:gd name="connsiteX40" fmla="*/ 0 w 10000"/>
              <a:gd name="connsiteY40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358 w 10000"/>
              <a:gd name="connsiteY35" fmla="*/ 287 h 10000"/>
              <a:gd name="connsiteX36" fmla="*/ 232 w 10000"/>
              <a:gd name="connsiteY36" fmla="*/ 189 h 10000"/>
              <a:gd name="connsiteX37" fmla="*/ 59 w 10000"/>
              <a:gd name="connsiteY37" fmla="*/ 49 h 10000"/>
              <a:gd name="connsiteX38" fmla="*/ 0 w 10000"/>
              <a:gd name="connsiteY38" fmla="*/ 0 h 10000"/>
              <a:gd name="connsiteX39" fmla="*/ 0 w 10000"/>
              <a:gd name="connsiteY39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232 w 10000"/>
              <a:gd name="connsiteY35" fmla="*/ 189 h 10000"/>
              <a:gd name="connsiteX36" fmla="*/ 59 w 10000"/>
              <a:gd name="connsiteY36" fmla="*/ 49 h 10000"/>
              <a:gd name="connsiteX37" fmla="*/ 0 w 10000"/>
              <a:gd name="connsiteY37" fmla="*/ 0 h 10000"/>
              <a:gd name="connsiteX38" fmla="*/ 0 w 10000"/>
              <a:gd name="connsiteY38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37" fmla="*/ 0 w 10000"/>
              <a:gd name="connsiteY37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0" fmla="*/ 0 w 9941"/>
              <a:gd name="connsiteY0" fmla="*/ 40 h 9991"/>
              <a:gd name="connsiteX1" fmla="*/ 9878 w 9941"/>
              <a:gd name="connsiteY1" fmla="*/ 9991 h 9991"/>
              <a:gd name="connsiteX2" fmla="*/ 9941 w 9941"/>
              <a:gd name="connsiteY2" fmla="*/ 0 h 9991"/>
              <a:gd name="connsiteX3" fmla="*/ 9941 w 9941"/>
              <a:gd name="connsiteY3" fmla="*/ 0 h 9991"/>
              <a:gd name="connsiteX4" fmla="*/ 9714 w 9941"/>
              <a:gd name="connsiteY4" fmla="*/ 204 h 9991"/>
              <a:gd name="connsiteX5" fmla="*/ 9488 w 9941"/>
              <a:gd name="connsiteY5" fmla="*/ 400 h 9991"/>
              <a:gd name="connsiteX6" fmla="*/ 9261 w 9941"/>
              <a:gd name="connsiteY6" fmla="*/ 589 h 9991"/>
              <a:gd name="connsiteX7" fmla="*/ 9033 w 9941"/>
              <a:gd name="connsiteY7" fmla="*/ 752 h 9991"/>
              <a:gd name="connsiteX8" fmla="*/ 8806 w 9941"/>
              <a:gd name="connsiteY8" fmla="*/ 916 h 9991"/>
              <a:gd name="connsiteX9" fmla="*/ 8578 w 9941"/>
              <a:gd name="connsiteY9" fmla="*/ 1070 h 9991"/>
              <a:gd name="connsiteX10" fmla="*/ 8353 w 9941"/>
              <a:gd name="connsiteY10" fmla="*/ 1201 h 9991"/>
              <a:gd name="connsiteX11" fmla="*/ 8125 w 9941"/>
              <a:gd name="connsiteY11" fmla="*/ 1324 h 9991"/>
              <a:gd name="connsiteX12" fmla="*/ 7898 w 9941"/>
              <a:gd name="connsiteY12" fmla="*/ 1439 h 9991"/>
              <a:gd name="connsiteX13" fmla="*/ 7675 w 9941"/>
              <a:gd name="connsiteY13" fmla="*/ 1537 h 9991"/>
              <a:gd name="connsiteX14" fmla="*/ 7449 w 9941"/>
              <a:gd name="connsiteY14" fmla="*/ 1635 h 9991"/>
              <a:gd name="connsiteX15" fmla="*/ 7226 w 9941"/>
              <a:gd name="connsiteY15" fmla="*/ 1717 h 9991"/>
              <a:gd name="connsiteX16" fmla="*/ 7003 w 9941"/>
              <a:gd name="connsiteY16" fmla="*/ 1782 h 9991"/>
              <a:gd name="connsiteX17" fmla="*/ 6781 w 9941"/>
              <a:gd name="connsiteY17" fmla="*/ 1848 h 9991"/>
              <a:gd name="connsiteX18" fmla="*/ 6561 w 9941"/>
              <a:gd name="connsiteY18" fmla="*/ 1904 h 9991"/>
              <a:gd name="connsiteX19" fmla="*/ 6343 w 9941"/>
              <a:gd name="connsiteY19" fmla="*/ 1946 h 9991"/>
              <a:gd name="connsiteX20" fmla="*/ 6125 w 9941"/>
              <a:gd name="connsiteY20" fmla="*/ 1978 h 9991"/>
              <a:gd name="connsiteX21" fmla="*/ 5909 w 9941"/>
              <a:gd name="connsiteY21" fmla="*/ 2011 h 9991"/>
              <a:gd name="connsiteX22" fmla="*/ 5696 w 9941"/>
              <a:gd name="connsiteY22" fmla="*/ 2027 h 9991"/>
              <a:gd name="connsiteX23" fmla="*/ 5483 w 9941"/>
              <a:gd name="connsiteY23" fmla="*/ 2044 h 9991"/>
              <a:gd name="connsiteX24" fmla="*/ 5273 w 9941"/>
              <a:gd name="connsiteY24" fmla="*/ 2051 h 9991"/>
              <a:gd name="connsiteX25" fmla="*/ 5065 w 9941"/>
              <a:gd name="connsiteY25" fmla="*/ 2044 h 9991"/>
              <a:gd name="connsiteX26" fmla="*/ 4859 w 9941"/>
              <a:gd name="connsiteY26" fmla="*/ 2044 h 9991"/>
              <a:gd name="connsiteX27" fmla="*/ 4655 w 9941"/>
              <a:gd name="connsiteY27" fmla="*/ 2027 h 9991"/>
              <a:gd name="connsiteX28" fmla="*/ 4455 w 9941"/>
              <a:gd name="connsiteY28" fmla="*/ 2002 h 9991"/>
              <a:gd name="connsiteX29" fmla="*/ 4257 w 9941"/>
              <a:gd name="connsiteY29" fmla="*/ 1978 h 9991"/>
              <a:gd name="connsiteX30" fmla="*/ 4063 w 9941"/>
              <a:gd name="connsiteY30" fmla="*/ 1953 h 9991"/>
              <a:gd name="connsiteX31" fmla="*/ 3870 w 9941"/>
              <a:gd name="connsiteY31" fmla="*/ 1913 h 9991"/>
              <a:gd name="connsiteX32" fmla="*/ 3680 w 9941"/>
              <a:gd name="connsiteY32" fmla="*/ 1871 h 9991"/>
              <a:gd name="connsiteX33" fmla="*/ 3494 w 9941"/>
              <a:gd name="connsiteY33" fmla="*/ 1831 h 9991"/>
              <a:gd name="connsiteX34" fmla="*/ 3131 w 9941"/>
              <a:gd name="connsiteY34" fmla="*/ 1724 h 9991"/>
              <a:gd name="connsiteX35" fmla="*/ 0 w 9941"/>
              <a:gd name="connsiteY35" fmla="*/ 40 h 9991"/>
              <a:gd name="connsiteX0" fmla="*/ 58 w 6850"/>
              <a:gd name="connsiteY0" fmla="*/ 2532 h 10000"/>
              <a:gd name="connsiteX1" fmla="*/ 6787 w 6850"/>
              <a:gd name="connsiteY1" fmla="*/ 10000 h 10000"/>
              <a:gd name="connsiteX2" fmla="*/ 6850 w 6850"/>
              <a:gd name="connsiteY2" fmla="*/ 0 h 10000"/>
              <a:gd name="connsiteX3" fmla="*/ 6850 w 6850"/>
              <a:gd name="connsiteY3" fmla="*/ 0 h 10000"/>
              <a:gd name="connsiteX4" fmla="*/ 6622 w 6850"/>
              <a:gd name="connsiteY4" fmla="*/ 204 h 10000"/>
              <a:gd name="connsiteX5" fmla="*/ 6394 w 6850"/>
              <a:gd name="connsiteY5" fmla="*/ 400 h 10000"/>
              <a:gd name="connsiteX6" fmla="*/ 6166 w 6850"/>
              <a:gd name="connsiteY6" fmla="*/ 590 h 10000"/>
              <a:gd name="connsiteX7" fmla="*/ 5937 w 6850"/>
              <a:gd name="connsiteY7" fmla="*/ 753 h 10000"/>
              <a:gd name="connsiteX8" fmla="*/ 5708 w 6850"/>
              <a:gd name="connsiteY8" fmla="*/ 917 h 10000"/>
              <a:gd name="connsiteX9" fmla="*/ 5479 w 6850"/>
              <a:gd name="connsiteY9" fmla="*/ 1071 h 10000"/>
              <a:gd name="connsiteX10" fmla="*/ 5253 w 6850"/>
              <a:gd name="connsiteY10" fmla="*/ 1202 h 10000"/>
              <a:gd name="connsiteX11" fmla="*/ 5023 w 6850"/>
              <a:gd name="connsiteY11" fmla="*/ 1325 h 10000"/>
              <a:gd name="connsiteX12" fmla="*/ 4795 w 6850"/>
              <a:gd name="connsiteY12" fmla="*/ 1440 h 10000"/>
              <a:gd name="connsiteX13" fmla="*/ 4571 w 6850"/>
              <a:gd name="connsiteY13" fmla="*/ 1538 h 10000"/>
              <a:gd name="connsiteX14" fmla="*/ 4343 w 6850"/>
              <a:gd name="connsiteY14" fmla="*/ 1636 h 10000"/>
              <a:gd name="connsiteX15" fmla="*/ 4119 w 6850"/>
              <a:gd name="connsiteY15" fmla="*/ 1719 h 10000"/>
              <a:gd name="connsiteX16" fmla="*/ 3895 w 6850"/>
              <a:gd name="connsiteY16" fmla="*/ 1784 h 10000"/>
              <a:gd name="connsiteX17" fmla="*/ 3671 w 6850"/>
              <a:gd name="connsiteY17" fmla="*/ 1850 h 10000"/>
              <a:gd name="connsiteX18" fmla="*/ 3450 w 6850"/>
              <a:gd name="connsiteY18" fmla="*/ 1906 h 10000"/>
              <a:gd name="connsiteX19" fmla="*/ 3231 w 6850"/>
              <a:gd name="connsiteY19" fmla="*/ 1948 h 10000"/>
              <a:gd name="connsiteX20" fmla="*/ 3011 w 6850"/>
              <a:gd name="connsiteY20" fmla="*/ 1980 h 10000"/>
              <a:gd name="connsiteX21" fmla="*/ 2794 w 6850"/>
              <a:gd name="connsiteY21" fmla="*/ 2013 h 10000"/>
              <a:gd name="connsiteX22" fmla="*/ 2580 w 6850"/>
              <a:gd name="connsiteY22" fmla="*/ 2029 h 10000"/>
              <a:gd name="connsiteX23" fmla="*/ 2366 w 6850"/>
              <a:gd name="connsiteY23" fmla="*/ 2046 h 10000"/>
              <a:gd name="connsiteX24" fmla="*/ 2154 w 6850"/>
              <a:gd name="connsiteY24" fmla="*/ 2053 h 10000"/>
              <a:gd name="connsiteX25" fmla="*/ 1945 w 6850"/>
              <a:gd name="connsiteY25" fmla="*/ 2046 h 10000"/>
              <a:gd name="connsiteX26" fmla="*/ 1738 w 6850"/>
              <a:gd name="connsiteY26" fmla="*/ 2046 h 10000"/>
              <a:gd name="connsiteX27" fmla="*/ 1533 w 6850"/>
              <a:gd name="connsiteY27" fmla="*/ 2029 h 10000"/>
              <a:gd name="connsiteX28" fmla="*/ 1331 w 6850"/>
              <a:gd name="connsiteY28" fmla="*/ 2004 h 10000"/>
              <a:gd name="connsiteX29" fmla="*/ 1132 w 6850"/>
              <a:gd name="connsiteY29" fmla="*/ 1980 h 10000"/>
              <a:gd name="connsiteX30" fmla="*/ 937 w 6850"/>
              <a:gd name="connsiteY30" fmla="*/ 1955 h 10000"/>
              <a:gd name="connsiteX31" fmla="*/ 743 w 6850"/>
              <a:gd name="connsiteY31" fmla="*/ 1915 h 10000"/>
              <a:gd name="connsiteX32" fmla="*/ 552 w 6850"/>
              <a:gd name="connsiteY32" fmla="*/ 1873 h 10000"/>
              <a:gd name="connsiteX33" fmla="*/ 365 w 6850"/>
              <a:gd name="connsiteY33" fmla="*/ 1833 h 10000"/>
              <a:gd name="connsiteX34" fmla="*/ 0 w 6850"/>
              <a:gd name="connsiteY34" fmla="*/ 1726 h 10000"/>
              <a:gd name="connsiteX35" fmla="*/ 58 w 6850"/>
              <a:gd name="connsiteY35" fmla="*/ 2532 h 10000"/>
              <a:gd name="connsiteX0" fmla="*/ 85 w 10000"/>
              <a:gd name="connsiteY0" fmla="*/ 2532 h 5291"/>
              <a:gd name="connsiteX1" fmla="*/ 9958 w 10000"/>
              <a:gd name="connsiteY1" fmla="*/ 5291 h 5291"/>
              <a:gd name="connsiteX2" fmla="*/ 10000 w 10000"/>
              <a:gd name="connsiteY2" fmla="*/ 0 h 5291"/>
              <a:gd name="connsiteX3" fmla="*/ 10000 w 10000"/>
              <a:gd name="connsiteY3" fmla="*/ 0 h 5291"/>
              <a:gd name="connsiteX4" fmla="*/ 9667 w 10000"/>
              <a:gd name="connsiteY4" fmla="*/ 204 h 5291"/>
              <a:gd name="connsiteX5" fmla="*/ 9334 w 10000"/>
              <a:gd name="connsiteY5" fmla="*/ 400 h 5291"/>
              <a:gd name="connsiteX6" fmla="*/ 9001 w 10000"/>
              <a:gd name="connsiteY6" fmla="*/ 590 h 5291"/>
              <a:gd name="connsiteX7" fmla="*/ 8667 w 10000"/>
              <a:gd name="connsiteY7" fmla="*/ 753 h 5291"/>
              <a:gd name="connsiteX8" fmla="*/ 8333 w 10000"/>
              <a:gd name="connsiteY8" fmla="*/ 917 h 5291"/>
              <a:gd name="connsiteX9" fmla="*/ 7999 w 10000"/>
              <a:gd name="connsiteY9" fmla="*/ 1071 h 5291"/>
              <a:gd name="connsiteX10" fmla="*/ 7669 w 10000"/>
              <a:gd name="connsiteY10" fmla="*/ 1202 h 5291"/>
              <a:gd name="connsiteX11" fmla="*/ 7333 w 10000"/>
              <a:gd name="connsiteY11" fmla="*/ 1325 h 5291"/>
              <a:gd name="connsiteX12" fmla="*/ 7000 w 10000"/>
              <a:gd name="connsiteY12" fmla="*/ 1440 h 5291"/>
              <a:gd name="connsiteX13" fmla="*/ 6673 w 10000"/>
              <a:gd name="connsiteY13" fmla="*/ 1538 h 5291"/>
              <a:gd name="connsiteX14" fmla="*/ 6340 w 10000"/>
              <a:gd name="connsiteY14" fmla="*/ 1636 h 5291"/>
              <a:gd name="connsiteX15" fmla="*/ 6013 w 10000"/>
              <a:gd name="connsiteY15" fmla="*/ 1719 h 5291"/>
              <a:gd name="connsiteX16" fmla="*/ 5686 w 10000"/>
              <a:gd name="connsiteY16" fmla="*/ 1784 h 5291"/>
              <a:gd name="connsiteX17" fmla="*/ 5359 w 10000"/>
              <a:gd name="connsiteY17" fmla="*/ 1850 h 5291"/>
              <a:gd name="connsiteX18" fmla="*/ 5036 w 10000"/>
              <a:gd name="connsiteY18" fmla="*/ 1906 h 5291"/>
              <a:gd name="connsiteX19" fmla="*/ 4717 w 10000"/>
              <a:gd name="connsiteY19" fmla="*/ 1948 h 5291"/>
              <a:gd name="connsiteX20" fmla="*/ 4396 w 10000"/>
              <a:gd name="connsiteY20" fmla="*/ 1980 h 5291"/>
              <a:gd name="connsiteX21" fmla="*/ 4079 w 10000"/>
              <a:gd name="connsiteY21" fmla="*/ 2013 h 5291"/>
              <a:gd name="connsiteX22" fmla="*/ 3766 w 10000"/>
              <a:gd name="connsiteY22" fmla="*/ 2029 h 5291"/>
              <a:gd name="connsiteX23" fmla="*/ 3454 w 10000"/>
              <a:gd name="connsiteY23" fmla="*/ 2046 h 5291"/>
              <a:gd name="connsiteX24" fmla="*/ 3145 w 10000"/>
              <a:gd name="connsiteY24" fmla="*/ 2053 h 5291"/>
              <a:gd name="connsiteX25" fmla="*/ 2839 w 10000"/>
              <a:gd name="connsiteY25" fmla="*/ 2046 h 5291"/>
              <a:gd name="connsiteX26" fmla="*/ 2537 w 10000"/>
              <a:gd name="connsiteY26" fmla="*/ 2046 h 5291"/>
              <a:gd name="connsiteX27" fmla="*/ 2238 w 10000"/>
              <a:gd name="connsiteY27" fmla="*/ 2029 h 5291"/>
              <a:gd name="connsiteX28" fmla="*/ 1943 w 10000"/>
              <a:gd name="connsiteY28" fmla="*/ 2004 h 5291"/>
              <a:gd name="connsiteX29" fmla="*/ 1653 w 10000"/>
              <a:gd name="connsiteY29" fmla="*/ 1980 h 5291"/>
              <a:gd name="connsiteX30" fmla="*/ 1368 w 10000"/>
              <a:gd name="connsiteY30" fmla="*/ 1955 h 5291"/>
              <a:gd name="connsiteX31" fmla="*/ 1085 w 10000"/>
              <a:gd name="connsiteY31" fmla="*/ 1915 h 5291"/>
              <a:gd name="connsiteX32" fmla="*/ 806 w 10000"/>
              <a:gd name="connsiteY32" fmla="*/ 1873 h 5291"/>
              <a:gd name="connsiteX33" fmla="*/ 533 w 10000"/>
              <a:gd name="connsiteY33" fmla="*/ 1833 h 5291"/>
              <a:gd name="connsiteX34" fmla="*/ 0 w 10000"/>
              <a:gd name="connsiteY34" fmla="*/ 1726 h 5291"/>
              <a:gd name="connsiteX35" fmla="*/ 85 w 10000"/>
              <a:gd name="connsiteY35" fmla="*/ 2532 h 5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9315350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Freeform 5"/>
          <p:cNvSpPr>
            <a:spLocks/>
          </p:cNvSpPr>
          <p:nvPr/>
        </p:nvSpPr>
        <p:spPr bwMode="auto">
          <a:xfrm rot="21010068">
            <a:off x="6359946" y="1790293"/>
            <a:ext cx="2377690" cy="317748"/>
          </a:xfrm>
          <a:custGeom>
            <a:avLst/>
            <a:gdLst>
              <a:gd name="T0" fmla="*/ 0 w 7104"/>
              <a:gd name="T1" fmla="*/ 0 h 2856"/>
              <a:gd name="T2" fmla="*/ 0 w 7104"/>
              <a:gd name="T3" fmla="*/ 2856 h 2856"/>
              <a:gd name="T4" fmla="*/ 7104 w 7104"/>
              <a:gd name="T5" fmla="*/ 2856 h 2856"/>
              <a:gd name="T6" fmla="*/ 7104 w 7104"/>
              <a:gd name="T7" fmla="*/ 1 h 2856"/>
              <a:gd name="T8" fmla="*/ 7104 w 7104"/>
              <a:gd name="T9" fmla="*/ 1 h 2856"/>
              <a:gd name="T10" fmla="*/ 6943 w 7104"/>
              <a:gd name="T11" fmla="*/ 26 h 2856"/>
              <a:gd name="T12" fmla="*/ 6782 w 7104"/>
              <a:gd name="T13" fmla="*/ 50 h 2856"/>
              <a:gd name="T14" fmla="*/ 6621 w 7104"/>
              <a:gd name="T15" fmla="*/ 73 h 2856"/>
              <a:gd name="T16" fmla="*/ 6459 w 7104"/>
              <a:gd name="T17" fmla="*/ 93 h 2856"/>
              <a:gd name="T18" fmla="*/ 6298 w 7104"/>
              <a:gd name="T19" fmla="*/ 113 h 2856"/>
              <a:gd name="T20" fmla="*/ 6136 w 7104"/>
              <a:gd name="T21" fmla="*/ 132 h 2856"/>
              <a:gd name="T22" fmla="*/ 5976 w 7104"/>
              <a:gd name="T23" fmla="*/ 148 h 2856"/>
              <a:gd name="T24" fmla="*/ 5814 w 7104"/>
              <a:gd name="T25" fmla="*/ 163 h 2856"/>
              <a:gd name="T26" fmla="*/ 5653 w 7104"/>
              <a:gd name="T27" fmla="*/ 177 h 2856"/>
              <a:gd name="T28" fmla="*/ 5494 w 7104"/>
              <a:gd name="T29" fmla="*/ 189 h 2856"/>
              <a:gd name="T30" fmla="*/ 5334 w 7104"/>
              <a:gd name="T31" fmla="*/ 201 h 2856"/>
              <a:gd name="T32" fmla="*/ 5175 w 7104"/>
              <a:gd name="T33" fmla="*/ 211 h 2856"/>
              <a:gd name="T34" fmla="*/ 5017 w 7104"/>
              <a:gd name="T35" fmla="*/ 219 h 2856"/>
              <a:gd name="T36" fmla="*/ 4859 w 7104"/>
              <a:gd name="T37" fmla="*/ 227 h 2856"/>
              <a:gd name="T38" fmla="*/ 4703 w 7104"/>
              <a:gd name="T39" fmla="*/ 234 h 2856"/>
              <a:gd name="T40" fmla="*/ 4548 w 7104"/>
              <a:gd name="T41" fmla="*/ 239 h 2856"/>
              <a:gd name="T42" fmla="*/ 4393 w 7104"/>
              <a:gd name="T43" fmla="*/ 243 h 2856"/>
              <a:gd name="T44" fmla="*/ 4240 w 7104"/>
              <a:gd name="T45" fmla="*/ 247 h 2856"/>
              <a:gd name="T46" fmla="*/ 4088 w 7104"/>
              <a:gd name="T47" fmla="*/ 249 h 2856"/>
              <a:gd name="T48" fmla="*/ 3937 w 7104"/>
              <a:gd name="T49" fmla="*/ 251 h 2856"/>
              <a:gd name="T50" fmla="*/ 3788 w 7104"/>
              <a:gd name="T51" fmla="*/ 252 h 2856"/>
              <a:gd name="T52" fmla="*/ 3640 w 7104"/>
              <a:gd name="T53" fmla="*/ 251 h 2856"/>
              <a:gd name="T54" fmla="*/ 3494 w 7104"/>
              <a:gd name="T55" fmla="*/ 251 h 2856"/>
              <a:gd name="T56" fmla="*/ 3349 w 7104"/>
              <a:gd name="T57" fmla="*/ 249 h 2856"/>
              <a:gd name="T58" fmla="*/ 3207 w 7104"/>
              <a:gd name="T59" fmla="*/ 246 h 2856"/>
              <a:gd name="T60" fmla="*/ 3066 w 7104"/>
              <a:gd name="T61" fmla="*/ 243 h 2856"/>
              <a:gd name="T62" fmla="*/ 2928 w 7104"/>
              <a:gd name="T63" fmla="*/ 240 h 2856"/>
              <a:gd name="T64" fmla="*/ 2791 w 7104"/>
              <a:gd name="T65" fmla="*/ 235 h 2856"/>
              <a:gd name="T66" fmla="*/ 2656 w 7104"/>
              <a:gd name="T67" fmla="*/ 230 h 2856"/>
              <a:gd name="T68" fmla="*/ 2524 w 7104"/>
              <a:gd name="T69" fmla="*/ 225 h 2856"/>
              <a:gd name="T70" fmla="*/ 2266 w 7104"/>
              <a:gd name="T71" fmla="*/ 212 h 2856"/>
              <a:gd name="T72" fmla="*/ 2019 w 7104"/>
              <a:gd name="T73" fmla="*/ 198 h 2856"/>
              <a:gd name="T74" fmla="*/ 1782 w 7104"/>
              <a:gd name="T75" fmla="*/ 183 h 2856"/>
              <a:gd name="T76" fmla="*/ 1557 w 7104"/>
              <a:gd name="T77" fmla="*/ 167 h 2856"/>
              <a:gd name="T78" fmla="*/ 1343 w 7104"/>
              <a:gd name="T79" fmla="*/ 150 h 2856"/>
              <a:gd name="T80" fmla="*/ 1144 w 7104"/>
              <a:gd name="T81" fmla="*/ 132 h 2856"/>
              <a:gd name="T82" fmla="*/ 957 w 7104"/>
              <a:gd name="T83" fmla="*/ 114 h 2856"/>
              <a:gd name="T84" fmla="*/ 785 w 7104"/>
              <a:gd name="T85" fmla="*/ 96 h 2856"/>
              <a:gd name="T86" fmla="*/ 627 w 7104"/>
              <a:gd name="T87" fmla="*/ 79 h 2856"/>
              <a:gd name="T88" fmla="*/ 487 w 7104"/>
              <a:gd name="T89" fmla="*/ 63 h 2856"/>
              <a:gd name="T90" fmla="*/ 361 w 7104"/>
              <a:gd name="T91" fmla="*/ 48 h 2856"/>
              <a:gd name="T92" fmla="*/ 254 w 7104"/>
              <a:gd name="T93" fmla="*/ 35 h 2856"/>
              <a:gd name="T94" fmla="*/ 165 w 7104"/>
              <a:gd name="T95" fmla="*/ 23 h 2856"/>
              <a:gd name="T96" fmla="*/ 42 w 7104"/>
              <a:gd name="T97" fmla="*/ 6 h 2856"/>
              <a:gd name="T98" fmla="*/ 0 w 7104"/>
              <a:gd name="T99" fmla="*/ 0 h 2856"/>
              <a:gd name="T100" fmla="*/ 0 w 7104"/>
              <a:gd name="T101" fmla="*/ 0 h 2856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508 w 10000"/>
              <a:gd name="connsiteY36" fmla="*/ 641 h 10000"/>
              <a:gd name="connsiteX37" fmla="*/ 2192 w 10000"/>
              <a:gd name="connsiteY37" fmla="*/ 585 h 10000"/>
              <a:gd name="connsiteX38" fmla="*/ 1890 w 10000"/>
              <a:gd name="connsiteY38" fmla="*/ 525 h 10000"/>
              <a:gd name="connsiteX39" fmla="*/ 1610 w 10000"/>
              <a:gd name="connsiteY39" fmla="*/ 462 h 10000"/>
              <a:gd name="connsiteX40" fmla="*/ 1347 w 10000"/>
              <a:gd name="connsiteY40" fmla="*/ 399 h 10000"/>
              <a:gd name="connsiteX41" fmla="*/ 1105 w 10000"/>
              <a:gd name="connsiteY41" fmla="*/ 336 h 10000"/>
              <a:gd name="connsiteX42" fmla="*/ 883 w 10000"/>
              <a:gd name="connsiteY42" fmla="*/ 277 h 10000"/>
              <a:gd name="connsiteX43" fmla="*/ 686 w 10000"/>
              <a:gd name="connsiteY43" fmla="*/ 221 h 10000"/>
              <a:gd name="connsiteX44" fmla="*/ 508 w 10000"/>
              <a:gd name="connsiteY44" fmla="*/ 168 h 10000"/>
              <a:gd name="connsiteX45" fmla="*/ 358 w 10000"/>
              <a:gd name="connsiteY45" fmla="*/ 123 h 10000"/>
              <a:gd name="connsiteX46" fmla="*/ 232 w 10000"/>
              <a:gd name="connsiteY46" fmla="*/ 81 h 10000"/>
              <a:gd name="connsiteX47" fmla="*/ 59 w 10000"/>
              <a:gd name="connsiteY47" fmla="*/ 21 h 10000"/>
              <a:gd name="connsiteX48" fmla="*/ 0 w 10000"/>
              <a:gd name="connsiteY48" fmla="*/ 0 h 10000"/>
              <a:gd name="connsiteX49" fmla="*/ 0 w 10000"/>
              <a:gd name="connsiteY49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192 w 10000"/>
              <a:gd name="connsiteY36" fmla="*/ 585 h 10000"/>
              <a:gd name="connsiteX37" fmla="*/ 1890 w 10000"/>
              <a:gd name="connsiteY37" fmla="*/ 525 h 10000"/>
              <a:gd name="connsiteX38" fmla="*/ 1610 w 10000"/>
              <a:gd name="connsiteY38" fmla="*/ 462 h 10000"/>
              <a:gd name="connsiteX39" fmla="*/ 1347 w 10000"/>
              <a:gd name="connsiteY39" fmla="*/ 399 h 10000"/>
              <a:gd name="connsiteX40" fmla="*/ 1105 w 10000"/>
              <a:gd name="connsiteY40" fmla="*/ 336 h 10000"/>
              <a:gd name="connsiteX41" fmla="*/ 883 w 10000"/>
              <a:gd name="connsiteY41" fmla="*/ 277 h 10000"/>
              <a:gd name="connsiteX42" fmla="*/ 686 w 10000"/>
              <a:gd name="connsiteY42" fmla="*/ 221 h 10000"/>
              <a:gd name="connsiteX43" fmla="*/ 508 w 10000"/>
              <a:gd name="connsiteY43" fmla="*/ 168 h 10000"/>
              <a:gd name="connsiteX44" fmla="*/ 358 w 10000"/>
              <a:gd name="connsiteY44" fmla="*/ 123 h 10000"/>
              <a:gd name="connsiteX45" fmla="*/ 232 w 10000"/>
              <a:gd name="connsiteY45" fmla="*/ 81 h 10000"/>
              <a:gd name="connsiteX46" fmla="*/ 59 w 10000"/>
              <a:gd name="connsiteY46" fmla="*/ 21 h 10000"/>
              <a:gd name="connsiteX47" fmla="*/ 0 w 10000"/>
              <a:gd name="connsiteY47" fmla="*/ 0 h 10000"/>
              <a:gd name="connsiteX48" fmla="*/ 0 w 10000"/>
              <a:gd name="connsiteY48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890 w 10000"/>
              <a:gd name="connsiteY36" fmla="*/ 525 h 10000"/>
              <a:gd name="connsiteX37" fmla="*/ 1610 w 10000"/>
              <a:gd name="connsiteY37" fmla="*/ 462 h 10000"/>
              <a:gd name="connsiteX38" fmla="*/ 1347 w 10000"/>
              <a:gd name="connsiteY38" fmla="*/ 399 h 10000"/>
              <a:gd name="connsiteX39" fmla="*/ 1105 w 10000"/>
              <a:gd name="connsiteY39" fmla="*/ 336 h 10000"/>
              <a:gd name="connsiteX40" fmla="*/ 883 w 10000"/>
              <a:gd name="connsiteY40" fmla="*/ 277 h 10000"/>
              <a:gd name="connsiteX41" fmla="*/ 686 w 10000"/>
              <a:gd name="connsiteY41" fmla="*/ 221 h 10000"/>
              <a:gd name="connsiteX42" fmla="*/ 508 w 10000"/>
              <a:gd name="connsiteY42" fmla="*/ 168 h 10000"/>
              <a:gd name="connsiteX43" fmla="*/ 358 w 10000"/>
              <a:gd name="connsiteY43" fmla="*/ 123 h 10000"/>
              <a:gd name="connsiteX44" fmla="*/ 232 w 10000"/>
              <a:gd name="connsiteY44" fmla="*/ 81 h 10000"/>
              <a:gd name="connsiteX45" fmla="*/ 59 w 10000"/>
              <a:gd name="connsiteY45" fmla="*/ 21 h 10000"/>
              <a:gd name="connsiteX46" fmla="*/ 0 w 10000"/>
              <a:gd name="connsiteY46" fmla="*/ 0 h 10000"/>
              <a:gd name="connsiteX47" fmla="*/ 0 w 10000"/>
              <a:gd name="connsiteY47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610 w 10000"/>
              <a:gd name="connsiteY36" fmla="*/ 462 h 10000"/>
              <a:gd name="connsiteX37" fmla="*/ 1347 w 10000"/>
              <a:gd name="connsiteY37" fmla="*/ 399 h 10000"/>
              <a:gd name="connsiteX38" fmla="*/ 1105 w 10000"/>
              <a:gd name="connsiteY38" fmla="*/ 336 h 10000"/>
              <a:gd name="connsiteX39" fmla="*/ 883 w 10000"/>
              <a:gd name="connsiteY39" fmla="*/ 277 h 10000"/>
              <a:gd name="connsiteX40" fmla="*/ 686 w 10000"/>
              <a:gd name="connsiteY40" fmla="*/ 221 h 10000"/>
              <a:gd name="connsiteX41" fmla="*/ 508 w 10000"/>
              <a:gd name="connsiteY41" fmla="*/ 168 h 10000"/>
              <a:gd name="connsiteX42" fmla="*/ 358 w 10000"/>
              <a:gd name="connsiteY42" fmla="*/ 123 h 10000"/>
              <a:gd name="connsiteX43" fmla="*/ 232 w 10000"/>
              <a:gd name="connsiteY43" fmla="*/ 81 h 10000"/>
              <a:gd name="connsiteX44" fmla="*/ 59 w 10000"/>
              <a:gd name="connsiteY44" fmla="*/ 21 h 10000"/>
              <a:gd name="connsiteX45" fmla="*/ 0 w 10000"/>
              <a:gd name="connsiteY45" fmla="*/ 0 h 10000"/>
              <a:gd name="connsiteX46" fmla="*/ 0 w 10000"/>
              <a:gd name="connsiteY46" fmla="*/ 0 h 10000"/>
              <a:gd name="connsiteX0" fmla="*/ 0 w 10000"/>
              <a:gd name="connsiteY0" fmla="*/ 0 h 10000"/>
              <a:gd name="connsiteX1" fmla="*/ 10000 w 10000"/>
              <a:gd name="connsiteY1" fmla="*/ 10000 h 10000"/>
              <a:gd name="connsiteX2" fmla="*/ 10000 w 10000"/>
              <a:gd name="connsiteY2" fmla="*/ 4 h 10000"/>
              <a:gd name="connsiteX3" fmla="*/ 10000 w 10000"/>
              <a:gd name="connsiteY3" fmla="*/ 4 h 10000"/>
              <a:gd name="connsiteX4" fmla="*/ 9773 w 10000"/>
              <a:gd name="connsiteY4" fmla="*/ 91 h 10000"/>
              <a:gd name="connsiteX5" fmla="*/ 9547 w 10000"/>
              <a:gd name="connsiteY5" fmla="*/ 175 h 10000"/>
              <a:gd name="connsiteX6" fmla="*/ 9320 w 10000"/>
              <a:gd name="connsiteY6" fmla="*/ 256 h 10000"/>
              <a:gd name="connsiteX7" fmla="*/ 9092 w 10000"/>
              <a:gd name="connsiteY7" fmla="*/ 326 h 10000"/>
              <a:gd name="connsiteX8" fmla="*/ 8865 w 10000"/>
              <a:gd name="connsiteY8" fmla="*/ 396 h 10000"/>
              <a:gd name="connsiteX9" fmla="*/ 8637 w 10000"/>
              <a:gd name="connsiteY9" fmla="*/ 462 h 10000"/>
              <a:gd name="connsiteX10" fmla="*/ 8412 w 10000"/>
              <a:gd name="connsiteY10" fmla="*/ 518 h 10000"/>
              <a:gd name="connsiteX11" fmla="*/ 8184 w 10000"/>
              <a:gd name="connsiteY11" fmla="*/ 571 h 10000"/>
              <a:gd name="connsiteX12" fmla="*/ 7957 w 10000"/>
              <a:gd name="connsiteY12" fmla="*/ 620 h 10000"/>
              <a:gd name="connsiteX13" fmla="*/ 7734 w 10000"/>
              <a:gd name="connsiteY13" fmla="*/ 662 h 10000"/>
              <a:gd name="connsiteX14" fmla="*/ 7508 w 10000"/>
              <a:gd name="connsiteY14" fmla="*/ 704 h 10000"/>
              <a:gd name="connsiteX15" fmla="*/ 7285 w 10000"/>
              <a:gd name="connsiteY15" fmla="*/ 739 h 10000"/>
              <a:gd name="connsiteX16" fmla="*/ 7062 w 10000"/>
              <a:gd name="connsiteY16" fmla="*/ 767 h 10000"/>
              <a:gd name="connsiteX17" fmla="*/ 6840 w 10000"/>
              <a:gd name="connsiteY17" fmla="*/ 795 h 10000"/>
              <a:gd name="connsiteX18" fmla="*/ 6620 w 10000"/>
              <a:gd name="connsiteY18" fmla="*/ 819 h 10000"/>
              <a:gd name="connsiteX19" fmla="*/ 6402 w 10000"/>
              <a:gd name="connsiteY19" fmla="*/ 837 h 10000"/>
              <a:gd name="connsiteX20" fmla="*/ 6184 w 10000"/>
              <a:gd name="connsiteY20" fmla="*/ 851 h 10000"/>
              <a:gd name="connsiteX21" fmla="*/ 5968 w 10000"/>
              <a:gd name="connsiteY21" fmla="*/ 865 h 10000"/>
              <a:gd name="connsiteX22" fmla="*/ 5755 w 10000"/>
              <a:gd name="connsiteY22" fmla="*/ 872 h 10000"/>
              <a:gd name="connsiteX23" fmla="*/ 5542 w 10000"/>
              <a:gd name="connsiteY23" fmla="*/ 879 h 10000"/>
              <a:gd name="connsiteX24" fmla="*/ 5332 w 10000"/>
              <a:gd name="connsiteY24" fmla="*/ 882 h 10000"/>
              <a:gd name="connsiteX25" fmla="*/ 5124 w 10000"/>
              <a:gd name="connsiteY25" fmla="*/ 879 h 10000"/>
              <a:gd name="connsiteX26" fmla="*/ 4918 w 10000"/>
              <a:gd name="connsiteY26" fmla="*/ 879 h 10000"/>
              <a:gd name="connsiteX27" fmla="*/ 4714 w 10000"/>
              <a:gd name="connsiteY27" fmla="*/ 872 h 10000"/>
              <a:gd name="connsiteX28" fmla="*/ 4514 w 10000"/>
              <a:gd name="connsiteY28" fmla="*/ 861 h 10000"/>
              <a:gd name="connsiteX29" fmla="*/ 4316 w 10000"/>
              <a:gd name="connsiteY29" fmla="*/ 851 h 10000"/>
              <a:gd name="connsiteX30" fmla="*/ 4122 w 10000"/>
              <a:gd name="connsiteY30" fmla="*/ 840 h 10000"/>
              <a:gd name="connsiteX31" fmla="*/ 3929 w 10000"/>
              <a:gd name="connsiteY31" fmla="*/ 823 h 10000"/>
              <a:gd name="connsiteX32" fmla="*/ 3739 w 10000"/>
              <a:gd name="connsiteY32" fmla="*/ 805 h 10000"/>
              <a:gd name="connsiteX33" fmla="*/ 3553 w 10000"/>
              <a:gd name="connsiteY33" fmla="*/ 788 h 10000"/>
              <a:gd name="connsiteX34" fmla="*/ 3190 w 10000"/>
              <a:gd name="connsiteY34" fmla="*/ 742 h 10000"/>
              <a:gd name="connsiteX35" fmla="*/ 1610 w 10000"/>
              <a:gd name="connsiteY35" fmla="*/ 462 h 10000"/>
              <a:gd name="connsiteX36" fmla="*/ 1347 w 10000"/>
              <a:gd name="connsiteY36" fmla="*/ 399 h 10000"/>
              <a:gd name="connsiteX37" fmla="*/ 1105 w 10000"/>
              <a:gd name="connsiteY37" fmla="*/ 336 h 10000"/>
              <a:gd name="connsiteX38" fmla="*/ 883 w 10000"/>
              <a:gd name="connsiteY38" fmla="*/ 277 h 10000"/>
              <a:gd name="connsiteX39" fmla="*/ 686 w 10000"/>
              <a:gd name="connsiteY39" fmla="*/ 221 h 10000"/>
              <a:gd name="connsiteX40" fmla="*/ 508 w 10000"/>
              <a:gd name="connsiteY40" fmla="*/ 168 h 10000"/>
              <a:gd name="connsiteX41" fmla="*/ 358 w 10000"/>
              <a:gd name="connsiteY41" fmla="*/ 123 h 10000"/>
              <a:gd name="connsiteX42" fmla="*/ 232 w 10000"/>
              <a:gd name="connsiteY42" fmla="*/ 81 h 10000"/>
              <a:gd name="connsiteX43" fmla="*/ 59 w 10000"/>
              <a:gd name="connsiteY43" fmla="*/ 21 h 10000"/>
              <a:gd name="connsiteX44" fmla="*/ 0 w 10000"/>
              <a:gd name="connsiteY44" fmla="*/ 0 h 10000"/>
              <a:gd name="connsiteX45" fmla="*/ 0 w 10000"/>
              <a:gd name="connsiteY45" fmla="*/ 0 h 10000"/>
              <a:gd name="connsiteX0" fmla="*/ 0 w 10000"/>
              <a:gd name="connsiteY0" fmla="*/ 0 h 4282"/>
              <a:gd name="connsiteX1" fmla="*/ 9937 w 10000"/>
              <a:gd name="connsiteY1" fmla="*/ 4282 h 4282"/>
              <a:gd name="connsiteX2" fmla="*/ 10000 w 10000"/>
              <a:gd name="connsiteY2" fmla="*/ 4 h 4282"/>
              <a:gd name="connsiteX3" fmla="*/ 10000 w 10000"/>
              <a:gd name="connsiteY3" fmla="*/ 4 h 4282"/>
              <a:gd name="connsiteX4" fmla="*/ 9773 w 10000"/>
              <a:gd name="connsiteY4" fmla="*/ 91 h 4282"/>
              <a:gd name="connsiteX5" fmla="*/ 9547 w 10000"/>
              <a:gd name="connsiteY5" fmla="*/ 175 h 4282"/>
              <a:gd name="connsiteX6" fmla="*/ 9320 w 10000"/>
              <a:gd name="connsiteY6" fmla="*/ 256 h 4282"/>
              <a:gd name="connsiteX7" fmla="*/ 9092 w 10000"/>
              <a:gd name="connsiteY7" fmla="*/ 326 h 4282"/>
              <a:gd name="connsiteX8" fmla="*/ 8865 w 10000"/>
              <a:gd name="connsiteY8" fmla="*/ 396 h 4282"/>
              <a:gd name="connsiteX9" fmla="*/ 8637 w 10000"/>
              <a:gd name="connsiteY9" fmla="*/ 462 h 4282"/>
              <a:gd name="connsiteX10" fmla="*/ 8412 w 10000"/>
              <a:gd name="connsiteY10" fmla="*/ 518 h 4282"/>
              <a:gd name="connsiteX11" fmla="*/ 8184 w 10000"/>
              <a:gd name="connsiteY11" fmla="*/ 571 h 4282"/>
              <a:gd name="connsiteX12" fmla="*/ 7957 w 10000"/>
              <a:gd name="connsiteY12" fmla="*/ 620 h 4282"/>
              <a:gd name="connsiteX13" fmla="*/ 7734 w 10000"/>
              <a:gd name="connsiteY13" fmla="*/ 662 h 4282"/>
              <a:gd name="connsiteX14" fmla="*/ 7508 w 10000"/>
              <a:gd name="connsiteY14" fmla="*/ 704 h 4282"/>
              <a:gd name="connsiteX15" fmla="*/ 7285 w 10000"/>
              <a:gd name="connsiteY15" fmla="*/ 739 h 4282"/>
              <a:gd name="connsiteX16" fmla="*/ 7062 w 10000"/>
              <a:gd name="connsiteY16" fmla="*/ 767 h 4282"/>
              <a:gd name="connsiteX17" fmla="*/ 6840 w 10000"/>
              <a:gd name="connsiteY17" fmla="*/ 795 h 4282"/>
              <a:gd name="connsiteX18" fmla="*/ 6620 w 10000"/>
              <a:gd name="connsiteY18" fmla="*/ 819 h 4282"/>
              <a:gd name="connsiteX19" fmla="*/ 6402 w 10000"/>
              <a:gd name="connsiteY19" fmla="*/ 837 h 4282"/>
              <a:gd name="connsiteX20" fmla="*/ 6184 w 10000"/>
              <a:gd name="connsiteY20" fmla="*/ 851 h 4282"/>
              <a:gd name="connsiteX21" fmla="*/ 5968 w 10000"/>
              <a:gd name="connsiteY21" fmla="*/ 865 h 4282"/>
              <a:gd name="connsiteX22" fmla="*/ 5755 w 10000"/>
              <a:gd name="connsiteY22" fmla="*/ 872 h 4282"/>
              <a:gd name="connsiteX23" fmla="*/ 5542 w 10000"/>
              <a:gd name="connsiteY23" fmla="*/ 879 h 4282"/>
              <a:gd name="connsiteX24" fmla="*/ 5332 w 10000"/>
              <a:gd name="connsiteY24" fmla="*/ 882 h 4282"/>
              <a:gd name="connsiteX25" fmla="*/ 5124 w 10000"/>
              <a:gd name="connsiteY25" fmla="*/ 879 h 4282"/>
              <a:gd name="connsiteX26" fmla="*/ 4918 w 10000"/>
              <a:gd name="connsiteY26" fmla="*/ 879 h 4282"/>
              <a:gd name="connsiteX27" fmla="*/ 4714 w 10000"/>
              <a:gd name="connsiteY27" fmla="*/ 872 h 4282"/>
              <a:gd name="connsiteX28" fmla="*/ 4514 w 10000"/>
              <a:gd name="connsiteY28" fmla="*/ 861 h 4282"/>
              <a:gd name="connsiteX29" fmla="*/ 4316 w 10000"/>
              <a:gd name="connsiteY29" fmla="*/ 851 h 4282"/>
              <a:gd name="connsiteX30" fmla="*/ 4122 w 10000"/>
              <a:gd name="connsiteY30" fmla="*/ 840 h 4282"/>
              <a:gd name="connsiteX31" fmla="*/ 3929 w 10000"/>
              <a:gd name="connsiteY31" fmla="*/ 823 h 4282"/>
              <a:gd name="connsiteX32" fmla="*/ 3739 w 10000"/>
              <a:gd name="connsiteY32" fmla="*/ 805 h 4282"/>
              <a:gd name="connsiteX33" fmla="*/ 3553 w 10000"/>
              <a:gd name="connsiteY33" fmla="*/ 788 h 4282"/>
              <a:gd name="connsiteX34" fmla="*/ 3190 w 10000"/>
              <a:gd name="connsiteY34" fmla="*/ 742 h 4282"/>
              <a:gd name="connsiteX35" fmla="*/ 1610 w 10000"/>
              <a:gd name="connsiteY35" fmla="*/ 462 h 4282"/>
              <a:gd name="connsiteX36" fmla="*/ 1347 w 10000"/>
              <a:gd name="connsiteY36" fmla="*/ 399 h 4282"/>
              <a:gd name="connsiteX37" fmla="*/ 1105 w 10000"/>
              <a:gd name="connsiteY37" fmla="*/ 336 h 4282"/>
              <a:gd name="connsiteX38" fmla="*/ 883 w 10000"/>
              <a:gd name="connsiteY38" fmla="*/ 277 h 4282"/>
              <a:gd name="connsiteX39" fmla="*/ 686 w 10000"/>
              <a:gd name="connsiteY39" fmla="*/ 221 h 4282"/>
              <a:gd name="connsiteX40" fmla="*/ 508 w 10000"/>
              <a:gd name="connsiteY40" fmla="*/ 168 h 4282"/>
              <a:gd name="connsiteX41" fmla="*/ 358 w 10000"/>
              <a:gd name="connsiteY41" fmla="*/ 123 h 4282"/>
              <a:gd name="connsiteX42" fmla="*/ 232 w 10000"/>
              <a:gd name="connsiteY42" fmla="*/ 81 h 4282"/>
              <a:gd name="connsiteX43" fmla="*/ 59 w 10000"/>
              <a:gd name="connsiteY43" fmla="*/ 21 h 4282"/>
              <a:gd name="connsiteX44" fmla="*/ 0 w 10000"/>
              <a:gd name="connsiteY44" fmla="*/ 0 h 4282"/>
              <a:gd name="connsiteX45" fmla="*/ 0 w 10000"/>
              <a:gd name="connsiteY45" fmla="*/ 0 h 4282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347 w 10000"/>
              <a:gd name="connsiteY35" fmla="*/ 932 h 10000"/>
              <a:gd name="connsiteX36" fmla="*/ 1105 w 10000"/>
              <a:gd name="connsiteY36" fmla="*/ 785 h 10000"/>
              <a:gd name="connsiteX37" fmla="*/ 883 w 10000"/>
              <a:gd name="connsiteY37" fmla="*/ 647 h 10000"/>
              <a:gd name="connsiteX38" fmla="*/ 686 w 10000"/>
              <a:gd name="connsiteY38" fmla="*/ 516 h 10000"/>
              <a:gd name="connsiteX39" fmla="*/ 508 w 10000"/>
              <a:gd name="connsiteY39" fmla="*/ 392 h 10000"/>
              <a:gd name="connsiteX40" fmla="*/ 358 w 10000"/>
              <a:gd name="connsiteY40" fmla="*/ 287 h 10000"/>
              <a:gd name="connsiteX41" fmla="*/ 232 w 10000"/>
              <a:gd name="connsiteY41" fmla="*/ 189 h 10000"/>
              <a:gd name="connsiteX42" fmla="*/ 59 w 10000"/>
              <a:gd name="connsiteY42" fmla="*/ 49 h 10000"/>
              <a:gd name="connsiteX43" fmla="*/ 0 w 10000"/>
              <a:gd name="connsiteY43" fmla="*/ 0 h 10000"/>
              <a:gd name="connsiteX44" fmla="*/ 0 w 10000"/>
              <a:gd name="connsiteY44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105 w 10000"/>
              <a:gd name="connsiteY35" fmla="*/ 785 h 10000"/>
              <a:gd name="connsiteX36" fmla="*/ 883 w 10000"/>
              <a:gd name="connsiteY36" fmla="*/ 647 h 10000"/>
              <a:gd name="connsiteX37" fmla="*/ 686 w 10000"/>
              <a:gd name="connsiteY37" fmla="*/ 516 h 10000"/>
              <a:gd name="connsiteX38" fmla="*/ 508 w 10000"/>
              <a:gd name="connsiteY38" fmla="*/ 392 h 10000"/>
              <a:gd name="connsiteX39" fmla="*/ 358 w 10000"/>
              <a:gd name="connsiteY39" fmla="*/ 287 h 10000"/>
              <a:gd name="connsiteX40" fmla="*/ 232 w 10000"/>
              <a:gd name="connsiteY40" fmla="*/ 189 h 10000"/>
              <a:gd name="connsiteX41" fmla="*/ 59 w 10000"/>
              <a:gd name="connsiteY41" fmla="*/ 49 h 10000"/>
              <a:gd name="connsiteX42" fmla="*/ 0 w 10000"/>
              <a:gd name="connsiteY42" fmla="*/ 0 h 10000"/>
              <a:gd name="connsiteX43" fmla="*/ 0 w 10000"/>
              <a:gd name="connsiteY43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883 w 10000"/>
              <a:gd name="connsiteY35" fmla="*/ 647 h 10000"/>
              <a:gd name="connsiteX36" fmla="*/ 686 w 10000"/>
              <a:gd name="connsiteY36" fmla="*/ 516 h 10000"/>
              <a:gd name="connsiteX37" fmla="*/ 508 w 10000"/>
              <a:gd name="connsiteY37" fmla="*/ 392 h 10000"/>
              <a:gd name="connsiteX38" fmla="*/ 358 w 10000"/>
              <a:gd name="connsiteY38" fmla="*/ 287 h 10000"/>
              <a:gd name="connsiteX39" fmla="*/ 232 w 10000"/>
              <a:gd name="connsiteY39" fmla="*/ 189 h 10000"/>
              <a:gd name="connsiteX40" fmla="*/ 59 w 10000"/>
              <a:gd name="connsiteY40" fmla="*/ 49 h 10000"/>
              <a:gd name="connsiteX41" fmla="*/ 0 w 10000"/>
              <a:gd name="connsiteY41" fmla="*/ 0 h 10000"/>
              <a:gd name="connsiteX42" fmla="*/ 0 w 10000"/>
              <a:gd name="connsiteY42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686 w 10000"/>
              <a:gd name="connsiteY35" fmla="*/ 516 h 10000"/>
              <a:gd name="connsiteX36" fmla="*/ 508 w 10000"/>
              <a:gd name="connsiteY36" fmla="*/ 392 h 10000"/>
              <a:gd name="connsiteX37" fmla="*/ 358 w 10000"/>
              <a:gd name="connsiteY37" fmla="*/ 287 h 10000"/>
              <a:gd name="connsiteX38" fmla="*/ 232 w 10000"/>
              <a:gd name="connsiteY38" fmla="*/ 189 h 10000"/>
              <a:gd name="connsiteX39" fmla="*/ 59 w 10000"/>
              <a:gd name="connsiteY39" fmla="*/ 49 h 10000"/>
              <a:gd name="connsiteX40" fmla="*/ 0 w 10000"/>
              <a:gd name="connsiteY40" fmla="*/ 0 h 10000"/>
              <a:gd name="connsiteX41" fmla="*/ 0 w 10000"/>
              <a:gd name="connsiteY41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08 w 10000"/>
              <a:gd name="connsiteY35" fmla="*/ 392 h 10000"/>
              <a:gd name="connsiteX36" fmla="*/ 358 w 10000"/>
              <a:gd name="connsiteY36" fmla="*/ 287 h 10000"/>
              <a:gd name="connsiteX37" fmla="*/ 232 w 10000"/>
              <a:gd name="connsiteY37" fmla="*/ 189 h 10000"/>
              <a:gd name="connsiteX38" fmla="*/ 59 w 10000"/>
              <a:gd name="connsiteY38" fmla="*/ 49 h 10000"/>
              <a:gd name="connsiteX39" fmla="*/ 0 w 10000"/>
              <a:gd name="connsiteY39" fmla="*/ 0 h 10000"/>
              <a:gd name="connsiteX40" fmla="*/ 0 w 10000"/>
              <a:gd name="connsiteY40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358 w 10000"/>
              <a:gd name="connsiteY35" fmla="*/ 287 h 10000"/>
              <a:gd name="connsiteX36" fmla="*/ 232 w 10000"/>
              <a:gd name="connsiteY36" fmla="*/ 189 h 10000"/>
              <a:gd name="connsiteX37" fmla="*/ 59 w 10000"/>
              <a:gd name="connsiteY37" fmla="*/ 49 h 10000"/>
              <a:gd name="connsiteX38" fmla="*/ 0 w 10000"/>
              <a:gd name="connsiteY38" fmla="*/ 0 h 10000"/>
              <a:gd name="connsiteX39" fmla="*/ 0 w 10000"/>
              <a:gd name="connsiteY39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232 w 10000"/>
              <a:gd name="connsiteY35" fmla="*/ 189 h 10000"/>
              <a:gd name="connsiteX36" fmla="*/ 59 w 10000"/>
              <a:gd name="connsiteY36" fmla="*/ 49 h 10000"/>
              <a:gd name="connsiteX37" fmla="*/ 0 w 10000"/>
              <a:gd name="connsiteY37" fmla="*/ 0 h 10000"/>
              <a:gd name="connsiteX38" fmla="*/ 0 w 10000"/>
              <a:gd name="connsiteY38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37" fmla="*/ 0 w 10000"/>
              <a:gd name="connsiteY37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0" fmla="*/ 0 w 9941"/>
              <a:gd name="connsiteY0" fmla="*/ 40 h 9991"/>
              <a:gd name="connsiteX1" fmla="*/ 9878 w 9941"/>
              <a:gd name="connsiteY1" fmla="*/ 9991 h 9991"/>
              <a:gd name="connsiteX2" fmla="*/ 9941 w 9941"/>
              <a:gd name="connsiteY2" fmla="*/ 0 h 9991"/>
              <a:gd name="connsiteX3" fmla="*/ 9941 w 9941"/>
              <a:gd name="connsiteY3" fmla="*/ 0 h 9991"/>
              <a:gd name="connsiteX4" fmla="*/ 9714 w 9941"/>
              <a:gd name="connsiteY4" fmla="*/ 204 h 9991"/>
              <a:gd name="connsiteX5" fmla="*/ 9488 w 9941"/>
              <a:gd name="connsiteY5" fmla="*/ 400 h 9991"/>
              <a:gd name="connsiteX6" fmla="*/ 9261 w 9941"/>
              <a:gd name="connsiteY6" fmla="*/ 589 h 9991"/>
              <a:gd name="connsiteX7" fmla="*/ 9033 w 9941"/>
              <a:gd name="connsiteY7" fmla="*/ 752 h 9991"/>
              <a:gd name="connsiteX8" fmla="*/ 8806 w 9941"/>
              <a:gd name="connsiteY8" fmla="*/ 916 h 9991"/>
              <a:gd name="connsiteX9" fmla="*/ 8578 w 9941"/>
              <a:gd name="connsiteY9" fmla="*/ 1070 h 9991"/>
              <a:gd name="connsiteX10" fmla="*/ 8353 w 9941"/>
              <a:gd name="connsiteY10" fmla="*/ 1201 h 9991"/>
              <a:gd name="connsiteX11" fmla="*/ 8125 w 9941"/>
              <a:gd name="connsiteY11" fmla="*/ 1324 h 9991"/>
              <a:gd name="connsiteX12" fmla="*/ 7898 w 9941"/>
              <a:gd name="connsiteY12" fmla="*/ 1439 h 9991"/>
              <a:gd name="connsiteX13" fmla="*/ 7675 w 9941"/>
              <a:gd name="connsiteY13" fmla="*/ 1537 h 9991"/>
              <a:gd name="connsiteX14" fmla="*/ 7449 w 9941"/>
              <a:gd name="connsiteY14" fmla="*/ 1635 h 9991"/>
              <a:gd name="connsiteX15" fmla="*/ 7226 w 9941"/>
              <a:gd name="connsiteY15" fmla="*/ 1717 h 9991"/>
              <a:gd name="connsiteX16" fmla="*/ 7003 w 9941"/>
              <a:gd name="connsiteY16" fmla="*/ 1782 h 9991"/>
              <a:gd name="connsiteX17" fmla="*/ 6781 w 9941"/>
              <a:gd name="connsiteY17" fmla="*/ 1848 h 9991"/>
              <a:gd name="connsiteX18" fmla="*/ 6561 w 9941"/>
              <a:gd name="connsiteY18" fmla="*/ 1904 h 9991"/>
              <a:gd name="connsiteX19" fmla="*/ 6343 w 9941"/>
              <a:gd name="connsiteY19" fmla="*/ 1946 h 9991"/>
              <a:gd name="connsiteX20" fmla="*/ 6125 w 9941"/>
              <a:gd name="connsiteY20" fmla="*/ 1978 h 9991"/>
              <a:gd name="connsiteX21" fmla="*/ 5909 w 9941"/>
              <a:gd name="connsiteY21" fmla="*/ 2011 h 9991"/>
              <a:gd name="connsiteX22" fmla="*/ 5696 w 9941"/>
              <a:gd name="connsiteY22" fmla="*/ 2027 h 9991"/>
              <a:gd name="connsiteX23" fmla="*/ 5483 w 9941"/>
              <a:gd name="connsiteY23" fmla="*/ 2044 h 9991"/>
              <a:gd name="connsiteX24" fmla="*/ 5273 w 9941"/>
              <a:gd name="connsiteY24" fmla="*/ 2051 h 9991"/>
              <a:gd name="connsiteX25" fmla="*/ 5065 w 9941"/>
              <a:gd name="connsiteY25" fmla="*/ 2044 h 9991"/>
              <a:gd name="connsiteX26" fmla="*/ 4859 w 9941"/>
              <a:gd name="connsiteY26" fmla="*/ 2044 h 9991"/>
              <a:gd name="connsiteX27" fmla="*/ 4655 w 9941"/>
              <a:gd name="connsiteY27" fmla="*/ 2027 h 9991"/>
              <a:gd name="connsiteX28" fmla="*/ 4455 w 9941"/>
              <a:gd name="connsiteY28" fmla="*/ 2002 h 9991"/>
              <a:gd name="connsiteX29" fmla="*/ 4257 w 9941"/>
              <a:gd name="connsiteY29" fmla="*/ 1978 h 9991"/>
              <a:gd name="connsiteX30" fmla="*/ 4063 w 9941"/>
              <a:gd name="connsiteY30" fmla="*/ 1953 h 9991"/>
              <a:gd name="connsiteX31" fmla="*/ 3870 w 9941"/>
              <a:gd name="connsiteY31" fmla="*/ 1913 h 9991"/>
              <a:gd name="connsiteX32" fmla="*/ 3680 w 9941"/>
              <a:gd name="connsiteY32" fmla="*/ 1871 h 9991"/>
              <a:gd name="connsiteX33" fmla="*/ 3494 w 9941"/>
              <a:gd name="connsiteY33" fmla="*/ 1831 h 9991"/>
              <a:gd name="connsiteX34" fmla="*/ 3131 w 9941"/>
              <a:gd name="connsiteY34" fmla="*/ 1724 h 9991"/>
              <a:gd name="connsiteX35" fmla="*/ 0 w 9941"/>
              <a:gd name="connsiteY35" fmla="*/ 40 h 9991"/>
              <a:gd name="connsiteX0" fmla="*/ 58 w 6850"/>
              <a:gd name="connsiteY0" fmla="*/ 2532 h 10000"/>
              <a:gd name="connsiteX1" fmla="*/ 6787 w 6850"/>
              <a:gd name="connsiteY1" fmla="*/ 10000 h 10000"/>
              <a:gd name="connsiteX2" fmla="*/ 6850 w 6850"/>
              <a:gd name="connsiteY2" fmla="*/ 0 h 10000"/>
              <a:gd name="connsiteX3" fmla="*/ 6850 w 6850"/>
              <a:gd name="connsiteY3" fmla="*/ 0 h 10000"/>
              <a:gd name="connsiteX4" fmla="*/ 6622 w 6850"/>
              <a:gd name="connsiteY4" fmla="*/ 204 h 10000"/>
              <a:gd name="connsiteX5" fmla="*/ 6394 w 6850"/>
              <a:gd name="connsiteY5" fmla="*/ 400 h 10000"/>
              <a:gd name="connsiteX6" fmla="*/ 6166 w 6850"/>
              <a:gd name="connsiteY6" fmla="*/ 590 h 10000"/>
              <a:gd name="connsiteX7" fmla="*/ 5937 w 6850"/>
              <a:gd name="connsiteY7" fmla="*/ 753 h 10000"/>
              <a:gd name="connsiteX8" fmla="*/ 5708 w 6850"/>
              <a:gd name="connsiteY8" fmla="*/ 917 h 10000"/>
              <a:gd name="connsiteX9" fmla="*/ 5479 w 6850"/>
              <a:gd name="connsiteY9" fmla="*/ 1071 h 10000"/>
              <a:gd name="connsiteX10" fmla="*/ 5253 w 6850"/>
              <a:gd name="connsiteY10" fmla="*/ 1202 h 10000"/>
              <a:gd name="connsiteX11" fmla="*/ 5023 w 6850"/>
              <a:gd name="connsiteY11" fmla="*/ 1325 h 10000"/>
              <a:gd name="connsiteX12" fmla="*/ 4795 w 6850"/>
              <a:gd name="connsiteY12" fmla="*/ 1440 h 10000"/>
              <a:gd name="connsiteX13" fmla="*/ 4571 w 6850"/>
              <a:gd name="connsiteY13" fmla="*/ 1538 h 10000"/>
              <a:gd name="connsiteX14" fmla="*/ 4343 w 6850"/>
              <a:gd name="connsiteY14" fmla="*/ 1636 h 10000"/>
              <a:gd name="connsiteX15" fmla="*/ 4119 w 6850"/>
              <a:gd name="connsiteY15" fmla="*/ 1719 h 10000"/>
              <a:gd name="connsiteX16" fmla="*/ 3895 w 6850"/>
              <a:gd name="connsiteY16" fmla="*/ 1784 h 10000"/>
              <a:gd name="connsiteX17" fmla="*/ 3671 w 6850"/>
              <a:gd name="connsiteY17" fmla="*/ 1850 h 10000"/>
              <a:gd name="connsiteX18" fmla="*/ 3450 w 6850"/>
              <a:gd name="connsiteY18" fmla="*/ 1906 h 10000"/>
              <a:gd name="connsiteX19" fmla="*/ 3231 w 6850"/>
              <a:gd name="connsiteY19" fmla="*/ 1948 h 10000"/>
              <a:gd name="connsiteX20" fmla="*/ 3011 w 6850"/>
              <a:gd name="connsiteY20" fmla="*/ 1980 h 10000"/>
              <a:gd name="connsiteX21" fmla="*/ 2794 w 6850"/>
              <a:gd name="connsiteY21" fmla="*/ 2013 h 10000"/>
              <a:gd name="connsiteX22" fmla="*/ 2580 w 6850"/>
              <a:gd name="connsiteY22" fmla="*/ 2029 h 10000"/>
              <a:gd name="connsiteX23" fmla="*/ 2366 w 6850"/>
              <a:gd name="connsiteY23" fmla="*/ 2046 h 10000"/>
              <a:gd name="connsiteX24" fmla="*/ 2154 w 6850"/>
              <a:gd name="connsiteY24" fmla="*/ 2053 h 10000"/>
              <a:gd name="connsiteX25" fmla="*/ 1945 w 6850"/>
              <a:gd name="connsiteY25" fmla="*/ 2046 h 10000"/>
              <a:gd name="connsiteX26" fmla="*/ 1738 w 6850"/>
              <a:gd name="connsiteY26" fmla="*/ 2046 h 10000"/>
              <a:gd name="connsiteX27" fmla="*/ 1533 w 6850"/>
              <a:gd name="connsiteY27" fmla="*/ 2029 h 10000"/>
              <a:gd name="connsiteX28" fmla="*/ 1331 w 6850"/>
              <a:gd name="connsiteY28" fmla="*/ 2004 h 10000"/>
              <a:gd name="connsiteX29" fmla="*/ 1132 w 6850"/>
              <a:gd name="connsiteY29" fmla="*/ 1980 h 10000"/>
              <a:gd name="connsiteX30" fmla="*/ 937 w 6850"/>
              <a:gd name="connsiteY30" fmla="*/ 1955 h 10000"/>
              <a:gd name="connsiteX31" fmla="*/ 743 w 6850"/>
              <a:gd name="connsiteY31" fmla="*/ 1915 h 10000"/>
              <a:gd name="connsiteX32" fmla="*/ 552 w 6850"/>
              <a:gd name="connsiteY32" fmla="*/ 1873 h 10000"/>
              <a:gd name="connsiteX33" fmla="*/ 365 w 6850"/>
              <a:gd name="connsiteY33" fmla="*/ 1833 h 10000"/>
              <a:gd name="connsiteX34" fmla="*/ 0 w 6850"/>
              <a:gd name="connsiteY34" fmla="*/ 1726 h 10000"/>
              <a:gd name="connsiteX35" fmla="*/ 58 w 6850"/>
              <a:gd name="connsiteY35" fmla="*/ 2532 h 10000"/>
              <a:gd name="connsiteX0" fmla="*/ 85 w 10000"/>
              <a:gd name="connsiteY0" fmla="*/ 2532 h 5291"/>
              <a:gd name="connsiteX1" fmla="*/ 9958 w 10000"/>
              <a:gd name="connsiteY1" fmla="*/ 5291 h 5291"/>
              <a:gd name="connsiteX2" fmla="*/ 10000 w 10000"/>
              <a:gd name="connsiteY2" fmla="*/ 0 h 5291"/>
              <a:gd name="connsiteX3" fmla="*/ 10000 w 10000"/>
              <a:gd name="connsiteY3" fmla="*/ 0 h 5291"/>
              <a:gd name="connsiteX4" fmla="*/ 9667 w 10000"/>
              <a:gd name="connsiteY4" fmla="*/ 204 h 5291"/>
              <a:gd name="connsiteX5" fmla="*/ 9334 w 10000"/>
              <a:gd name="connsiteY5" fmla="*/ 400 h 5291"/>
              <a:gd name="connsiteX6" fmla="*/ 9001 w 10000"/>
              <a:gd name="connsiteY6" fmla="*/ 590 h 5291"/>
              <a:gd name="connsiteX7" fmla="*/ 8667 w 10000"/>
              <a:gd name="connsiteY7" fmla="*/ 753 h 5291"/>
              <a:gd name="connsiteX8" fmla="*/ 8333 w 10000"/>
              <a:gd name="connsiteY8" fmla="*/ 917 h 5291"/>
              <a:gd name="connsiteX9" fmla="*/ 7999 w 10000"/>
              <a:gd name="connsiteY9" fmla="*/ 1071 h 5291"/>
              <a:gd name="connsiteX10" fmla="*/ 7669 w 10000"/>
              <a:gd name="connsiteY10" fmla="*/ 1202 h 5291"/>
              <a:gd name="connsiteX11" fmla="*/ 7333 w 10000"/>
              <a:gd name="connsiteY11" fmla="*/ 1325 h 5291"/>
              <a:gd name="connsiteX12" fmla="*/ 7000 w 10000"/>
              <a:gd name="connsiteY12" fmla="*/ 1440 h 5291"/>
              <a:gd name="connsiteX13" fmla="*/ 6673 w 10000"/>
              <a:gd name="connsiteY13" fmla="*/ 1538 h 5291"/>
              <a:gd name="connsiteX14" fmla="*/ 6340 w 10000"/>
              <a:gd name="connsiteY14" fmla="*/ 1636 h 5291"/>
              <a:gd name="connsiteX15" fmla="*/ 6013 w 10000"/>
              <a:gd name="connsiteY15" fmla="*/ 1719 h 5291"/>
              <a:gd name="connsiteX16" fmla="*/ 5686 w 10000"/>
              <a:gd name="connsiteY16" fmla="*/ 1784 h 5291"/>
              <a:gd name="connsiteX17" fmla="*/ 5359 w 10000"/>
              <a:gd name="connsiteY17" fmla="*/ 1850 h 5291"/>
              <a:gd name="connsiteX18" fmla="*/ 5036 w 10000"/>
              <a:gd name="connsiteY18" fmla="*/ 1906 h 5291"/>
              <a:gd name="connsiteX19" fmla="*/ 4717 w 10000"/>
              <a:gd name="connsiteY19" fmla="*/ 1948 h 5291"/>
              <a:gd name="connsiteX20" fmla="*/ 4396 w 10000"/>
              <a:gd name="connsiteY20" fmla="*/ 1980 h 5291"/>
              <a:gd name="connsiteX21" fmla="*/ 4079 w 10000"/>
              <a:gd name="connsiteY21" fmla="*/ 2013 h 5291"/>
              <a:gd name="connsiteX22" fmla="*/ 3766 w 10000"/>
              <a:gd name="connsiteY22" fmla="*/ 2029 h 5291"/>
              <a:gd name="connsiteX23" fmla="*/ 3454 w 10000"/>
              <a:gd name="connsiteY23" fmla="*/ 2046 h 5291"/>
              <a:gd name="connsiteX24" fmla="*/ 3145 w 10000"/>
              <a:gd name="connsiteY24" fmla="*/ 2053 h 5291"/>
              <a:gd name="connsiteX25" fmla="*/ 2839 w 10000"/>
              <a:gd name="connsiteY25" fmla="*/ 2046 h 5291"/>
              <a:gd name="connsiteX26" fmla="*/ 2537 w 10000"/>
              <a:gd name="connsiteY26" fmla="*/ 2046 h 5291"/>
              <a:gd name="connsiteX27" fmla="*/ 2238 w 10000"/>
              <a:gd name="connsiteY27" fmla="*/ 2029 h 5291"/>
              <a:gd name="connsiteX28" fmla="*/ 1943 w 10000"/>
              <a:gd name="connsiteY28" fmla="*/ 2004 h 5291"/>
              <a:gd name="connsiteX29" fmla="*/ 1653 w 10000"/>
              <a:gd name="connsiteY29" fmla="*/ 1980 h 5291"/>
              <a:gd name="connsiteX30" fmla="*/ 1368 w 10000"/>
              <a:gd name="connsiteY30" fmla="*/ 1955 h 5291"/>
              <a:gd name="connsiteX31" fmla="*/ 1085 w 10000"/>
              <a:gd name="connsiteY31" fmla="*/ 1915 h 5291"/>
              <a:gd name="connsiteX32" fmla="*/ 806 w 10000"/>
              <a:gd name="connsiteY32" fmla="*/ 1873 h 5291"/>
              <a:gd name="connsiteX33" fmla="*/ 533 w 10000"/>
              <a:gd name="connsiteY33" fmla="*/ 1833 h 5291"/>
              <a:gd name="connsiteX34" fmla="*/ 0 w 10000"/>
              <a:gd name="connsiteY34" fmla="*/ 1726 h 5291"/>
              <a:gd name="connsiteX35" fmla="*/ 85 w 10000"/>
              <a:gd name="connsiteY35" fmla="*/ 2532 h 5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485023" y="1856450"/>
            <a:ext cx="8173954" cy="4535226"/>
          </a:xfrm>
          <a:custGeom>
            <a:avLst/>
            <a:gdLst>
              <a:gd name="T0" fmla="*/ 0 w 4960"/>
              <a:gd name="T1" fmla="*/ 0 h 2752"/>
              <a:gd name="T2" fmla="*/ 0 w 4960"/>
              <a:gd name="T3" fmla="*/ 324 h 2752"/>
              <a:gd name="T4" fmla="*/ 0 w 4960"/>
              <a:gd name="T5" fmla="*/ 1992 h 2752"/>
              <a:gd name="T6" fmla="*/ 0 w 4960"/>
              <a:gd name="T7" fmla="*/ 2752 h 2752"/>
              <a:gd name="T8" fmla="*/ 4960 w 4960"/>
              <a:gd name="T9" fmla="*/ 2752 h 2752"/>
              <a:gd name="T10" fmla="*/ 4960 w 4960"/>
              <a:gd name="T11" fmla="*/ 1992 h 2752"/>
              <a:gd name="T12" fmla="*/ 4960 w 4960"/>
              <a:gd name="T13" fmla="*/ 324 h 2752"/>
              <a:gd name="T14" fmla="*/ 4960 w 4960"/>
              <a:gd name="T15" fmla="*/ 0 h 2752"/>
              <a:gd name="T16" fmla="*/ 4960 w 4960"/>
              <a:gd name="T17" fmla="*/ 0 h 2752"/>
              <a:gd name="T18" fmla="*/ 4734 w 4960"/>
              <a:gd name="T19" fmla="*/ 34 h 2752"/>
              <a:gd name="T20" fmla="*/ 4510 w 4960"/>
              <a:gd name="T21" fmla="*/ 64 h 2752"/>
              <a:gd name="T22" fmla="*/ 4284 w 4960"/>
              <a:gd name="T23" fmla="*/ 90 h 2752"/>
              <a:gd name="T24" fmla="*/ 4060 w 4960"/>
              <a:gd name="T25" fmla="*/ 114 h 2752"/>
              <a:gd name="T26" fmla="*/ 3836 w 4960"/>
              <a:gd name="T27" fmla="*/ 132 h 2752"/>
              <a:gd name="T28" fmla="*/ 3614 w 4960"/>
              <a:gd name="T29" fmla="*/ 146 h 2752"/>
              <a:gd name="T30" fmla="*/ 3392 w 4960"/>
              <a:gd name="T31" fmla="*/ 158 h 2752"/>
              <a:gd name="T32" fmla="*/ 3174 w 4960"/>
              <a:gd name="T33" fmla="*/ 166 h 2752"/>
              <a:gd name="T34" fmla="*/ 2960 w 4960"/>
              <a:gd name="T35" fmla="*/ 172 h 2752"/>
              <a:gd name="T36" fmla="*/ 2748 w 4960"/>
              <a:gd name="T37" fmla="*/ 174 h 2752"/>
              <a:gd name="T38" fmla="*/ 2542 w 4960"/>
              <a:gd name="T39" fmla="*/ 174 h 2752"/>
              <a:gd name="T40" fmla="*/ 2338 w 4960"/>
              <a:gd name="T41" fmla="*/ 174 h 2752"/>
              <a:gd name="T42" fmla="*/ 2140 w 4960"/>
              <a:gd name="T43" fmla="*/ 170 h 2752"/>
              <a:gd name="T44" fmla="*/ 1948 w 4960"/>
              <a:gd name="T45" fmla="*/ 164 h 2752"/>
              <a:gd name="T46" fmla="*/ 1762 w 4960"/>
              <a:gd name="T47" fmla="*/ 156 h 2752"/>
              <a:gd name="T48" fmla="*/ 1582 w 4960"/>
              <a:gd name="T49" fmla="*/ 148 h 2752"/>
              <a:gd name="T50" fmla="*/ 1410 w 4960"/>
              <a:gd name="T51" fmla="*/ 138 h 2752"/>
              <a:gd name="T52" fmla="*/ 1244 w 4960"/>
              <a:gd name="T53" fmla="*/ 128 h 2752"/>
              <a:gd name="T54" fmla="*/ 1088 w 4960"/>
              <a:gd name="T55" fmla="*/ 116 h 2752"/>
              <a:gd name="T56" fmla="*/ 938 w 4960"/>
              <a:gd name="T57" fmla="*/ 104 h 2752"/>
              <a:gd name="T58" fmla="*/ 668 w 4960"/>
              <a:gd name="T59" fmla="*/ 78 h 2752"/>
              <a:gd name="T60" fmla="*/ 438 w 4960"/>
              <a:gd name="T61" fmla="*/ 54 h 2752"/>
              <a:gd name="T62" fmla="*/ 254 w 4960"/>
              <a:gd name="T63" fmla="*/ 34 h 2752"/>
              <a:gd name="T64" fmla="*/ 116 w 4960"/>
              <a:gd name="T65" fmla="*/ 16 h 2752"/>
              <a:gd name="T66" fmla="*/ 0 w 4960"/>
              <a:gd name="T67" fmla="*/ 0 h 2752"/>
              <a:gd name="T68" fmla="*/ 0 w 4960"/>
              <a:gd name="T69" fmla="*/ 0 h 27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960" h="2752">
                <a:moveTo>
                  <a:pt x="0" y="0"/>
                </a:moveTo>
                <a:lnTo>
                  <a:pt x="0" y="324"/>
                </a:lnTo>
                <a:lnTo>
                  <a:pt x="0" y="1992"/>
                </a:lnTo>
                <a:lnTo>
                  <a:pt x="0" y="2752"/>
                </a:lnTo>
                <a:lnTo>
                  <a:pt x="4960" y="2752"/>
                </a:lnTo>
                <a:lnTo>
                  <a:pt x="4960" y="1992"/>
                </a:lnTo>
                <a:lnTo>
                  <a:pt x="4960" y="324"/>
                </a:lnTo>
                <a:lnTo>
                  <a:pt x="4960" y="0"/>
                </a:lnTo>
                <a:lnTo>
                  <a:pt x="4960" y="0"/>
                </a:lnTo>
                <a:lnTo>
                  <a:pt x="4734" y="34"/>
                </a:lnTo>
                <a:lnTo>
                  <a:pt x="4510" y="64"/>
                </a:lnTo>
                <a:lnTo>
                  <a:pt x="4284" y="90"/>
                </a:lnTo>
                <a:lnTo>
                  <a:pt x="4060" y="114"/>
                </a:lnTo>
                <a:lnTo>
                  <a:pt x="3836" y="132"/>
                </a:lnTo>
                <a:lnTo>
                  <a:pt x="3614" y="146"/>
                </a:lnTo>
                <a:lnTo>
                  <a:pt x="3392" y="158"/>
                </a:lnTo>
                <a:lnTo>
                  <a:pt x="3174" y="166"/>
                </a:lnTo>
                <a:lnTo>
                  <a:pt x="2960" y="172"/>
                </a:lnTo>
                <a:lnTo>
                  <a:pt x="2748" y="174"/>
                </a:lnTo>
                <a:lnTo>
                  <a:pt x="2542" y="174"/>
                </a:lnTo>
                <a:lnTo>
                  <a:pt x="2338" y="174"/>
                </a:lnTo>
                <a:lnTo>
                  <a:pt x="2140" y="170"/>
                </a:lnTo>
                <a:lnTo>
                  <a:pt x="1948" y="164"/>
                </a:lnTo>
                <a:lnTo>
                  <a:pt x="1762" y="156"/>
                </a:lnTo>
                <a:lnTo>
                  <a:pt x="1582" y="148"/>
                </a:lnTo>
                <a:lnTo>
                  <a:pt x="1410" y="138"/>
                </a:lnTo>
                <a:lnTo>
                  <a:pt x="1244" y="128"/>
                </a:lnTo>
                <a:lnTo>
                  <a:pt x="1088" y="116"/>
                </a:lnTo>
                <a:lnTo>
                  <a:pt x="938" y="104"/>
                </a:lnTo>
                <a:lnTo>
                  <a:pt x="668" y="78"/>
                </a:lnTo>
                <a:lnTo>
                  <a:pt x="438" y="54"/>
                </a:lnTo>
                <a:lnTo>
                  <a:pt x="254" y="34"/>
                </a:lnTo>
                <a:lnTo>
                  <a:pt x="116" y="16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927100"/>
            <a:ext cx="6423593" cy="709864"/>
          </a:xfrm>
        </p:spPr>
        <p:txBody>
          <a:bodyPr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0" y="2489200"/>
            <a:ext cx="2313432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05614" y="2489200"/>
            <a:ext cx="2318918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03/12/1434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58642" y="2489200"/>
            <a:ext cx="2318918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294530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5849521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ext Placeholder 3"/>
          <p:cNvSpPr>
            <a:spLocks noGrp="1"/>
          </p:cNvSpPr>
          <p:nvPr>
            <p:ph type="body" sz="half" idx="15"/>
          </p:nvPr>
        </p:nvSpPr>
        <p:spPr>
          <a:xfrm>
            <a:off x="866440" y="3147164"/>
            <a:ext cx="2313432" cy="2888366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6"/>
          </p:nvPr>
        </p:nvSpPr>
        <p:spPr>
          <a:xfrm>
            <a:off x="3408471" y="3147164"/>
            <a:ext cx="2318918" cy="2888366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7"/>
          </p:nvPr>
        </p:nvSpPr>
        <p:spPr>
          <a:xfrm>
            <a:off x="5960935" y="3147164"/>
            <a:ext cx="2316625" cy="2888366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="" xmlns:p14="http://schemas.microsoft.com/office/powerpoint/2010/main" val="378946946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Freeform 5"/>
          <p:cNvSpPr>
            <a:spLocks/>
          </p:cNvSpPr>
          <p:nvPr/>
        </p:nvSpPr>
        <p:spPr bwMode="auto">
          <a:xfrm rot="21010068">
            <a:off x="6359946" y="1790293"/>
            <a:ext cx="2377690" cy="317748"/>
          </a:xfrm>
          <a:custGeom>
            <a:avLst/>
            <a:gdLst>
              <a:gd name="T0" fmla="*/ 0 w 7104"/>
              <a:gd name="T1" fmla="*/ 0 h 2856"/>
              <a:gd name="T2" fmla="*/ 0 w 7104"/>
              <a:gd name="T3" fmla="*/ 2856 h 2856"/>
              <a:gd name="T4" fmla="*/ 7104 w 7104"/>
              <a:gd name="T5" fmla="*/ 2856 h 2856"/>
              <a:gd name="T6" fmla="*/ 7104 w 7104"/>
              <a:gd name="T7" fmla="*/ 1 h 2856"/>
              <a:gd name="T8" fmla="*/ 7104 w 7104"/>
              <a:gd name="T9" fmla="*/ 1 h 2856"/>
              <a:gd name="T10" fmla="*/ 6943 w 7104"/>
              <a:gd name="T11" fmla="*/ 26 h 2856"/>
              <a:gd name="T12" fmla="*/ 6782 w 7104"/>
              <a:gd name="T13" fmla="*/ 50 h 2856"/>
              <a:gd name="T14" fmla="*/ 6621 w 7104"/>
              <a:gd name="T15" fmla="*/ 73 h 2856"/>
              <a:gd name="T16" fmla="*/ 6459 w 7104"/>
              <a:gd name="T17" fmla="*/ 93 h 2856"/>
              <a:gd name="T18" fmla="*/ 6298 w 7104"/>
              <a:gd name="T19" fmla="*/ 113 h 2856"/>
              <a:gd name="T20" fmla="*/ 6136 w 7104"/>
              <a:gd name="T21" fmla="*/ 132 h 2856"/>
              <a:gd name="T22" fmla="*/ 5976 w 7104"/>
              <a:gd name="T23" fmla="*/ 148 h 2856"/>
              <a:gd name="T24" fmla="*/ 5814 w 7104"/>
              <a:gd name="T25" fmla="*/ 163 h 2856"/>
              <a:gd name="T26" fmla="*/ 5653 w 7104"/>
              <a:gd name="T27" fmla="*/ 177 h 2856"/>
              <a:gd name="T28" fmla="*/ 5494 w 7104"/>
              <a:gd name="T29" fmla="*/ 189 h 2856"/>
              <a:gd name="T30" fmla="*/ 5334 w 7104"/>
              <a:gd name="T31" fmla="*/ 201 h 2856"/>
              <a:gd name="T32" fmla="*/ 5175 w 7104"/>
              <a:gd name="T33" fmla="*/ 211 h 2856"/>
              <a:gd name="T34" fmla="*/ 5017 w 7104"/>
              <a:gd name="T35" fmla="*/ 219 h 2856"/>
              <a:gd name="T36" fmla="*/ 4859 w 7104"/>
              <a:gd name="T37" fmla="*/ 227 h 2856"/>
              <a:gd name="T38" fmla="*/ 4703 w 7104"/>
              <a:gd name="T39" fmla="*/ 234 h 2856"/>
              <a:gd name="T40" fmla="*/ 4548 w 7104"/>
              <a:gd name="T41" fmla="*/ 239 h 2856"/>
              <a:gd name="T42" fmla="*/ 4393 w 7104"/>
              <a:gd name="T43" fmla="*/ 243 h 2856"/>
              <a:gd name="T44" fmla="*/ 4240 w 7104"/>
              <a:gd name="T45" fmla="*/ 247 h 2856"/>
              <a:gd name="T46" fmla="*/ 4088 w 7104"/>
              <a:gd name="T47" fmla="*/ 249 h 2856"/>
              <a:gd name="T48" fmla="*/ 3937 w 7104"/>
              <a:gd name="T49" fmla="*/ 251 h 2856"/>
              <a:gd name="T50" fmla="*/ 3788 w 7104"/>
              <a:gd name="T51" fmla="*/ 252 h 2856"/>
              <a:gd name="T52" fmla="*/ 3640 w 7104"/>
              <a:gd name="T53" fmla="*/ 251 h 2856"/>
              <a:gd name="T54" fmla="*/ 3494 w 7104"/>
              <a:gd name="T55" fmla="*/ 251 h 2856"/>
              <a:gd name="T56" fmla="*/ 3349 w 7104"/>
              <a:gd name="T57" fmla="*/ 249 h 2856"/>
              <a:gd name="T58" fmla="*/ 3207 w 7104"/>
              <a:gd name="T59" fmla="*/ 246 h 2856"/>
              <a:gd name="T60" fmla="*/ 3066 w 7104"/>
              <a:gd name="T61" fmla="*/ 243 h 2856"/>
              <a:gd name="T62" fmla="*/ 2928 w 7104"/>
              <a:gd name="T63" fmla="*/ 240 h 2856"/>
              <a:gd name="T64" fmla="*/ 2791 w 7104"/>
              <a:gd name="T65" fmla="*/ 235 h 2856"/>
              <a:gd name="T66" fmla="*/ 2656 w 7104"/>
              <a:gd name="T67" fmla="*/ 230 h 2856"/>
              <a:gd name="T68" fmla="*/ 2524 w 7104"/>
              <a:gd name="T69" fmla="*/ 225 h 2856"/>
              <a:gd name="T70" fmla="*/ 2266 w 7104"/>
              <a:gd name="T71" fmla="*/ 212 h 2856"/>
              <a:gd name="T72" fmla="*/ 2019 w 7104"/>
              <a:gd name="T73" fmla="*/ 198 h 2856"/>
              <a:gd name="T74" fmla="*/ 1782 w 7104"/>
              <a:gd name="T75" fmla="*/ 183 h 2856"/>
              <a:gd name="T76" fmla="*/ 1557 w 7104"/>
              <a:gd name="T77" fmla="*/ 167 h 2856"/>
              <a:gd name="T78" fmla="*/ 1343 w 7104"/>
              <a:gd name="T79" fmla="*/ 150 h 2856"/>
              <a:gd name="T80" fmla="*/ 1144 w 7104"/>
              <a:gd name="T81" fmla="*/ 132 h 2856"/>
              <a:gd name="T82" fmla="*/ 957 w 7104"/>
              <a:gd name="T83" fmla="*/ 114 h 2856"/>
              <a:gd name="T84" fmla="*/ 785 w 7104"/>
              <a:gd name="T85" fmla="*/ 96 h 2856"/>
              <a:gd name="T86" fmla="*/ 627 w 7104"/>
              <a:gd name="T87" fmla="*/ 79 h 2856"/>
              <a:gd name="T88" fmla="*/ 487 w 7104"/>
              <a:gd name="T89" fmla="*/ 63 h 2856"/>
              <a:gd name="T90" fmla="*/ 361 w 7104"/>
              <a:gd name="T91" fmla="*/ 48 h 2856"/>
              <a:gd name="T92" fmla="*/ 254 w 7104"/>
              <a:gd name="T93" fmla="*/ 35 h 2856"/>
              <a:gd name="T94" fmla="*/ 165 w 7104"/>
              <a:gd name="T95" fmla="*/ 23 h 2856"/>
              <a:gd name="T96" fmla="*/ 42 w 7104"/>
              <a:gd name="T97" fmla="*/ 6 h 2856"/>
              <a:gd name="T98" fmla="*/ 0 w 7104"/>
              <a:gd name="T99" fmla="*/ 0 h 2856"/>
              <a:gd name="T100" fmla="*/ 0 w 7104"/>
              <a:gd name="T101" fmla="*/ 0 h 2856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508 w 10000"/>
              <a:gd name="connsiteY36" fmla="*/ 641 h 10000"/>
              <a:gd name="connsiteX37" fmla="*/ 2192 w 10000"/>
              <a:gd name="connsiteY37" fmla="*/ 585 h 10000"/>
              <a:gd name="connsiteX38" fmla="*/ 1890 w 10000"/>
              <a:gd name="connsiteY38" fmla="*/ 525 h 10000"/>
              <a:gd name="connsiteX39" fmla="*/ 1610 w 10000"/>
              <a:gd name="connsiteY39" fmla="*/ 462 h 10000"/>
              <a:gd name="connsiteX40" fmla="*/ 1347 w 10000"/>
              <a:gd name="connsiteY40" fmla="*/ 399 h 10000"/>
              <a:gd name="connsiteX41" fmla="*/ 1105 w 10000"/>
              <a:gd name="connsiteY41" fmla="*/ 336 h 10000"/>
              <a:gd name="connsiteX42" fmla="*/ 883 w 10000"/>
              <a:gd name="connsiteY42" fmla="*/ 277 h 10000"/>
              <a:gd name="connsiteX43" fmla="*/ 686 w 10000"/>
              <a:gd name="connsiteY43" fmla="*/ 221 h 10000"/>
              <a:gd name="connsiteX44" fmla="*/ 508 w 10000"/>
              <a:gd name="connsiteY44" fmla="*/ 168 h 10000"/>
              <a:gd name="connsiteX45" fmla="*/ 358 w 10000"/>
              <a:gd name="connsiteY45" fmla="*/ 123 h 10000"/>
              <a:gd name="connsiteX46" fmla="*/ 232 w 10000"/>
              <a:gd name="connsiteY46" fmla="*/ 81 h 10000"/>
              <a:gd name="connsiteX47" fmla="*/ 59 w 10000"/>
              <a:gd name="connsiteY47" fmla="*/ 21 h 10000"/>
              <a:gd name="connsiteX48" fmla="*/ 0 w 10000"/>
              <a:gd name="connsiteY48" fmla="*/ 0 h 10000"/>
              <a:gd name="connsiteX49" fmla="*/ 0 w 10000"/>
              <a:gd name="connsiteY49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192 w 10000"/>
              <a:gd name="connsiteY36" fmla="*/ 585 h 10000"/>
              <a:gd name="connsiteX37" fmla="*/ 1890 w 10000"/>
              <a:gd name="connsiteY37" fmla="*/ 525 h 10000"/>
              <a:gd name="connsiteX38" fmla="*/ 1610 w 10000"/>
              <a:gd name="connsiteY38" fmla="*/ 462 h 10000"/>
              <a:gd name="connsiteX39" fmla="*/ 1347 w 10000"/>
              <a:gd name="connsiteY39" fmla="*/ 399 h 10000"/>
              <a:gd name="connsiteX40" fmla="*/ 1105 w 10000"/>
              <a:gd name="connsiteY40" fmla="*/ 336 h 10000"/>
              <a:gd name="connsiteX41" fmla="*/ 883 w 10000"/>
              <a:gd name="connsiteY41" fmla="*/ 277 h 10000"/>
              <a:gd name="connsiteX42" fmla="*/ 686 w 10000"/>
              <a:gd name="connsiteY42" fmla="*/ 221 h 10000"/>
              <a:gd name="connsiteX43" fmla="*/ 508 w 10000"/>
              <a:gd name="connsiteY43" fmla="*/ 168 h 10000"/>
              <a:gd name="connsiteX44" fmla="*/ 358 w 10000"/>
              <a:gd name="connsiteY44" fmla="*/ 123 h 10000"/>
              <a:gd name="connsiteX45" fmla="*/ 232 w 10000"/>
              <a:gd name="connsiteY45" fmla="*/ 81 h 10000"/>
              <a:gd name="connsiteX46" fmla="*/ 59 w 10000"/>
              <a:gd name="connsiteY46" fmla="*/ 21 h 10000"/>
              <a:gd name="connsiteX47" fmla="*/ 0 w 10000"/>
              <a:gd name="connsiteY47" fmla="*/ 0 h 10000"/>
              <a:gd name="connsiteX48" fmla="*/ 0 w 10000"/>
              <a:gd name="connsiteY48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890 w 10000"/>
              <a:gd name="connsiteY36" fmla="*/ 525 h 10000"/>
              <a:gd name="connsiteX37" fmla="*/ 1610 w 10000"/>
              <a:gd name="connsiteY37" fmla="*/ 462 h 10000"/>
              <a:gd name="connsiteX38" fmla="*/ 1347 w 10000"/>
              <a:gd name="connsiteY38" fmla="*/ 399 h 10000"/>
              <a:gd name="connsiteX39" fmla="*/ 1105 w 10000"/>
              <a:gd name="connsiteY39" fmla="*/ 336 h 10000"/>
              <a:gd name="connsiteX40" fmla="*/ 883 w 10000"/>
              <a:gd name="connsiteY40" fmla="*/ 277 h 10000"/>
              <a:gd name="connsiteX41" fmla="*/ 686 w 10000"/>
              <a:gd name="connsiteY41" fmla="*/ 221 h 10000"/>
              <a:gd name="connsiteX42" fmla="*/ 508 w 10000"/>
              <a:gd name="connsiteY42" fmla="*/ 168 h 10000"/>
              <a:gd name="connsiteX43" fmla="*/ 358 w 10000"/>
              <a:gd name="connsiteY43" fmla="*/ 123 h 10000"/>
              <a:gd name="connsiteX44" fmla="*/ 232 w 10000"/>
              <a:gd name="connsiteY44" fmla="*/ 81 h 10000"/>
              <a:gd name="connsiteX45" fmla="*/ 59 w 10000"/>
              <a:gd name="connsiteY45" fmla="*/ 21 h 10000"/>
              <a:gd name="connsiteX46" fmla="*/ 0 w 10000"/>
              <a:gd name="connsiteY46" fmla="*/ 0 h 10000"/>
              <a:gd name="connsiteX47" fmla="*/ 0 w 10000"/>
              <a:gd name="connsiteY47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610 w 10000"/>
              <a:gd name="connsiteY36" fmla="*/ 462 h 10000"/>
              <a:gd name="connsiteX37" fmla="*/ 1347 w 10000"/>
              <a:gd name="connsiteY37" fmla="*/ 399 h 10000"/>
              <a:gd name="connsiteX38" fmla="*/ 1105 w 10000"/>
              <a:gd name="connsiteY38" fmla="*/ 336 h 10000"/>
              <a:gd name="connsiteX39" fmla="*/ 883 w 10000"/>
              <a:gd name="connsiteY39" fmla="*/ 277 h 10000"/>
              <a:gd name="connsiteX40" fmla="*/ 686 w 10000"/>
              <a:gd name="connsiteY40" fmla="*/ 221 h 10000"/>
              <a:gd name="connsiteX41" fmla="*/ 508 w 10000"/>
              <a:gd name="connsiteY41" fmla="*/ 168 h 10000"/>
              <a:gd name="connsiteX42" fmla="*/ 358 w 10000"/>
              <a:gd name="connsiteY42" fmla="*/ 123 h 10000"/>
              <a:gd name="connsiteX43" fmla="*/ 232 w 10000"/>
              <a:gd name="connsiteY43" fmla="*/ 81 h 10000"/>
              <a:gd name="connsiteX44" fmla="*/ 59 w 10000"/>
              <a:gd name="connsiteY44" fmla="*/ 21 h 10000"/>
              <a:gd name="connsiteX45" fmla="*/ 0 w 10000"/>
              <a:gd name="connsiteY45" fmla="*/ 0 h 10000"/>
              <a:gd name="connsiteX46" fmla="*/ 0 w 10000"/>
              <a:gd name="connsiteY46" fmla="*/ 0 h 10000"/>
              <a:gd name="connsiteX0" fmla="*/ 0 w 10000"/>
              <a:gd name="connsiteY0" fmla="*/ 0 h 10000"/>
              <a:gd name="connsiteX1" fmla="*/ 10000 w 10000"/>
              <a:gd name="connsiteY1" fmla="*/ 10000 h 10000"/>
              <a:gd name="connsiteX2" fmla="*/ 10000 w 10000"/>
              <a:gd name="connsiteY2" fmla="*/ 4 h 10000"/>
              <a:gd name="connsiteX3" fmla="*/ 10000 w 10000"/>
              <a:gd name="connsiteY3" fmla="*/ 4 h 10000"/>
              <a:gd name="connsiteX4" fmla="*/ 9773 w 10000"/>
              <a:gd name="connsiteY4" fmla="*/ 91 h 10000"/>
              <a:gd name="connsiteX5" fmla="*/ 9547 w 10000"/>
              <a:gd name="connsiteY5" fmla="*/ 175 h 10000"/>
              <a:gd name="connsiteX6" fmla="*/ 9320 w 10000"/>
              <a:gd name="connsiteY6" fmla="*/ 256 h 10000"/>
              <a:gd name="connsiteX7" fmla="*/ 9092 w 10000"/>
              <a:gd name="connsiteY7" fmla="*/ 326 h 10000"/>
              <a:gd name="connsiteX8" fmla="*/ 8865 w 10000"/>
              <a:gd name="connsiteY8" fmla="*/ 396 h 10000"/>
              <a:gd name="connsiteX9" fmla="*/ 8637 w 10000"/>
              <a:gd name="connsiteY9" fmla="*/ 462 h 10000"/>
              <a:gd name="connsiteX10" fmla="*/ 8412 w 10000"/>
              <a:gd name="connsiteY10" fmla="*/ 518 h 10000"/>
              <a:gd name="connsiteX11" fmla="*/ 8184 w 10000"/>
              <a:gd name="connsiteY11" fmla="*/ 571 h 10000"/>
              <a:gd name="connsiteX12" fmla="*/ 7957 w 10000"/>
              <a:gd name="connsiteY12" fmla="*/ 620 h 10000"/>
              <a:gd name="connsiteX13" fmla="*/ 7734 w 10000"/>
              <a:gd name="connsiteY13" fmla="*/ 662 h 10000"/>
              <a:gd name="connsiteX14" fmla="*/ 7508 w 10000"/>
              <a:gd name="connsiteY14" fmla="*/ 704 h 10000"/>
              <a:gd name="connsiteX15" fmla="*/ 7285 w 10000"/>
              <a:gd name="connsiteY15" fmla="*/ 739 h 10000"/>
              <a:gd name="connsiteX16" fmla="*/ 7062 w 10000"/>
              <a:gd name="connsiteY16" fmla="*/ 767 h 10000"/>
              <a:gd name="connsiteX17" fmla="*/ 6840 w 10000"/>
              <a:gd name="connsiteY17" fmla="*/ 795 h 10000"/>
              <a:gd name="connsiteX18" fmla="*/ 6620 w 10000"/>
              <a:gd name="connsiteY18" fmla="*/ 819 h 10000"/>
              <a:gd name="connsiteX19" fmla="*/ 6402 w 10000"/>
              <a:gd name="connsiteY19" fmla="*/ 837 h 10000"/>
              <a:gd name="connsiteX20" fmla="*/ 6184 w 10000"/>
              <a:gd name="connsiteY20" fmla="*/ 851 h 10000"/>
              <a:gd name="connsiteX21" fmla="*/ 5968 w 10000"/>
              <a:gd name="connsiteY21" fmla="*/ 865 h 10000"/>
              <a:gd name="connsiteX22" fmla="*/ 5755 w 10000"/>
              <a:gd name="connsiteY22" fmla="*/ 872 h 10000"/>
              <a:gd name="connsiteX23" fmla="*/ 5542 w 10000"/>
              <a:gd name="connsiteY23" fmla="*/ 879 h 10000"/>
              <a:gd name="connsiteX24" fmla="*/ 5332 w 10000"/>
              <a:gd name="connsiteY24" fmla="*/ 882 h 10000"/>
              <a:gd name="connsiteX25" fmla="*/ 5124 w 10000"/>
              <a:gd name="connsiteY25" fmla="*/ 879 h 10000"/>
              <a:gd name="connsiteX26" fmla="*/ 4918 w 10000"/>
              <a:gd name="connsiteY26" fmla="*/ 879 h 10000"/>
              <a:gd name="connsiteX27" fmla="*/ 4714 w 10000"/>
              <a:gd name="connsiteY27" fmla="*/ 872 h 10000"/>
              <a:gd name="connsiteX28" fmla="*/ 4514 w 10000"/>
              <a:gd name="connsiteY28" fmla="*/ 861 h 10000"/>
              <a:gd name="connsiteX29" fmla="*/ 4316 w 10000"/>
              <a:gd name="connsiteY29" fmla="*/ 851 h 10000"/>
              <a:gd name="connsiteX30" fmla="*/ 4122 w 10000"/>
              <a:gd name="connsiteY30" fmla="*/ 840 h 10000"/>
              <a:gd name="connsiteX31" fmla="*/ 3929 w 10000"/>
              <a:gd name="connsiteY31" fmla="*/ 823 h 10000"/>
              <a:gd name="connsiteX32" fmla="*/ 3739 w 10000"/>
              <a:gd name="connsiteY32" fmla="*/ 805 h 10000"/>
              <a:gd name="connsiteX33" fmla="*/ 3553 w 10000"/>
              <a:gd name="connsiteY33" fmla="*/ 788 h 10000"/>
              <a:gd name="connsiteX34" fmla="*/ 3190 w 10000"/>
              <a:gd name="connsiteY34" fmla="*/ 742 h 10000"/>
              <a:gd name="connsiteX35" fmla="*/ 1610 w 10000"/>
              <a:gd name="connsiteY35" fmla="*/ 462 h 10000"/>
              <a:gd name="connsiteX36" fmla="*/ 1347 w 10000"/>
              <a:gd name="connsiteY36" fmla="*/ 399 h 10000"/>
              <a:gd name="connsiteX37" fmla="*/ 1105 w 10000"/>
              <a:gd name="connsiteY37" fmla="*/ 336 h 10000"/>
              <a:gd name="connsiteX38" fmla="*/ 883 w 10000"/>
              <a:gd name="connsiteY38" fmla="*/ 277 h 10000"/>
              <a:gd name="connsiteX39" fmla="*/ 686 w 10000"/>
              <a:gd name="connsiteY39" fmla="*/ 221 h 10000"/>
              <a:gd name="connsiteX40" fmla="*/ 508 w 10000"/>
              <a:gd name="connsiteY40" fmla="*/ 168 h 10000"/>
              <a:gd name="connsiteX41" fmla="*/ 358 w 10000"/>
              <a:gd name="connsiteY41" fmla="*/ 123 h 10000"/>
              <a:gd name="connsiteX42" fmla="*/ 232 w 10000"/>
              <a:gd name="connsiteY42" fmla="*/ 81 h 10000"/>
              <a:gd name="connsiteX43" fmla="*/ 59 w 10000"/>
              <a:gd name="connsiteY43" fmla="*/ 21 h 10000"/>
              <a:gd name="connsiteX44" fmla="*/ 0 w 10000"/>
              <a:gd name="connsiteY44" fmla="*/ 0 h 10000"/>
              <a:gd name="connsiteX45" fmla="*/ 0 w 10000"/>
              <a:gd name="connsiteY45" fmla="*/ 0 h 10000"/>
              <a:gd name="connsiteX0" fmla="*/ 0 w 10000"/>
              <a:gd name="connsiteY0" fmla="*/ 0 h 4282"/>
              <a:gd name="connsiteX1" fmla="*/ 9937 w 10000"/>
              <a:gd name="connsiteY1" fmla="*/ 4282 h 4282"/>
              <a:gd name="connsiteX2" fmla="*/ 10000 w 10000"/>
              <a:gd name="connsiteY2" fmla="*/ 4 h 4282"/>
              <a:gd name="connsiteX3" fmla="*/ 10000 w 10000"/>
              <a:gd name="connsiteY3" fmla="*/ 4 h 4282"/>
              <a:gd name="connsiteX4" fmla="*/ 9773 w 10000"/>
              <a:gd name="connsiteY4" fmla="*/ 91 h 4282"/>
              <a:gd name="connsiteX5" fmla="*/ 9547 w 10000"/>
              <a:gd name="connsiteY5" fmla="*/ 175 h 4282"/>
              <a:gd name="connsiteX6" fmla="*/ 9320 w 10000"/>
              <a:gd name="connsiteY6" fmla="*/ 256 h 4282"/>
              <a:gd name="connsiteX7" fmla="*/ 9092 w 10000"/>
              <a:gd name="connsiteY7" fmla="*/ 326 h 4282"/>
              <a:gd name="connsiteX8" fmla="*/ 8865 w 10000"/>
              <a:gd name="connsiteY8" fmla="*/ 396 h 4282"/>
              <a:gd name="connsiteX9" fmla="*/ 8637 w 10000"/>
              <a:gd name="connsiteY9" fmla="*/ 462 h 4282"/>
              <a:gd name="connsiteX10" fmla="*/ 8412 w 10000"/>
              <a:gd name="connsiteY10" fmla="*/ 518 h 4282"/>
              <a:gd name="connsiteX11" fmla="*/ 8184 w 10000"/>
              <a:gd name="connsiteY11" fmla="*/ 571 h 4282"/>
              <a:gd name="connsiteX12" fmla="*/ 7957 w 10000"/>
              <a:gd name="connsiteY12" fmla="*/ 620 h 4282"/>
              <a:gd name="connsiteX13" fmla="*/ 7734 w 10000"/>
              <a:gd name="connsiteY13" fmla="*/ 662 h 4282"/>
              <a:gd name="connsiteX14" fmla="*/ 7508 w 10000"/>
              <a:gd name="connsiteY14" fmla="*/ 704 h 4282"/>
              <a:gd name="connsiteX15" fmla="*/ 7285 w 10000"/>
              <a:gd name="connsiteY15" fmla="*/ 739 h 4282"/>
              <a:gd name="connsiteX16" fmla="*/ 7062 w 10000"/>
              <a:gd name="connsiteY16" fmla="*/ 767 h 4282"/>
              <a:gd name="connsiteX17" fmla="*/ 6840 w 10000"/>
              <a:gd name="connsiteY17" fmla="*/ 795 h 4282"/>
              <a:gd name="connsiteX18" fmla="*/ 6620 w 10000"/>
              <a:gd name="connsiteY18" fmla="*/ 819 h 4282"/>
              <a:gd name="connsiteX19" fmla="*/ 6402 w 10000"/>
              <a:gd name="connsiteY19" fmla="*/ 837 h 4282"/>
              <a:gd name="connsiteX20" fmla="*/ 6184 w 10000"/>
              <a:gd name="connsiteY20" fmla="*/ 851 h 4282"/>
              <a:gd name="connsiteX21" fmla="*/ 5968 w 10000"/>
              <a:gd name="connsiteY21" fmla="*/ 865 h 4282"/>
              <a:gd name="connsiteX22" fmla="*/ 5755 w 10000"/>
              <a:gd name="connsiteY22" fmla="*/ 872 h 4282"/>
              <a:gd name="connsiteX23" fmla="*/ 5542 w 10000"/>
              <a:gd name="connsiteY23" fmla="*/ 879 h 4282"/>
              <a:gd name="connsiteX24" fmla="*/ 5332 w 10000"/>
              <a:gd name="connsiteY24" fmla="*/ 882 h 4282"/>
              <a:gd name="connsiteX25" fmla="*/ 5124 w 10000"/>
              <a:gd name="connsiteY25" fmla="*/ 879 h 4282"/>
              <a:gd name="connsiteX26" fmla="*/ 4918 w 10000"/>
              <a:gd name="connsiteY26" fmla="*/ 879 h 4282"/>
              <a:gd name="connsiteX27" fmla="*/ 4714 w 10000"/>
              <a:gd name="connsiteY27" fmla="*/ 872 h 4282"/>
              <a:gd name="connsiteX28" fmla="*/ 4514 w 10000"/>
              <a:gd name="connsiteY28" fmla="*/ 861 h 4282"/>
              <a:gd name="connsiteX29" fmla="*/ 4316 w 10000"/>
              <a:gd name="connsiteY29" fmla="*/ 851 h 4282"/>
              <a:gd name="connsiteX30" fmla="*/ 4122 w 10000"/>
              <a:gd name="connsiteY30" fmla="*/ 840 h 4282"/>
              <a:gd name="connsiteX31" fmla="*/ 3929 w 10000"/>
              <a:gd name="connsiteY31" fmla="*/ 823 h 4282"/>
              <a:gd name="connsiteX32" fmla="*/ 3739 w 10000"/>
              <a:gd name="connsiteY32" fmla="*/ 805 h 4282"/>
              <a:gd name="connsiteX33" fmla="*/ 3553 w 10000"/>
              <a:gd name="connsiteY33" fmla="*/ 788 h 4282"/>
              <a:gd name="connsiteX34" fmla="*/ 3190 w 10000"/>
              <a:gd name="connsiteY34" fmla="*/ 742 h 4282"/>
              <a:gd name="connsiteX35" fmla="*/ 1610 w 10000"/>
              <a:gd name="connsiteY35" fmla="*/ 462 h 4282"/>
              <a:gd name="connsiteX36" fmla="*/ 1347 w 10000"/>
              <a:gd name="connsiteY36" fmla="*/ 399 h 4282"/>
              <a:gd name="connsiteX37" fmla="*/ 1105 w 10000"/>
              <a:gd name="connsiteY37" fmla="*/ 336 h 4282"/>
              <a:gd name="connsiteX38" fmla="*/ 883 w 10000"/>
              <a:gd name="connsiteY38" fmla="*/ 277 h 4282"/>
              <a:gd name="connsiteX39" fmla="*/ 686 w 10000"/>
              <a:gd name="connsiteY39" fmla="*/ 221 h 4282"/>
              <a:gd name="connsiteX40" fmla="*/ 508 w 10000"/>
              <a:gd name="connsiteY40" fmla="*/ 168 h 4282"/>
              <a:gd name="connsiteX41" fmla="*/ 358 w 10000"/>
              <a:gd name="connsiteY41" fmla="*/ 123 h 4282"/>
              <a:gd name="connsiteX42" fmla="*/ 232 w 10000"/>
              <a:gd name="connsiteY42" fmla="*/ 81 h 4282"/>
              <a:gd name="connsiteX43" fmla="*/ 59 w 10000"/>
              <a:gd name="connsiteY43" fmla="*/ 21 h 4282"/>
              <a:gd name="connsiteX44" fmla="*/ 0 w 10000"/>
              <a:gd name="connsiteY44" fmla="*/ 0 h 4282"/>
              <a:gd name="connsiteX45" fmla="*/ 0 w 10000"/>
              <a:gd name="connsiteY45" fmla="*/ 0 h 4282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347 w 10000"/>
              <a:gd name="connsiteY35" fmla="*/ 932 h 10000"/>
              <a:gd name="connsiteX36" fmla="*/ 1105 w 10000"/>
              <a:gd name="connsiteY36" fmla="*/ 785 h 10000"/>
              <a:gd name="connsiteX37" fmla="*/ 883 w 10000"/>
              <a:gd name="connsiteY37" fmla="*/ 647 h 10000"/>
              <a:gd name="connsiteX38" fmla="*/ 686 w 10000"/>
              <a:gd name="connsiteY38" fmla="*/ 516 h 10000"/>
              <a:gd name="connsiteX39" fmla="*/ 508 w 10000"/>
              <a:gd name="connsiteY39" fmla="*/ 392 h 10000"/>
              <a:gd name="connsiteX40" fmla="*/ 358 w 10000"/>
              <a:gd name="connsiteY40" fmla="*/ 287 h 10000"/>
              <a:gd name="connsiteX41" fmla="*/ 232 w 10000"/>
              <a:gd name="connsiteY41" fmla="*/ 189 h 10000"/>
              <a:gd name="connsiteX42" fmla="*/ 59 w 10000"/>
              <a:gd name="connsiteY42" fmla="*/ 49 h 10000"/>
              <a:gd name="connsiteX43" fmla="*/ 0 w 10000"/>
              <a:gd name="connsiteY43" fmla="*/ 0 h 10000"/>
              <a:gd name="connsiteX44" fmla="*/ 0 w 10000"/>
              <a:gd name="connsiteY44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105 w 10000"/>
              <a:gd name="connsiteY35" fmla="*/ 785 h 10000"/>
              <a:gd name="connsiteX36" fmla="*/ 883 w 10000"/>
              <a:gd name="connsiteY36" fmla="*/ 647 h 10000"/>
              <a:gd name="connsiteX37" fmla="*/ 686 w 10000"/>
              <a:gd name="connsiteY37" fmla="*/ 516 h 10000"/>
              <a:gd name="connsiteX38" fmla="*/ 508 w 10000"/>
              <a:gd name="connsiteY38" fmla="*/ 392 h 10000"/>
              <a:gd name="connsiteX39" fmla="*/ 358 w 10000"/>
              <a:gd name="connsiteY39" fmla="*/ 287 h 10000"/>
              <a:gd name="connsiteX40" fmla="*/ 232 w 10000"/>
              <a:gd name="connsiteY40" fmla="*/ 189 h 10000"/>
              <a:gd name="connsiteX41" fmla="*/ 59 w 10000"/>
              <a:gd name="connsiteY41" fmla="*/ 49 h 10000"/>
              <a:gd name="connsiteX42" fmla="*/ 0 w 10000"/>
              <a:gd name="connsiteY42" fmla="*/ 0 h 10000"/>
              <a:gd name="connsiteX43" fmla="*/ 0 w 10000"/>
              <a:gd name="connsiteY43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883 w 10000"/>
              <a:gd name="connsiteY35" fmla="*/ 647 h 10000"/>
              <a:gd name="connsiteX36" fmla="*/ 686 w 10000"/>
              <a:gd name="connsiteY36" fmla="*/ 516 h 10000"/>
              <a:gd name="connsiteX37" fmla="*/ 508 w 10000"/>
              <a:gd name="connsiteY37" fmla="*/ 392 h 10000"/>
              <a:gd name="connsiteX38" fmla="*/ 358 w 10000"/>
              <a:gd name="connsiteY38" fmla="*/ 287 h 10000"/>
              <a:gd name="connsiteX39" fmla="*/ 232 w 10000"/>
              <a:gd name="connsiteY39" fmla="*/ 189 h 10000"/>
              <a:gd name="connsiteX40" fmla="*/ 59 w 10000"/>
              <a:gd name="connsiteY40" fmla="*/ 49 h 10000"/>
              <a:gd name="connsiteX41" fmla="*/ 0 w 10000"/>
              <a:gd name="connsiteY41" fmla="*/ 0 h 10000"/>
              <a:gd name="connsiteX42" fmla="*/ 0 w 10000"/>
              <a:gd name="connsiteY42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686 w 10000"/>
              <a:gd name="connsiteY35" fmla="*/ 516 h 10000"/>
              <a:gd name="connsiteX36" fmla="*/ 508 w 10000"/>
              <a:gd name="connsiteY36" fmla="*/ 392 h 10000"/>
              <a:gd name="connsiteX37" fmla="*/ 358 w 10000"/>
              <a:gd name="connsiteY37" fmla="*/ 287 h 10000"/>
              <a:gd name="connsiteX38" fmla="*/ 232 w 10000"/>
              <a:gd name="connsiteY38" fmla="*/ 189 h 10000"/>
              <a:gd name="connsiteX39" fmla="*/ 59 w 10000"/>
              <a:gd name="connsiteY39" fmla="*/ 49 h 10000"/>
              <a:gd name="connsiteX40" fmla="*/ 0 w 10000"/>
              <a:gd name="connsiteY40" fmla="*/ 0 h 10000"/>
              <a:gd name="connsiteX41" fmla="*/ 0 w 10000"/>
              <a:gd name="connsiteY41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08 w 10000"/>
              <a:gd name="connsiteY35" fmla="*/ 392 h 10000"/>
              <a:gd name="connsiteX36" fmla="*/ 358 w 10000"/>
              <a:gd name="connsiteY36" fmla="*/ 287 h 10000"/>
              <a:gd name="connsiteX37" fmla="*/ 232 w 10000"/>
              <a:gd name="connsiteY37" fmla="*/ 189 h 10000"/>
              <a:gd name="connsiteX38" fmla="*/ 59 w 10000"/>
              <a:gd name="connsiteY38" fmla="*/ 49 h 10000"/>
              <a:gd name="connsiteX39" fmla="*/ 0 w 10000"/>
              <a:gd name="connsiteY39" fmla="*/ 0 h 10000"/>
              <a:gd name="connsiteX40" fmla="*/ 0 w 10000"/>
              <a:gd name="connsiteY40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358 w 10000"/>
              <a:gd name="connsiteY35" fmla="*/ 287 h 10000"/>
              <a:gd name="connsiteX36" fmla="*/ 232 w 10000"/>
              <a:gd name="connsiteY36" fmla="*/ 189 h 10000"/>
              <a:gd name="connsiteX37" fmla="*/ 59 w 10000"/>
              <a:gd name="connsiteY37" fmla="*/ 49 h 10000"/>
              <a:gd name="connsiteX38" fmla="*/ 0 w 10000"/>
              <a:gd name="connsiteY38" fmla="*/ 0 h 10000"/>
              <a:gd name="connsiteX39" fmla="*/ 0 w 10000"/>
              <a:gd name="connsiteY39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232 w 10000"/>
              <a:gd name="connsiteY35" fmla="*/ 189 h 10000"/>
              <a:gd name="connsiteX36" fmla="*/ 59 w 10000"/>
              <a:gd name="connsiteY36" fmla="*/ 49 h 10000"/>
              <a:gd name="connsiteX37" fmla="*/ 0 w 10000"/>
              <a:gd name="connsiteY37" fmla="*/ 0 h 10000"/>
              <a:gd name="connsiteX38" fmla="*/ 0 w 10000"/>
              <a:gd name="connsiteY38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37" fmla="*/ 0 w 10000"/>
              <a:gd name="connsiteY37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0" fmla="*/ 0 w 9941"/>
              <a:gd name="connsiteY0" fmla="*/ 40 h 9991"/>
              <a:gd name="connsiteX1" fmla="*/ 9878 w 9941"/>
              <a:gd name="connsiteY1" fmla="*/ 9991 h 9991"/>
              <a:gd name="connsiteX2" fmla="*/ 9941 w 9941"/>
              <a:gd name="connsiteY2" fmla="*/ 0 h 9991"/>
              <a:gd name="connsiteX3" fmla="*/ 9941 w 9941"/>
              <a:gd name="connsiteY3" fmla="*/ 0 h 9991"/>
              <a:gd name="connsiteX4" fmla="*/ 9714 w 9941"/>
              <a:gd name="connsiteY4" fmla="*/ 204 h 9991"/>
              <a:gd name="connsiteX5" fmla="*/ 9488 w 9941"/>
              <a:gd name="connsiteY5" fmla="*/ 400 h 9991"/>
              <a:gd name="connsiteX6" fmla="*/ 9261 w 9941"/>
              <a:gd name="connsiteY6" fmla="*/ 589 h 9991"/>
              <a:gd name="connsiteX7" fmla="*/ 9033 w 9941"/>
              <a:gd name="connsiteY7" fmla="*/ 752 h 9991"/>
              <a:gd name="connsiteX8" fmla="*/ 8806 w 9941"/>
              <a:gd name="connsiteY8" fmla="*/ 916 h 9991"/>
              <a:gd name="connsiteX9" fmla="*/ 8578 w 9941"/>
              <a:gd name="connsiteY9" fmla="*/ 1070 h 9991"/>
              <a:gd name="connsiteX10" fmla="*/ 8353 w 9941"/>
              <a:gd name="connsiteY10" fmla="*/ 1201 h 9991"/>
              <a:gd name="connsiteX11" fmla="*/ 8125 w 9941"/>
              <a:gd name="connsiteY11" fmla="*/ 1324 h 9991"/>
              <a:gd name="connsiteX12" fmla="*/ 7898 w 9941"/>
              <a:gd name="connsiteY12" fmla="*/ 1439 h 9991"/>
              <a:gd name="connsiteX13" fmla="*/ 7675 w 9941"/>
              <a:gd name="connsiteY13" fmla="*/ 1537 h 9991"/>
              <a:gd name="connsiteX14" fmla="*/ 7449 w 9941"/>
              <a:gd name="connsiteY14" fmla="*/ 1635 h 9991"/>
              <a:gd name="connsiteX15" fmla="*/ 7226 w 9941"/>
              <a:gd name="connsiteY15" fmla="*/ 1717 h 9991"/>
              <a:gd name="connsiteX16" fmla="*/ 7003 w 9941"/>
              <a:gd name="connsiteY16" fmla="*/ 1782 h 9991"/>
              <a:gd name="connsiteX17" fmla="*/ 6781 w 9941"/>
              <a:gd name="connsiteY17" fmla="*/ 1848 h 9991"/>
              <a:gd name="connsiteX18" fmla="*/ 6561 w 9941"/>
              <a:gd name="connsiteY18" fmla="*/ 1904 h 9991"/>
              <a:gd name="connsiteX19" fmla="*/ 6343 w 9941"/>
              <a:gd name="connsiteY19" fmla="*/ 1946 h 9991"/>
              <a:gd name="connsiteX20" fmla="*/ 6125 w 9941"/>
              <a:gd name="connsiteY20" fmla="*/ 1978 h 9991"/>
              <a:gd name="connsiteX21" fmla="*/ 5909 w 9941"/>
              <a:gd name="connsiteY21" fmla="*/ 2011 h 9991"/>
              <a:gd name="connsiteX22" fmla="*/ 5696 w 9941"/>
              <a:gd name="connsiteY22" fmla="*/ 2027 h 9991"/>
              <a:gd name="connsiteX23" fmla="*/ 5483 w 9941"/>
              <a:gd name="connsiteY23" fmla="*/ 2044 h 9991"/>
              <a:gd name="connsiteX24" fmla="*/ 5273 w 9941"/>
              <a:gd name="connsiteY24" fmla="*/ 2051 h 9991"/>
              <a:gd name="connsiteX25" fmla="*/ 5065 w 9941"/>
              <a:gd name="connsiteY25" fmla="*/ 2044 h 9991"/>
              <a:gd name="connsiteX26" fmla="*/ 4859 w 9941"/>
              <a:gd name="connsiteY26" fmla="*/ 2044 h 9991"/>
              <a:gd name="connsiteX27" fmla="*/ 4655 w 9941"/>
              <a:gd name="connsiteY27" fmla="*/ 2027 h 9991"/>
              <a:gd name="connsiteX28" fmla="*/ 4455 w 9941"/>
              <a:gd name="connsiteY28" fmla="*/ 2002 h 9991"/>
              <a:gd name="connsiteX29" fmla="*/ 4257 w 9941"/>
              <a:gd name="connsiteY29" fmla="*/ 1978 h 9991"/>
              <a:gd name="connsiteX30" fmla="*/ 4063 w 9941"/>
              <a:gd name="connsiteY30" fmla="*/ 1953 h 9991"/>
              <a:gd name="connsiteX31" fmla="*/ 3870 w 9941"/>
              <a:gd name="connsiteY31" fmla="*/ 1913 h 9991"/>
              <a:gd name="connsiteX32" fmla="*/ 3680 w 9941"/>
              <a:gd name="connsiteY32" fmla="*/ 1871 h 9991"/>
              <a:gd name="connsiteX33" fmla="*/ 3494 w 9941"/>
              <a:gd name="connsiteY33" fmla="*/ 1831 h 9991"/>
              <a:gd name="connsiteX34" fmla="*/ 3131 w 9941"/>
              <a:gd name="connsiteY34" fmla="*/ 1724 h 9991"/>
              <a:gd name="connsiteX35" fmla="*/ 0 w 9941"/>
              <a:gd name="connsiteY35" fmla="*/ 40 h 9991"/>
              <a:gd name="connsiteX0" fmla="*/ 58 w 6850"/>
              <a:gd name="connsiteY0" fmla="*/ 2532 h 10000"/>
              <a:gd name="connsiteX1" fmla="*/ 6787 w 6850"/>
              <a:gd name="connsiteY1" fmla="*/ 10000 h 10000"/>
              <a:gd name="connsiteX2" fmla="*/ 6850 w 6850"/>
              <a:gd name="connsiteY2" fmla="*/ 0 h 10000"/>
              <a:gd name="connsiteX3" fmla="*/ 6850 w 6850"/>
              <a:gd name="connsiteY3" fmla="*/ 0 h 10000"/>
              <a:gd name="connsiteX4" fmla="*/ 6622 w 6850"/>
              <a:gd name="connsiteY4" fmla="*/ 204 h 10000"/>
              <a:gd name="connsiteX5" fmla="*/ 6394 w 6850"/>
              <a:gd name="connsiteY5" fmla="*/ 400 h 10000"/>
              <a:gd name="connsiteX6" fmla="*/ 6166 w 6850"/>
              <a:gd name="connsiteY6" fmla="*/ 590 h 10000"/>
              <a:gd name="connsiteX7" fmla="*/ 5937 w 6850"/>
              <a:gd name="connsiteY7" fmla="*/ 753 h 10000"/>
              <a:gd name="connsiteX8" fmla="*/ 5708 w 6850"/>
              <a:gd name="connsiteY8" fmla="*/ 917 h 10000"/>
              <a:gd name="connsiteX9" fmla="*/ 5479 w 6850"/>
              <a:gd name="connsiteY9" fmla="*/ 1071 h 10000"/>
              <a:gd name="connsiteX10" fmla="*/ 5253 w 6850"/>
              <a:gd name="connsiteY10" fmla="*/ 1202 h 10000"/>
              <a:gd name="connsiteX11" fmla="*/ 5023 w 6850"/>
              <a:gd name="connsiteY11" fmla="*/ 1325 h 10000"/>
              <a:gd name="connsiteX12" fmla="*/ 4795 w 6850"/>
              <a:gd name="connsiteY12" fmla="*/ 1440 h 10000"/>
              <a:gd name="connsiteX13" fmla="*/ 4571 w 6850"/>
              <a:gd name="connsiteY13" fmla="*/ 1538 h 10000"/>
              <a:gd name="connsiteX14" fmla="*/ 4343 w 6850"/>
              <a:gd name="connsiteY14" fmla="*/ 1636 h 10000"/>
              <a:gd name="connsiteX15" fmla="*/ 4119 w 6850"/>
              <a:gd name="connsiteY15" fmla="*/ 1719 h 10000"/>
              <a:gd name="connsiteX16" fmla="*/ 3895 w 6850"/>
              <a:gd name="connsiteY16" fmla="*/ 1784 h 10000"/>
              <a:gd name="connsiteX17" fmla="*/ 3671 w 6850"/>
              <a:gd name="connsiteY17" fmla="*/ 1850 h 10000"/>
              <a:gd name="connsiteX18" fmla="*/ 3450 w 6850"/>
              <a:gd name="connsiteY18" fmla="*/ 1906 h 10000"/>
              <a:gd name="connsiteX19" fmla="*/ 3231 w 6850"/>
              <a:gd name="connsiteY19" fmla="*/ 1948 h 10000"/>
              <a:gd name="connsiteX20" fmla="*/ 3011 w 6850"/>
              <a:gd name="connsiteY20" fmla="*/ 1980 h 10000"/>
              <a:gd name="connsiteX21" fmla="*/ 2794 w 6850"/>
              <a:gd name="connsiteY21" fmla="*/ 2013 h 10000"/>
              <a:gd name="connsiteX22" fmla="*/ 2580 w 6850"/>
              <a:gd name="connsiteY22" fmla="*/ 2029 h 10000"/>
              <a:gd name="connsiteX23" fmla="*/ 2366 w 6850"/>
              <a:gd name="connsiteY23" fmla="*/ 2046 h 10000"/>
              <a:gd name="connsiteX24" fmla="*/ 2154 w 6850"/>
              <a:gd name="connsiteY24" fmla="*/ 2053 h 10000"/>
              <a:gd name="connsiteX25" fmla="*/ 1945 w 6850"/>
              <a:gd name="connsiteY25" fmla="*/ 2046 h 10000"/>
              <a:gd name="connsiteX26" fmla="*/ 1738 w 6850"/>
              <a:gd name="connsiteY26" fmla="*/ 2046 h 10000"/>
              <a:gd name="connsiteX27" fmla="*/ 1533 w 6850"/>
              <a:gd name="connsiteY27" fmla="*/ 2029 h 10000"/>
              <a:gd name="connsiteX28" fmla="*/ 1331 w 6850"/>
              <a:gd name="connsiteY28" fmla="*/ 2004 h 10000"/>
              <a:gd name="connsiteX29" fmla="*/ 1132 w 6850"/>
              <a:gd name="connsiteY29" fmla="*/ 1980 h 10000"/>
              <a:gd name="connsiteX30" fmla="*/ 937 w 6850"/>
              <a:gd name="connsiteY30" fmla="*/ 1955 h 10000"/>
              <a:gd name="connsiteX31" fmla="*/ 743 w 6850"/>
              <a:gd name="connsiteY31" fmla="*/ 1915 h 10000"/>
              <a:gd name="connsiteX32" fmla="*/ 552 w 6850"/>
              <a:gd name="connsiteY32" fmla="*/ 1873 h 10000"/>
              <a:gd name="connsiteX33" fmla="*/ 365 w 6850"/>
              <a:gd name="connsiteY33" fmla="*/ 1833 h 10000"/>
              <a:gd name="connsiteX34" fmla="*/ 0 w 6850"/>
              <a:gd name="connsiteY34" fmla="*/ 1726 h 10000"/>
              <a:gd name="connsiteX35" fmla="*/ 58 w 6850"/>
              <a:gd name="connsiteY35" fmla="*/ 2532 h 10000"/>
              <a:gd name="connsiteX0" fmla="*/ 85 w 10000"/>
              <a:gd name="connsiteY0" fmla="*/ 2532 h 5291"/>
              <a:gd name="connsiteX1" fmla="*/ 9958 w 10000"/>
              <a:gd name="connsiteY1" fmla="*/ 5291 h 5291"/>
              <a:gd name="connsiteX2" fmla="*/ 10000 w 10000"/>
              <a:gd name="connsiteY2" fmla="*/ 0 h 5291"/>
              <a:gd name="connsiteX3" fmla="*/ 10000 w 10000"/>
              <a:gd name="connsiteY3" fmla="*/ 0 h 5291"/>
              <a:gd name="connsiteX4" fmla="*/ 9667 w 10000"/>
              <a:gd name="connsiteY4" fmla="*/ 204 h 5291"/>
              <a:gd name="connsiteX5" fmla="*/ 9334 w 10000"/>
              <a:gd name="connsiteY5" fmla="*/ 400 h 5291"/>
              <a:gd name="connsiteX6" fmla="*/ 9001 w 10000"/>
              <a:gd name="connsiteY6" fmla="*/ 590 h 5291"/>
              <a:gd name="connsiteX7" fmla="*/ 8667 w 10000"/>
              <a:gd name="connsiteY7" fmla="*/ 753 h 5291"/>
              <a:gd name="connsiteX8" fmla="*/ 8333 w 10000"/>
              <a:gd name="connsiteY8" fmla="*/ 917 h 5291"/>
              <a:gd name="connsiteX9" fmla="*/ 7999 w 10000"/>
              <a:gd name="connsiteY9" fmla="*/ 1071 h 5291"/>
              <a:gd name="connsiteX10" fmla="*/ 7669 w 10000"/>
              <a:gd name="connsiteY10" fmla="*/ 1202 h 5291"/>
              <a:gd name="connsiteX11" fmla="*/ 7333 w 10000"/>
              <a:gd name="connsiteY11" fmla="*/ 1325 h 5291"/>
              <a:gd name="connsiteX12" fmla="*/ 7000 w 10000"/>
              <a:gd name="connsiteY12" fmla="*/ 1440 h 5291"/>
              <a:gd name="connsiteX13" fmla="*/ 6673 w 10000"/>
              <a:gd name="connsiteY13" fmla="*/ 1538 h 5291"/>
              <a:gd name="connsiteX14" fmla="*/ 6340 w 10000"/>
              <a:gd name="connsiteY14" fmla="*/ 1636 h 5291"/>
              <a:gd name="connsiteX15" fmla="*/ 6013 w 10000"/>
              <a:gd name="connsiteY15" fmla="*/ 1719 h 5291"/>
              <a:gd name="connsiteX16" fmla="*/ 5686 w 10000"/>
              <a:gd name="connsiteY16" fmla="*/ 1784 h 5291"/>
              <a:gd name="connsiteX17" fmla="*/ 5359 w 10000"/>
              <a:gd name="connsiteY17" fmla="*/ 1850 h 5291"/>
              <a:gd name="connsiteX18" fmla="*/ 5036 w 10000"/>
              <a:gd name="connsiteY18" fmla="*/ 1906 h 5291"/>
              <a:gd name="connsiteX19" fmla="*/ 4717 w 10000"/>
              <a:gd name="connsiteY19" fmla="*/ 1948 h 5291"/>
              <a:gd name="connsiteX20" fmla="*/ 4396 w 10000"/>
              <a:gd name="connsiteY20" fmla="*/ 1980 h 5291"/>
              <a:gd name="connsiteX21" fmla="*/ 4079 w 10000"/>
              <a:gd name="connsiteY21" fmla="*/ 2013 h 5291"/>
              <a:gd name="connsiteX22" fmla="*/ 3766 w 10000"/>
              <a:gd name="connsiteY22" fmla="*/ 2029 h 5291"/>
              <a:gd name="connsiteX23" fmla="*/ 3454 w 10000"/>
              <a:gd name="connsiteY23" fmla="*/ 2046 h 5291"/>
              <a:gd name="connsiteX24" fmla="*/ 3145 w 10000"/>
              <a:gd name="connsiteY24" fmla="*/ 2053 h 5291"/>
              <a:gd name="connsiteX25" fmla="*/ 2839 w 10000"/>
              <a:gd name="connsiteY25" fmla="*/ 2046 h 5291"/>
              <a:gd name="connsiteX26" fmla="*/ 2537 w 10000"/>
              <a:gd name="connsiteY26" fmla="*/ 2046 h 5291"/>
              <a:gd name="connsiteX27" fmla="*/ 2238 w 10000"/>
              <a:gd name="connsiteY27" fmla="*/ 2029 h 5291"/>
              <a:gd name="connsiteX28" fmla="*/ 1943 w 10000"/>
              <a:gd name="connsiteY28" fmla="*/ 2004 h 5291"/>
              <a:gd name="connsiteX29" fmla="*/ 1653 w 10000"/>
              <a:gd name="connsiteY29" fmla="*/ 1980 h 5291"/>
              <a:gd name="connsiteX30" fmla="*/ 1368 w 10000"/>
              <a:gd name="connsiteY30" fmla="*/ 1955 h 5291"/>
              <a:gd name="connsiteX31" fmla="*/ 1085 w 10000"/>
              <a:gd name="connsiteY31" fmla="*/ 1915 h 5291"/>
              <a:gd name="connsiteX32" fmla="*/ 806 w 10000"/>
              <a:gd name="connsiteY32" fmla="*/ 1873 h 5291"/>
              <a:gd name="connsiteX33" fmla="*/ 533 w 10000"/>
              <a:gd name="connsiteY33" fmla="*/ 1833 h 5291"/>
              <a:gd name="connsiteX34" fmla="*/ 0 w 10000"/>
              <a:gd name="connsiteY34" fmla="*/ 1726 h 5291"/>
              <a:gd name="connsiteX35" fmla="*/ 85 w 10000"/>
              <a:gd name="connsiteY35" fmla="*/ 2532 h 5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" name="Freeform 20"/>
          <p:cNvSpPr>
            <a:spLocks/>
          </p:cNvSpPr>
          <p:nvPr/>
        </p:nvSpPr>
        <p:spPr bwMode="auto">
          <a:xfrm>
            <a:off x="492642" y="1830271"/>
            <a:ext cx="8173954" cy="4535226"/>
          </a:xfrm>
          <a:custGeom>
            <a:avLst/>
            <a:gdLst>
              <a:gd name="T0" fmla="*/ 0 w 4960"/>
              <a:gd name="T1" fmla="*/ 0 h 2752"/>
              <a:gd name="T2" fmla="*/ 0 w 4960"/>
              <a:gd name="T3" fmla="*/ 324 h 2752"/>
              <a:gd name="T4" fmla="*/ 0 w 4960"/>
              <a:gd name="T5" fmla="*/ 1992 h 2752"/>
              <a:gd name="T6" fmla="*/ 0 w 4960"/>
              <a:gd name="T7" fmla="*/ 2752 h 2752"/>
              <a:gd name="T8" fmla="*/ 4960 w 4960"/>
              <a:gd name="T9" fmla="*/ 2752 h 2752"/>
              <a:gd name="T10" fmla="*/ 4960 w 4960"/>
              <a:gd name="T11" fmla="*/ 1992 h 2752"/>
              <a:gd name="T12" fmla="*/ 4960 w 4960"/>
              <a:gd name="T13" fmla="*/ 324 h 2752"/>
              <a:gd name="T14" fmla="*/ 4960 w 4960"/>
              <a:gd name="T15" fmla="*/ 0 h 2752"/>
              <a:gd name="T16" fmla="*/ 4960 w 4960"/>
              <a:gd name="T17" fmla="*/ 0 h 2752"/>
              <a:gd name="T18" fmla="*/ 4734 w 4960"/>
              <a:gd name="T19" fmla="*/ 34 h 2752"/>
              <a:gd name="T20" fmla="*/ 4510 w 4960"/>
              <a:gd name="T21" fmla="*/ 64 h 2752"/>
              <a:gd name="T22" fmla="*/ 4284 w 4960"/>
              <a:gd name="T23" fmla="*/ 90 h 2752"/>
              <a:gd name="T24" fmla="*/ 4060 w 4960"/>
              <a:gd name="T25" fmla="*/ 114 h 2752"/>
              <a:gd name="T26" fmla="*/ 3836 w 4960"/>
              <a:gd name="T27" fmla="*/ 132 h 2752"/>
              <a:gd name="T28" fmla="*/ 3614 w 4960"/>
              <a:gd name="T29" fmla="*/ 146 h 2752"/>
              <a:gd name="T30" fmla="*/ 3392 w 4960"/>
              <a:gd name="T31" fmla="*/ 158 h 2752"/>
              <a:gd name="T32" fmla="*/ 3174 w 4960"/>
              <a:gd name="T33" fmla="*/ 166 h 2752"/>
              <a:gd name="T34" fmla="*/ 2960 w 4960"/>
              <a:gd name="T35" fmla="*/ 172 h 2752"/>
              <a:gd name="T36" fmla="*/ 2748 w 4960"/>
              <a:gd name="T37" fmla="*/ 174 h 2752"/>
              <a:gd name="T38" fmla="*/ 2542 w 4960"/>
              <a:gd name="T39" fmla="*/ 174 h 2752"/>
              <a:gd name="T40" fmla="*/ 2338 w 4960"/>
              <a:gd name="T41" fmla="*/ 174 h 2752"/>
              <a:gd name="T42" fmla="*/ 2140 w 4960"/>
              <a:gd name="T43" fmla="*/ 170 h 2752"/>
              <a:gd name="T44" fmla="*/ 1948 w 4960"/>
              <a:gd name="T45" fmla="*/ 164 h 2752"/>
              <a:gd name="T46" fmla="*/ 1762 w 4960"/>
              <a:gd name="T47" fmla="*/ 156 h 2752"/>
              <a:gd name="T48" fmla="*/ 1582 w 4960"/>
              <a:gd name="T49" fmla="*/ 148 h 2752"/>
              <a:gd name="T50" fmla="*/ 1410 w 4960"/>
              <a:gd name="T51" fmla="*/ 138 h 2752"/>
              <a:gd name="T52" fmla="*/ 1244 w 4960"/>
              <a:gd name="T53" fmla="*/ 128 h 2752"/>
              <a:gd name="T54" fmla="*/ 1088 w 4960"/>
              <a:gd name="T55" fmla="*/ 116 h 2752"/>
              <a:gd name="T56" fmla="*/ 938 w 4960"/>
              <a:gd name="T57" fmla="*/ 104 h 2752"/>
              <a:gd name="T58" fmla="*/ 668 w 4960"/>
              <a:gd name="T59" fmla="*/ 78 h 2752"/>
              <a:gd name="T60" fmla="*/ 438 w 4960"/>
              <a:gd name="T61" fmla="*/ 54 h 2752"/>
              <a:gd name="T62" fmla="*/ 254 w 4960"/>
              <a:gd name="T63" fmla="*/ 34 h 2752"/>
              <a:gd name="T64" fmla="*/ 116 w 4960"/>
              <a:gd name="T65" fmla="*/ 16 h 2752"/>
              <a:gd name="T66" fmla="*/ 0 w 4960"/>
              <a:gd name="T67" fmla="*/ 0 h 2752"/>
              <a:gd name="T68" fmla="*/ 0 w 4960"/>
              <a:gd name="T69" fmla="*/ 0 h 27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960" h="2752">
                <a:moveTo>
                  <a:pt x="0" y="0"/>
                </a:moveTo>
                <a:lnTo>
                  <a:pt x="0" y="324"/>
                </a:lnTo>
                <a:lnTo>
                  <a:pt x="0" y="1992"/>
                </a:lnTo>
                <a:lnTo>
                  <a:pt x="0" y="2752"/>
                </a:lnTo>
                <a:lnTo>
                  <a:pt x="4960" y="2752"/>
                </a:lnTo>
                <a:lnTo>
                  <a:pt x="4960" y="1992"/>
                </a:lnTo>
                <a:lnTo>
                  <a:pt x="4960" y="324"/>
                </a:lnTo>
                <a:lnTo>
                  <a:pt x="4960" y="0"/>
                </a:lnTo>
                <a:lnTo>
                  <a:pt x="4960" y="0"/>
                </a:lnTo>
                <a:lnTo>
                  <a:pt x="4734" y="34"/>
                </a:lnTo>
                <a:lnTo>
                  <a:pt x="4510" y="64"/>
                </a:lnTo>
                <a:lnTo>
                  <a:pt x="4284" y="90"/>
                </a:lnTo>
                <a:lnTo>
                  <a:pt x="4060" y="114"/>
                </a:lnTo>
                <a:lnTo>
                  <a:pt x="3836" y="132"/>
                </a:lnTo>
                <a:lnTo>
                  <a:pt x="3614" y="146"/>
                </a:lnTo>
                <a:lnTo>
                  <a:pt x="3392" y="158"/>
                </a:lnTo>
                <a:lnTo>
                  <a:pt x="3174" y="166"/>
                </a:lnTo>
                <a:lnTo>
                  <a:pt x="2960" y="172"/>
                </a:lnTo>
                <a:lnTo>
                  <a:pt x="2748" y="174"/>
                </a:lnTo>
                <a:lnTo>
                  <a:pt x="2542" y="174"/>
                </a:lnTo>
                <a:lnTo>
                  <a:pt x="2338" y="174"/>
                </a:lnTo>
                <a:lnTo>
                  <a:pt x="2140" y="170"/>
                </a:lnTo>
                <a:lnTo>
                  <a:pt x="1948" y="164"/>
                </a:lnTo>
                <a:lnTo>
                  <a:pt x="1762" y="156"/>
                </a:lnTo>
                <a:lnTo>
                  <a:pt x="1582" y="148"/>
                </a:lnTo>
                <a:lnTo>
                  <a:pt x="1410" y="138"/>
                </a:lnTo>
                <a:lnTo>
                  <a:pt x="1244" y="128"/>
                </a:lnTo>
                <a:lnTo>
                  <a:pt x="1088" y="116"/>
                </a:lnTo>
                <a:lnTo>
                  <a:pt x="938" y="104"/>
                </a:lnTo>
                <a:lnTo>
                  <a:pt x="668" y="78"/>
                </a:lnTo>
                <a:lnTo>
                  <a:pt x="438" y="54"/>
                </a:lnTo>
                <a:lnTo>
                  <a:pt x="254" y="34"/>
                </a:lnTo>
                <a:lnTo>
                  <a:pt x="116" y="16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927100"/>
            <a:ext cx="6345260" cy="709864"/>
          </a:xfrm>
        </p:spPr>
        <p:txBody>
          <a:bodyPr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0" y="4179596"/>
            <a:ext cx="2313432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11125" y="4179595"/>
            <a:ext cx="2318918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03/12/1434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58642" y="4179596"/>
            <a:ext cx="2318918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019055" y="2489200"/>
            <a:ext cx="2015144" cy="1447342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8"/>
          </p:nvPr>
        </p:nvSpPr>
        <p:spPr>
          <a:xfrm>
            <a:off x="866439" y="4837558"/>
            <a:ext cx="2313432" cy="1187321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411125" y="4848208"/>
            <a:ext cx="2318918" cy="1187321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958642" y="4837558"/>
            <a:ext cx="2318918" cy="1187321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8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553189" y="2489200"/>
            <a:ext cx="2015144" cy="1447342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39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6108641" y="2489200"/>
            <a:ext cx="2015144" cy="1447342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cxnSp>
        <p:nvCxnSpPr>
          <p:cNvPr id="40" name="Straight Connector 39"/>
          <p:cNvCxnSpPr/>
          <p:nvPr/>
        </p:nvCxnSpPr>
        <p:spPr>
          <a:xfrm>
            <a:off x="3290019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5849521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29152058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Freeform 5"/>
          <p:cNvSpPr>
            <a:spLocks/>
          </p:cNvSpPr>
          <p:nvPr/>
        </p:nvSpPr>
        <p:spPr bwMode="auto">
          <a:xfrm rot="21010068">
            <a:off x="6359946" y="1790293"/>
            <a:ext cx="2377690" cy="317748"/>
          </a:xfrm>
          <a:custGeom>
            <a:avLst/>
            <a:gdLst>
              <a:gd name="T0" fmla="*/ 0 w 7104"/>
              <a:gd name="T1" fmla="*/ 0 h 2856"/>
              <a:gd name="T2" fmla="*/ 0 w 7104"/>
              <a:gd name="T3" fmla="*/ 2856 h 2856"/>
              <a:gd name="T4" fmla="*/ 7104 w 7104"/>
              <a:gd name="T5" fmla="*/ 2856 h 2856"/>
              <a:gd name="T6" fmla="*/ 7104 w 7104"/>
              <a:gd name="T7" fmla="*/ 1 h 2856"/>
              <a:gd name="T8" fmla="*/ 7104 w 7104"/>
              <a:gd name="T9" fmla="*/ 1 h 2856"/>
              <a:gd name="T10" fmla="*/ 6943 w 7104"/>
              <a:gd name="T11" fmla="*/ 26 h 2856"/>
              <a:gd name="T12" fmla="*/ 6782 w 7104"/>
              <a:gd name="T13" fmla="*/ 50 h 2856"/>
              <a:gd name="T14" fmla="*/ 6621 w 7104"/>
              <a:gd name="T15" fmla="*/ 73 h 2856"/>
              <a:gd name="T16" fmla="*/ 6459 w 7104"/>
              <a:gd name="T17" fmla="*/ 93 h 2856"/>
              <a:gd name="T18" fmla="*/ 6298 w 7104"/>
              <a:gd name="T19" fmla="*/ 113 h 2856"/>
              <a:gd name="T20" fmla="*/ 6136 w 7104"/>
              <a:gd name="T21" fmla="*/ 132 h 2856"/>
              <a:gd name="T22" fmla="*/ 5976 w 7104"/>
              <a:gd name="T23" fmla="*/ 148 h 2856"/>
              <a:gd name="T24" fmla="*/ 5814 w 7104"/>
              <a:gd name="T25" fmla="*/ 163 h 2856"/>
              <a:gd name="T26" fmla="*/ 5653 w 7104"/>
              <a:gd name="T27" fmla="*/ 177 h 2856"/>
              <a:gd name="T28" fmla="*/ 5494 w 7104"/>
              <a:gd name="T29" fmla="*/ 189 h 2856"/>
              <a:gd name="T30" fmla="*/ 5334 w 7104"/>
              <a:gd name="T31" fmla="*/ 201 h 2856"/>
              <a:gd name="T32" fmla="*/ 5175 w 7104"/>
              <a:gd name="T33" fmla="*/ 211 h 2856"/>
              <a:gd name="T34" fmla="*/ 5017 w 7104"/>
              <a:gd name="T35" fmla="*/ 219 h 2856"/>
              <a:gd name="T36" fmla="*/ 4859 w 7104"/>
              <a:gd name="T37" fmla="*/ 227 h 2856"/>
              <a:gd name="T38" fmla="*/ 4703 w 7104"/>
              <a:gd name="T39" fmla="*/ 234 h 2856"/>
              <a:gd name="T40" fmla="*/ 4548 w 7104"/>
              <a:gd name="T41" fmla="*/ 239 h 2856"/>
              <a:gd name="T42" fmla="*/ 4393 w 7104"/>
              <a:gd name="T43" fmla="*/ 243 h 2856"/>
              <a:gd name="T44" fmla="*/ 4240 w 7104"/>
              <a:gd name="T45" fmla="*/ 247 h 2856"/>
              <a:gd name="T46" fmla="*/ 4088 w 7104"/>
              <a:gd name="T47" fmla="*/ 249 h 2856"/>
              <a:gd name="T48" fmla="*/ 3937 w 7104"/>
              <a:gd name="T49" fmla="*/ 251 h 2856"/>
              <a:gd name="T50" fmla="*/ 3788 w 7104"/>
              <a:gd name="T51" fmla="*/ 252 h 2856"/>
              <a:gd name="T52" fmla="*/ 3640 w 7104"/>
              <a:gd name="T53" fmla="*/ 251 h 2856"/>
              <a:gd name="T54" fmla="*/ 3494 w 7104"/>
              <a:gd name="T55" fmla="*/ 251 h 2856"/>
              <a:gd name="T56" fmla="*/ 3349 w 7104"/>
              <a:gd name="T57" fmla="*/ 249 h 2856"/>
              <a:gd name="T58" fmla="*/ 3207 w 7104"/>
              <a:gd name="T59" fmla="*/ 246 h 2856"/>
              <a:gd name="T60" fmla="*/ 3066 w 7104"/>
              <a:gd name="T61" fmla="*/ 243 h 2856"/>
              <a:gd name="T62" fmla="*/ 2928 w 7104"/>
              <a:gd name="T63" fmla="*/ 240 h 2856"/>
              <a:gd name="T64" fmla="*/ 2791 w 7104"/>
              <a:gd name="T65" fmla="*/ 235 h 2856"/>
              <a:gd name="T66" fmla="*/ 2656 w 7104"/>
              <a:gd name="T67" fmla="*/ 230 h 2856"/>
              <a:gd name="T68" fmla="*/ 2524 w 7104"/>
              <a:gd name="T69" fmla="*/ 225 h 2856"/>
              <a:gd name="T70" fmla="*/ 2266 w 7104"/>
              <a:gd name="T71" fmla="*/ 212 h 2856"/>
              <a:gd name="T72" fmla="*/ 2019 w 7104"/>
              <a:gd name="T73" fmla="*/ 198 h 2856"/>
              <a:gd name="T74" fmla="*/ 1782 w 7104"/>
              <a:gd name="T75" fmla="*/ 183 h 2856"/>
              <a:gd name="T76" fmla="*/ 1557 w 7104"/>
              <a:gd name="T77" fmla="*/ 167 h 2856"/>
              <a:gd name="T78" fmla="*/ 1343 w 7104"/>
              <a:gd name="T79" fmla="*/ 150 h 2856"/>
              <a:gd name="T80" fmla="*/ 1144 w 7104"/>
              <a:gd name="T81" fmla="*/ 132 h 2856"/>
              <a:gd name="T82" fmla="*/ 957 w 7104"/>
              <a:gd name="T83" fmla="*/ 114 h 2856"/>
              <a:gd name="T84" fmla="*/ 785 w 7104"/>
              <a:gd name="T85" fmla="*/ 96 h 2856"/>
              <a:gd name="T86" fmla="*/ 627 w 7104"/>
              <a:gd name="T87" fmla="*/ 79 h 2856"/>
              <a:gd name="T88" fmla="*/ 487 w 7104"/>
              <a:gd name="T89" fmla="*/ 63 h 2856"/>
              <a:gd name="T90" fmla="*/ 361 w 7104"/>
              <a:gd name="T91" fmla="*/ 48 h 2856"/>
              <a:gd name="T92" fmla="*/ 254 w 7104"/>
              <a:gd name="T93" fmla="*/ 35 h 2856"/>
              <a:gd name="T94" fmla="*/ 165 w 7104"/>
              <a:gd name="T95" fmla="*/ 23 h 2856"/>
              <a:gd name="T96" fmla="*/ 42 w 7104"/>
              <a:gd name="T97" fmla="*/ 6 h 2856"/>
              <a:gd name="T98" fmla="*/ 0 w 7104"/>
              <a:gd name="T99" fmla="*/ 0 h 2856"/>
              <a:gd name="T100" fmla="*/ 0 w 7104"/>
              <a:gd name="T101" fmla="*/ 0 h 2856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508 w 10000"/>
              <a:gd name="connsiteY36" fmla="*/ 641 h 10000"/>
              <a:gd name="connsiteX37" fmla="*/ 2192 w 10000"/>
              <a:gd name="connsiteY37" fmla="*/ 585 h 10000"/>
              <a:gd name="connsiteX38" fmla="*/ 1890 w 10000"/>
              <a:gd name="connsiteY38" fmla="*/ 525 h 10000"/>
              <a:gd name="connsiteX39" fmla="*/ 1610 w 10000"/>
              <a:gd name="connsiteY39" fmla="*/ 462 h 10000"/>
              <a:gd name="connsiteX40" fmla="*/ 1347 w 10000"/>
              <a:gd name="connsiteY40" fmla="*/ 399 h 10000"/>
              <a:gd name="connsiteX41" fmla="*/ 1105 w 10000"/>
              <a:gd name="connsiteY41" fmla="*/ 336 h 10000"/>
              <a:gd name="connsiteX42" fmla="*/ 883 w 10000"/>
              <a:gd name="connsiteY42" fmla="*/ 277 h 10000"/>
              <a:gd name="connsiteX43" fmla="*/ 686 w 10000"/>
              <a:gd name="connsiteY43" fmla="*/ 221 h 10000"/>
              <a:gd name="connsiteX44" fmla="*/ 508 w 10000"/>
              <a:gd name="connsiteY44" fmla="*/ 168 h 10000"/>
              <a:gd name="connsiteX45" fmla="*/ 358 w 10000"/>
              <a:gd name="connsiteY45" fmla="*/ 123 h 10000"/>
              <a:gd name="connsiteX46" fmla="*/ 232 w 10000"/>
              <a:gd name="connsiteY46" fmla="*/ 81 h 10000"/>
              <a:gd name="connsiteX47" fmla="*/ 59 w 10000"/>
              <a:gd name="connsiteY47" fmla="*/ 21 h 10000"/>
              <a:gd name="connsiteX48" fmla="*/ 0 w 10000"/>
              <a:gd name="connsiteY48" fmla="*/ 0 h 10000"/>
              <a:gd name="connsiteX49" fmla="*/ 0 w 10000"/>
              <a:gd name="connsiteY49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192 w 10000"/>
              <a:gd name="connsiteY36" fmla="*/ 585 h 10000"/>
              <a:gd name="connsiteX37" fmla="*/ 1890 w 10000"/>
              <a:gd name="connsiteY37" fmla="*/ 525 h 10000"/>
              <a:gd name="connsiteX38" fmla="*/ 1610 w 10000"/>
              <a:gd name="connsiteY38" fmla="*/ 462 h 10000"/>
              <a:gd name="connsiteX39" fmla="*/ 1347 w 10000"/>
              <a:gd name="connsiteY39" fmla="*/ 399 h 10000"/>
              <a:gd name="connsiteX40" fmla="*/ 1105 w 10000"/>
              <a:gd name="connsiteY40" fmla="*/ 336 h 10000"/>
              <a:gd name="connsiteX41" fmla="*/ 883 w 10000"/>
              <a:gd name="connsiteY41" fmla="*/ 277 h 10000"/>
              <a:gd name="connsiteX42" fmla="*/ 686 w 10000"/>
              <a:gd name="connsiteY42" fmla="*/ 221 h 10000"/>
              <a:gd name="connsiteX43" fmla="*/ 508 w 10000"/>
              <a:gd name="connsiteY43" fmla="*/ 168 h 10000"/>
              <a:gd name="connsiteX44" fmla="*/ 358 w 10000"/>
              <a:gd name="connsiteY44" fmla="*/ 123 h 10000"/>
              <a:gd name="connsiteX45" fmla="*/ 232 w 10000"/>
              <a:gd name="connsiteY45" fmla="*/ 81 h 10000"/>
              <a:gd name="connsiteX46" fmla="*/ 59 w 10000"/>
              <a:gd name="connsiteY46" fmla="*/ 21 h 10000"/>
              <a:gd name="connsiteX47" fmla="*/ 0 w 10000"/>
              <a:gd name="connsiteY47" fmla="*/ 0 h 10000"/>
              <a:gd name="connsiteX48" fmla="*/ 0 w 10000"/>
              <a:gd name="connsiteY48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890 w 10000"/>
              <a:gd name="connsiteY36" fmla="*/ 525 h 10000"/>
              <a:gd name="connsiteX37" fmla="*/ 1610 w 10000"/>
              <a:gd name="connsiteY37" fmla="*/ 462 h 10000"/>
              <a:gd name="connsiteX38" fmla="*/ 1347 w 10000"/>
              <a:gd name="connsiteY38" fmla="*/ 399 h 10000"/>
              <a:gd name="connsiteX39" fmla="*/ 1105 w 10000"/>
              <a:gd name="connsiteY39" fmla="*/ 336 h 10000"/>
              <a:gd name="connsiteX40" fmla="*/ 883 w 10000"/>
              <a:gd name="connsiteY40" fmla="*/ 277 h 10000"/>
              <a:gd name="connsiteX41" fmla="*/ 686 w 10000"/>
              <a:gd name="connsiteY41" fmla="*/ 221 h 10000"/>
              <a:gd name="connsiteX42" fmla="*/ 508 w 10000"/>
              <a:gd name="connsiteY42" fmla="*/ 168 h 10000"/>
              <a:gd name="connsiteX43" fmla="*/ 358 w 10000"/>
              <a:gd name="connsiteY43" fmla="*/ 123 h 10000"/>
              <a:gd name="connsiteX44" fmla="*/ 232 w 10000"/>
              <a:gd name="connsiteY44" fmla="*/ 81 h 10000"/>
              <a:gd name="connsiteX45" fmla="*/ 59 w 10000"/>
              <a:gd name="connsiteY45" fmla="*/ 21 h 10000"/>
              <a:gd name="connsiteX46" fmla="*/ 0 w 10000"/>
              <a:gd name="connsiteY46" fmla="*/ 0 h 10000"/>
              <a:gd name="connsiteX47" fmla="*/ 0 w 10000"/>
              <a:gd name="connsiteY47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610 w 10000"/>
              <a:gd name="connsiteY36" fmla="*/ 462 h 10000"/>
              <a:gd name="connsiteX37" fmla="*/ 1347 w 10000"/>
              <a:gd name="connsiteY37" fmla="*/ 399 h 10000"/>
              <a:gd name="connsiteX38" fmla="*/ 1105 w 10000"/>
              <a:gd name="connsiteY38" fmla="*/ 336 h 10000"/>
              <a:gd name="connsiteX39" fmla="*/ 883 w 10000"/>
              <a:gd name="connsiteY39" fmla="*/ 277 h 10000"/>
              <a:gd name="connsiteX40" fmla="*/ 686 w 10000"/>
              <a:gd name="connsiteY40" fmla="*/ 221 h 10000"/>
              <a:gd name="connsiteX41" fmla="*/ 508 w 10000"/>
              <a:gd name="connsiteY41" fmla="*/ 168 h 10000"/>
              <a:gd name="connsiteX42" fmla="*/ 358 w 10000"/>
              <a:gd name="connsiteY42" fmla="*/ 123 h 10000"/>
              <a:gd name="connsiteX43" fmla="*/ 232 w 10000"/>
              <a:gd name="connsiteY43" fmla="*/ 81 h 10000"/>
              <a:gd name="connsiteX44" fmla="*/ 59 w 10000"/>
              <a:gd name="connsiteY44" fmla="*/ 21 h 10000"/>
              <a:gd name="connsiteX45" fmla="*/ 0 w 10000"/>
              <a:gd name="connsiteY45" fmla="*/ 0 h 10000"/>
              <a:gd name="connsiteX46" fmla="*/ 0 w 10000"/>
              <a:gd name="connsiteY46" fmla="*/ 0 h 10000"/>
              <a:gd name="connsiteX0" fmla="*/ 0 w 10000"/>
              <a:gd name="connsiteY0" fmla="*/ 0 h 10000"/>
              <a:gd name="connsiteX1" fmla="*/ 10000 w 10000"/>
              <a:gd name="connsiteY1" fmla="*/ 10000 h 10000"/>
              <a:gd name="connsiteX2" fmla="*/ 10000 w 10000"/>
              <a:gd name="connsiteY2" fmla="*/ 4 h 10000"/>
              <a:gd name="connsiteX3" fmla="*/ 10000 w 10000"/>
              <a:gd name="connsiteY3" fmla="*/ 4 h 10000"/>
              <a:gd name="connsiteX4" fmla="*/ 9773 w 10000"/>
              <a:gd name="connsiteY4" fmla="*/ 91 h 10000"/>
              <a:gd name="connsiteX5" fmla="*/ 9547 w 10000"/>
              <a:gd name="connsiteY5" fmla="*/ 175 h 10000"/>
              <a:gd name="connsiteX6" fmla="*/ 9320 w 10000"/>
              <a:gd name="connsiteY6" fmla="*/ 256 h 10000"/>
              <a:gd name="connsiteX7" fmla="*/ 9092 w 10000"/>
              <a:gd name="connsiteY7" fmla="*/ 326 h 10000"/>
              <a:gd name="connsiteX8" fmla="*/ 8865 w 10000"/>
              <a:gd name="connsiteY8" fmla="*/ 396 h 10000"/>
              <a:gd name="connsiteX9" fmla="*/ 8637 w 10000"/>
              <a:gd name="connsiteY9" fmla="*/ 462 h 10000"/>
              <a:gd name="connsiteX10" fmla="*/ 8412 w 10000"/>
              <a:gd name="connsiteY10" fmla="*/ 518 h 10000"/>
              <a:gd name="connsiteX11" fmla="*/ 8184 w 10000"/>
              <a:gd name="connsiteY11" fmla="*/ 571 h 10000"/>
              <a:gd name="connsiteX12" fmla="*/ 7957 w 10000"/>
              <a:gd name="connsiteY12" fmla="*/ 620 h 10000"/>
              <a:gd name="connsiteX13" fmla="*/ 7734 w 10000"/>
              <a:gd name="connsiteY13" fmla="*/ 662 h 10000"/>
              <a:gd name="connsiteX14" fmla="*/ 7508 w 10000"/>
              <a:gd name="connsiteY14" fmla="*/ 704 h 10000"/>
              <a:gd name="connsiteX15" fmla="*/ 7285 w 10000"/>
              <a:gd name="connsiteY15" fmla="*/ 739 h 10000"/>
              <a:gd name="connsiteX16" fmla="*/ 7062 w 10000"/>
              <a:gd name="connsiteY16" fmla="*/ 767 h 10000"/>
              <a:gd name="connsiteX17" fmla="*/ 6840 w 10000"/>
              <a:gd name="connsiteY17" fmla="*/ 795 h 10000"/>
              <a:gd name="connsiteX18" fmla="*/ 6620 w 10000"/>
              <a:gd name="connsiteY18" fmla="*/ 819 h 10000"/>
              <a:gd name="connsiteX19" fmla="*/ 6402 w 10000"/>
              <a:gd name="connsiteY19" fmla="*/ 837 h 10000"/>
              <a:gd name="connsiteX20" fmla="*/ 6184 w 10000"/>
              <a:gd name="connsiteY20" fmla="*/ 851 h 10000"/>
              <a:gd name="connsiteX21" fmla="*/ 5968 w 10000"/>
              <a:gd name="connsiteY21" fmla="*/ 865 h 10000"/>
              <a:gd name="connsiteX22" fmla="*/ 5755 w 10000"/>
              <a:gd name="connsiteY22" fmla="*/ 872 h 10000"/>
              <a:gd name="connsiteX23" fmla="*/ 5542 w 10000"/>
              <a:gd name="connsiteY23" fmla="*/ 879 h 10000"/>
              <a:gd name="connsiteX24" fmla="*/ 5332 w 10000"/>
              <a:gd name="connsiteY24" fmla="*/ 882 h 10000"/>
              <a:gd name="connsiteX25" fmla="*/ 5124 w 10000"/>
              <a:gd name="connsiteY25" fmla="*/ 879 h 10000"/>
              <a:gd name="connsiteX26" fmla="*/ 4918 w 10000"/>
              <a:gd name="connsiteY26" fmla="*/ 879 h 10000"/>
              <a:gd name="connsiteX27" fmla="*/ 4714 w 10000"/>
              <a:gd name="connsiteY27" fmla="*/ 872 h 10000"/>
              <a:gd name="connsiteX28" fmla="*/ 4514 w 10000"/>
              <a:gd name="connsiteY28" fmla="*/ 861 h 10000"/>
              <a:gd name="connsiteX29" fmla="*/ 4316 w 10000"/>
              <a:gd name="connsiteY29" fmla="*/ 851 h 10000"/>
              <a:gd name="connsiteX30" fmla="*/ 4122 w 10000"/>
              <a:gd name="connsiteY30" fmla="*/ 840 h 10000"/>
              <a:gd name="connsiteX31" fmla="*/ 3929 w 10000"/>
              <a:gd name="connsiteY31" fmla="*/ 823 h 10000"/>
              <a:gd name="connsiteX32" fmla="*/ 3739 w 10000"/>
              <a:gd name="connsiteY32" fmla="*/ 805 h 10000"/>
              <a:gd name="connsiteX33" fmla="*/ 3553 w 10000"/>
              <a:gd name="connsiteY33" fmla="*/ 788 h 10000"/>
              <a:gd name="connsiteX34" fmla="*/ 3190 w 10000"/>
              <a:gd name="connsiteY34" fmla="*/ 742 h 10000"/>
              <a:gd name="connsiteX35" fmla="*/ 1610 w 10000"/>
              <a:gd name="connsiteY35" fmla="*/ 462 h 10000"/>
              <a:gd name="connsiteX36" fmla="*/ 1347 w 10000"/>
              <a:gd name="connsiteY36" fmla="*/ 399 h 10000"/>
              <a:gd name="connsiteX37" fmla="*/ 1105 w 10000"/>
              <a:gd name="connsiteY37" fmla="*/ 336 h 10000"/>
              <a:gd name="connsiteX38" fmla="*/ 883 w 10000"/>
              <a:gd name="connsiteY38" fmla="*/ 277 h 10000"/>
              <a:gd name="connsiteX39" fmla="*/ 686 w 10000"/>
              <a:gd name="connsiteY39" fmla="*/ 221 h 10000"/>
              <a:gd name="connsiteX40" fmla="*/ 508 w 10000"/>
              <a:gd name="connsiteY40" fmla="*/ 168 h 10000"/>
              <a:gd name="connsiteX41" fmla="*/ 358 w 10000"/>
              <a:gd name="connsiteY41" fmla="*/ 123 h 10000"/>
              <a:gd name="connsiteX42" fmla="*/ 232 w 10000"/>
              <a:gd name="connsiteY42" fmla="*/ 81 h 10000"/>
              <a:gd name="connsiteX43" fmla="*/ 59 w 10000"/>
              <a:gd name="connsiteY43" fmla="*/ 21 h 10000"/>
              <a:gd name="connsiteX44" fmla="*/ 0 w 10000"/>
              <a:gd name="connsiteY44" fmla="*/ 0 h 10000"/>
              <a:gd name="connsiteX45" fmla="*/ 0 w 10000"/>
              <a:gd name="connsiteY45" fmla="*/ 0 h 10000"/>
              <a:gd name="connsiteX0" fmla="*/ 0 w 10000"/>
              <a:gd name="connsiteY0" fmla="*/ 0 h 4282"/>
              <a:gd name="connsiteX1" fmla="*/ 9937 w 10000"/>
              <a:gd name="connsiteY1" fmla="*/ 4282 h 4282"/>
              <a:gd name="connsiteX2" fmla="*/ 10000 w 10000"/>
              <a:gd name="connsiteY2" fmla="*/ 4 h 4282"/>
              <a:gd name="connsiteX3" fmla="*/ 10000 w 10000"/>
              <a:gd name="connsiteY3" fmla="*/ 4 h 4282"/>
              <a:gd name="connsiteX4" fmla="*/ 9773 w 10000"/>
              <a:gd name="connsiteY4" fmla="*/ 91 h 4282"/>
              <a:gd name="connsiteX5" fmla="*/ 9547 w 10000"/>
              <a:gd name="connsiteY5" fmla="*/ 175 h 4282"/>
              <a:gd name="connsiteX6" fmla="*/ 9320 w 10000"/>
              <a:gd name="connsiteY6" fmla="*/ 256 h 4282"/>
              <a:gd name="connsiteX7" fmla="*/ 9092 w 10000"/>
              <a:gd name="connsiteY7" fmla="*/ 326 h 4282"/>
              <a:gd name="connsiteX8" fmla="*/ 8865 w 10000"/>
              <a:gd name="connsiteY8" fmla="*/ 396 h 4282"/>
              <a:gd name="connsiteX9" fmla="*/ 8637 w 10000"/>
              <a:gd name="connsiteY9" fmla="*/ 462 h 4282"/>
              <a:gd name="connsiteX10" fmla="*/ 8412 w 10000"/>
              <a:gd name="connsiteY10" fmla="*/ 518 h 4282"/>
              <a:gd name="connsiteX11" fmla="*/ 8184 w 10000"/>
              <a:gd name="connsiteY11" fmla="*/ 571 h 4282"/>
              <a:gd name="connsiteX12" fmla="*/ 7957 w 10000"/>
              <a:gd name="connsiteY12" fmla="*/ 620 h 4282"/>
              <a:gd name="connsiteX13" fmla="*/ 7734 w 10000"/>
              <a:gd name="connsiteY13" fmla="*/ 662 h 4282"/>
              <a:gd name="connsiteX14" fmla="*/ 7508 w 10000"/>
              <a:gd name="connsiteY14" fmla="*/ 704 h 4282"/>
              <a:gd name="connsiteX15" fmla="*/ 7285 w 10000"/>
              <a:gd name="connsiteY15" fmla="*/ 739 h 4282"/>
              <a:gd name="connsiteX16" fmla="*/ 7062 w 10000"/>
              <a:gd name="connsiteY16" fmla="*/ 767 h 4282"/>
              <a:gd name="connsiteX17" fmla="*/ 6840 w 10000"/>
              <a:gd name="connsiteY17" fmla="*/ 795 h 4282"/>
              <a:gd name="connsiteX18" fmla="*/ 6620 w 10000"/>
              <a:gd name="connsiteY18" fmla="*/ 819 h 4282"/>
              <a:gd name="connsiteX19" fmla="*/ 6402 w 10000"/>
              <a:gd name="connsiteY19" fmla="*/ 837 h 4282"/>
              <a:gd name="connsiteX20" fmla="*/ 6184 w 10000"/>
              <a:gd name="connsiteY20" fmla="*/ 851 h 4282"/>
              <a:gd name="connsiteX21" fmla="*/ 5968 w 10000"/>
              <a:gd name="connsiteY21" fmla="*/ 865 h 4282"/>
              <a:gd name="connsiteX22" fmla="*/ 5755 w 10000"/>
              <a:gd name="connsiteY22" fmla="*/ 872 h 4282"/>
              <a:gd name="connsiteX23" fmla="*/ 5542 w 10000"/>
              <a:gd name="connsiteY23" fmla="*/ 879 h 4282"/>
              <a:gd name="connsiteX24" fmla="*/ 5332 w 10000"/>
              <a:gd name="connsiteY24" fmla="*/ 882 h 4282"/>
              <a:gd name="connsiteX25" fmla="*/ 5124 w 10000"/>
              <a:gd name="connsiteY25" fmla="*/ 879 h 4282"/>
              <a:gd name="connsiteX26" fmla="*/ 4918 w 10000"/>
              <a:gd name="connsiteY26" fmla="*/ 879 h 4282"/>
              <a:gd name="connsiteX27" fmla="*/ 4714 w 10000"/>
              <a:gd name="connsiteY27" fmla="*/ 872 h 4282"/>
              <a:gd name="connsiteX28" fmla="*/ 4514 w 10000"/>
              <a:gd name="connsiteY28" fmla="*/ 861 h 4282"/>
              <a:gd name="connsiteX29" fmla="*/ 4316 w 10000"/>
              <a:gd name="connsiteY29" fmla="*/ 851 h 4282"/>
              <a:gd name="connsiteX30" fmla="*/ 4122 w 10000"/>
              <a:gd name="connsiteY30" fmla="*/ 840 h 4282"/>
              <a:gd name="connsiteX31" fmla="*/ 3929 w 10000"/>
              <a:gd name="connsiteY31" fmla="*/ 823 h 4282"/>
              <a:gd name="connsiteX32" fmla="*/ 3739 w 10000"/>
              <a:gd name="connsiteY32" fmla="*/ 805 h 4282"/>
              <a:gd name="connsiteX33" fmla="*/ 3553 w 10000"/>
              <a:gd name="connsiteY33" fmla="*/ 788 h 4282"/>
              <a:gd name="connsiteX34" fmla="*/ 3190 w 10000"/>
              <a:gd name="connsiteY34" fmla="*/ 742 h 4282"/>
              <a:gd name="connsiteX35" fmla="*/ 1610 w 10000"/>
              <a:gd name="connsiteY35" fmla="*/ 462 h 4282"/>
              <a:gd name="connsiteX36" fmla="*/ 1347 w 10000"/>
              <a:gd name="connsiteY36" fmla="*/ 399 h 4282"/>
              <a:gd name="connsiteX37" fmla="*/ 1105 w 10000"/>
              <a:gd name="connsiteY37" fmla="*/ 336 h 4282"/>
              <a:gd name="connsiteX38" fmla="*/ 883 w 10000"/>
              <a:gd name="connsiteY38" fmla="*/ 277 h 4282"/>
              <a:gd name="connsiteX39" fmla="*/ 686 w 10000"/>
              <a:gd name="connsiteY39" fmla="*/ 221 h 4282"/>
              <a:gd name="connsiteX40" fmla="*/ 508 w 10000"/>
              <a:gd name="connsiteY40" fmla="*/ 168 h 4282"/>
              <a:gd name="connsiteX41" fmla="*/ 358 w 10000"/>
              <a:gd name="connsiteY41" fmla="*/ 123 h 4282"/>
              <a:gd name="connsiteX42" fmla="*/ 232 w 10000"/>
              <a:gd name="connsiteY42" fmla="*/ 81 h 4282"/>
              <a:gd name="connsiteX43" fmla="*/ 59 w 10000"/>
              <a:gd name="connsiteY43" fmla="*/ 21 h 4282"/>
              <a:gd name="connsiteX44" fmla="*/ 0 w 10000"/>
              <a:gd name="connsiteY44" fmla="*/ 0 h 4282"/>
              <a:gd name="connsiteX45" fmla="*/ 0 w 10000"/>
              <a:gd name="connsiteY45" fmla="*/ 0 h 4282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347 w 10000"/>
              <a:gd name="connsiteY35" fmla="*/ 932 h 10000"/>
              <a:gd name="connsiteX36" fmla="*/ 1105 w 10000"/>
              <a:gd name="connsiteY36" fmla="*/ 785 h 10000"/>
              <a:gd name="connsiteX37" fmla="*/ 883 w 10000"/>
              <a:gd name="connsiteY37" fmla="*/ 647 h 10000"/>
              <a:gd name="connsiteX38" fmla="*/ 686 w 10000"/>
              <a:gd name="connsiteY38" fmla="*/ 516 h 10000"/>
              <a:gd name="connsiteX39" fmla="*/ 508 w 10000"/>
              <a:gd name="connsiteY39" fmla="*/ 392 h 10000"/>
              <a:gd name="connsiteX40" fmla="*/ 358 w 10000"/>
              <a:gd name="connsiteY40" fmla="*/ 287 h 10000"/>
              <a:gd name="connsiteX41" fmla="*/ 232 w 10000"/>
              <a:gd name="connsiteY41" fmla="*/ 189 h 10000"/>
              <a:gd name="connsiteX42" fmla="*/ 59 w 10000"/>
              <a:gd name="connsiteY42" fmla="*/ 49 h 10000"/>
              <a:gd name="connsiteX43" fmla="*/ 0 w 10000"/>
              <a:gd name="connsiteY43" fmla="*/ 0 h 10000"/>
              <a:gd name="connsiteX44" fmla="*/ 0 w 10000"/>
              <a:gd name="connsiteY44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105 w 10000"/>
              <a:gd name="connsiteY35" fmla="*/ 785 h 10000"/>
              <a:gd name="connsiteX36" fmla="*/ 883 w 10000"/>
              <a:gd name="connsiteY36" fmla="*/ 647 h 10000"/>
              <a:gd name="connsiteX37" fmla="*/ 686 w 10000"/>
              <a:gd name="connsiteY37" fmla="*/ 516 h 10000"/>
              <a:gd name="connsiteX38" fmla="*/ 508 w 10000"/>
              <a:gd name="connsiteY38" fmla="*/ 392 h 10000"/>
              <a:gd name="connsiteX39" fmla="*/ 358 w 10000"/>
              <a:gd name="connsiteY39" fmla="*/ 287 h 10000"/>
              <a:gd name="connsiteX40" fmla="*/ 232 w 10000"/>
              <a:gd name="connsiteY40" fmla="*/ 189 h 10000"/>
              <a:gd name="connsiteX41" fmla="*/ 59 w 10000"/>
              <a:gd name="connsiteY41" fmla="*/ 49 h 10000"/>
              <a:gd name="connsiteX42" fmla="*/ 0 w 10000"/>
              <a:gd name="connsiteY42" fmla="*/ 0 h 10000"/>
              <a:gd name="connsiteX43" fmla="*/ 0 w 10000"/>
              <a:gd name="connsiteY43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883 w 10000"/>
              <a:gd name="connsiteY35" fmla="*/ 647 h 10000"/>
              <a:gd name="connsiteX36" fmla="*/ 686 w 10000"/>
              <a:gd name="connsiteY36" fmla="*/ 516 h 10000"/>
              <a:gd name="connsiteX37" fmla="*/ 508 w 10000"/>
              <a:gd name="connsiteY37" fmla="*/ 392 h 10000"/>
              <a:gd name="connsiteX38" fmla="*/ 358 w 10000"/>
              <a:gd name="connsiteY38" fmla="*/ 287 h 10000"/>
              <a:gd name="connsiteX39" fmla="*/ 232 w 10000"/>
              <a:gd name="connsiteY39" fmla="*/ 189 h 10000"/>
              <a:gd name="connsiteX40" fmla="*/ 59 w 10000"/>
              <a:gd name="connsiteY40" fmla="*/ 49 h 10000"/>
              <a:gd name="connsiteX41" fmla="*/ 0 w 10000"/>
              <a:gd name="connsiteY41" fmla="*/ 0 h 10000"/>
              <a:gd name="connsiteX42" fmla="*/ 0 w 10000"/>
              <a:gd name="connsiteY42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686 w 10000"/>
              <a:gd name="connsiteY35" fmla="*/ 516 h 10000"/>
              <a:gd name="connsiteX36" fmla="*/ 508 w 10000"/>
              <a:gd name="connsiteY36" fmla="*/ 392 h 10000"/>
              <a:gd name="connsiteX37" fmla="*/ 358 w 10000"/>
              <a:gd name="connsiteY37" fmla="*/ 287 h 10000"/>
              <a:gd name="connsiteX38" fmla="*/ 232 w 10000"/>
              <a:gd name="connsiteY38" fmla="*/ 189 h 10000"/>
              <a:gd name="connsiteX39" fmla="*/ 59 w 10000"/>
              <a:gd name="connsiteY39" fmla="*/ 49 h 10000"/>
              <a:gd name="connsiteX40" fmla="*/ 0 w 10000"/>
              <a:gd name="connsiteY40" fmla="*/ 0 h 10000"/>
              <a:gd name="connsiteX41" fmla="*/ 0 w 10000"/>
              <a:gd name="connsiteY41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08 w 10000"/>
              <a:gd name="connsiteY35" fmla="*/ 392 h 10000"/>
              <a:gd name="connsiteX36" fmla="*/ 358 w 10000"/>
              <a:gd name="connsiteY36" fmla="*/ 287 h 10000"/>
              <a:gd name="connsiteX37" fmla="*/ 232 w 10000"/>
              <a:gd name="connsiteY37" fmla="*/ 189 h 10000"/>
              <a:gd name="connsiteX38" fmla="*/ 59 w 10000"/>
              <a:gd name="connsiteY38" fmla="*/ 49 h 10000"/>
              <a:gd name="connsiteX39" fmla="*/ 0 w 10000"/>
              <a:gd name="connsiteY39" fmla="*/ 0 h 10000"/>
              <a:gd name="connsiteX40" fmla="*/ 0 w 10000"/>
              <a:gd name="connsiteY40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358 w 10000"/>
              <a:gd name="connsiteY35" fmla="*/ 287 h 10000"/>
              <a:gd name="connsiteX36" fmla="*/ 232 w 10000"/>
              <a:gd name="connsiteY36" fmla="*/ 189 h 10000"/>
              <a:gd name="connsiteX37" fmla="*/ 59 w 10000"/>
              <a:gd name="connsiteY37" fmla="*/ 49 h 10000"/>
              <a:gd name="connsiteX38" fmla="*/ 0 w 10000"/>
              <a:gd name="connsiteY38" fmla="*/ 0 h 10000"/>
              <a:gd name="connsiteX39" fmla="*/ 0 w 10000"/>
              <a:gd name="connsiteY39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232 w 10000"/>
              <a:gd name="connsiteY35" fmla="*/ 189 h 10000"/>
              <a:gd name="connsiteX36" fmla="*/ 59 w 10000"/>
              <a:gd name="connsiteY36" fmla="*/ 49 h 10000"/>
              <a:gd name="connsiteX37" fmla="*/ 0 w 10000"/>
              <a:gd name="connsiteY37" fmla="*/ 0 h 10000"/>
              <a:gd name="connsiteX38" fmla="*/ 0 w 10000"/>
              <a:gd name="connsiteY38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37" fmla="*/ 0 w 10000"/>
              <a:gd name="connsiteY37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0" fmla="*/ 0 w 9941"/>
              <a:gd name="connsiteY0" fmla="*/ 40 h 9991"/>
              <a:gd name="connsiteX1" fmla="*/ 9878 w 9941"/>
              <a:gd name="connsiteY1" fmla="*/ 9991 h 9991"/>
              <a:gd name="connsiteX2" fmla="*/ 9941 w 9941"/>
              <a:gd name="connsiteY2" fmla="*/ 0 h 9991"/>
              <a:gd name="connsiteX3" fmla="*/ 9941 w 9941"/>
              <a:gd name="connsiteY3" fmla="*/ 0 h 9991"/>
              <a:gd name="connsiteX4" fmla="*/ 9714 w 9941"/>
              <a:gd name="connsiteY4" fmla="*/ 204 h 9991"/>
              <a:gd name="connsiteX5" fmla="*/ 9488 w 9941"/>
              <a:gd name="connsiteY5" fmla="*/ 400 h 9991"/>
              <a:gd name="connsiteX6" fmla="*/ 9261 w 9941"/>
              <a:gd name="connsiteY6" fmla="*/ 589 h 9991"/>
              <a:gd name="connsiteX7" fmla="*/ 9033 w 9941"/>
              <a:gd name="connsiteY7" fmla="*/ 752 h 9991"/>
              <a:gd name="connsiteX8" fmla="*/ 8806 w 9941"/>
              <a:gd name="connsiteY8" fmla="*/ 916 h 9991"/>
              <a:gd name="connsiteX9" fmla="*/ 8578 w 9941"/>
              <a:gd name="connsiteY9" fmla="*/ 1070 h 9991"/>
              <a:gd name="connsiteX10" fmla="*/ 8353 w 9941"/>
              <a:gd name="connsiteY10" fmla="*/ 1201 h 9991"/>
              <a:gd name="connsiteX11" fmla="*/ 8125 w 9941"/>
              <a:gd name="connsiteY11" fmla="*/ 1324 h 9991"/>
              <a:gd name="connsiteX12" fmla="*/ 7898 w 9941"/>
              <a:gd name="connsiteY12" fmla="*/ 1439 h 9991"/>
              <a:gd name="connsiteX13" fmla="*/ 7675 w 9941"/>
              <a:gd name="connsiteY13" fmla="*/ 1537 h 9991"/>
              <a:gd name="connsiteX14" fmla="*/ 7449 w 9941"/>
              <a:gd name="connsiteY14" fmla="*/ 1635 h 9991"/>
              <a:gd name="connsiteX15" fmla="*/ 7226 w 9941"/>
              <a:gd name="connsiteY15" fmla="*/ 1717 h 9991"/>
              <a:gd name="connsiteX16" fmla="*/ 7003 w 9941"/>
              <a:gd name="connsiteY16" fmla="*/ 1782 h 9991"/>
              <a:gd name="connsiteX17" fmla="*/ 6781 w 9941"/>
              <a:gd name="connsiteY17" fmla="*/ 1848 h 9991"/>
              <a:gd name="connsiteX18" fmla="*/ 6561 w 9941"/>
              <a:gd name="connsiteY18" fmla="*/ 1904 h 9991"/>
              <a:gd name="connsiteX19" fmla="*/ 6343 w 9941"/>
              <a:gd name="connsiteY19" fmla="*/ 1946 h 9991"/>
              <a:gd name="connsiteX20" fmla="*/ 6125 w 9941"/>
              <a:gd name="connsiteY20" fmla="*/ 1978 h 9991"/>
              <a:gd name="connsiteX21" fmla="*/ 5909 w 9941"/>
              <a:gd name="connsiteY21" fmla="*/ 2011 h 9991"/>
              <a:gd name="connsiteX22" fmla="*/ 5696 w 9941"/>
              <a:gd name="connsiteY22" fmla="*/ 2027 h 9991"/>
              <a:gd name="connsiteX23" fmla="*/ 5483 w 9941"/>
              <a:gd name="connsiteY23" fmla="*/ 2044 h 9991"/>
              <a:gd name="connsiteX24" fmla="*/ 5273 w 9941"/>
              <a:gd name="connsiteY24" fmla="*/ 2051 h 9991"/>
              <a:gd name="connsiteX25" fmla="*/ 5065 w 9941"/>
              <a:gd name="connsiteY25" fmla="*/ 2044 h 9991"/>
              <a:gd name="connsiteX26" fmla="*/ 4859 w 9941"/>
              <a:gd name="connsiteY26" fmla="*/ 2044 h 9991"/>
              <a:gd name="connsiteX27" fmla="*/ 4655 w 9941"/>
              <a:gd name="connsiteY27" fmla="*/ 2027 h 9991"/>
              <a:gd name="connsiteX28" fmla="*/ 4455 w 9941"/>
              <a:gd name="connsiteY28" fmla="*/ 2002 h 9991"/>
              <a:gd name="connsiteX29" fmla="*/ 4257 w 9941"/>
              <a:gd name="connsiteY29" fmla="*/ 1978 h 9991"/>
              <a:gd name="connsiteX30" fmla="*/ 4063 w 9941"/>
              <a:gd name="connsiteY30" fmla="*/ 1953 h 9991"/>
              <a:gd name="connsiteX31" fmla="*/ 3870 w 9941"/>
              <a:gd name="connsiteY31" fmla="*/ 1913 h 9991"/>
              <a:gd name="connsiteX32" fmla="*/ 3680 w 9941"/>
              <a:gd name="connsiteY32" fmla="*/ 1871 h 9991"/>
              <a:gd name="connsiteX33" fmla="*/ 3494 w 9941"/>
              <a:gd name="connsiteY33" fmla="*/ 1831 h 9991"/>
              <a:gd name="connsiteX34" fmla="*/ 3131 w 9941"/>
              <a:gd name="connsiteY34" fmla="*/ 1724 h 9991"/>
              <a:gd name="connsiteX35" fmla="*/ 0 w 9941"/>
              <a:gd name="connsiteY35" fmla="*/ 40 h 9991"/>
              <a:gd name="connsiteX0" fmla="*/ 58 w 6850"/>
              <a:gd name="connsiteY0" fmla="*/ 2532 h 10000"/>
              <a:gd name="connsiteX1" fmla="*/ 6787 w 6850"/>
              <a:gd name="connsiteY1" fmla="*/ 10000 h 10000"/>
              <a:gd name="connsiteX2" fmla="*/ 6850 w 6850"/>
              <a:gd name="connsiteY2" fmla="*/ 0 h 10000"/>
              <a:gd name="connsiteX3" fmla="*/ 6850 w 6850"/>
              <a:gd name="connsiteY3" fmla="*/ 0 h 10000"/>
              <a:gd name="connsiteX4" fmla="*/ 6622 w 6850"/>
              <a:gd name="connsiteY4" fmla="*/ 204 h 10000"/>
              <a:gd name="connsiteX5" fmla="*/ 6394 w 6850"/>
              <a:gd name="connsiteY5" fmla="*/ 400 h 10000"/>
              <a:gd name="connsiteX6" fmla="*/ 6166 w 6850"/>
              <a:gd name="connsiteY6" fmla="*/ 590 h 10000"/>
              <a:gd name="connsiteX7" fmla="*/ 5937 w 6850"/>
              <a:gd name="connsiteY7" fmla="*/ 753 h 10000"/>
              <a:gd name="connsiteX8" fmla="*/ 5708 w 6850"/>
              <a:gd name="connsiteY8" fmla="*/ 917 h 10000"/>
              <a:gd name="connsiteX9" fmla="*/ 5479 w 6850"/>
              <a:gd name="connsiteY9" fmla="*/ 1071 h 10000"/>
              <a:gd name="connsiteX10" fmla="*/ 5253 w 6850"/>
              <a:gd name="connsiteY10" fmla="*/ 1202 h 10000"/>
              <a:gd name="connsiteX11" fmla="*/ 5023 w 6850"/>
              <a:gd name="connsiteY11" fmla="*/ 1325 h 10000"/>
              <a:gd name="connsiteX12" fmla="*/ 4795 w 6850"/>
              <a:gd name="connsiteY12" fmla="*/ 1440 h 10000"/>
              <a:gd name="connsiteX13" fmla="*/ 4571 w 6850"/>
              <a:gd name="connsiteY13" fmla="*/ 1538 h 10000"/>
              <a:gd name="connsiteX14" fmla="*/ 4343 w 6850"/>
              <a:gd name="connsiteY14" fmla="*/ 1636 h 10000"/>
              <a:gd name="connsiteX15" fmla="*/ 4119 w 6850"/>
              <a:gd name="connsiteY15" fmla="*/ 1719 h 10000"/>
              <a:gd name="connsiteX16" fmla="*/ 3895 w 6850"/>
              <a:gd name="connsiteY16" fmla="*/ 1784 h 10000"/>
              <a:gd name="connsiteX17" fmla="*/ 3671 w 6850"/>
              <a:gd name="connsiteY17" fmla="*/ 1850 h 10000"/>
              <a:gd name="connsiteX18" fmla="*/ 3450 w 6850"/>
              <a:gd name="connsiteY18" fmla="*/ 1906 h 10000"/>
              <a:gd name="connsiteX19" fmla="*/ 3231 w 6850"/>
              <a:gd name="connsiteY19" fmla="*/ 1948 h 10000"/>
              <a:gd name="connsiteX20" fmla="*/ 3011 w 6850"/>
              <a:gd name="connsiteY20" fmla="*/ 1980 h 10000"/>
              <a:gd name="connsiteX21" fmla="*/ 2794 w 6850"/>
              <a:gd name="connsiteY21" fmla="*/ 2013 h 10000"/>
              <a:gd name="connsiteX22" fmla="*/ 2580 w 6850"/>
              <a:gd name="connsiteY22" fmla="*/ 2029 h 10000"/>
              <a:gd name="connsiteX23" fmla="*/ 2366 w 6850"/>
              <a:gd name="connsiteY23" fmla="*/ 2046 h 10000"/>
              <a:gd name="connsiteX24" fmla="*/ 2154 w 6850"/>
              <a:gd name="connsiteY24" fmla="*/ 2053 h 10000"/>
              <a:gd name="connsiteX25" fmla="*/ 1945 w 6850"/>
              <a:gd name="connsiteY25" fmla="*/ 2046 h 10000"/>
              <a:gd name="connsiteX26" fmla="*/ 1738 w 6850"/>
              <a:gd name="connsiteY26" fmla="*/ 2046 h 10000"/>
              <a:gd name="connsiteX27" fmla="*/ 1533 w 6850"/>
              <a:gd name="connsiteY27" fmla="*/ 2029 h 10000"/>
              <a:gd name="connsiteX28" fmla="*/ 1331 w 6850"/>
              <a:gd name="connsiteY28" fmla="*/ 2004 h 10000"/>
              <a:gd name="connsiteX29" fmla="*/ 1132 w 6850"/>
              <a:gd name="connsiteY29" fmla="*/ 1980 h 10000"/>
              <a:gd name="connsiteX30" fmla="*/ 937 w 6850"/>
              <a:gd name="connsiteY30" fmla="*/ 1955 h 10000"/>
              <a:gd name="connsiteX31" fmla="*/ 743 w 6850"/>
              <a:gd name="connsiteY31" fmla="*/ 1915 h 10000"/>
              <a:gd name="connsiteX32" fmla="*/ 552 w 6850"/>
              <a:gd name="connsiteY32" fmla="*/ 1873 h 10000"/>
              <a:gd name="connsiteX33" fmla="*/ 365 w 6850"/>
              <a:gd name="connsiteY33" fmla="*/ 1833 h 10000"/>
              <a:gd name="connsiteX34" fmla="*/ 0 w 6850"/>
              <a:gd name="connsiteY34" fmla="*/ 1726 h 10000"/>
              <a:gd name="connsiteX35" fmla="*/ 58 w 6850"/>
              <a:gd name="connsiteY35" fmla="*/ 2532 h 10000"/>
              <a:gd name="connsiteX0" fmla="*/ 85 w 10000"/>
              <a:gd name="connsiteY0" fmla="*/ 2532 h 5291"/>
              <a:gd name="connsiteX1" fmla="*/ 9958 w 10000"/>
              <a:gd name="connsiteY1" fmla="*/ 5291 h 5291"/>
              <a:gd name="connsiteX2" fmla="*/ 10000 w 10000"/>
              <a:gd name="connsiteY2" fmla="*/ 0 h 5291"/>
              <a:gd name="connsiteX3" fmla="*/ 10000 w 10000"/>
              <a:gd name="connsiteY3" fmla="*/ 0 h 5291"/>
              <a:gd name="connsiteX4" fmla="*/ 9667 w 10000"/>
              <a:gd name="connsiteY4" fmla="*/ 204 h 5291"/>
              <a:gd name="connsiteX5" fmla="*/ 9334 w 10000"/>
              <a:gd name="connsiteY5" fmla="*/ 400 h 5291"/>
              <a:gd name="connsiteX6" fmla="*/ 9001 w 10000"/>
              <a:gd name="connsiteY6" fmla="*/ 590 h 5291"/>
              <a:gd name="connsiteX7" fmla="*/ 8667 w 10000"/>
              <a:gd name="connsiteY7" fmla="*/ 753 h 5291"/>
              <a:gd name="connsiteX8" fmla="*/ 8333 w 10000"/>
              <a:gd name="connsiteY8" fmla="*/ 917 h 5291"/>
              <a:gd name="connsiteX9" fmla="*/ 7999 w 10000"/>
              <a:gd name="connsiteY9" fmla="*/ 1071 h 5291"/>
              <a:gd name="connsiteX10" fmla="*/ 7669 w 10000"/>
              <a:gd name="connsiteY10" fmla="*/ 1202 h 5291"/>
              <a:gd name="connsiteX11" fmla="*/ 7333 w 10000"/>
              <a:gd name="connsiteY11" fmla="*/ 1325 h 5291"/>
              <a:gd name="connsiteX12" fmla="*/ 7000 w 10000"/>
              <a:gd name="connsiteY12" fmla="*/ 1440 h 5291"/>
              <a:gd name="connsiteX13" fmla="*/ 6673 w 10000"/>
              <a:gd name="connsiteY13" fmla="*/ 1538 h 5291"/>
              <a:gd name="connsiteX14" fmla="*/ 6340 w 10000"/>
              <a:gd name="connsiteY14" fmla="*/ 1636 h 5291"/>
              <a:gd name="connsiteX15" fmla="*/ 6013 w 10000"/>
              <a:gd name="connsiteY15" fmla="*/ 1719 h 5291"/>
              <a:gd name="connsiteX16" fmla="*/ 5686 w 10000"/>
              <a:gd name="connsiteY16" fmla="*/ 1784 h 5291"/>
              <a:gd name="connsiteX17" fmla="*/ 5359 w 10000"/>
              <a:gd name="connsiteY17" fmla="*/ 1850 h 5291"/>
              <a:gd name="connsiteX18" fmla="*/ 5036 w 10000"/>
              <a:gd name="connsiteY18" fmla="*/ 1906 h 5291"/>
              <a:gd name="connsiteX19" fmla="*/ 4717 w 10000"/>
              <a:gd name="connsiteY19" fmla="*/ 1948 h 5291"/>
              <a:gd name="connsiteX20" fmla="*/ 4396 w 10000"/>
              <a:gd name="connsiteY20" fmla="*/ 1980 h 5291"/>
              <a:gd name="connsiteX21" fmla="*/ 4079 w 10000"/>
              <a:gd name="connsiteY21" fmla="*/ 2013 h 5291"/>
              <a:gd name="connsiteX22" fmla="*/ 3766 w 10000"/>
              <a:gd name="connsiteY22" fmla="*/ 2029 h 5291"/>
              <a:gd name="connsiteX23" fmla="*/ 3454 w 10000"/>
              <a:gd name="connsiteY23" fmla="*/ 2046 h 5291"/>
              <a:gd name="connsiteX24" fmla="*/ 3145 w 10000"/>
              <a:gd name="connsiteY24" fmla="*/ 2053 h 5291"/>
              <a:gd name="connsiteX25" fmla="*/ 2839 w 10000"/>
              <a:gd name="connsiteY25" fmla="*/ 2046 h 5291"/>
              <a:gd name="connsiteX26" fmla="*/ 2537 w 10000"/>
              <a:gd name="connsiteY26" fmla="*/ 2046 h 5291"/>
              <a:gd name="connsiteX27" fmla="*/ 2238 w 10000"/>
              <a:gd name="connsiteY27" fmla="*/ 2029 h 5291"/>
              <a:gd name="connsiteX28" fmla="*/ 1943 w 10000"/>
              <a:gd name="connsiteY28" fmla="*/ 2004 h 5291"/>
              <a:gd name="connsiteX29" fmla="*/ 1653 w 10000"/>
              <a:gd name="connsiteY29" fmla="*/ 1980 h 5291"/>
              <a:gd name="connsiteX30" fmla="*/ 1368 w 10000"/>
              <a:gd name="connsiteY30" fmla="*/ 1955 h 5291"/>
              <a:gd name="connsiteX31" fmla="*/ 1085 w 10000"/>
              <a:gd name="connsiteY31" fmla="*/ 1915 h 5291"/>
              <a:gd name="connsiteX32" fmla="*/ 806 w 10000"/>
              <a:gd name="connsiteY32" fmla="*/ 1873 h 5291"/>
              <a:gd name="connsiteX33" fmla="*/ 533 w 10000"/>
              <a:gd name="connsiteY33" fmla="*/ 1833 h 5291"/>
              <a:gd name="connsiteX34" fmla="*/ 0 w 10000"/>
              <a:gd name="connsiteY34" fmla="*/ 1726 h 5291"/>
              <a:gd name="connsiteX35" fmla="*/ 85 w 10000"/>
              <a:gd name="connsiteY35" fmla="*/ 2532 h 5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>
            <a:off x="485023" y="1856450"/>
            <a:ext cx="8173954" cy="4535226"/>
          </a:xfrm>
          <a:custGeom>
            <a:avLst/>
            <a:gdLst>
              <a:gd name="T0" fmla="*/ 0 w 4960"/>
              <a:gd name="T1" fmla="*/ 0 h 2752"/>
              <a:gd name="T2" fmla="*/ 0 w 4960"/>
              <a:gd name="T3" fmla="*/ 324 h 2752"/>
              <a:gd name="T4" fmla="*/ 0 w 4960"/>
              <a:gd name="T5" fmla="*/ 1992 h 2752"/>
              <a:gd name="T6" fmla="*/ 0 w 4960"/>
              <a:gd name="T7" fmla="*/ 2752 h 2752"/>
              <a:gd name="T8" fmla="*/ 4960 w 4960"/>
              <a:gd name="T9" fmla="*/ 2752 h 2752"/>
              <a:gd name="T10" fmla="*/ 4960 w 4960"/>
              <a:gd name="T11" fmla="*/ 1992 h 2752"/>
              <a:gd name="T12" fmla="*/ 4960 w 4960"/>
              <a:gd name="T13" fmla="*/ 324 h 2752"/>
              <a:gd name="T14" fmla="*/ 4960 w 4960"/>
              <a:gd name="T15" fmla="*/ 0 h 2752"/>
              <a:gd name="T16" fmla="*/ 4960 w 4960"/>
              <a:gd name="T17" fmla="*/ 0 h 2752"/>
              <a:gd name="T18" fmla="*/ 4734 w 4960"/>
              <a:gd name="T19" fmla="*/ 34 h 2752"/>
              <a:gd name="T20" fmla="*/ 4510 w 4960"/>
              <a:gd name="T21" fmla="*/ 64 h 2752"/>
              <a:gd name="T22" fmla="*/ 4284 w 4960"/>
              <a:gd name="T23" fmla="*/ 90 h 2752"/>
              <a:gd name="T24" fmla="*/ 4060 w 4960"/>
              <a:gd name="T25" fmla="*/ 114 h 2752"/>
              <a:gd name="T26" fmla="*/ 3836 w 4960"/>
              <a:gd name="T27" fmla="*/ 132 h 2752"/>
              <a:gd name="T28" fmla="*/ 3614 w 4960"/>
              <a:gd name="T29" fmla="*/ 146 h 2752"/>
              <a:gd name="T30" fmla="*/ 3392 w 4960"/>
              <a:gd name="T31" fmla="*/ 158 h 2752"/>
              <a:gd name="T32" fmla="*/ 3174 w 4960"/>
              <a:gd name="T33" fmla="*/ 166 h 2752"/>
              <a:gd name="T34" fmla="*/ 2960 w 4960"/>
              <a:gd name="T35" fmla="*/ 172 h 2752"/>
              <a:gd name="T36" fmla="*/ 2748 w 4960"/>
              <a:gd name="T37" fmla="*/ 174 h 2752"/>
              <a:gd name="T38" fmla="*/ 2542 w 4960"/>
              <a:gd name="T39" fmla="*/ 174 h 2752"/>
              <a:gd name="T40" fmla="*/ 2338 w 4960"/>
              <a:gd name="T41" fmla="*/ 174 h 2752"/>
              <a:gd name="T42" fmla="*/ 2140 w 4960"/>
              <a:gd name="T43" fmla="*/ 170 h 2752"/>
              <a:gd name="T44" fmla="*/ 1948 w 4960"/>
              <a:gd name="T45" fmla="*/ 164 h 2752"/>
              <a:gd name="T46" fmla="*/ 1762 w 4960"/>
              <a:gd name="T47" fmla="*/ 156 h 2752"/>
              <a:gd name="T48" fmla="*/ 1582 w 4960"/>
              <a:gd name="T49" fmla="*/ 148 h 2752"/>
              <a:gd name="T50" fmla="*/ 1410 w 4960"/>
              <a:gd name="T51" fmla="*/ 138 h 2752"/>
              <a:gd name="T52" fmla="*/ 1244 w 4960"/>
              <a:gd name="T53" fmla="*/ 128 h 2752"/>
              <a:gd name="T54" fmla="*/ 1088 w 4960"/>
              <a:gd name="T55" fmla="*/ 116 h 2752"/>
              <a:gd name="T56" fmla="*/ 938 w 4960"/>
              <a:gd name="T57" fmla="*/ 104 h 2752"/>
              <a:gd name="T58" fmla="*/ 668 w 4960"/>
              <a:gd name="T59" fmla="*/ 78 h 2752"/>
              <a:gd name="T60" fmla="*/ 438 w 4960"/>
              <a:gd name="T61" fmla="*/ 54 h 2752"/>
              <a:gd name="T62" fmla="*/ 254 w 4960"/>
              <a:gd name="T63" fmla="*/ 34 h 2752"/>
              <a:gd name="T64" fmla="*/ 116 w 4960"/>
              <a:gd name="T65" fmla="*/ 16 h 2752"/>
              <a:gd name="T66" fmla="*/ 0 w 4960"/>
              <a:gd name="T67" fmla="*/ 0 h 2752"/>
              <a:gd name="T68" fmla="*/ 0 w 4960"/>
              <a:gd name="T69" fmla="*/ 0 h 27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960" h="2752">
                <a:moveTo>
                  <a:pt x="0" y="0"/>
                </a:moveTo>
                <a:lnTo>
                  <a:pt x="0" y="324"/>
                </a:lnTo>
                <a:lnTo>
                  <a:pt x="0" y="1992"/>
                </a:lnTo>
                <a:lnTo>
                  <a:pt x="0" y="2752"/>
                </a:lnTo>
                <a:lnTo>
                  <a:pt x="4960" y="2752"/>
                </a:lnTo>
                <a:lnTo>
                  <a:pt x="4960" y="1992"/>
                </a:lnTo>
                <a:lnTo>
                  <a:pt x="4960" y="324"/>
                </a:lnTo>
                <a:lnTo>
                  <a:pt x="4960" y="0"/>
                </a:lnTo>
                <a:lnTo>
                  <a:pt x="4960" y="0"/>
                </a:lnTo>
                <a:lnTo>
                  <a:pt x="4734" y="34"/>
                </a:lnTo>
                <a:lnTo>
                  <a:pt x="4510" y="64"/>
                </a:lnTo>
                <a:lnTo>
                  <a:pt x="4284" y="90"/>
                </a:lnTo>
                <a:lnTo>
                  <a:pt x="4060" y="114"/>
                </a:lnTo>
                <a:lnTo>
                  <a:pt x="3836" y="132"/>
                </a:lnTo>
                <a:lnTo>
                  <a:pt x="3614" y="146"/>
                </a:lnTo>
                <a:lnTo>
                  <a:pt x="3392" y="158"/>
                </a:lnTo>
                <a:lnTo>
                  <a:pt x="3174" y="166"/>
                </a:lnTo>
                <a:lnTo>
                  <a:pt x="2960" y="172"/>
                </a:lnTo>
                <a:lnTo>
                  <a:pt x="2748" y="174"/>
                </a:lnTo>
                <a:lnTo>
                  <a:pt x="2542" y="174"/>
                </a:lnTo>
                <a:lnTo>
                  <a:pt x="2338" y="174"/>
                </a:lnTo>
                <a:lnTo>
                  <a:pt x="2140" y="170"/>
                </a:lnTo>
                <a:lnTo>
                  <a:pt x="1948" y="164"/>
                </a:lnTo>
                <a:lnTo>
                  <a:pt x="1762" y="156"/>
                </a:lnTo>
                <a:lnTo>
                  <a:pt x="1582" y="148"/>
                </a:lnTo>
                <a:lnTo>
                  <a:pt x="1410" y="138"/>
                </a:lnTo>
                <a:lnTo>
                  <a:pt x="1244" y="128"/>
                </a:lnTo>
                <a:lnTo>
                  <a:pt x="1088" y="116"/>
                </a:lnTo>
                <a:lnTo>
                  <a:pt x="938" y="104"/>
                </a:lnTo>
                <a:lnTo>
                  <a:pt x="668" y="78"/>
                </a:lnTo>
                <a:lnTo>
                  <a:pt x="438" y="54"/>
                </a:lnTo>
                <a:lnTo>
                  <a:pt x="254" y="34"/>
                </a:lnTo>
                <a:lnTo>
                  <a:pt x="116" y="16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b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621301" y="6387910"/>
            <a:ext cx="990599" cy="228659"/>
          </a:xfrm>
        </p:spPr>
        <p:txBody>
          <a:bodyPr/>
          <a:lstStyle/>
          <a:p>
            <a:fld id="{1B8ABB09-4A1D-463E-8065-109CC2B7EFAA}" type="datetimeFigureOut">
              <a:rPr lang="ar-SA" smtClean="0"/>
              <a:pPr/>
              <a:t>03/12/1434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16133" y="6387910"/>
            <a:ext cx="3859795" cy="228660"/>
          </a:xfrm>
        </p:spPr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="" xmlns:p14="http://schemas.microsoft.com/office/powerpoint/2010/main" val="80561204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/>
          <p:nvPr/>
        </p:nvSpPr>
        <p:spPr>
          <a:xfrm>
            <a:off x="414867" y="402165"/>
            <a:ext cx="4610565" cy="605367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rot="5400000">
            <a:off x="1299309" y="1765596"/>
            <a:ext cx="5995993" cy="3326809"/>
          </a:xfrm>
          <a:custGeom>
            <a:avLst/>
            <a:gdLst>
              <a:gd name="T0" fmla="*/ 0 w 4960"/>
              <a:gd name="T1" fmla="*/ 0 h 2752"/>
              <a:gd name="T2" fmla="*/ 0 w 4960"/>
              <a:gd name="T3" fmla="*/ 324 h 2752"/>
              <a:gd name="T4" fmla="*/ 0 w 4960"/>
              <a:gd name="T5" fmla="*/ 1992 h 2752"/>
              <a:gd name="T6" fmla="*/ 0 w 4960"/>
              <a:gd name="T7" fmla="*/ 2752 h 2752"/>
              <a:gd name="T8" fmla="*/ 4960 w 4960"/>
              <a:gd name="T9" fmla="*/ 2752 h 2752"/>
              <a:gd name="T10" fmla="*/ 4960 w 4960"/>
              <a:gd name="T11" fmla="*/ 1992 h 2752"/>
              <a:gd name="T12" fmla="*/ 4960 w 4960"/>
              <a:gd name="T13" fmla="*/ 324 h 2752"/>
              <a:gd name="T14" fmla="*/ 4960 w 4960"/>
              <a:gd name="T15" fmla="*/ 0 h 2752"/>
              <a:gd name="T16" fmla="*/ 4960 w 4960"/>
              <a:gd name="T17" fmla="*/ 0 h 2752"/>
              <a:gd name="T18" fmla="*/ 4734 w 4960"/>
              <a:gd name="T19" fmla="*/ 34 h 2752"/>
              <a:gd name="T20" fmla="*/ 4510 w 4960"/>
              <a:gd name="T21" fmla="*/ 64 h 2752"/>
              <a:gd name="T22" fmla="*/ 4284 w 4960"/>
              <a:gd name="T23" fmla="*/ 90 h 2752"/>
              <a:gd name="T24" fmla="*/ 4060 w 4960"/>
              <a:gd name="T25" fmla="*/ 114 h 2752"/>
              <a:gd name="T26" fmla="*/ 3836 w 4960"/>
              <a:gd name="T27" fmla="*/ 132 h 2752"/>
              <a:gd name="T28" fmla="*/ 3614 w 4960"/>
              <a:gd name="T29" fmla="*/ 146 h 2752"/>
              <a:gd name="T30" fmla="*/ 3392 w 4960"/>
              <a:gd name="T31" fmla="*/ 158 h 2752"/>
              <a:gd name="T32" fmla="*/ 3174 w 4960"/>
              <a:gd name="T33" fmla="*/ 166 h 2752"/>
              <a:gd name="T34" fmla="*/ 2960 w 4960"/>
              <a:gd name="T35" fmla="*/ 172 h 2752"/>
              <a:gd name="T36" fmla="*/ 2748 w 4960"/>
              <a:gd name="T37" fmla="*/ 174 h 2752"/>
              <a:gd name="T38" fmla="*/ 2542 w 4960"/>
              <a:gd name="T39" fmla="*/ 174 h 2752"/>
              <a:gd name="T40" fmla="*/ 2338 w 4960"/>
              <a:gd name="T41" fmla="*/ 174 h 2752"/>
              <a:gd name="T42" fmla="*/ 2140 w 4960"/>
              <a:gd name="T43" fmla="*/ 170 h 2752"/>
              <a:gd name="T44" fmla="*/ 1948 w 4960"/>
              <a:gd name="T45" fmla="*/ 164 h 2752"/>
              <a:gd name="T46" fmla="*/ 1762 w 4960"/>
              <a:gd name="T47" fmla="*/ 156 h 2752"/>
              <a:gd name="T48" fmla="*/ 1582 w 4960"/>
              <a:gd name="T49" fmla="*/ 148 h 2752"/>
              <a:gd name="T50" fmla="*/ 1410 w 4960"/>
              <a:gd name="T51" fmla="*/ 138 h 2752"/>
              <a:gd name="T52" fmla="*/ 1244 w 4960"/>
              <a:gd name="T53" fmla="*/ 128 h 2752"/>
              <a:gd name="T54" fmla="*/ 1088 w 4960"/>
              <a:gd name="T55" fmla="*/ 116 h 2752"/>
              <a:gd name="T56" fmla="*/ 938 w 4960"/>
              <a:gd name="T57" fmla="*/ 104 h 2752"/>
              <a:gd name="T58" fmla="*/ 668 w 4960"/>
              <a:gd name="T59" fmla="*/ 78 h 2752"/>
              <a:gd name="T60" fmla="*/ 438 w 4960"/>
              <a:gd name="T61" fmla="*/ 54 h 2752"/>
              <a:gd name="T62" fmla="*/ 254 w 4960"/>
              <a:gd name="T63" fmla="*/ 34 h 2752"/>
              <a:gd name="T64" fmla="*/ 116 w 4960"/>
              <a:gd name="T65" fmla="*/ 16 h 2752"/>
              <a:gd name="T66" fmla="*/ 0 w 4960"/>
              <a:gd name="T67" fmla="*/ 0 h 2752"/>
              <a:gd name="T68" fmla="*/ 0 w 4960"/>
              <a:gd name="T69" fmla="*/ 0 h 27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960" h="2752">
                <a:moveTo>
                  <a:pt x="0" y="0"/>
                </a:moveTo>
                <a:lnTo>
                  <a:pt x="0" y="324"/>
                </a:lnTo>
                <a:lnTo>
                  <a:pt x="0" y="1992"/>
                </a:lnTo>
                <a:lnTo>
                  <a:pt x="0" y="2752"/>
                </a:lnTo>
                <a:lnTo>
                  <a:pt x="4960" y="2752"/>
                </a:lnTo>
                <a:lnTo>
                  <a:pt x="4960" y="1992"/>
                </a:lnTo>
                <a:lnTo>
                  <a:pt x="4960" y="324"/>
                </a:lnTo>
                <a:lnTo>
                  <a:pt x="4960" y="0"/>
                </a:lnTo>
                <a:lnTo>
                  <a:pt x="4960" y="0"/>
                </a:lnTo>
                <a:lnTo>
                  <a:pt x="4734" y="34"/>
                </a:lnTo>
                <a:lnTo>
                  <a:pt x="4510" y="64"/>
                </a:lnTo>
                <a:lnTo>
                  <a:pt x="4284" y="90"/>
                </a:lnTo>
                <a:lnTo>
                  <a:pt x="4060" y="114"/>
                </a:lnTo>
                <a:lnTo>
                  <a:pt x="3836" y="132"/>
                </a:lnTo>
                <a:lnTo>
                  <a:pt x="3614" y="146"/>
                </a:lnTo>
                <a:lnTo>
                  <a:pt x="3392" y="158"/>
                </a:lnTo>
                <a:lnTo>
                  <a:pt x="3174" y="166"/>
                </a:lnTo>
                <a:lnTo>
                  <a:pt x="2960" y="172"/>
                </a:lnTo>
                <a:lnTo>
                  <a:pt x="2748" y="174"/>
                </a:lnTo>
                <a:lnTo>
                  <a:pt x="2542" y="174"/>
                </a:lnTo>
                <a:lnTo>
                  <a:pt x="2338" y="174"/>
                </a:lnTo>
                <a:lnTo>
                  <a:pt x="2140" y="170"/>
                </a:lnTo>
                <a:lnTo>
                  <a:pt x="1948" y="164"/>
                </a:lnTo>
                <a:lnTo>
                  <a:pt x="1762" y="156"/>
                </a:lnTo>
                <a:lnTo>
                  <a:pt x="1582" y="148"/>
                </a:lnTo>
                <a:lnTo>
                  <a:pt x="1410" y="138"/>
                </a:lnTo>
                <a:lnTo>
                  <a:pt x="1244" y="128"/>
                </a:lnTo>
                <a:lnTo>
                  <a:pt x="1088" y="116"/>
                </a:lnTo>
                <a:lnTo>
                  <a:pt x="938" y="104"/>
                </a:lnTo>
                <a:lnTo>
                  <a:pt x="668" y="78"/>
                </a:lnTo>
                <a:lnTo>
                  <a:pt x="438" y="54"/>
                </a:lnTo>
                <a:lnTo>
                  <a:pt x="254" y="34"/>
                </a:lnTo>
                <a:lnTo>
                  <a:pt x="116" y="16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66738" y="1447799"/>
            <a:ext cx="4416936" cy="457200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03/12/1434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8546" y="6365498"/>
            <a:ext cx="3859795" cy="228660"/>
          </a:xfrm>
        </p:spPr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9" name="Freeform 5"/>
          <p:cNvSpPr>
            <a:spLocks/>
          </p:cNvSpPr>
          <p:nvPr/>
        </p:nvSpPr>
        <p:spPr bwMode="auto">
          <a:xfrm rot="4966650">
            <a:off x="4673046" y="5107506"/>
            <a:ext cx="2377690" cy="317748"/>
          </a:xfrm>
          <a:custGeom>
            <a:avLst/>
            <a:gdLst>
              <a:gd name="T0" fmla="*/ 0 w 7104"/>
              <a:gd name="T1" fmla="*/ 0 h 2856"/>
              <a:gd name="T2" fmla="*/ 0 w 7104"/>
              <a:gd name="T3" fmla="*/ 2856 h 2856"/>
              <a:gd name="T4" fmla="*/ 7104 w 7104"/>
              <a:gd name="T5" fmla="*/ 2856 h 2856"/>
              <a:gd name="T6" fmla="*/ 7104 w 7104"/>
              <a:gd name="T7" fmla="*/ 1 h 2856"/>
              <a:gd name="T8" fmla="*/ 7104 w 7104"/>
              <a:gd name="T9" fmla="*/ 1 h 2856"/>
              <a:gd name="T10" fmla="*/ 6943 w 7104"/>
              <a:gd name="T11" fmla="*/ 26 h 2856"/>
              <a:gd name="T12" fmla="*/ 6782 w 7104"/>
              <a:gd name="T13" fmla="*/ 50 h 2856"/>
              <a:gd name="T14" fmla="*/ 6621 w 7104"/>
              <a:gd name="T15" fmla="*/ 73 h 2856"/>
              <a:gd name="T16" fmla="*/ 6459 w 7104"/>
              <a:gd name="T17" fmla="*/ 93 h 2856"/>
              <a:gd name="T18" fmla="*/ 6298 w 7104"/>
              <a:gd name="T19" fmla="*/ 113 h 2856"/>
              <a:gd name="T20" fmla="*/ 6136 w 7104"/>
              <a:gd name="T21" fmla="*/ 132 h 2856"/>
              <a:gd name="T22" fmla="*/ 5976 w 7104"/>
              <a:gd name="T23" fmla="*/ 148 h 2856"/>
              <a:gd name="T24" fmla="*/ 5814 w 7104"/>
              <a:gd name="T25" fmla="*/ 163 h 2856"/>
              <a:gd name="T26" fmla="*/ 5653 w 7104"/>
              <a:gd name="T27" fmla="*/ 177 h 2856"/>
              <a:gd name="T28" fmla="*/ 5494 w 7104"/>
              <a:gd name="T29" fmla="*/ 189 h 2856"/>
              <a:gd name="T30" fmla="*/ 5334 w 7104"/>
              <a:gd name="T31" fmla="*/ 201 h 2856"/>
              <a:gd name="T32" fmla="*/ 5175 w 7104"/>
              <a:gd name="T33" fmla="*/ 211 h 2856"/>
              <a:gd name="T34" fmla="*/ 5017 w 7104"/>
              <a:gd name="T35" fmla="*/ 219 h 2856"/>
              <a:gd name="T36" fmla="*/ 4859 w 7104"/>
              <a:gd name="T37" fmla="*/ 227 h 2856"/>
              <a:gd name="T38" fmla="*/ 4703 w 7104"/>
              <a:gd name="T39" fmla="*/ 234 h 2856"/>
              <a:gd name="T40" fmla="*/ 4548 w 7104"/>
              <a:gd name="T41" fmla="*/ 239 h 2856"/>
              <a:gd name="T42" fmla="*/ 4393 w 7104"/>
              <a:gd name="T43" fmla="*/ 243 h 2856"/>
              <a:gd name="T44" fmla="*/ 4240 w 7104"/>
              <a:gd name="T45" fmla="*/ 247 h 2856"/>
              <a:gd name="T46" fmla="*/ 4088 w 7104"/>
              <a:gd name="T47" fmla="*/ 249 h 2856"/>
              <a:gd name="T48" fmla="*/ 3937 w 7104"/>
              <a:gd name="T49" fmla="*/ 251 h 2856"/>
              <a:gd name="T50" fmla="*/ 3788 w 7104"/>
              <a:gd name="T51" fmla="*/ 252 h 2856"/>
              <a:gd name="T52" fmla="*/ 3640 w 7104"/>
              <a:gd name="T53" fmla="*/ 251 h 2856"/>
              <a:gd name="T54" fmla="*/ 3494 w 7104"/>
              <a:gd name="T55" fmla="*/ 251 h 2856"/>
              <a:gd name="T56" fmla="*/ 3349 w 7104"/>
              <a:gd name="T57" fmla="*/ 249 h 2856"/>
              <a:gd name="T58" fmla="*/ 3207 w 7104"/>
              <a:gd name="T59" fmla="*/ 246 h 2856"/>
              <a:gd name="T60" fmla="*/ 3066 w 7104"/>
              <a:gd name="T61" fmla="*/ 243 h 2856"/>
              <a:gd name="T62" fmla="*/ 2928 w 7104"/>
              <a:gd name="T63" fmla="*/ 240 h 2856"/>
              <a:gd name="T64" fmla="*/ 2791 w 7104"/>
              <a:gd name="T65" fmla="*/ 235 h 2856"/>
              <a:gd name="T66" fmla="*/ 2656 w 7104"/>
              <a:gd name="T67" fmla="*/ 230 h 2856"/>
              <a:gd name="T68" fmla="*/ 2524 w 7104"/>
              <a:gd name="T69" fmla="*/ 225 h 2856"/>
              <a:gd name="T70" fmla="*/ 2266 w 7104"/>
              <a:gd name="T71" fmla="*/ 212 h 2856"/>
              <a:gd name="T72" fmla="*/ 2019 w 7104"/>
              <a:gd name="T73" fmla="*/ 198 h 2856"/>
              <a:gd name="T74" fmla="*/ 1782 w 7104"/>
              <a:gd name="T75" fmla="*/ 183 h 2856"/>
              <a:gd name="T76" fmla="*/ 1557 w 7104"/>
              <a:gd name="T77" fmla="*/ 167 h 2856"/>
              <a:gd name="T78" fmla="*/ 1343 w 7104"/>
              <a:gd name="T79" fmla="*/ 150 h 2856"/>
              <a:gd name="T80" fmla="*/ 1144 w 7104"/>
              <a:gd name="T81" fmla="*/ 132 h 2856"/>
              <a:gd name="T82" fmla="*/ 957 w 7104"/>
              <a:gd name="T83" fmla="*/ 114 h 2856"/>
              <a:gd name="T84" fmla="*/ 785 w 7104"/>
              <a:gd name="T85" fmla="*/ 96 h 2856"/>
              <a:gd name="T86" fmla="*/ 627 w 7104"/>
              <a:gd name="T87" fmla="*/ 79 h 2856"/>
              <a:gd name="T88" fmla="*/ 487 w 7104"/>
              <a:gd name="T89" fmla="*/ 63 h 2856"/>
              <a:gd name="T90" fmla="*/ 361 w 7104"/>
              <a:gd name="T91" fmla="*/ 48 h 2856"/>
              <a:gd name="T92" fmla="*/ 254 w 7104"/>
              <a:gd name="T93" fmla="*/ 35 h 2856"/>
              <a:gd name="T94" fmla="*/ 165 w 7104"/>
              <a:gd name="T95" fmla="*/ 23 h 2856"/>
              <a:gd name="T96" fmla="*/ 42 w 7104"/>
              <a:gd name="T97" fmla="*/ 6 h 2856"/>
              <a:gd name="T98" fmla="*/ 0 w 7104"/>
              <a:gd name="T99" fmla="*/ 0 h 2856"/>
              <a:gd name="T100" fmla="*/ 0 w 7104"/>
              <a:gd name="T101" fmla="*/ 0 h 2856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508 w 10000"/>
              <a:gd name="connsiteY36" fmla="*/ 641 h 10000"/>
              <a:gd name="connsiteX37" fmla="*/ 2192 w 10000"/>
              <a:gd name="connsiteY37" fmla="*/ 585 h 10000"/>
              <a:gd name="connsiteX38" fmla="*/ 1890 w 10000"/>
              <a:gd name="connsiteY38" fmla="*/ 525 h 10000"/>
              <a:gd name="connsiteX39" fmla="*/ 1610 w 10000"/>
              <a:gd name="connsiteY39" fmla="*/ 462 h 10000"/>
              <a:gd name="connsiteX40" fmla="*/ 1347 w 10000"/>
              <a:gd name="connsiteY40" fmla="*/ 399 h 10000"/>
              <a:gd name="connsiteX41" fmla="*/ 1105 w 10000"/>
              <a:gd name="connsiteY41" fmla="*/ 336 h 10000"/>
              <a:gd name="connsiteX42" fmla="*/ 883 w 10000"/>
              <a:gd name="connsiteY42" fmla="*/ 277 h 10000"/>
              <a:gd name="connsiteX43" fmla="*/ 686 w 10000"/>
              <a:gd name="connsiteY43" fmla="*/ 221 h 10000"/>
              <a:gd name="connsiteX44" fmla="*/ 508 w 10000"/>
              <a:gd name="connsiteY44" fmla="*/ 168 h 10000"/>
              <a:gd name="connsiteX45" fmla="*/ 358 w 10000"/>
              <a:gd name="connsiteY45" fmla="*/ 123 h 10000"/>
              <a:gd name="connsiteX46" fmla="*/ 232 w 10000"/>
              <a:gd name="connsiteY46" fmla="*/ 81 h 10000"/>
              <a:gd name="connsiteX47" fmla="*/ 59 w 10000"/>
              <a:gd name="connsiteY47" fmla="*/ 21 h 10000"/>
              <a:gd name="connsiteX48" fmla="*/ 0 w 10000"/>
              <a:gd name="connsiteY48" fmla="*/ 0 h 10000"/>
              <a:gd name="connsiteX49" fmla="*/ 0 w 10000"/>
              <a:gd name="connsiteY49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192 w 10000"/>
              <a:gd name="connsiteY36" fmla="*/ 585 h 10000"/>
              <a:gd name="connsiteX37" fmla="*/ 1890 w 10000"/>
              <a:gd name="connsiteY37" fmla="*/ 525 h 10000"/>
              <a:gd name="connsiteX38" fmla="*/ 1610 w 10000"/>
              <a:gd name="connsiteY38" fmla="*/ 462 h 10000"/>
              <a:gd name="connsiteX39" fmla="*/ 1347 w 10000"/>
              <a:gd name="connsiteY39" fmla="*/ 399 h 10000"/>
              <a:gd name="connsiteX40" fmla="*/ 1105 w 10000"/>
              <a:gd name="connsiteY40" fmla="*/ 336 h 10000"/>
              <a:gd name="connsiteX41" fmla="*/ 883 w 10000"/>
              <a:gd name="connsiteY41" fmla="*/ 277 h 10000"/>
              <a:gd name="connsiteX42" fmla="*/ 686 w 10000"/>
              <a:gd name="connsiteY42" fmla="*/ 221 h 10000"/>
              <a:gd name="connsiteX43" fmla="*/ 508 w 10000"/>
              <a:gd name="connsiteY43" fmla="*/ 168 h 10000"/>
              <a:gd name="connsiteX44" fmla="*/ 358 w 10000"/>
              <a:gd name="connsiteY44" fmla="*/ 123 h 10000"/>
              <a:gd name="connsiteX45" fmla="*/ 232 w 10000"/>
              <a:gd name="connsiteY45" fmla="*/ 81 h 10000"/>
              <a:gd name="connsiteX46" fmla="*/ 59 w 10000"/>
              <a:gd name="connsiteY46" fmla="*/ 21 h 10000"/>
              <a:gd name="connsiteX47" fmla="*/ 0 w 10000"/>
              <a:gd name="connsiteY47" fmla="*/ 0 h 10000"/>
              <a:gd name="connsiteX48" fmla="*/ 0 w 10000"/>
              <a:gd name="connsiteY48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890 w 10000"/>
              <a:gd name="connsiteY36" fmla="*/ 525 h 10000"/>
              <a:gd name="connsiteX37" fmla="*/ 1610 w 10000"/>
              <a:gd name="connsiteY37" fmla="*/ 462 h 10000"/>
              <a:gd name="connsiteX38" fmla="*/ 1347 w 10000"/>
              <a:gd name="connsiteY38" fmla="*/ 399 h 10000"/>
              <a:gd name="connsiteX39" fmla="*/ 1105 w 10000"/>
              <a:gd name="connsiteY39" fmla="*/ 336 h 10000"/>
              <a:gd name="connsiteX40" fmla="*/ 883 w 10000"/>
              <a:gd name="connsiteY40" fmla="*/ 277 h 10000"/>
              <a:gd name="connsiteX41" fmla="*/ 686 w 10000"/>
              <a:gd name="connsiteY41" fmla="*/ 221 h 10000"/>
              <a:gd name="connsiteX42" fmla="*/ 508 w 10000"/>
              <a:gd name="connsiteY42" fmla="*/ 168 h 10000"/>
              <a:gd name="connsiteX43" fmla="*/ 358 w 10000"/>
              <a:gd name="connsiteY43" fmla="*/ 123 h 10000"/>
              <a:gd name="connsiteX44" fmla="*/ 232 w 10000"/>
              <a:gd name="connsiteY44" fmla="*/ 81 h 10000"/>
              <a:gd name="connsiteX45" fmla="*/ 59 w 10000"/>
              <a:gd name="connsiteY45" fmla="*/ 21 h 10000"/>
              <a:gd name="connsiteX46" fmla="*/ 0 w 10000"/>
              <a:gd name="connsiteY46" fmla="*/ 0 h 10000"/>
              <a:gd name="connsiteX47" fmla="*/ 0 w 10000"/>
              <a:gd name="connsiteY47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610 w 10000"/>
              <a:gd name="connsiteY36" fmla="*/ 462 h 10000"/>
              <a:gd name="connsiteX37" fmla="*/ 1347 w 10000"/>
              <a:gd name="connsiteY37" fmla="*/ 399 h 10000"/>
              <a:gd name="connsiteX38" fmla="*/ 1105 w 10000"/>
              <a:gd name="connsiteY38" fmla="*/ 336 h 10000"/>
              <a:gd name="connsiteX39" fmla="*/ 883 w 10000"/>
              <a:gd name="connsiteY39" fmla="*/ 277 h 10000"/>
              <a:gd name="connsiteX40" fmla="*/ 686 w 10000"/>
              <a:gd name="connsiteY40" fmla="*/ 221 h 10000"/>
              <a:gd name="connsiteX41" fmla="*/ 508 w 10000"/>
              <a:gd name="connsiteY41" fmla="*/ 168 h 10000"/>
              <a:gd name="connsiteX42" fmla="*/ 358 w 10000"/>
              <a:gd name="connsiteY42" fmla="*/ 123 h 10000"/>
              <a:gd name="connsiteX43" fmla="*/ 232 w 10000"/>
              <a:gd name="connsiteY43" fmla="*/ 81 h 10000"/>
              <a:gd name="connsiteX44" fmla="*/ 59 w 10000"/>
              <a:gd name="connsiteY44" fmla="*/ 21 h 10000"/>
              <a:gd name="connsiteX45" fmla="*/ 0 w 10000"/>
              <a:gd name="connsiteY45" fmla="*/ 0 h 10000"/>
              <a:gd name="connsiteX46" fmla="*/ 0 w 10000"/>
              <a:gd name="connsiteY46" fmla="*/ 0 h 10000"/>
              <a:gd name="connsiteX0" fmla="*/ 0 w 10000"/>
              <a:gd name="connsiteY0" fmla="*/ 0 h 10000"/>
              <a:gd name="connsiteX1" fmla="*/ 10000 w 10000"/>
              <a:gd name="connsiteY1" fmla="*/ 10000 h 10000"/>
              <a:gd name="connsiteX2" fmla="*/ 10000 w 10000"/>
              <a:gd name="connsiteY2" fmla="*/ 4 h 10000"/>
              <a:gd name="connsiteX3" fmla="*/ 10000 w 10000"/>
              <a:gd name="connsiteY3" fmla="*/ 4 h 10000"/>
              <a:gd name="connsiteX4" fmla="*/ 9773 w 10000"/>
              <a:gd name="connsiteY4" fmla="*/ 91 h 10000"/>
              <a:gd name="connsiteX5" fmla="*/ 9547 w 10000"/>
              <a:gd name="connsiteY5" fmla="*/ 175 h 10000"/>
              <a:gd name="connsiteX6" fmla="*/ 9320 w 10000"/>
              <a:gd name="connsiteY6" fmla="*/ 256 h 10000"/>
              <a:gd name="connsiteX7" fmla="*/ 9092 w 10000"/>
              <a:gd name="connsiteY7" fmla="*/ 326 h 10000"/>
              <a:gd name="connsiteX8" fmla="*/ 8865 w 10000"/>
              <a:gd name="connsiteY8" fmla="*/ 396 h 10000"/>
              <a:gd name="connsiteX9" fmla="*/ 8637 w 10000"/>
              <a:gd name="connsiteY9" fmla="*/ 462 h 10000"/>
              <a:gd name="connsiteX10" fmla="*/ 8412 w 10000"/>
              <a:gd name="connsiteY10" fmla="*/ 518 h 10000"/>
              <a:gd name="connsiteX11" fmla="*/ 8184 w 10000"/>
              <a:gd name="connsiteY11" fmla="*/ 571 h 10000"/>
              <a:gd name="connsiteX12" fmla="*/ 7957 w 10000"/>
              <a:gd name="connsiteY12" fmla="*/ 620 h 10000"/>
              <a:gd name="connsiteX13" fmla="*/ 7734 w 10000"/>
              <a:gd name="connsiteY13" fmla="*/ 662 h 10000"/>
              <a:gd name="connsiteX14" fmla="*/ 7508 w 10000"/>
              <a:gd name="connsiteY14" fmla="*/ 704 h 10000"/>
              <a:gd name="connsiteX15" fmla="*/ 7285 w 10000"/>
              <a:gd name="connsiteY15" fmla="*/ 739 h 10000"/>
              <a:gd name="connsiteX16" fmla="*/ 7062 w 10000"/>
              <a:gd name="connsiteY16" fmla="*/ 767 h 10000"/>
              <a:gd name="connsiteX17" fmla="*/ 6840 w 10000"/>
              <a:gd name="connsiteY17" fmla="*/ 795 h 10000"/>
              <a:gd name="connsiteX18" fmla="*/ 6620 w 10000"/>
              <a:gd name="connsiteY18" fmla="*/ 819 h 10000"/>
              <a:gd name="connsiteX19" fmla="*/ 6402 w 10000"/>
              <a:gd name="connsiteY19" fmla="*/ 837 h 10000"/>
              <a:gd name="connsiteX20" fmla="*/ 6184 w 10000"/>
              <a:gd name="connsiteY20" fmla="*/ 851 h 10000"/>
              <a:gd name="connsiteX21" fmla="*/ 5968 w 10000"/>
              <a:gd name="connsiteY21" fmla="*/ 865 h 10000"/>
              <a:gd name="connsiteX22" fmla="*/ 5755 w 10000"/>
              <a:gd name="connsiteY22" fmla="*/ 872 h 10000"/>
              <a:gd name="connsiteX23" fmla="*/ 5542 w 10000"/>
              <a:gd name="connsiteY23" fmla="*/ 879 h 10000"/>
              <a:gd name="connsiteX24" fmla="*/ 5332 w 10000"/>
              <a:gd name="connsiteY24" fmla="*/ 882 h 10000"/>
              <a:gd name="connsiteX25" fmla="*/ 5124 w 10000"/>
              <a:gd name="connsiteY25" fmla="*/ 879 h 10000"/>
              <a:gd name="connsiteX26" fmla="*/ 4918 w 10000"/>
              <a:gd name="connsiteY26" fmla="*/ 879 h 10000"/>
              <a:gd name="connsiteX27" fmla="*/ 4714 w 10000"/>
              <a:gd name="connsiteY27" fmla="*/ 872 h 10000"/>
              <a:gd name="connsiteX28" fmla="*/ 4514 w 10000"/>
              <a:gd name="connsiteY28" fmla="*/ 861 h 10000"/>
              <a:gd name="connsiteX29" fmla="*/ 4316 w 10000"/>
              <a:gd name="connsiteY29" fmla="*/ 851 h 10000"/>
              <a:gd name="connsiteX30" fmla="*/ 4122 w 10000"/>
              <a:gd name="connsiteY30" fmla="*/ 840 h 10000"/>
              <a:gd name="connsiteX31" fmla="*/ 3929 w 10000"/>
              <a:gd name="connsiteY31" fmla="*/ 823 h 10000"/>
              <a:gd name="connsiteX32" fmla="*/ 3739 w 10000"/>
              <a:gd name="connsiteY32" fmla="*/ 805 h 10000"/>
              <a:gd name="connsiteX33" fmla="*/ 3553 w 10000"/>
              <a:gd name="connsiteY33" fmla="*/ 788 h 10000"/>
              <a:gd name="connsiteX34" fmla="*/ 3190 w 10000"/>
              <a:gd name="connsiteY34" fmla="*/ 742 h 10000"/>
              <a:gd name="connsiteX35" fmla="*/ 1610 w 10000"/>
              <a:gd name="connsiteY35" fmla="*/ 462 h 10000"/>
              <a:gd name="connsiteX36" fmla="*/ 1347 w 10000"/>
              <a:gd name="connsiteY36" fmla="*/ 399 h 10000"/>
              <a:gd name="connsiteX37" fmla="*/ 1105 w 10000"/>
              <a:gd name="connsiteY37" fmla="*/ 336 h 10000"/>
              <a:gd name="connsiteX38" fmla="*/ 883 w 10000"/>
              <a:gd name="connsiteY38" fmla="*/ 277 h 10000"/>
              <a:gd name="connsiteX39" fmla="*/ 686 w 10000"/>
              <a:gd name="connsiteY39" fmla="*/ 221 h 10000"/>
              <a:gd name="connsiteX40" fmla="*/ 508 w 10000"/>
              <a:gd name="connsiteY40" fmla="*/ 168 h 10000"/>
              <a:gd name="connsiteX41" fmla="*/ 358 w 10000"/>
              <a:gd name="connsiteY41" fmla="*/ 123 h 10000"/>
              <a:gd name="connsiteX42" fmla="*/ 232 w 10000"/>
              <a:gd name="connsiteY42" fmla="*/ 81 h 10000"/>
              <a:gd name="connsiteX43" fmla="*/ 59 w 10000"/>
              <a:gd name="connsiteY43" fmla="*/ 21 h 10000"/>
              <a:gd name="connsiteX44" fmla="*/ 0 w 10000"/>
              <a:gd name="connsiteY44" fmla="*/ 0 h 10000"/>
              <a:gd name="connsiteX45" fmla="*/ 0 w 10000"/>
              <a:gd name="connsiteY45" fmla="*/ 0 h 10000"/>
              <a:gd name="connsiteX0" fmla="*/ 0 w 10000"/>
              <a:gd name="connsiteY0" fmla="*/ 0 h 4282"/>
              <a:gd name="connsiteX1" fmla="*/ 9937 w 10000"/>
              <a:gd name="connsiteY1" fmla="*/ 4282 h 4282"/>
              <a:gd name="connsiteX2" fmla="*/ 10000 w 10000"/>
              <a:gd name="connsiteY2" fmla="*/ 4 h 4282"/>
              <a:gd name="connsiteX3" fmla="*/ 10000 w 10000"/>
              <a:gd name="connsiteY3" fmla="*/ 4 h 4282"/>
              <a:gd name="connsiteX4" fmla="*/ 9773 w 10000"/>
              <a:gd name="connsiteY4" fmla="*/ 91 h 4282"/>
              <a:gd name="connsiteX5" fmla="*/ 9547 w 10000"/>
              <a:gd name="connsiteY5" fmla="*/ 175 h 4282"/>
              <a:gd name="connsiteX6" fmla="*/ 9320 w 10000"/>
              <a:gd name="connsiteY6" fmla="*/ 256 h 4282"/>
              <a:gd name="connsiteX7" fmla="*/ 9092 w 10000"/>
              <a:gd name="connsiteY7" fmla="*/ 326 h 4282"/>
              <a:gd name="connsiteX8" fmla="*/ 8865 w 10000"/>
              <a:gd name="connsiteY8" fmla="*/ 396 h 4282"/>
              <a:gd name="connsiteX9" fmla="*/ 8637 w 10000"/>
              <a:gd name="connsiteY9" fmla="*/ 462 h 4282"/>
              <a:gd name="connsiteX10" fmla="*/ 8412 w 10000"/>
              <a:gd name="connsiteY10" fmla="*/ 518 h 4282"/>
              <a:gd name="connsiteX11" fmla="*/ 8184 w 10000"/>
              <a:gd name="connsiteY11" fmla="*/ 571 h 4282"/>
              <a:gd name="connsiteX12" fmla="*/ 7957 w 10000"/>
              <a:gd name="connsiteY12" fmla="*/ 620 h 4282"/>
              <a:gd name="connsiteX13" fmla="*/ 7734 w 10000"/>
              <a:gd name="connsiteY13" fmla="*/ 662 h 4282"/>
              <a:gd name="connsiteX14" fmla="*/ 7508 w 10000"/>
              <a:gd name="connsiteY14" fmla="*/ 704 h 4282"/>
              <a:gd name="connsiteX15" fmla="*/ 7285 w 10000"/>
              <a:gd name="connsiteY15" fmla="*/ 739 h 4282"/>
              <a:gd name="connsiteX16" fmla="*/ 7062 w 10000"/>
              <a:gd name="connsiteY16" fmla="*/ 767 h 4282"/>
              <a:gd name="connsiteX17" fmla="*/ 6840 w 10000"/>
              <a:gd name="connsiteY17" fmla="*/ 795 h 4282"/>
              <a:gd name="connsiteX18" fmla="*/ 6620 w 10000"/>
              <a:gd name="connsiteY18" fmla="*/ 819 h 4282"/>
              <a:gd name="connsiteX19" fmla="*/ 6402 w 10000"/>
              <a:gd name="connsiteY19" fmla="*/ 837 h 4282"/>
              <a:gd name="connsiteX20" fmla="*/ 6184 w 10000"/>
              <a:gd name="connsiteY20" fmla="*/ 851 h 4282"/>
              <a:gd name="connsiteX21" fmla="*/ 5968 w 10000"/>
              <a:gd name="connsiteY21" fmla="*/ 865 h 4282"/>
              <a:gd name="connsiteX22" fmla="*/ 5755 w 10000"/>
              <a:gd name="connsiteY22" fmla="*/ 872 h 4282"/>
              <a:gd name="connsiteX23" fmla="*/ 5542 w 10000"/>
              <a:gd name="connsiteY23" fmla="*/ 879 h 4282"/>
              <a:gd name="connsiteX24" fmla="*/ 5332 w 10000"/>
              <a:gd name="connsiteY24" fmla="*/ 882 h 4282"/>
              <a:gd name="connsiteX25" fmla="*/ 5124 w 10000"/>
              <a:gd name="connsiteY25" fmla="*/ 879 h 4282"/>
              <a:gd name="connsiteX26" fmla="*/ 4918 w 10000"/>
              <a:gd name="connsiteY26" fmla="*/ 879 h 4282"/>
              <a:gd name="connsiteX27" fmla="*/ 4714 w 10000"/>
              <a:gd name="connsiteY27" fmla="*/ 872 h 4282"/>
              <a:gd name="connsiteX28" fmla="*/ 4514 w 10000"/>
              <a:gd name="connsiteY28" fmla="*/ 861 h 4282"/>
              <a:gd name="connsiteX29" fmla="*/ 4316 w 10000"/>
              <a:gd name="connsiteY29" fmla="*/ 851 h 4282"/>
              <a:gd name="connsiteX30" fmla="*/ 4122 w 10000"/>
              <a:gd name="connsiteY30" fmla="*/ 840 h 4282"/>
              <a:gd name="connsiteX31" fmla="*/ 3929 w 10000"/>
              <a:gd name="connsiteY31" fmla="*/ 823 h 4282"/>
              <a:gd name="connsiteX32" fmla="*/ 3739 w 10000"/>
              <a:gd name="connsiteY32" fmla="*/ 805 h 4282"/>
              <a:gd name="connsiteX33" fmla="*/ 3553 w 10000"/>
              <a:gd name="connsiteY33" fmla="*/ 788 h 4282"/>
              <a:gd name="connsiteX34" fmla="*/ 3190 w 10000"/>
              <a:gd name="connsiteY34" fmla="*/ 742 h 4282"/>
              <a:gd name="connsiteX35" fmla="*/ 1610 w 10000"/>
              <a:gd name="connsiteY35" fmla="*/ 462 h 4282"/>
              <a:gd name="connsiteX36" fmla="*/ 1347 w 10000"/>
              <a:gd name="connsiteY36" fmla="*/ 399 h 4282"/>
              <a:gd name="connsiteX37" fmla="*/ 1105 w 10000"/>
              <a:gd name="connsiteY37" fmla="*/ 336 h 4282"/>
              <a:gd name="connsiteX38" fmla="*/ 883 w 10000"/>
              <a:gd name="connsiteY38" fmla="*/ 277 h 4282"/>
              <a:gd name="connsiteX39" fmla="*/ 686 w 10000"/>
              <a:gd name="connsiteY39" fmla="*/ 221 h 4282"/>
              <a:gd name="connsiteX40" fmla="*/ 508 w 10000"/>
              <a:gd name="connsiteY40" fmla="*/ 168 h 4282"/>
              <a:gd name="connsiteX41" fmla="*/ 358 w 10000"/>
              <a:gd name="connsiteY41" fmla="*/ 123 h 4282"/>
              <a:gd name="connsiteX42" fmla="*/ 232 w 10000"/>
              <a:gd name="connsiteY42" fmla="*/ 81 h 4282"/>
              <a:gd name="connsiteX43" fmla="*/ 59 w 10000"/>
              <a:gd name="connsiteY43" fmla="*/ 21 h 4282"/>
              <a:gd name="connsiteX44" fmla="*/ 0 w 10000"/>
              <a:gd name="connsiteY44" fmla="*/ 0 h 4282"/>
              <a:gd name="connsiteX45" fmla="*/ 0 w 10000"/>
              <a:gd name="connsiteY45" fmla="*/ 0 h 4282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347 w 10000"/>
              <a:gd name="connsiteY35" fmla="*/ 932 h 10000"/>
              <a:gd name="connsiteX36" fmla="*/ 1105 w 10000"/>
              <a:gd name="connsiteY36" fmla="*/ 785 h 10000"/>
              <a:gd name="connsiteX37" fmla="*/ 883 w 10000"/>
              <a:gd name="connsiteY37" fmla="*/ 647 h 10000"/>
              <a:gd name="connsiteX38" fmla="*/ 686 w 10000"/>
              <a:gd name="connsiteY38" fmla="*/ 516 h 10000"/>
              <a:gd name="connsiteX39" fmla="*/ 508 w 10000"/>
              <a:gd name="connsiteY39" fmla="*/ 392 h 10000"/>
              <a:gd name="connsiteX40" fmla="*/ 358 w 10000"/>
              <a:gd name="connsiteY40" fmla="*/ 287 h 10000"/>
              <a:gd name="connsiteX41" fmla="*/ 232 w 10000"/>
              <a:gd name="connsiteY41" fmla="*/ 189 h 10000"/>
              <a:gd name="connsiteX42" fmla="*/ 59 w 10000"/>
              <a:gd name="connsiteY42" fmla="*/ 49 h 10000"/>
              <a:gd name="connsiteX43" fmla="*/ 0 w 10000"/>
              <a:gd name="connsiteY43" fmla="*/ 0 h 10000"/>
              <a:gd name="connsiteX44" fmla="*/ 0 w 10000"/>
              <a:gd name="connsiteY44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105 w 10000"/>
              <a:gd name="connsiteY35" fmla="*/ 785 h 10000"/>
              <a:gd name="connsiteX36" fmla="*/ 883 w 10000"/>
              <a:gd name="connsiteY36" fmla="*/ 647 h 10000"/>
              <a:gd name="connsiteX37" fmla="*/ 686 w 10000"/>
              <a:gd name="connsiteY37" fmla="*/ 516 h 10000"/>
              <a:gd name="connsiteX38" fmla="*/ 508 w 10000"/>
              <a:gd name="connsiteY38" fmla="*/ 392 h 10000"/>
              <a:gd name="connsiteX39" fmla="*/ 358 w 10000"/>
              <a:gd name="connsiteY39" fmla="*/ 287 h 10000"/>
              <a:gd name="connsiteX40" fmla="*/ 232 w 10000"/>
              <a:gd name="connsiteY40" fmla="*/ 189 h 10000"/>
              <a:gd name="connsiteX41" fmla="*/ 59 w 10000"/>
              <a:gd name="connsiteY41" fmla="*/ 49 h 10000"/>
              <a:gd name="connsiteX42" fmla="*/ 0 w 10000"/>
              <a:gd name="connsiteY42" fmla="*/ 0 h 10000"/>
              <a:gd name="connsiteX43" fmla="*/ 0 w 10000"/>
              <a:gd name="connsiteY43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883 w 10000"/>
              <a:gd name="connsiteY35" fmla="*/ 647 h 10000"/>
              <a:gd name="connsiteX36" fmla="*/ 686 w 10000"/>
              <a:gd name="connsiteY36" fmla="*/ 516 h 10000"/>
              <a:gd name="connsiteX37" fmla="*/ 508 w 10000"/>
              <a:gd name="connsiteY37" fmla="*/ 392 h 10000"/>
              <a:gd name="connsiteX38" fmla="*/ 358 w 10000"/>
              <a:gd name="connsiteY38" fmla="*/ 287 h 10000"/>
              <a:gd name="connsiteX39" fmla="*/ 232 w 10000"/>
              <a:gd name="connsiteY39" fmla="*/ 189 h 10000"/>
              <a:gd name="connsiteX40" fmla="*/ 59 w 10000"/>
              <a:gd name="connsiteY40" fmla="*/ 49 h 10000"/>
              <a:gd name="connsiteX41" fmla="*/ 0 w 10000"/>
              <a:gd name="connsiteY41" fmla="*/ 0 h 10000"/>
              <a:gd name="connsiteX42" fmla="*/ 0 w 10000"/>
              <a:gd name="connsiteY42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686 w 10000"/>
              <a:gd name="connsiteY35" fmla="*/ 516 h 10000"/>
              <a:gd name="connsiteX36" fmla="*/ 508 w 10000"/>
              <a:gd name="connsiteY36" fmla="*/ 392 h 10000"/>
              <a:gd name="connsiteX37" fmla="*/ 358 w 10000"/>
              <a:gd name="connsiteY37" fmla="*/ 287 h 10000"/>
              <a:gd name="connsiteX38" fmla="*/ 232 w 10000"/>
              <a:gd name="connsiteY38" fmla="*/ 189 h 10000"/>
              <a:gd name="connsiteX39" fmla="*/ 59 w 10000"/>
              <a:gd name="connsiteY39" fmla="*/ 49 h 10000"/>
              <a:gd name="connsiteX40" fmla="*/ 0 w 10000"/>
              <a:gd name="connsiteY40" fmla="*/ 0 h 10000"/>
              <a:gd name="connsiteX41" fmla="*/ 0 w 10000"/>
              <a:gd name="connsiteY41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08 w 10000"/>
              <a:gd name="connsiteY35" fmla="*/ 392 h 10000"/>
              <a:gd name="connsiteX36" fmla="*/ 358 w 10000"/>
              <a:gd name="connsiteY36" fmla="*/ 287 h 10000"/>
              <a:gd name="connsiteX37" fmla="*/ 232 w 10000"/>
              <a:gd name="connsiteY37" fmla="*/ 189 h 10000"/>
              <a:gd name="connsiteX38" fmla="*/ 59 w 10000"/>
              <a:gd name="connsiteY38" fmla="*/ 49 h 10000"/>
              <a:gd name="connsiteX39" fmla="*/ 0 w 10000"/>
              <a:gd name="connsiteY39" fmla="*/ 0 h 10000"/>
              <a:gd name="connsiteX40" fmla="*/ 0 w 10000"/>
              <a:gd name="connsiteY40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358 w 10000"/>
              <a:gd name="connsiteY35" fmla="*/ 287 h 10000"/>
              <a:gd name="connsiteX36" fmla="*/ 232 w 10000"/>
              <a:gd name="connsiteY36" fmla="*/ 189 h 10000"/>
              <a:gd name="connsiteX37" fmla="*/ 59 w 10000"/>
              <a:gd name="connsiteY37" fmla="*/ 49 h 10000"/>
              <a:gd name="connsiteX38" fmla="*/ 0 w 10000"/>
              <a:gd name="connsiteY38" fmla="*/ 0 h 10000"/>
              <a:gd name="connsiteX39" fmla="*/ 0 w 10000"/>
              <a:gd name="connsiteY39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232 w 10000"/>
              <a:gd name="connsiteY35" fmla="*/ 189 h 10000"/>
              <a:gd name="connsiteX36" fmla="*/ 59 w 10000"/>
              <a:gd name="connsiteY36" fmla="*/ 49 h 10000"/>
              <a:gd name="connsiteX37" fmla="*/ 0 w 10000"/>
              <a:gd name="connsiteY37" fmla="*/ 0 h 10000"/>
              <a:gd name="connsiteX38" fmla="*/ 0 w 10000"/>
              <a:gd name="connsiteY38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37" fmla="*/ 0 w 10000"/>
              <a:gd name="connsiteY37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0" fmla="*/ 0 w 9941"/>
              <a:gd name="connsiteY0" fmla="*/ 40 h 9991"/>
              <a:gd name="connsiteX1" fmla="*/ 9878 w 9941"/>
              <a:gd name="connsiteY1" fmla="*/ 9991 h 9991"/>
              <a:gd name="connsiteX2" fmla="*/ 9941 w 9941"/>
              <a:gd name="connsiteY2" fmla="*/ 0 h 9991"/>
              <a:gd name="connsiteX3" fmla="*/ 9941 w 9941"/>
              <a:gd name="connsiteY3" fmla="*/ 0 h 9991"/>
              <a:gd name="connsiteX4" fmla="*/ 9714 w 9941"/>
              <a:gd name="connsiteY4" fmla="*/ 204 h 9991"/>
              <a:gd name="connsiteX5" fmla="*/ 9488 w 9941"/>
              <a:gd name="connsiteY5" fmla="*/ 400 h 9991"/>
              <a:gd name="connsiteX6" fmla="*/ 9261 w 9941"/>
              <a:gd name="connsiteY6" fmla="*/ 589 h 9991"/>
              <a:gd name="connsiteX7" fmla="*/ 9033 w 9941"/>
              <a:gd name="connsiteY7" fmla="*/ 752 h 9991"/>
              <a:gd name="connsiteX8" fmla="*/ 8806 w 9941"/>
              <a:gd name="connsiteY8" fmla="*/ 916 h 9991"/>
              <a:gd name="connsiteX9" fmla="*/ 8578 w 9941"/>
              <a:gd name="connsiteY9" fmla="*/ 1070 h 9991"/>
              <a:gd name="connsiteX10" fmla="*/ 8353 w 9941"/>
              <a:gd name="connsiteY10" fmla="*/ 1201 h 9991"/>
              <a:gd name="connsiteX11" fmla="*/ 8125 w 9941"/>
              <a:gd name="connsiteY11" fmla="*/ 1324 h 9991"/>
              <a:gd name="connsiteX12" fmla="*/ 7898 w 9941"/>
              <a:gd name="connsiteY12" fmla="*/ 1439 h 9991"/>
              <a:gd name="connsiteX13" fmla="*/ 7675 w 9941"/>
              <a:gd name="connsiteY13" fmla="*/ 1537 h 9991"/>
              <a:gd name="connsiteX14" fmla="*/ 7449 w 9941"/>
              <a:gd name="connsiteY14" fmla="*/ 1635 h 9991"/>
              <a:gd name="connsiteX15" fmla="*/ 7226 w 9941"/>
              <a:gd name="connsiteY15" fmla="*/ 1717 h 9991"/>
              <a:gd name="connsiteX16" fmla="*/ 7003 w 9941"/>
              <a:gd name="connsiteY16" fmla="*/ 1782 h 9991"/>
              <a:gd name="connsiteX17" fmla="*/ 6781 w 9941"/>
              <a:gd name="connsiteY17" fmla="*/ 1848 h 9991"/>
              <a:gd name="connsiteX18" fmla="*/ 6561 w 9941"/>
              <a:gd name="connsiteY18" fmla="*/ 1904 h 9991"/>
              <a:gd name="connsiteX19" fmla="*/ 6343 w 9941"/>
              <a:gd name="connsiteY19" fmla="*/ 1946 h 9991"/>
              <a:gd name="connsiteX20" fmla="*/ 6125 w 9941"/>
              <a:gd name="connsiteY20" fmla="*/ 1978 h 9991"/>
              <a:gd name="connsiteX21" fmla="*/ 5909 w 9941"/>
              <a:gd name="connsiteY21" fmla="*/ 2011 h 9991"/>
              <a:gd name="connsiteX22" fmla="*/ 5696 w 9941"/>
              <a:gd name="connsiteY22" fmla="*/ 2027 h 9991"/>
              <a:gd name="connsiteX23" fmla="*/ 5483 w 9941"/>
              <a:gd name="connsiteY23" fmla="*/ 2044 h 9991"/>
              <a:gd name="connsiteX24" fmla="*/ 5273 w 9941"/>
              <a:gd name="connsiteY24" fmla="*/ 2051 h 9991"/>
              <a:gd name="connsiteX25" fmla="*/ 5065 w 9941"/>
              <a:gd name="connsiteY25" fmla="*/ 2044 h 9991"/>
              <a:gd name="connsiteX26" fmla="*/ 4859 w 9941"/>
              <a:gd name="connsiteY26" fmla="*/ 2044 h 9991"/>
              <a:gd name="connsiteX27" fmla="*/ 4655 w 9941"/>
              <a:gd name="connsiteY27" fmla="*/ 2027 h 9991"/>
              <a:gd name="connsiteX28" fmla="*/ 4455 w 9941"/>
              <a:gd name="connsiteY28" fmla="*/ 2002 h 9991"/>
              <a:gd name="connsiteX29" fmla="*/ 4257 w 9941"/>
              <a:gd name="connsiteY29" fmla="*/ 1978 h 9991"/>
              <a:gd name="connsiteX30" fmla="*/ 4063 w 9941"/>
              <a:gd name="connsiteY30" fmla="*/ 1953 h 9991"/>
              <a:gd name="connsiteX31" fmla="*/ 3870 w 9941"/>
              <a:gd name="connsiteY31" fmla="*/ 1913 h 9991"/>
              <a:gd name="connsiteX32" fmla="*/ 3680 w 9941"/>
              <a:gd name="connsiteY32" fmla="*/ 1871 h 9991"/>
              <a:gd name="connsiteX33" fmla="*/ 3494 w 9941"/>
              <a:gd name="connsiteY33" fmla="*/ 1831 h 9991"/>
              <a:gd name="connsiteX34" fmla="*/ 3131 w 9941"/>
              <a:gd name="connsiteY34" fmla="*/ 1724 h 9991"/>
              <a:gd name="connsiteX35" fmla="*/ 0 w 9941"/>
              <a:gd name="connsiteY35" fmla="*/ 40 h 9991"/>
              <a:gd name="connsiteX0" fmla="*/ 58 w 6850"/>
              <a:gd name="connsiteY0" fmla="*/ 2532 h 10000"/>
              <a:gd name="connsiteX1" fmla="*/ 6787 w 6850"/>
              <a:gd name="connsiteY1" fmla="*/ 10000 h 10000"/>
              <a:gd name="connsiteX2" fmla="*/ 6850 w 6850"/>
              <a:gd name="connsiteY2" fmla="*/ 0 h 10000"/>
              <a:gd name="connsiteX3" fmla="*/ 6850 w 6850"/>
              <a:gd name="connsiteY3" fmla="*/ 0 h 10000"/>
              <a:gd name="connsiteX4" fmla="*/ 6622 w 6850"/>
              <a:gd name="connsiteY4" fmla="*/ 204 h 10000"/>
              <a:gd name="connsiteX5" fmla="*/ 6394 w 6850"/>
              <a:gd name="connsiteY5" fmla="*/ 400 h 10000"/>
              <a:gd name="connsiteX6" fmla="*/ 6166 w 6850"/>
              <a:gd name="connsiteY6" fmla="*/ 590 h 10000"/>
              <a:gd name="connsiteX7" fmla="*/ 5937 w 6850"/>
              <a:gd name="connsiteY7" fmla="*/ 753 h 10000"/>
              <a:gd name="connsiteX8" fmla="*/ 5708 w 6850"/>
              <a:gd name="connsiteY8" fmla="*/ 917 h 10000"/>
              <a:gd name="connsiteX9" fmla="*/ 5479 w 6850"/>
              <a:gd name="connsiteY9" fmla="*/ 1071 h 10000"/>
              <a:gd name="connsiteX10" fmla="*/ 5253 w 6850"/>
              <a:gd name="connsiteY10" fmla="*/ 1202 h 10000"/>
              <a:gd name="connsiteX11" fmla="*/ 5023 w 6850"/>
              <a:gd name="connsiteY11" fmla="*/ 1325 h 10000"/>
              <a:gd name="connsiteX12" fmla="*/ 4795 w 6850"/>
              <a:gd name="connsiteY12" fmla="*/ 1440 h 10000"/>
              <a:gd name="connsiteX13" fmla="*/ 4571 w 6850"/>
              <a:gd name="connsiteY13" fmla="*/ 1538 h 10000"/>
              <a:gd name="connsiteX14" fmla="*/ 4343 w 6850"/>
              <a:gd name="connsiteY14" fmla="*/ 1636 h 10000"/>
              <a:gd name="connsiteX15" fmla="*/ 4119 w 6850"/>
              <a:gd name="connsiteY15" fmla="*/ 1719 h 10000"/>
              <a:gd name="connsiteX16" fmla="*/ 3895 w 6850"/>
              <a:gd name="connsiteY16" fmla="*/ 1784 h 10000"/>
              <a:gd name="connsiteX17" fmla="*/ 3671 w 6850"/>
              <a:gd name="connsiteY17" fmla="*/ 1850 h 10000"/>
              <a:gd name="connsiteX18" fmla="*/ 3450 w 6850"/>
              <a:gd name="connsiteY18" fmla="*/ 1906 h 10000"/>
              <a:gd name="connsiteX19" fmla="*/ 3231 w 6850"/>
              <a:gd name="connsiteY19" fmla="*/ 1948 h 10000"/>
              <a:gd name="connsiteX20" fmla="*/ 3011 w 6850"/>
              <a:gd name="connsiteY20" fmla="*/ 1980 h 10000"/>
              <a:gd name="connsiteX21" fmla="*/ 2794 w 6850"/>
              <a:gd name="connsiteY21" fmla="*/ 2013 h 10000"/>
              <a:gd name="connsiteX22" fmla="*/ 2580 w 6850"/>
              <a:gd name="connsiteY22" fmla="*/ 2029 h 10000"/>
              <a:gd name="connsiteX23" fmla="*/ 2366 w 6850"/>
              <a:gd name="connsiteY23" fmla="*/ 2046 h 10000"/>
              <a:gd name="connsiteX24" fmla="*/ 2154 w 6850"/>
              <a:gd name="connsiteY24" fmla="*/ 2053 h 10000"/>
              <a:gd name="connsiteX25" fmla="*/ 1945 w 6850"/>
              <a:gd name="connsiteY25" fmla="*/ 2046 h 10000"/>
              <a:gd name="connsiteX26" fmla="*/ 1738 w 6850"/>
              <a:gd name="connsiteY26" fmla="*/ 2046 h 10000"/>
              <a:gd name="connsiteX27" fmla="*/ 1533 w 6850"/>
              <a:gd name="connsiteY27" fmla="*/ 2029 h 10000"/>
              <a:gd name="connsiteX28" fmla="*/ 1331 w 6850"/>
              <a:gd name="connsiteY28" fmla="*/ 2004 h 10000"/>
              <a:gd name="connsiteX29" fmla="*/ 1132 w 6850"/>
              <a:gd name="connsiteY29" fmla="*/ 1980 h 10000"/>
              <a:gd name="connsiteX30" fmla="*/ 937 w 6850"/>
              <a:gd name="connsiteY30" fmla="*/ 1955 h 10000"/>
              <a:gd name="connsiteX31" fmla="*/ 743 w 6850"/>
              <a:gd name="connsiteY31" fmla="*/ 1915 h 10000"/>
              <a:gd name="connsiteX32" fmla="*/ 552 w 6850"/>
              <a:gd name="connsiteY32" fmla="*/ 1873 h 10000"/>
              <a:gd name="connsiteX33" fmla="*/ 365 w 6850"/>
              <a:gd name="connsiteY33" fmla="*/ 1833 h 10000"/>
              <a:gd name="connsiteX34" fmla="*/ 0 w 6850"/>
              <a:gd name="connsiteY34" fmla="*/ 1726 h 10000"/>
              <a:gd name="connsiteX35" fmla="*/ 58 w 6850"/>
              <a:gd name="connsiteY35" fmla="*/ 2532 h 10000"/>
              <a:gd name="connsiteX0" fmla="*/ 85 w 10000"/>
              <a:gd name="connsiteY0" fmla="*/ 2532 h 5291"/>
              <a:gd name="connsiteX1" fmla="*/ 9958 w 10000"/>
              <a:gd name="connsiteY1" fmla="*/ 5291 h 5291"/>
              <a:gd name="connsiteX2" fmla="*/ 10000 w 10000"/>
              <a:gd name="connsiteY2" fmla="*/ 0 h 5291"/>
              <a:gd name="connsiteX3" fmla="*/ 10000 w 10000"/>
              <a:gd name="connsiteY3" fmla="*/ 0 h 5291"/>
              <a:gd name="connsiteX4" fmla="*/ 9667 w 10000"/>
              <a:gd name="connsiteY4" fmla="*/ 204 h 5291"/>
              <a:gd name="connsiteX5" fmla="*/ 9334 w 10000"/>
              <a:gd name="connsiteY5" fmla="*/ 400 h 5291"/>
              <a:gd name="connsiteX6" fmla="*/ 9001 w 10000"/>
              <a:gd name="connsiteY6" fmla="*/ 590 h 5291"/>
              <a:gd name="connsiteX7" fmla="*/ 8667 w 10000"/>
              <a:gd name="connsiteY7" fmla="*/ 753 h 5291"/>
              <a:gd name="connsiteX8" fmla="*/ 8333 w 10000"/>
              <a:gd name="connsiteY8" fmla="*/ 917 h 5291"/>
              <a:gd name="connsiteX9" fmla="*/ 7999 w 10000"/>
              <a:gd name="connsiteY9" fmla="*/ 1071 h 5291"/>
              <a:gd name="connsiteX10" fmla="*/ 7669 w 10000"/>
              <a:gd name="connsiteY10" fmla="*/ 1202 h 5291"/>
              <a:gd name="connsiteX11" fmla="*/ 7333 w 10000"/>
              <a:gd name="connsiteY11" fmla="*/ 1325 h 5291"/>
              <a:gd name="connsiteX12" fmla="*/ 7000 w 10000"/>
              <a:gd name="connsiteY12" fmla="*/ 1440 h 5291"/>
              <a:gd name="connsiteX13" fmla="*/ 6673 w 10000"/>
              <a:gd name="connsiteY13" fmla="*/ 1538 h 5291"/>
              <a:gd name="connsiteX14" fmla="*/ 6340 w 10000"/>
              <a:gd name="connsiteY14" fmla="*/ 1636 h 5291"/>
              <a:gd name="connsiteX15" fmla="*/ 6013 w 10000"/>
              <a:gd name="connsiteY15" fmla="*/ 1719 h 5291"/>
              <a:gd name="connsiteX16" fmla="*/ 5686 w 10000"/>
              <a:gd name="connsiteY16" fmla="*/ 1784 h 5291"/>
              <a:gd name="connsiteX17" fmla="*/ 5359 w 10000"/>
              <a:gd name="connsiteY17" fmla="*/ 1850 h 5291"/>
              <a:gd name="connsiteX18" fmla="*/ 5036 w 10000"/>
              <a:gd name="connsiteY18" fmla="*/ 1906 h 5291"/>
              <a:gd name="connsiteX19" fmla="*/ 4717 w 10000"/>
              <a:gd name="connsiteY19" fmla="*/ 1948 h 5291"/>
              <a:gd name="connsiteX20" fmla="*/ 4396 w 10000"/>
              <a:gd name="connsiteY20" fmla="*/ 1980 h 5291"/>
              <a:gd name="connsiteX21" fmla="*/ 4079 w 10000"/>
              <a:gd name="connsiteY21" fmla="*/ 2013 h 5291"/>
              <a:gd name="connsiteX22" fmla="*/ 3766 w 10000"/>
              <a:gd name="connsiteY22" fmla="*/ 2029 h 5291"/>
              <a:gd name="connsiteX23" fmla="*/ 3454 w 10000"/>
              <a:gd name="connsiteY23" fmla="*/ 2046 h 5291"/>
              <a:gd name="connsiteX24" fmla="*/ 3145 w 10000"/>
              <a:gd name="connsiteY24" fmla="*/ 2053 h 5291"/>
              <a:gd name="connsiteX25" fmla="*/ 2839 w 10000"/>
              <a:gd name="connsiteY25" fmla="*/ 2046 h 5291"/>
              <a:gd name="connsiteX26" fmla="*/ 2537 w 10000"/>
              <a:gd name="connsiteY26" fmla="*/ 2046 h 5291"/>
              <a:gd name="connsiteX27" fmla="*/ 2238 w 10000"/>
              <a:gd name="connsiteY27" fmla="*/ 2029 h 5291"/>
              <a:gd name="connsiteX28" fmla="*/ 1943 w 10000"/>
              <a:gd name="connsiteY28" fmla="*/ 2004 h 5291"/>
              <a:gd name="connsiteX29" fmla="*/ 1653 w 10000"/>
              <a:gd name="connsiteY29" fmla="*/ 1980 h 5291"/>
              <a:gd name="connsiteX30" fmla="*/ 1368 w 10000"/>
              <a:gd name="connsiteY30" fmla="*/ 1955 h 5291"/>
              <a:gd name="connsiteX31" fmla="*/ 1085 w 10000"/>
              <a:gd name="connsiteY31" fmla="*/ 1915 h 5291"/>
              <a:gd name="connsiteX32" fmla="*/ 806 w 10000"/>
              <a:gd name="connsiteY32" fmla="*/ 1873 h 5291"/>
              <a:gd name="connsiteX33" fmla="*/ 533 w 10000"/>
              <a:gd name="connsiteY33" fmla="*/ 1833 h 5291"/>
              <a:gd name="connsiteX34" fmla="*/ 0 w 10000"/>
              <a:gd name="connsiteY34" fmla="*/ 1726 h 5291"/>
              <a:gd name="connsiteX35" fmla="*/ 85 w 10000"/>
              <a:gd name="connsiteY35" fmla="*/ 2532 h 5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174928" y="1447799"/>
            <a:ext cx="1113516" cy="4572001"/>
          </a:xfrm>
        </p:spPr>
        <p:txBody>
          <a:bodyPr vert="eaVert" anchor="ctr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3371761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Freeform 5"/>
          <p:cNvSpPr>
            <a:spLocks/>
          </p:cNvSpPr>
          <p:nvPr/>
        </p:nvSpPr>
        <p:spPr bwMode="auto">
          <a:xfrm rot="21010068">
            <a:off x="6359946" y="1790293"/>
            <a:ext cx="2377690" cy="317748"/>
          </a:xfrm>
          <a:custGeom>
            <a:avLst/>
            <a:gdLst>
              <a:gd name="T0" fmla="*/ 0 w 7104"/>
              <a:gd name="T1" fmla="*/ 0 h 2856"/>
              <a:gd name="T2" fmla="*/ 0 w 7104"/>
              <a:gd name="T3" fmla="*/ 2856 h 2856"/>
              <a:gd name="T4" fmla="*/ 7104 w 7104"/>
              <a:gd name="T5" fmla="*/ 2856 h 2856"/>
              <a:gd name="T6" fmla="*/ 7104 w 7104"/>
              <a:gd name="T7" fmla="*/ 1 h 2856"/>
              <a:gd name="T8" fmla="*/ 7104 w 7104"/>
              <a:gd name="T9" fmla="*/ 1 h 2856"/>
              <a:gd name="T10" fmla="*/ 6943 w 7104"/>
              <a:gd name="T11" fmla="*/ 26 h 2856"/>
              <a:gd name="T12" fmla="*/ 6782 w 7104"/>
              <a:gd name="T13" fmla="*/ 50 h 2856"/>
              <a:gd name="T14" fmla="*/ 6621 w 7104"/>
              <a:gd name="T15" fmla="*/ 73 h 2856"/>
              <a:gd name="T16" fmla="*/ 6459 w 7104"/>
              <a:gd name="T17" fmla="*/ 93 h 2856"/>
              <a:gd name="T18" fmla="*/ 6298 w 7104"/>
              <a:gd name="T19" fmla="*/ 113 h 2856"/>
              <a:gd name="T20" fmla="*/ 6136 w 7104"/>
              <a:gd name="T21" fmla="*/ 132 h 2856"/>
              <a:gd name="T22" fmla="*/ 5976 w 7104"/>
              <a:gd name="T23" fmla="*/ 148 h 2856"/>
              <a:gd name="T24" fmla="*/ 5814 w 7104"/>
              <a:gd name="T25" fmla="*/ 163 h 2856"/>
              <a:gd name="T26" fmla="*/ 5653 w 7104"/>
              <a:gd name="T27" fmla="*/ 177 h 2856"/>
              <a:gd name="T28" fmla="*/ 5494 w 7104"/>
              <a:gd name="T29" fmla="*/ 189 h 2856"/>
              <a:gd name="T30" fmla="*/ 5334 w 7104"/>
              <a:gd name="T31" fmla="*/ 201 h 2856"/>
              <a:gd name="T32" fmla="*/ 5175 w 7104"/>
              <a:gd name="T33" fmla="*/ 211 h 2856"/>
              <a:gd name="T34" fmla="*/ 5017 w 7104"/>
              <a:gd name="T35" fmla="*/ 219 h 2856"/>
              <a:gd name="T36" fmla="*/ 4859 w 7104"/>
              <a:gd name="T37" fmla="*/ 227 h 2856"/>
              <a:gd name="T38" fmla="*/ 4703 w 7104"/>
              <a:gd name="T39" fmla="*/ 234 h 2856"/>
              <a:gd name="T40" fmla="*/ 4548 w 7104"/>
              <a:gd name="T41" fmla="*/ 239 h 2856"/>
              <a:gd name="T42" fmla="*/ 4393 w 7104"/>
              <a:gd name="T43" fmla="*/ 243 h 2856"/>
              <a:gd name="T44" fmla="*/ 4240 w 7104"/>
              <a:gd name="T45" fmla="*/ 247 h 2856"/>
              <a:gd name="T46" fmla="*/ 4088 w 7104"/>
              <a:gd name="T47" fmla="*/ 249 h 2856"/>
              <a:gd name="T48" fmla="*/ 3937 w 7104"/>
              <a:gd name="T49" fmla="*/ 251 h 2856"/>
              <a:gd name="T50" fmla="*/ 3788 w 7104"/>
              <a:gd name="T51" fmla="*/ 252 h 2856"/>
              <a:gd name="T52" fmla="*/ 3640 w 7104"/>
              <a:gd name="T53" fmla="*/ 251 h 2856"/>
              <a:gd name="T54" fmla="*/ 3494 w 7104"/>
              <a:gd name="T55" fmla="*/ 251 h 2856"/>
              <a:gd name="T56" fmla="*/ 3349 w 7104"/>
              <a:gd name="T57" fmla="*/ 249 h 2856"/>
              <a:gd name="T58" fmla="*/ 3207 w 7104"/>
              <a:gd name="T59" fmla="*/ 246 h 2856"/>
              <a:gd name="T60" fmla="*/ 3066 w 7104"/>
              <a:gd name="T61" fmla="*/ 243 h 2856"/>
              <a:gd name="T62" fmla="*/ 2928 w 7104"/>
              <a:gd name="T63" fmla="*/ 240 h 2856"/>
              <a:gd name="T64" fmla="*/ 2791 w 7104"/>
              <a:gd name="T65" fmla="*/ 235 h 2856"/>
              <a:gd name="T66" fmla="*/ 2656 w 7104"/>
              <a:gd name="T67" fmla="*/ 230 h 2856"/>
              <a:gd name="T68" fmla="*/ 2524 w 7104"/>
              <a:gd name="T69" fmla="*/ 225 h 2856"/>
              <a:gd name="T70" fmla="*/ 2266 w 7104"/>
              <a:gd name="T71" fmla="*/ 212 h 2856"/>
              <a:gd name="T72" fmla="*/ 2019 w 7104"/>
              <a:gd name="T73" fmla="*/ 198 h 2856"/>
              <a:gd name="T74" fmla="*/ 1782 w 7104"/>
              <a:gd name="T75" fmla="*/ 183 h 2856"/>
              <a:gd name="T76" fmla="*/ 1557 w 7104"/>
              <a:gd name="T77" fmla="*/ 167 h 2856"/>
              <a:gd name="T78" fmla="*/ 1343 w 7104"/>
              <a:gd name="T79" fmla="*/ 150 h 2856"/>
              <a:gd name="T80" fmla="*/ 1144 w 7104"/>
              <a:gd name="T81" fmla="*/ 132 h 2856"/>
              <a:gd name="T82" fmla="*/ 957 w 7104"/>
              <a:gd name="T83" fmla="*/ 114 h 2856"/>
              <a:gd name="T84" fmla="*/ 785 w 7104"/>
              <a:gd name="T85" fmla="*/ 96 h 2856"/>
              <a:gd name="T86" fmla="*/ 627 w 7104"/>
              <a:gd name="T87" fmla="*/ 79 h 2856"/>
              <a:gd name="T88" fmla="*/ 487 w 7104"/>
              <a:gd name="T89" fmla="*/ 63 h 2856"/>
              <a:gd name="T90" fmla="*/ 361 w 7104"/>
              <a:gd name="T91" fmla="*/ 48 h 2856"/>
              <a:gd name="T92" fmla="*/ 254 w 7104"/>
              <a:gd name="T93" fmla="*/ 35 h 2856"/>
              <a:gd name="T94" fmla="*/ 165 w 7104"/>
              <a:gd name="T95" fmla="*/ 23 h 2856"/>
              <a:gd name="T96" fmla="*/ 42 w 7104"/>
              <a:gd name="T97" fmla="*/ 6 h 2856"/>
              <a:gd name="T98" fmla="*/ 0 w 7104"/>
              <a:gd name="T99" fmla="*/ 0 h 2856"/>
              <a:gd name="T100" fmla="*/ 0 w 7104"/>
              <a:gd name="T101" fmla="*/ 0 h 2856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508 w 10000"/>
              <a:gd name="connsiteY36" fmla="*/ 641 h 10000"/>
              <a:gd name="connsiteX37" fmla="*/ 2192 w 10000"/>
              <a:gd name="connsiteY37" fmla="*/ 585 h 10000"/>
              <a:gd name="connsiteX38" fmla="*/ 1890 w 10000"/>
              <a:gd name="connsiteY38" fmla="*/ 525 h 10000"/>
              <a:gd name="connsiteX39" fmla="*/ 1610 w 10000"/>
              <a:gd name="connsiteY39" fmla="*/ 462 h 10000"/>
              <a:gd name="connsiteX40" fmla="*/ 1347 w 10000"/>
              <a:gd name="connsiteY40" fmla="*/ 399 h 10000"/>
              <a:gd name="connsiteX41" fmla="*/ 1105 w 10000"/>
              <a:gd name="connsiteY41" fmla="*/ 336 h 10000"/>
              <a:gd name="connsiteX42" fmla="*/ 883 w 10000"/>
              <a:gd name="connsiteY42" fmla="*/ 277 h 10000"/>
              <a:gd name="connsiteX43" fmla="*/ 686 w 10000"/>
              <a:gd name="connsiteY43" fmla="*/ 221 h 10000"/>
              <a:gd name="connsiteX44" fmla="*/ 508 w 10000"/>
              <a:gd name="connsiteY44" fmla="*/ 168 h 10000"/>
              <a:gd name="connsiteX45" fmla="*/ 358 w 10000"/>
              <a:gd name="connsiteY45" fmla="*/ 123 h 10000"/>
              <a:gd name="connsiteX46" fmla="*/ 232 w 10000"/>
              <a:gd name="connsiteY46" fmla="*/ 81 h 10000"/>
              <a:gd name="connsiteX47" fmla="*/ 59 w 10000"/>
              <a:gd name="connsiteY47" fmla="*/ 21 h 10000"/>
              <a:gd name="connsiteX48" fmla="*/ 0 w 10000"/>
              <a:gd name="connsiteY48" fmla="*/ 0 h 10000"/>
              <a:gd name="connsiteX49" fmla="*/ 0 w 10000"/>
              <a:gd name="connsiteY49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192 w 10000"/>
              <a:gd name="connsiteY36" fmla="*/ 585 h 10000"/>
              <a:gd name="connsiteX37" fmla="*/ 1890 w 10000"/>
              <a:gd name="connsiteY37" fmla="*/ 525 h 10000"/>
              <a:gd name="connsiteX38" fmla="*/ 1610 w 10000"/>
              <a:gd name="connsiteY38" fmla="*/ 462 h 10000"/>
              <a:gd name="connsiteX39" fmla="*/ 1347 w 10000"/>
              <a:gd name="connsiteY39" fmla="*/ 399 h 10000"/>
              <a:gd name="connsiteX40" fmla="*/ 1105 w 10000"/>
              <a:gd name="connsiteY40" fmla="*/ 336 h 10000"/>
              <a:gd name="connsiteX41" fmla="*/ 883 w 10000"/>
              <a:gd name="connsiteY41" fmla="*/ 277 h 10000"/>
              <a:gd name="connsiteX42" fmla="*/ 686 w 10000"/>
              <a:gd name="connsiteY42" fmla="*/ 221 h 10000"/>
              <a:gd name="connsiteX43" fmla="*/ 508 w 10000"/>
              <a:gd name="connsiteY43" fmla="*/ 168 h 10000"/>
              <a:gd name="connsiteX44" fmla="*/ 358 w 10000"/>
              <a:gd name="connsiteY44" fmla="*/ 123 h 10000"/>
              <a:gd name="connsiteX45" fmla="*/ 232 w 10000"/>
              <a:gd name="connsiteY45" fmla="*/ 81 h 10000"/>
              <a:gd name="connsiteX46" fmla="*/ 59 w 10000"/>
              <a:gd name="connsiteY46" fmla="*/ 21 h 10000"/>
              <a:gd name="connsiteX47" fmla="*/ 0 w 10000"/>
              <a:gd name="connsiteY47" fmla="*/ 0 h 10000"/>
              <a:gd name="connsiteX48" fmla="*/ 0 w 10000"/>
              <a:gd name="connsiteY48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890 w 10000"/>
              <a:gd name="connsiteY36" fmla="*/ 525 h 10000"/>
              <a:gd name="connsiteX37" fmla="*/ 1610 w 10000"/>
              <a:gd name="connsiteY37" fmla="*/ 462 h 10000"/>
              <a:gd name="connsiteX38" fmla="*/ 1347 w 10000"/>
              <a:gd name="connsiteY38" fmla="*/ 399 h 10000"/>
              <a:gd name="connsiteX39" fmla="*/ 1105 w 10000"/>
              <a:gd name="connsiteY39" fmla="*/ 336 h 10000"/>
              <a:gd name="connsiteX40" fmla="*/ 883 w 10000"/>
              <a:gd name="connsiteY40" fmla="*/ 277 h 10000"/>
              <a:gd name="connsiteX41" fmla="*/ 686 w 10000"/>
              <a:gd name="connsiteY41" fmla="*/ 221 h 10000"/>
              <a:gd name="connsiteX42" fmla="*/ 508 w 10000"/>
              <a:gd name="connsiteY42" fmla="*/ 168 h 10000"/>
              <a:gd name="connsiteX43" fmla="*/ 358 w 10000"/>
              <a:gd name="connsiteY43" fmla="*/ 123 h 10000"/>
              <a:gd name="connsiteX44" fmla="*/ 232 w 10000"/>
              <a:gd name="connsiteY44" fmla="*/ 81 h 10000"/>
              <a:gd name="connsiteX45" fmla="*/ 59 w 10000"/>
              <a:gd name="connsiteY45" fmla="*/ 21 h 10000"/>
              <a:gd name="connsiteX46" fmla="*/ 0 w 10000"/>
              <a:gd name="connsiteY46" fmla="*/ 0 h 10000"/>
              <a:gd name="connsiteX47" fmla="*/ 0 w 10000"/>
              <a:gd name="connsiteY47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610 w 10000"/>
              <a:gd name="connsiteY36" fmla="*/ 462 h 10000"/>
              <a:gd name="connsiteX37" fmla="*/ 1347 w 10000"/>
              <a:gd name="connsiteY37" fmla="*/ 399 h 10000"/>
              <a:gd name="connsiteX38" fmla="*/ 1105 w 10000"/>
              <a:gd name="connsiteY38" fmla="*/ 336 h 10000"/>
              <a:gd name="connsiteX39" fmla="*/ 883 w 10000"/>
              <a:gd name="connsiteY39" fmla="*/ 277 h 10000"/>
              <a:gd name="connsiteX40" fmla="*/ 686 w 10000"/>
              <a:gd name="connsiteY40" fmla="*/ 221 h 10000"/>
              <a:gd name="connsiteX41" fmla="*/ 508 w 10000"/>
              <a:gd name="connsiteY41" fmla="*/ 168 h 10000"/>
              <a:gd name="connsiteX42" fmla="*/ 358 w 10000"/>
              <a:gd name="connsiteY42" fmla="*/ 123 h 10000"/>
              <a:gd name="connsiteX43" fmla="*/ 232 w 10000"/>
              <a:gd name="connsiteY43" fmla="*/ 81 h 10000"/>
              <a:gd name="connsiteX44" fmla="*/ 59 w 10000"/>
              <a:gd name="connsiteY44" fmla="*/ 21 h 10000"/>
              <a:gd name="connsiteX45" fmla="*/ 0 w 10000"/>
              <a:gd name="connsiteY45" fmla="*/ 0 h 10000"/>
              <a:gd name="connsiteX46" fmla="*/ 0 w 10000"/>
              <a:gd name="connsiteY46" fmla="*/ 0 h 10000"/>
              <a:gd name="connsiteX0" fmla="*/ 0 w 10000"/>
              <a:gd name="connsiteY0" fmla="*/ 0 h 10000"/>
              <a:gd name="connsiteX1" fmla="*/ 10000 w 10000"/>
              <a:gd name="connsiteY1" fmla="*/ 10000 h 10000"/>
              <a:gd name="connsiteX2" fmla="*/ 10000 w 10000"/>
              <a:gd name="connsiteY2" fmla="*/ 4 h 10000"/>
              <a:gd name="connsiteX3" fmla="*/ 10000 w 10000"/>
              <a:gd name="connsiteY3" fmla="*/ 4 h 10000"/>
              <a:gd name="connsiteX4" fmla="*/ 9773 w 10000"/>
              <a:gd name="connsiteY4" fmla="*/ 91 h 10000"/>
              <a:gd name="connsiteX5" fmla="*/ 9547 w 10000"/>
              <a:gd name="connsiteY5" fmla="*/ 175 h 10000"/>
              <a:gd name="connsiteX6" fmla="*/ 9320 w 10000"/>
              <a:gd name="connsiteY6" fmla="*/ 256 h 10000"/>
              <a:gd name="connsiteX7" fmla="*/ 9092 w 10000"/>
              <a:gd name="connsiteY7" fmla="*/ 326 h 10000"/>
              <a:gd name="connsiteX8" fmla="*/ 8865 w 10000"/>
              <a:gd name="connsiteY8" fmla="*/ 396 h 10000"/>
              <a:gd name="connsiteX9" fmla="*/ 8637 w 10000"/>
              <a:gd name="connsiteY9" fmla="*/ 462 h 10000"/>
              <a:gd name="connsiteX10" fmla="*/ 8412 w 10000"/>
              <a:gd name="connsiteY10" fmla="*/ 518 h 10000"/>
              <a:gd name="connsiteX11" fmla="*/ 8184 w 10000"/>
              <a:gd name="connsiteY11" fmla="*/ 571 h 10000"/>
              <a:gd name="connsiteX12" fmla="*/ 7957 w 10000"/>
              <a:gd name="connsiteY12" fmla="*/ 620 h 10000"/>
              <a:gd name="connsiteX13" fmla="*/ 7734 w 10000"/>
              <a:gd name="connsiteY13" fmla="*/ 662 h 10000"/>
              <a:gd name="connsiteX14" fmla="*/ 7508 w 10000"/>
              <a:gd name="connsiteY14" fmla="*/ 704 h 10000"/>
              <a:gd name="connsiteX15" fmla="*/ 7285 w 10000"/>
              <a:gd name="connsiteY15" fmla="*/ 739 h 10000"/>
              <a:gd name="connsiteX16" fmla="*/ 7062 w 10000"/>
              <a:gd name="connsiteY16" fmla="*/ 767 h 10000"/>
              <a:gd name="connsiteX17" fmla="*/ 6840 w 10000"/>
              <a:gd name="connsiteY17" fmla="*/ 795 h 10000"/>
              <a:gd name="connsiteX18" fmla="*/ 6620 w 10000"/>
              <a:gd name="connsiteY18" fmla="*/ 819 h 10000"/>
              <a:gd name="connsiteX19" fmla="*/ 6402 w 10000"/>
              <a:gd name="connsiteY19" fmla="*/ 837 h 10000"/>
              <a:gd name="connsiteX20" fmla="*/ 6184 w 10000"/>
              <a:gd name="connsiteY20" fmla="*/ 851 h 10000"/>
              <a:gd name="connsiteX21" fmla="*/ 5968 w 10000"/>
              <a:gd name="connsiteY21" fmla="*/ 865 h 10000"/>
              <a:gd name="connsiteX22" fmla="*/ 5755 w 10000"/>
              <a:gd name="connsiteY22" fmla="*/ 872 h 10000"/>
              <a:gd name="connsiteX23" fmla="*/ 5542 w 10000"/>
              <a:gd name="connsiteY23" fmla="*/ 879 h 10000"/>
              <a:gd name="connsiteX24" fmla="*/ 5332 w 10000"/>
              <a:gd name="connsiteY24" fmla="*/ 882 h 10000"/>
              <a:gd name="connsiteX25" fmla="*/ 5124 w 10000"/>
              <a:gd name="connsiteY25" fmla="*/ 879 h 10000"/>
              <a:gd name="connsiteX26" fmla="*/ 4918 w 10000"/>
              <a:gd name="connsiteY26" fmla="*/ 879 h 10000"/>
              <a:gd name="connsiteX27" fmla="*/ 4714 w 10000"/>
              <a:gd name="connsiteY27" fmla="*/ 872 h 10000"/>
              <a:gd name="connsiteX28" fmla="*/ 4514 w 10000"/>
              <a:gd name="connsiteY28" fmla="*/ 861 h 10000"/>
              <a:gd name="connsiteX29" fmla="*/ 4316 w 10000"/>
              <a:gd name="connsiteY29" fmla="*/ 851 h 10000"/>
              <a:gd name="connsiteX30" fmla="*/ 4122 w 10000"/>
              <a:gd name="connsiteY30" fmla="*/ 840 h 10000"/>
              <a:gd name="connsiteX31" fmla="*/ 3929 w 10000"/>
              <a:gd name="connsiteY31" fmla="*/ 823 h 10000"/>
              <a:gd name="connsiteX32" fmla="*/ 3739 w 10000"/>
              <a:gd name="connsiteY32" fmla="*/ 805 h 10000"/>
              <a:gd name="connsiteX33" fmla="*/ 3553 w 10000"/>
              <a:gd name="connsiteY33" fmla="*/ 788 h 10000"/>
              <a:gd name="connsiteX34" fmla="*/ 3190 w 10000"/>
              <a:gd name="connsiteY34" fmla="*/ 742 h 10000"/>
              <a:gd name="connsiteX35" fmla="*/ 1610 w 10000"/>
              <a:gd name="connsiteY35" fmla="*/ 462 h 10000"/>
              <a:gd name="connsiteX36" fmla="*/ 1347 w 10000"/>
              <a:gd name="connsiteY36" fmla="*/ 399 h 10000"/>
              <a:gd name="connsiteX37" fmla="*/ 1105 w 10000"/>
              <a:gd name="connsiteY37" fmla="*/ 336 h 10000"/>
              <a:gd name="connsiteX38" fmla="*/ 883 w 10000"/>
              <a:gd name="connsiteY38" fmla="*/ 277 h 10000"/>
              <a:gd name="connsiteX39" fmla="*/ 686 w 10000"/>
              <a:gd name="connsiteY39" fmla="*/ 221 h 10000"/>
              <a:gd name="connsiteX40" fmla="*/ 508 w 10000"/>
              <a:gd name="connsiteY40" fmla="*/ 168 h 10000"/>
              <a:gd name="connsiteX41" fmla="*/ 358 w 10000"/>
              <a:gd name="connsiteY41" fmla="*/ 123 h 10000"/>
              <a:gd name="connsiteX42" fmla="*/ 232 w 10000"/>
              <a:gd name="connsiteY42" fmla="*/ 81 h 10000"/>
              <a:gd name="connsiteX43" fmla="*/ 59 w 10000"/>
              <a:gd name="connsiteY43" fmla="*/ 21 h 10000"/>
              <a:gd name="connsiteX44" fmla="*/ 0 w 10000"/>
              <a:gd name="connsiteY44" fmla="*/ 0 h 10000"/>
              <a:gd name="connsiteX45" fmla="*/ 0 w 10000"/>
              <a:gd name="connsiteY45" fmla="*/ 0 h 10000"/>
              <a:gd name="connsiteX0" fmla="*/ 0 w 10000"/>
              <a:gd name="connsiteY0" fmla="*/ 0 h 4282"/>
              <a:gd name="connsiteX1" fmla="*/ 9937 w 10000"/>
              <a:gd name="connsiteY1" fmla="*/ 4282 h 4282"/>
              <a:gd name="connsiteX2" fmla="*/ 10000 w 10000"/>
              <a:gd name="connsiteY2" fmla="*/ 4 h 4282"/>
              <a:gd name="connsiteX3" fmla="*/ 10000 w 10000"/>
              <a:gd name="connsiteY3" fmla="*/ 4 h 4282"/>
              <a:gd name="connsiteX4" fmla="*/ 9773 w 10000"/>
              <a:gd name="connsiteY4" fmla="*/ 91 h 4282"/>
              <a:gd name="connsiteX5" fmla="*/ 9547 w 10000"/>
              <a:gd name="connsiteY5" fmla="*/ 175 h 4282"/>
              <a:gd name="connsiteX6" fmla="*/ 9320 w 10000"/>
              <a:gd name="connsiteY6" fmla="*/ 256 h 4282"/>
              <a:gd name="connsiteX7" fmla="*/ 9092 w 10000"/>
              <a:gd name="connsiteY7" fmla="*/ 326 h 4282"/>
              <a:gd name="connsiteX8" fmla="*/ 8865 w 10000"/>
              <a:gd name="connsiteY8" fmla="*/ 396 h 4282"/>
              <a:gd name="connsiteX9" fmla="*/ 8637 w 10000"/>
              <a:gd name="connsiteY9" fmla="*/ 462 h 4282"/>
              <a:gd name="connsiteX10" fmla="*/ 8412 w 10000"/>
              <a:gd name="connsiteY10" fmla="*/ 518 h 4282"/>
              <a:gd name="connsiteX11" fmla="*/ 8184 w 10000"/>
              <a:gd name="connsiteY11" fmla="*/ 571 h 4282"/>
              <a:gd name="connsiteX12" fmla="*/ 7957 w 10000"/>
              <a:gd name="connsiteY12" fmla="*/ 620 h 4282"/>
              <a:gd name="connsiteX13" fmla="*/ 7734 w 10000"/>
              <a:gd name="connsiteY13" fmla="*/ 662 h 4282"/>
              <a:gd name="connsiteX14" fmla="*/ 7508 w 10000"/>
              <a:gd name="connsiteY14" fmla="*/ 704 h 4282"/>
              <a:gd name="connsiteX15" fmla="*/ 7285 w 10000"/>
              <a:gd name="connsiteY15" fmla="*/ 739 h 4282"/>
              <a:gd name="connsiteX16" fmla="*/ 7062 w 10000"/>
              <a:gd name="connsiteY16" fmla="*/ 767 h 4282"/>
              <a:gd name="connsiteX17" fmla="*/ 6840 w 10000"/>
              <a:gd name="connsiteY17" fmla="*/ 795 h 4282"/>
              <a:gd name="connsiteX18" fmla="*/ 6620 w 10000"/>
              <a:gd name="connsiteY18" fmla="*/ 819 h 4282"/>
              <a:gd name="connsiteX19" fmla="*/ 6402 w 10000"/>
              <a:gd name="connsiteY19" fmla="*/ 837 h 4282"/>
              <a:gd name="connsiteX20" fmla="*/ 6184 w 10000"/>
              <a:gd name="connsiteY20" fmla="*/ 851 h 4282"/>
              <a:gd name="connsiteX21" fmla="*/ 5968 w 10000"/>
              <a:gd name="connsiteY21" fmla="*/ 865 h 4282"/>
              <a:gd name="connsiteX22" fmla="*/ 5755 w 10000"/>
              <a:gd name="connsiteY22" fmla="*/ 872 h 4282"/>
              <a:gd name="connsiteX23" fmla="*/ 5542 w 10000"/>
              <a:gd name="connsiteY23" fmla="*/ 879 h 4282"/>
              <a:gd name="connsiteX24" fmla="*/ 5332 w 10000"/>
              <a:gd name="connsiteY24" fmla="*/ 882 h 4282"/>
              <a:gd name="connsiteX25" fmla="*/ 5124 w 10000"/>
              <a:gd name="connsiteY25" fmla="*/ 879 h 4282"/>
              <a:gd name="connsiteX26" fmla="*/ 4918 w 10000"/>
              <a:gd name="connsiteY26" fmla="*/ 879 h 4282"/>
              <a:gd name="connsiteX27" fmla="*/ 4714 w 10000"/>
              <a:gd name="connsiteY27" fmla="*/ 872 h 4282"/>
              <a:gd name="connsiteX28" fmla="*/ 4514 w 10000"/>
              <a:gd name="connsiteY28" fmla="*/ 861 h 4282"/>
              <a:gd name="connsiteX29" fmla="*/ 4316 w 10000"/>
              <a:gd name="connsiteY29" fmla="*/ 851 h 4282"/>
              <a:gd name="connsiteX30" fmla="*/ 4122 w 10000"/>
              <a:gd name="connsiteY30" fmla="*/ 840 h 4282"/>
              <a:gd name="connsiteX31" fmla="*/ 3929 w 10000"/>
              <a:gd name="connsiteY31" fmla="*/ 823 h 4282"/>
              <a:gd name="connsiteX32" fmla="*/ 3739 w 10000"/>
              <a:gd name="connsiteY32" fmla="*/ 805 h 4282"/>
              <a:gd name="connsiteX33" fmla="*/ 3553 w 10000"/>
              <a:gd name="connsiteY33" fmla="*/ 788 h 4282"/>
              <a:gd name="connsiteX34" fmla="*/ 3190 w 10000"/>
              <a:gd name="connsiteY34" fmla="*/ 742 h 4282"/>
              <a:gd name="connsiteX35" fmla="*/ 1610 w 10000"/>
              <a:gd name="connsiteY35" fmla="*/ 462 h 4282"/>
              <a:gd name="connsiteX36" fmla="*/ 1347 w 10000"/>
              <a:gd name="connsiteY36" fmla="*/ 399 h 4282"/>
              <a:gd name="connsiteX37" fmla="*/ 1105 w 10000"/>
              <a:gd name="connsiteY37" fmla="*/ 336 h 4282"/>
              <a:gd name="connsiteX38" fmla="*/ 883 w 10000"/>
              <a:gd name="connsiteY38" fmla="*/ 277 h 4282"/>
              <a:gd name="connsiteX39" fmla="*/ 686 w 10000"/>
              <a:gd name="connsiteY39" fmla="*/ 221 h 4282"/>
              <a:gd name="connsiteX40" fmla="*/ 508 w 10000"/>
              <a:gd name="connsiteY40" fmla="*/ 168 h 4282"/>
              <a:gd name="connsiteX41" fmla="*/ 358 w 10000"/>
              <a:gd name="connsiteY41" fmla="*/ 123 h 4282"/>
              <a:gd name="connsiteX42" fmla="*/ 232 w 10000"/>
              <a:gd name="connsiteY42" fmla="*/ 81 h 4282"/>
              <a:gd name="connsiteX43" fmla="*/ 59 w 10000"/>
              <a:gd name="connsiteY43" fmla="*/ 21 h 4282"/>
              <a:gd name="connsiteX44" fmla="*/ 0 w 10000"/>
              <a:gd name="connsiteY44" fmla="*/ 0 h 4282"/>
              <a:gd name="connsiteX45" fmla="*/ 0 w 10000"/>
              <a:gd name="connsiteY45" fmla="*/ 0 h 4282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347 w 10000"/>
              <a:gd name="connsiteY35" fmla="*/ 932 h 10000"/>
              <a:gd name="connsiteX36" fmla="*/ 1105 w 10000"/>
              <a:gd name="connsiteY36" fmla="*/ 785 h 10000"/>
              <a:gd name="connsiteX37" fmla="*/ 883 w 10000"/>
              <a:gd name="connsiteY37" fmla="*/ 647 h 10000"/>
              <a:gd name="connsiteX38" fmla="*/ 686 w 10000"/>
              <a:gd name="connsiteY38" fmla="*/ 516 h 10000"/>
              <a:gd name="connsiteX39" fmla="*/ 508 w 10000"/>
              <a:gd name="connsiteY39" fmla="*/ 392 h 10000"/>
              <a:gd name="connsiteX40" fmla="*/ 358 w 10000"/>
              <a:gd name="connsiteY40" fmla="*/ 287 h 10000"/>
              <a:gd name="connsiteX41" fmla="*/ 232 w 10000"/>
              <a:gd name="connsiteY41" fmla="*/ 189 h 10000"/>
              <a:gd name="connsiteX42" fmla="*/ 59 w 10000"/>
              <a:gd name="connsiteY42" fmla="*/ 49 h 10000"/>
              <a:gd name="connsiteX43" fmla="*/ 0 w 10000"/>
              <a:gd name="connsiteY43" fmla="*/ 0 h 10000"/>
              <a:gd name="connsiteX44" fmla="*/ 0 w 10000"/>
              <a:gd name="connsiteY44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105 w 10000"/>
              <a:gd name="connsiteY35" fmla="*/ 785 h 10000"/>
              <a:gd name="connsiteX36" fmla="*/ 883 w 10000"/>
              <a:gd name="connsiteY36" fmla="*/ 647 h 10000"/>
              <a:gd name="connsiteX37" fmla="*/ 686 w 10000"/>
              <a:gd name="connsiteY37" fmla="*/ 516 h 10000"/>
              <a:gd name="connsiteX38" fmla="*/ 508 w 10000"/>
              <a:gd name="connsiteY38" fmla="*/ 392 h 10000"/>
              <a:gd name="connsiteX39" fmla="*/ 358 w 10000"/>
              <a:gd name="connsiteY39" fmla="*/ 287 h 10000"/>
              <a:gd name="connsiteX40" fmla="*/ 232 w 10000"/>
              <a:gd name="connsiteY40" fmla="*/ 189 h 10000"/>
              <a:gd name="connsiteX41" fmla="*/ 59 w 10000"/>
              <a:gd name="connsiteY41" fmla="*/ 49 h 10000"/>
              <a:gd name="connsiteX42" fmla="*/ 0 w 10000"/>
              <a:gd name="connsiteY42" fmla="*/ 0 h 10000"/>
              <a:gd name="connsiteX43" fmla="*/ 0 w 10000"/>
              <a:gd name="connsiteY43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883 w 10000"/>
              <a:gd name="connsiteY35" fmla="*/ 647 h 10000"/>
              <a:gd name="connsiteX36" fmla="*/ 686 w 10000"/>
              <a:gd name="connsiteY36" fmla="*/ 516 h 10000"/>
              <a:gd name="connsiteX37" fmla="*/ 508 w 10000"/>
              <a:gd name="connsiteY37" fmla="*/ 392 h 10000"/>
              <a:gd name="connsiteX38" fmla="*/ 358 w 10000"/>
              <a:gd name="connsiteY38" fmla="*/ 287 h 10000"/>
              <a:gd name="connsiteX39" fmla="*/ 232 w 10000"/>
              <a:gd name="connsiteY39" fmla="*/ 189 h 10000"/>
              <a:gd name="connsiteX40" fmla="*/ 59 w 10000"/>
              <a:gd name="connsiteY40" fmla="*/ 49 h 10000"/>
              <a:gd name="connsiteX41" fmla="*/ 0 w 10000"/>
              <a:gd name="connsiteY41" fmla="*/ 0 h 10000"/>
              <a:gd name="connsiteX42" fmla="*/ 0 w 10000"/>
              <a:gd name="connsiteY42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686 w 10000"/>
              <a:gd name="connsiteY35" fmla="*/ 516 h 10000"/>
              <a:gd name="connsiteX36" fmla="*/ 508 w 10000"/>
              <a:gd name="connsiteY36" fmla="*/ 392 h 10000"/>
              <a:gd name="connsiteX37" fmla="*/ 358 w 10000"/>
              <a:gd name="connsiteY37" fmla="*/ 287 h 10000"/>
              <a:gd name="connsiteX38" fmla="*/ 232 w 10000"/>
              <a:gd name="connsiteY38" fmla="*/ 189 h 10000"/>
              <a:gd name="connsiteX39" fmla="*/ 59 w 10000"/>
              <a:gd name="connsiteY39" fmla="*/ 49 h 10000"/>
              <a:gd name="connsiteX40" fmla="*/ 0 w 10000"/>
              <a:gd name="connsiteY40" fmla="*/ 0 h 10000"/>
              <a:gd name="connsiteX41" fmla="*/ 0 w 10000"/>
              <a:gd name="connsiteY41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08 w 10000"/>
              <a:gd name="connsiteY35" fmla="*/ 392 h 10000"/>
              <a:gd name="connsiteX36" fmla="*/ 358 w 10000"/>
              <a:gd name="connsiteY36" fmla="*/ 287 h 10000"/>
              <a:gd name="connsiteX37" fmla="*/ 232 w 10000"/>
              <a:gd name="connsiteY37" fmla="*/ 189 h 10000"/>
              <a:gd name="connsiteX38" fmla="*/ 59 w 10000"/>
              <a:gd name="connsiteY38" fmla="*/ 49 h 10000"/>
              <a:gd name="connsiteX39" fmla="*/ 0 w 10000"/>
              <a:gd name="connsiteY39" fmla="*/ 0 h 10000"/>
              <a:gd name="connsiteX40" fmla="*/ 0 w 10000"/>
              <a:gd name="connsiteY40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358 w 10000"/>
              <a:gd name="connsiteY35" fmla="*/ 287 h 10000"/>
              <a:gd name="connsiteX36" fmla="*/ 232 w 10000"/>
              <a:gd name="connsiteY36" fmla="*/ 189 h 10000"/>
              <a:gd name="connsiteX37" fmla="*/ 59 w 10000"/>
              <a:gd name="connsiteY37" fmla="*/ 49 h 10000"/>
              <a:gd name="connsiteX38" fmla="*/ 0 w 10000"/>
              <a:gd name="connsiteY38" fmla="*/ 0 h 10000"/>
              <a:gd name="connsiteX39" fmla="*/ 0 w 10000"/>
              <a:gd name="connsiteY39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232 w 10000"/>
              <a:gd name="connsiteY35" fmla="*/ 189 h 10000"/>
              <a:gd name="connsiteX36" fmla="*/ 59 w 10000"/>
              <a:gd name="connsiteY36" fmla="*/ 49 h 10000"/>
              <a:gd name="connsiteX37" fmla="*/ 0 w 10000"/>
              <a:gd name="connsiteY37" fmla="*/ 0 h 10000"/>
              <a:gd name="connsiteX38" fmla="*/ 0 w 10000"/>
              <a:gd name="connsiteY38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37" fmla="*/ 0 w 10000"/>
              <a:gd name="connsiteY37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0" fmla="*/ 0 w 9941"/>
              <a:gd name="connsiteY0" fmla="*/ 40 h 9991"/>
              <a:gd name="connsiteX1" fmla="*/ 9878 w 9941"/>
              <a:gd name="connsiteY1" fmla="*/ 9991 h 9991"/>
              <a:gd name="connsiteX2" fmla="*/ 9941 w 9941"/>
              <a:gd name="connsiteY2" fmla="*/ 0 h 9991"/>
              <a:gd name="connsiteX3" fmla="*/ 9941 w 9941"/>
              <a:gd name="connsiteY3" fmla="*/ 0 h 9991"/>
              <a:gd name="connsiteX4" fmla="*/ 9714 w 9941"/>
              <a:gd name="connsiteY4" fmla="*/ 204 h 9991"/>
              <a:gd name="connsiteX5" fmla="*/ 9488 w 9941"/>
              <a:gd name="connsiteY5" fmla="*/ 400 h 9991"/>
              <a:gd name="connsiteX6" fmla="*/ 9261 w 9941"/>
              <a:gd name="connsiteY6" fmla="*/ 589 h 9991"/>
              <a:gd name="connsiteX7" fmla="*/ 9033 w 9941"/>
              <a:gd name="connsiteY7" fmla="*/ 752 h 9991"/>
              <a:gd name="connsiteX8" fmla="*/ 8806 w 9941"/>
              <a:gd name="connsiteY8" fmla="*/ 916 h 9991"/>
              <a:gd name="connsiteX9" fmla="*/ 8578 w 9941"/>
              <a:gd name="connsiteY9" fmla="*/ 1070 h 9991"/>
              <a:gd name="connsiteX10" fmla="*/ 8353 w 9941"/>
              <a:gd name="connsiteY10" fmla="*/ 1201 h 9991"/>
              <a:gd name="connsiteX11" fmla="*/ 8125 w 9941"/>
              <a:gd name="connsiteY11" fmla="*/ 1324 h 9991"/>
              <a:gd name="connsiteX12" fmla="*/ 7898 w 9941"/>
              <a:gd name="connsiteY12" fmla="*/ 1439 h 9991"/>
              <a:gd name="connsiteX13" fmla="*/ 7675 w 9941"/>
              <a:gd name="connsiteY13" fmla="*/ 1537 h 9991"/>
              <a:gd name="connsiteX14" fmla="*/ 7449 w 9941"/>
              <a:gd name="connsiteY14" fmla="*/ 1635 h 9991"/>
              <a:gd name="connsiteX15" fmla="*/ 7226 w 9941"/>
              <a:gd name="connsiteY15" fmla="*/ 1717 h 9991"/>
              <a:gd name="connsiteX16" fmla="*/ 7003 w 9941"/>
              <a:gd name="connsiteY16" fmla="*/ 1782 h 9991"/>
              <a:gd name="connsiteX17" fmla="*/ 6781 w 9941"/>
              <a:gd name="connsiteY17" fmla="*/ 1848 h 9991"/>
              <a:gd name="connsiteX18" fmla="*/ 6561 w 9941"/>
              <a:gd name="connsiteY18" fmla="*/ 1904 h 9991"/>
              <a:gd name="connsiteX19" fmla="*/ 6343 w 9941"/>
              <a:gd name="connsiteY19" fmla="*/ 1946 h 9991"/>
              <a:gd name="connsiteX20" fmla="*/ 6125 w 9941"/>
              <a:gd name="connsiteY20" fmla="*/ 1978 h 9991"/>
              <a:gd name="connsiteX21" fmla="*/ 5909 w 9941"/>
              <a:gd name="connsiteY21" fmla="*/ 2011 h 9991"/>
              <a:gd name="connsiteX22" fmla="*/ 5696 w 9941"/>
              <a:gd name="connsiteY22" fmla="*/ 2027 h 9991"/>
              <a:gd name="connsiteX23" fmla="*/ 5483 w 9941"/>
              <a:gd name="connsiteY23" fmla="*/ 2044 h 9991"/>
              <a:gd name="connsiteX24" fmla="*/ 5273 w 9941"/>
              <a:gd name="connsiteY24" fmla="*/ 2051 h 9991"/>
              <a:gd name="connsiteX25" fmla="*/ 5065 w 9941"/>
              <a:gd name="connsiteY25" fmla="*/ 2044 h 9991"/>
              <a:gd name="connsiteX26" fmla="*/ 4859 w 9941"/>
              <a:gd name="connsiteY26" fmla="*/ 2044 h 9991"/>
              <a:gd name="connsiteX27" fmla="*/ 4655 w 9941"/>
              <a:gd name="connsiteY27" fmla="*/ 2027 h 9991"/>
              <a:gd name="connsiteX28" fmla="*/ 4455 w 9941"/>
              <a:gd name="connsiteY28" fmla="*/ 2002 h 9991"/>
              <a:gd name="connsiteX29" fmla="*/ 4257 w 9941"/>
              <a:gd name="connsiteY29" fmla="*/ 1978 h 9991"/>
              <a:gd name="connsiteX30" fmla="*/ 4063 w 9941"/>
              <a:gd name="connsiteY30" fmla="*/ 1953 h 9991"/>
              <a:gd name="connsiteX31" fmla="*/ 3870 w 9941"/>
              <a:gd name="connsiteY31" fmla="*/ 1913 h 9991"/>
              <a:gd name="connsiteX32" fmla="*/ 3680 w 9941"/>
              <a:gd name="connsiteY32" fmla="*/ 1871 h 9991"/>
              <a:gd name="connsiteX33" fmla="*/ 3494 w 9941"/>
              <a:gd name="connsiteY33" fmla="*/ 1831 h 9991"/>
              <a:gd name="connsiteX34" fmla="*/ 3131 w 9941"/>
              <a:gd name="connsiteY34" fmla="*/ 1724 h 9991"/>
              <a:gd name="connsiteX35" fmla="*/ 0 w 9941"/>
              <a:gd name="connsiteY35" fmla="*/ 40 h 9991"/>
              <a:gd name="connsiteX0" fmla="*/ 58 w 6850"/>
              <a:gd name="connsiteY0" fmla="*/ 2532 h 10000"/>
              <a:gd name="connsiteX1" fmla="*/ 6787 w 6850"/>
              <a:gd name="connsiteY1" fmla="*/ 10000 h 10000"/>
              <a:gd name="connsiteX2" fmla="*/ 6850 w 6850"/>
              <a:gd name="connsiteY2" fmla="*/ 0 h 10000"/>
              <a:gd name="connsiteX3" fmla="*/ 6850 w 6850"/>
              <a:gd name="connsiteY3" fmla="*/ 0 h 10000"/>
              <a:gd name="connsiteX4" fmla="*/ 6622 w 6850"/>
              <a:gd name="connsiteY4" fmla="*/ 204 h 10000"/>
              <a:gd name="connsiteX5" fmla="*/ 6394 w 6850"/>
              <a:gd name="connsiteY5" fmla="*/ 400 h 10000"/>
              <a:gd name="connsiteX6" fmla="*/ 6166 w 6850"/>
              <a:gd name="connsiteY6" fmla="*/ 590 h 10000"/>
              <a:gd name="connsiteX7" fmla="*/ 5937 w 6850"/>
              <a:gd name="connsiteY7" fmla="*/ 753 h 10000"/>
              <a:gd name="connsiteX8" fmla="*/ 5708 w 6850"/>
              <a:gd name="connsiteY8" fmla="*/ 917 h 10000"/>
              <a:gd name="connsiteX9" fmla="*/ 5479 w 6850"/>
              <a:gd name="connsiteY9" fmla="*/ 1071 h 10000"/>
              <a:gd name="connsiteX10" fmla="*/ 5253 w 6850"/>
              <a:gd name="connsiteY10" fmla="*/ 1202 h 10000"/>
              <a:gd name="connsiteX11" fmla="*/ 5023 w 6850"/>
              <a:gd name="connsiteY11" fmla="*/ 1325 h 10000"/>
              <a:gd name="connsiteX12" fmla="*/ 4795 w 6850"/>
              <a:gd name="connsiteY12" fmla="*/ 1440 h 10000"/>
              <a:gd name="connsiteX13" fmla="*/ 4571 w 6850"/>
              <a:gd name="connsiteY13" fmla="*/ 1538 h 10000"/>
              <a:gd name="connsiteX14" fmla="*/ 4343 w 6850"/>
              <a:gd name="connsiteY14" fmla="*/ 1636 h 10000"/>
              <a:gd name="connsiteX15" fmla="*/ 4119 w 6850"/>
              <a:gd name="connsiteY15" fmla="*/ 1719 h 10000"/>
              <a:gd name="connsiteX16" fmla="*/ 3895 w 6850"/>
              <a:gd name="connsiteY16" fmla="*/ 1784 h 10000"/>
              <a:gd name="connsiteX17" fmla="*/ 3671 w 6850"/>
              <a:gd name="connsiteY17" fmla="*/ 1850 h 10000"/>
              <a:gd name="connsiteX18" fmla="*/ 3450 w 6850"/>
              <a:gd name="connsiteY18" fmla="*/ 1906 h 10000"/>
              <a:gd name="connsiteX19" fmla="*/ 3231 w 6850"/>
              <a:gd name="connsiteY19" fmla="*/ 1948 h 10000"/>
              <a:gd name="connsiteX20" fmla="*/ 3011 w 6850"/>
              <a:gd name="connsiteY20" fmla="*/ 1980 h 10000"/>
              <a:gd name="connsiteX21" fmla="*/ 2794 w 6850"/>
              <a:gd name="connsiteY21" fmla="*/ 2013 h 10000"/>
              <a:gd name="connsiteX22" fmla="*/ 2580 w 6850"/>
              <a:gd name="connsiteY22" fmla="*/ 2029 h 10000"/>
              <a:gd name="connsiteX23" fmla="*/ 2366 w 6850"/>
              <a:gd name="connsiteY23" fmla="*/ 2046 h 10000"/>
              <a:gd name="connsiteX24" fmla="*/ 2154 w 6850"/>
              <a:gd name="connsiteY24" fmla="*/ 2053 h 10000"/>
              <a:gd name="connsiteX25" fmla="*/ 1945 w 6850"/>
              <a:gd name="connsiteY25" fmla="*/ 2046 h 10000"/>
              <a:gd name="connsiteX26" fmla="*/ 1738 w 6850"/>
              <a:gd name="connsiteY26" fmla="*/ 2046 h 10000"/>
              <a:gd name="connsiteX27" fmla="*/ 1533 w 6850"/>
              <a:gd name="connsiteY27" fmla="*/ 2029 h 10000"/>
              <a:gd name="connsiteX28" fmla="*/ 1331 w 6850"/>
              <a:gd name="connsiteY28" fmla="*/ 2004 h 10000"/>
              <a:gd name="connsiteX29" fmla="*/ 1132 w 6850"/>
              <a:gd name="connsiteY29" fmla="*/ 1980 h 10000"/>
              <a:gd name="connsiteX30" fmla="*/ 937 w 6850"/>
              <a:gd name="connsiteY30" fmla="*/ 1955 h 10000"/>
              <a:gd name="connsiteX31" fmla="*/ 743 w 6850"/>
              <a:gd name="connsiteY31" fmla="*/ 1915 h 10000"/>
              <a:gd name="connsiteX32" fmla="*/ 552 w 6850"/>
              <a:gd name="connsiteY32" fmla="*/ 1873 h 10000"/>
              <a:gd name="connsiteX33" fmla="*/ 365 w 6850"/>
              <a:gd name="connsiteY33" fmla="*/ 1833 h 10000"/>
              <a:gd name="connsiteX34" fmla="*/ 0 w 6850"/>
              <a:gd name="connsiteY34" fmla="*/ 1726 h 10000"/>
              <a:gd name="connsiteX35" fmla="*/ 58 w 6850"/>
              <a:gd name="connsiteY35" fmla="*/ 2532 h 10000"/>
              <a:gd name="connsiteX0" fmla="*/ 85 w 10000"/>
              <a:gd name="connsiteY0" fmla="*/ 2532 h 5291"/>
              <a:gd name="connsiteX1" fmla="*/ 9958 w 10000"/>
              <a:gd name="connsiteY1" fmla="*/ 5291 h 5291"/>
              <a:gd name="connsiteX2" fmla="*/ 10000 w 10000"/>
              <a:gd name="connsiteY2" fmla="*/ 0 h 5291"/>
              <a:gd name="connsiteX3" fmla="*/ 10000 w 10000"/>
              <a:gd name="connsiteY3" fmla="*/ 0 h 5291"/>
              <a:gd name="connsiteX4" fmla="*/ 9667 w 10000"/>
              <a:gd name="connsiteY4" fmla="*/ 204 h 5291"/>
              <a:gd name="connsiteX5" fmla="*/ 9334 w 10000"/>
              <a:gd name="connsiteY5" fmla="*/ 400 h 5291"/>
              <a:gd name="connsiteX6" fmla="*/ 9001 w 10000"/>
              <a:gd name="connsiteY6" fmla="*/ 590 h 5291"/>
              <a:gd name="connsiteX7" fmla="*/ 8667 w 10000"/>
              <a:gd name="connsiteY7" fmla="*/ 753 h 5291"/>
              <a:gd name="connsiteX8" fmla="*/ 8333 w 10000"/>
              <a:gd name="connsiteY8" fmla="*/ 917 h 5291"/>
              <a:gd name="connsiteX9" fmla="*/ 7999 w 10000"/>
              <a:gd name="connsiteY9" fmla="*/ 1071 h 5291"/>
              <a:gd name="connsiteX10" fmla="*/ 7669 w 10000"/>
              <a:gd name="connsiteY10" fmla="*/ 1202 h 5291"/>
              <a:gd name="connsiteX11" fmla="*/ 7333 w 10000"/>
              <a:gd name="connsiteY11" fmla="*/ 1325 h 5291"/>
              <a:gd name="connsiteX12" fmla="*/ 7000 w 10000"/>
              <a:gd name="connsiteY12" fmla="*/ 1440 h 5291"/>
              <a:gd name="connsiteX13" fmla="*/ 6673 w 10000"/>
              <a:gd name="connsiteY13" fmla="*/ 1538 h 5291"/>
              <a:gd name="connsiteX14" fmla="*/ 6340 w 10000"/>
              <a:gd name="connsiteY14" fmla="*/ 1636 h 5291"/>
              <a:gd name="connsiteX15" fmla="*/ 6013 w 10000"/>
              <a:gd name="connsiteY15" fmla="*/ 1719 h 5291"/>
              <a:gd name="connsiteX16" fmla="*/ 5686 w 10000"/>
              <a:gd name="connsiteY16" fmla="*/ 1784 h 5291"/>
              <a:gd name="connsiteX17" fmla="*/ 5359 w 10000"/>
              <a:gd name="connsiteY17" fmla="*/ 1850 h 5291"/>
              <a:gd name="connsiteX18" fmla="*/ 5036 w 10000"/>
              <a:gd name="connsiteY18" fmla="*/ 1906 h 5291"/>
              <a:gd name="connsiteX19" fmla="*/ 4717 w 10000"/>
              <a:gd name="connsiteY19" fmla="*/ 1948 h 5291"/>
              <a:gd name="connsiteX20" fmla="*/ 4396 w 10000"/>
              <a:gd name="connsiteY20" fmla="*/ 1980 h 5291"/>
              <a:gd name="connsiteX21" fmla="*/ 4079 w 10000"/>
              <a:gd name="connsiteY21" fmla="*/ 2013 h 5291"/>
              <a:gd name="connsiteX22" fmla="*/ 3766 w 10000"/>
              <a:gd name="connsiteY22" fmla="*/ 2029 h 5291"/>
              <a:gd name="connsiteX23" fmla="*/ 3454 w 10000"/>
              <a:gd name="connsiteY23" fmla="*/ 2046 h 5291"/>
              <a:gd name="connsiteX24" fmla="*/ 3145 w 10000"/>
              <a:gd name="connsiteY24" fmla="*/ 2053 h 5291"/>
              <a:gd name="connsiteX25" fmla="*/ 2839 w 10000"/>
              <a:gd name="connsiteY25" fmla="*/ 2046 h 5291"/>
              <a:gd name="connsiteX26" fmla="*/ 2537 w 10000"/>
              <a:gd name="connsiteY26" fmla="*/ 2046 h 5291"/>
              <a:gd name="connsiteX27" fmla="*/ 2238 w 10000"/>
              <a:gd name="connsiteY27" fmla="*/ 2029 h 5291"/>
              <a:gd name="connsiteX28" fmla="*/ 1943 w 10000"/>
              <a:gd name="connsiteY28" fmla="*/ 2004 h 5291"/>
              <a:gd name="connsiteX29" fmla="*/ 1653 w 10000"/>
              <a:gd name="connsiteY29" fmla="*/ 1980 h 5291"/>
              <a:gd name="connsiteX30" fmla="*/ 1368 w 10000"/>
              <a:gd name="connsiteY30" fmla="*/ 1955 h 5291"/>
              <a:gd name="connsiteX31" fmla="*/ 1085 w 10000"/>
              <a:gd name="connsiteY31" fmla="*/ 1915 h 5291"/>
              <a:gd name="connsiteX32" fmla="*/ 806 w 10000"/>
              <a:gd name="connsiteY32" fmla="*/ 1873 h 5291"/>
              <a:gd name="connsiteX33" fmla="*/ 533 w 10000"/>
              <a:gd name="connsiteY33" fmla="*/ 1833 h 5291"/>
              <a:gd name="connsiteX34" fmla="*/ 0 w 10000"/>
              <a:gd name="connsiteY34" fmla="*/ 1726 h 5291"/>
              <a:gd name="connsiteX35" fmla="*/ 85 w 10000"/>
              <a:gd name="connsiteY35" fmla="*/ 2532 h 5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485023" y="1856450"/>
            <a:ext cx="8173954" cy="4535226"/>
          </a:xfrm>
          <a:custGeom>
            <a:avLst/>
            <a:gdLst>
              <a:gd name="T0" fmla="*/ 0 w 4960"/>
              <a:gd name="T1" fmla="*/ 0 h 2752"/>
              <a:gd name="T2" fmla="*/ 0 w 4960"/>
              <a:gd name="T3" fmla="*/ 324 h 2752"/>
              <a:gd name="T4" fmla="*/ 0 w 4960"/>
              <a:gd name="T5" fmla="*/ 1992 h 2752"/>
              <a:gd name="T6" fmla="*/ 0 w 4960"/>
              <a:gd name="T7" fmla="*/ 2752 h 2752"/>
              <a:gd name="T8" fmla="*/ 4960 w 4960"/>
              <a:gd name="T9" fmla="*/ 2752 h 2752"/>
              <a:gd name="T10" fmla="*/ 4960 w 4960"/>
              <a:gd name="T11" fmla="*/ 1992 h 2752"/>
              <a:gd name="T12" fmla="*/ 4960 w 4960"/>
              <a:gd name="T13" fmla="*/ 324 h 2752"/>
              <a:gd name="T14" fmla="*/ 4960 w 4960"/>
              <a:gd name="T15" fmla="*/ 0 h 2752"/>
              <a:gd name="T16" fmla="*/ 4960 w 4960"/>
              <a:gd name="T17" fmla="*/ 0 h 2752"/>
              <a:gd name="T18" fmla="*/ 4734 w 4960"/>
              <a:gd name="T19" fmla="*/ 34 h 2752"/>
              <a:gd name="T20" fmla="*/ 4510 w 4960"/>
              <a:gd name="T21" fmla="*/ 64 h 2752"/>
              <a:gd name="T22" fmla="*/ 4284 w 4960"/>
              <a:gd name="T23" fmla="*/ 90 h 2752"/>
              <a:gd name="T24" fmla="*/ 4060 w 4960"/>
              <a:gd name="T25" fmla="*/ 114 h 2752"/>
              <a:gd name="T26" fmla="*/ 3836 w 4960"/>
              <a:gd name="T27" fmla="*/ 132 h 2752"/>
              <a:gd name="T28" fmla="*/ 3614 w 4960"/>
              <a:gd name="T29" fmla="*/ 146 h 2752"/>
              <a:gd name="T30" fmla="*/ 3392 w 4960"/>
              <a:gd name="T31" fmla="*/ 158 h 2752"/>
              <a:gd name="T32" fmla="*/ 3174 w 4960"/>
              <a:gd name="T33" fmla="*/ 166 h 2752"/>
              <a:gd name="T34" fmla="*/ 2960 w 4960"/>
              <a:gd name="T35" fmla="*/ 172 h 2752"/>
              <a:gd name="T36" fmla="*/ 2748 w 4960"/>
              <a:gd name="T37" fmla="*/ 174 h 2752"/>
              <a:gd name="T38" fmla="*/ 2542 w 4960"/>
              <a:gd name="T39" fmla="*/ 174 h 2752"/>
              <a:gd name="T40" fmla="*/ 2338 w 4960"/>
              <a:gd name="T41" fmla="*/ 174 h 2752"/>
              <a:gd name="T42" fmla="*/ 2140 w 4960"/>
              <a:gd name="T43" fmla="*/ 170 h 2752"/>
              <a:gd name="T44" fmla="*/ 1948 w 4960"/>
              <a:gd name="T45" fmla="*/ 164 h 2752"/>
              <a:gd name="T46" fmla="*/ 1762 w 4960"/>
              <a:gd name="T47" fmla="*/ 156 h 2752"/>
              <a:gd name="T48" fmla="*/ 1582 w 4960"/>
              <a:gd name="T49" fmla="*/ 148 h 2752"/>
              <a:gd name="T50" fmla="*/ 1410 w 4960"/>
              <a:gd name="T51" fmla="*/ 138 h 2752"/>
              <a:gd name="T52" fmla="*/ 1244 w 4960"/>
              <a:gd name="T53" fmla="*/ 128 h 2752"/>
              <a:gd name="T54" fmla="*/ 1088 w 4960"/>
              <a:gd name="T55" fmla="*/ 116 h 2752"/>
              <a:gd name="T56" fmla="*/ 938 w 4960"/>
              <a:gd name="T57" fmla="*/ 104 h 2752"/>
              <a:gd name="T58" fmla="*/ 668 w 4960"/>
              <a:gd name="T59" fmla="*/ 78 h 2752"/>
              <a:gd name="T60" fmla="*/ 438 w 4960"/>
              <a:gd name="T61" fmla="*/ 54 h 2752"/>
              <a:gd name="T62" fmla="*/ 254 w 4960"/>
              <a:gd name="T63" fmla="*/ 34 h 2752"/>
              <a:gd name="T64" fmla="*/ 116 w 4960"/>
              <a:gd name="T65" fmla="*/ 16 h 2752"/>
              <a:gd name="T66" fmla="*/ 0 w 4960"/>
              <a:gd name="T67" fmla="*/ 0 h 2752"/>
              <a:gd name="T68" fmla="*/ 0 w 4960"/>
              <a:gd name="T69" fmla="*/ 0 h 27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960" h="2752">
                <a:moveTo>
                  <a:pt x="0" y="0"/>
                </a:moveTo>
                <a:lnTo>
                  <a:pt x="0" y="324"/>
                </a:lnTo>
                <a:lnTo>
                  <a:pt x="0" y="1992"/>
                </a:lnTo>
                <a:lnTo>
                  <a:pt x="0" y="2752"/>
                </a:lnTo>
                <a:lnTo>
                  <a:pt x="4960" y="2752"/>
                </a:lnTo>
                <a:lnTo>
                  <a:pt x="4960" y="1992"/>
                </a:lnTo>
                <a:lnTo>
                  <a:pt x="4960" y="324"/>
                </a:lnTo>
                <a:lnTo>
                  <a:pt x="4960" y="0"/>
                </a:lnTo>
                <a:lnTo>
                  <a:pt x="4960" y="0"/>
                </a:lnTo>
                <a:lnTo>
                  <a:pt x="4734" y="34"/>
                </a:lnTo>
                <a:lnTo>
                  <a:pt x="4510" y="64"/>
                </a:lnTo>
                <a:lnTo>
                  <a:pt x="4284" y="90"/>
                </a:lnTo>
                <a:lnTo>
                  <a:pt x="4060" y="114"/>
                </a:lnTo>
                <a:lnTo>
                  <a:pt x="3836" y="132"/>
                </a:lnTo>
                <a:lnTo>
                  <a:pt x="3614" y="146"/>
                </a:lnTo>
                <a:lnTo>
                  <a:pt x="3392" y="158"/>
                </a:lnTo>
                <a:lnTo>
                  <a:pt x="3174" y="166"/>
                </a:lnTo>
                <a:lnTo>
                  <a:pt x="2960" y="172"/>
                </a:lnTo>
                <a:lnTo>
                  <a:pt x="2748" y="174"/>
                </a:lnTo>
                <a:lnTo>
                  <a:pt x="2542" y="174"/>
                </a:lnTo>
                <a:lnTo>
                  <a:pt x="2338" y="174"/>
                </a:lnTo>
                <a:lnTo>
                  <a:pt x="2140" y="170"/>
                </a:lnTo>
                <a:lnTo>
                  <a:pt x="1948" y="164"/>
                </a:lnTo>
                <a:lnTo>
                  <a:pt x="1762" y="156"/>
                </a:lnTo>
                <a:lnTo>
                  <a:pt x="1582" y="148"/>
                </a:lnTo>
                <a:lnTo>
                  <a:pt x="1410" y="138"/>
                </a:lnTo>
                <a:lnTo>
                  <a:pt x="1244" y="128"/>
                </a:lnTo>
                <a:lnTo>
                  <a:pt x="1088" y="116"/>
                </a:lnTo>
                <a:lnTo>
                  <a:pt x="938" y="104"/>
                </a:lnTo>
                <a:lnTo>
                  <a:pt x="668" y="78"/>
                </a:lnTo>
                <a:lnTo>
                  <a:pt x="438" y="54"/>
                </a:lnTo>
                <a:lnTo>
                  <a:pt x="254" y="34"/>
                </a:lnTo>
                <a:lnTo>
                  <a:pt x="116" y="16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5970" y="927098"/>
            <a:ext cx="6343672" cy="709865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03/12/1434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="" xmlns:p14="http://schemas.microsoft.com/office/powerpoint/2010/main" val="7888198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5283673" y="402165"/>
            <a:ext cx="3465769" cy="605367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rot="16200000">
            <a:off x="3105027" y="1765596"/>
            <a:ext cx="5995993" cy="3326809"/>
          </a:xfrm>
          <a:custGeom>
            <a:avLst/>
            <a:gdLst>
              <a:gd name="T0" fmla="*/ 0 w 4960"/>
              <a:gd name="T1" fmla="*/ 0 h 2752"/>
              <a:gd name="T2" fmla="*/ 0 w 4960"/>
              <a:gd name="T3" fmla="*/ 324 h 2752"/>
              <a:gd name="T4" fmla="*/ 0 w 4960"/>
              <a:gd name="T5" fmla="*/ 1992 h 2752"/>
              <a:gd name="T6" fmla="*/ 0 w 4960"/>
              <a:gd name="T7" fmla="*/ 2752 h 2752"/>
              <a:gd name="T8" fmla="*/ 4960 w 4960"/>
              <a:gd name="T9" fmla="*/ 2752 h 2752"/>
              <a:gd name="T10" fmla="*/ 4960 w 4960"/>
              <a:gd name="T11" fmla="*/ 1992 h 2752"/>
              <a:gd name="T12" fmla="*/ 4960 w 4960"/>
              <a:gd name="T13" fmla="*/ 324 h 2752"/>
              <a:gd name="T14" fmla="*/ 4960 w 4960"/>
              <a:gd name="T15" fmla="*/ 0 h 2752"/>
              <a:gd name="T16" fmla="*/ 4960 w 4960"/>
              <a:gd name="T17" fmla="*/ 0 h 2752"/>
              <a:gd name="T18" fmla="*/ 4734 w 4960"/>
              <a:gd name="T19" fmla="*/ 34 h 2752"/>
              <a:gd name="T20" fmla="*/ 4510 w 4960"/>
              <a:gd name="T21" fmla="*/ 64 h 2752"/>
              <a:gd name="T22" fmla="*/ 4284 w 4960"/>
              <a:gd name="T23" fmla="*/ 90 h 2752"/>
              <a:gd name="T24" fmla="*/ 4060 w 4960"/>
              <a:gd name="T25" fmla="*/ 114 h 2752"/>
              <a:gd name="T26" fmla="*/ 3836 w 4960"/>
              <a:gd name="T27" fmla="*/ 132 h 2752"/>
              <a:gd name="T28" fmla="*/ 3614 w 4960"/>
              <a:gd name="T29" fmla="*/ 146 h 2752"/>
              <a:gd name="T30" fmla="*/ 3392 w 4960"/>
              <a:gd name="T31" fmla="*/ 158 h 2752"/>
              <a:gd name="T32" fmla="*/ 3174 w 4960"/>
              <a:gd name="T33" fmla="*/ 166 h 2752"/>
              <a:gd name="T34" fmla="*/ 2960 w 4960"/>
              <a:gd name="T35" fmla="*/ 172 h 2752"/>
              <a:gd name="T36" fmla="*/ 2748 w 4960"/>
              <a:gd name="T37" fmla="*/ 174 h 2752"/>
              <a:gd name="T38" fmla="*/ 2542 w 4960"/>
              <a:gd name="T39" fmla="*/ 174 h 2752"/>
              <a:gd name="T40" fmla="*/ 2338 w 4960"/>
              <a:gd name="T41" fmla="*/ 174 h 2752"/>
              <a:gd name="T42" fmla="*/ 2140 w 4960"/>
              <a:gd name="T43" fmla="*/ 170 h 2752"/>
              <a:gd name="T44" fmla="*/ 1948 w 4960"/>
              <a:gd name="T45" fmla="*/ 164 h 2752"/>
              <a:gd name="T46" fmla="*/ 1762 w 4960"/>
              <a:gd name="T47" fmla="*/ 156 h 2752"/>
              <a:gd name="T48" fmla="*/ 1582 w 4960"/>
              <a:gd name="T49" fmla="*/ 148 h 2752"/>
              <a:gd name="T50" fmla="*/ 1410 w 4960"/>
              <a:gd name="T51" fmla="*/ 138 h 2752"/>
              <a:gd name="T52" fmla="*/ 1244 w 4960"/>
              <a:gd name="T53" fmla="*/ 128 h 2752"/>
              <a:gd name="T54" fmla="*/ 1088 w 4960"/>
              <a:gd name="T55" fmla="*/ 116 h 2752"/>
              <a:gd name="T56" fmla="*/ 938 w 4960"/>
              <a:gd name="T57" fmla="*/ 104 h 2752"/>
              <a:gd name="T58" fmla="*/ 668 w 4960"/>
              <a:gd name="T59" fmla="*/ 78 h 2752"/>
              <a:gd name="T60" fmla="*/ 438 w 4960"/>
              <a:gd name="T61" fmla="*/ 54 h 2752"/>
              <a:gd name="T62" fmla="*/ 254 w 4960"/>
              <a:gd name="T63" fmla="*/ 34 h 2752"/>
              <a:gd name="T64" fmla="*/ 116 w 4960"/>
              <a:gd name="T65" fmla="*/ 16 h 2752"/>
              <a:gd name="T66" fmla="*/ 0 w 4960"/>
              <a:gd name="T67" fmla="*/ 0 h 2752"/>
              <a:gd name="T68" fmla="*/ 0 w 4960"/>
              <a:gd name="T69" fmla="*/ 0 h 27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960" h="2752">
                <a:moveTo>
                  <a:pt x="0" y="0"/>
                </a:moveTo>
                <a:lnTo>
                  <a:pt x="0" y="324"/>
                </a:lnTo>
                <a:lnTo>
                  <a:pt x="0" y="1992"/>
                </a:lnTo>
                <a:lnTo>
                  <a:pt x="0" y="2752"/>
                </a:lnTo>
                <a:lnTo>
                  <a:pt x="4960" y="2752"/>
                </a:lnTo>
                <a:lnTo>
                  <a:pt x="4960" y="1992"/>
                </a:lnTo>
                <a:lnTo>
                  <a:pt x="4960" y="324"/>
                </a:lnTo>
                <a:lnTo>
                  <a:pt x="4960" y="0"/>
                </a:lnTo>
                <a:lnTo>
                  <a:pt x="4960" y="0"/>
                </a:lnTo>
                <a:lnTo>
                  <a:pt x="4734" y="34"/>
                </a:lnTo>
                <a:lnTo>
                  <a:pt x="4510" y="64"/>
                </a:lnTo>
                <a:lnTo>
                  <a:pt x="4284" y="90"/>
                </a:lnTo>
                <a:lnTo>
                  <a:pt x="4060" y="114"/>
                </a:lnTo>
                <a:lnTo>
                  <a:pt x="3836" y="132"/>
                </a:lnTo>
                <a:lnTo>
                  <a:pt x="3614" y="146"/>
                </a:lnTo>
                <a:lnTo>
                  <a:pt x="3392" y="158"/>
                </a:lnTo>
                <a:lnTo>
                  <a:pt x="3174" y="166"/>
                </a:lnTo>
                <a:lnTo>
                  <a:pt x="2960" y="172"/>
                </a:lnTo>
                <a:lnTo>
                  <a:pt x="2748" y="174"/>
                </a:lnTo>
                <a:lnTo>
                  <a:pt x="2542" y="174"/>
                </a:lnTo>
                <a:lnTo>
                  <a:pt x="2338" y="174"/>
                </a:lnTo>
                <a:lnTo>
                  <a:pt x="2140" y="170"/>
                </a:lnTo>
                <a:lnTo>
                  <a:pt x="1948" y="164"/>
                </a:lnTo>
                <a:lnTo>
                  <a:pt x="1762" y="156"/>
                </a:lnTo>
                <a:lnTo>
                  <a:pt x="1582" y="148"/>
                </a:lnTo>
                <a:lnTo>
                  <a:pt x="1410" y="138"/>
                </a:lnTo>
                <a:lnTo>
                  <a:pt x="1244" y="128"/>
                </a:lnTo>
                <a:lnTo>
                  <a:pt x="1088" y="116"/>
                </a:lnTo>
                <a:lnTo>
                  <a:pt x="938" y="104"/>
                </a:lnTo>
                <a:lnTo>
                  <a:pt x="668" y="78"/>
                </a:lnTo>
                <a:lnTo>
                  <a:pt x="438" y="54"/>
                </a:lnTo>
                <a:lnTo>
                  <a:pt x="254" y="34"/>
                </a:lnTo>
                <a:lnTo>
                  <a:pt x="116" y="16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7534" y="2257588"/>
            <a:ext cx="3090672" cy="3020344"/>
          </a:xfrm>
        </p:spPr>
        <p:txBody>
          <a:bodyPr anchor="ctr"/>
          <a:lstStyle>
            <a:lvl1pPr algn="l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19261" y="2257588"/>
            <a:ext cx="3082516" cy="3020344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03/12/1434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8" name="Freeform 5"/>
          <p:cNvSpPr>
            <a:spLocks/>
          </p:cNvSpPr>
          <p:nvPr/>
        </p:nvSpPr>
        <p:spPr bwMode="auto">
          <a:xfrm rot="15687606">
            <a:off x="3320102" y="1458373"/>
            <a:ext cx="2377690" cy="317748"/>
          </a:xfrm>
          <a:custGeom>
            <a:avLst/>
            <a:gdLst>
              <a:gd name="T0" fmla="*/ 0 w 7104"/>
              <a:gd name="T1" fmla="*/ 0 h 2856"/>
              <a:gd name="T2" fmla="*/ 0 w 7104"/>
              <a:gd name="T3" fmla="*/ 2856 h 2856"/>
              <a:gd name="T4" fmla="*/ 7104 w 7104"/>
              <a:gd name="T5" fmla="*/ 2856 h 2856"/>
              <a:gd name="T6" fmla="*/ 7104 w 7104"/>
              <a:gd name="T7" fmla="*/ 1 h 2856"/>
              <a:gd name="T8" fmla="*/ 7104 w 7104"/>
              <a:gd name="T9" fmla="*/ 1 h 2856"/>
              <a:gd name="T10" fmla="*/ 6943 w 7104"/>
              <a:gd name="T11" fmla="*/ 26 h 2856"/>
              <a:gd name="T12" fmla="*/ 6782 w 7104"/>
              <a:gd name="T13" fmla="*/ 50 h 2856"/>
              <a:gd name="T14" fmla="*/ 6621 w 7104"/>
              <a:gd name="T15" fmla="*/ 73 h 2856"/>
              <a:gd name="T16" fmla="*/ 6459 w 7104"/>
              <a:gd name="T17" fmla="*/ 93 h 2856"/>
              <a:gd name="T18" fmla="*/ 6298 w 7104"/>
              <a:gd name="T19" fmla="*/ 113 h 2856"/>
              <a:gd name="T20" fmla="*/ 6136 w 7104"/>
              <a:gd name="T21" fmla="*/ 132 h 2856"/>
              <a:gd name="T22" fmla="*/ 5976 w 7104"/>
              <a:gd name="T23" fmla="*/ 148 h 2856"/>
              <a:gd name="T24" fmla="*/ 5814 w 7104"/>
              <a:gd name="T25" fmla="*/ 163 h 2856"/>
              <a:gd name="T26" fmla="*/ 5653 w 7104"/>
              <a:gd name="T27" fmla="*/ 177 h 2856"/>
              <a:gd name="T28" fmla="*/ 5494 w 7104"/>
              <a:gd name="T29" fmla="*/ 189 h 2856"/>
              <a:gd name="T30" fmla="*/ 5334 w 7104"/>
              <a:gd name="T31" fmla="*/ 201 h 2856"/>
              <a:gd name="T32" fmla="*/ 5175 w 7104"/>
              <a:gd name="T33" fmla="*/ 211 h 2856"/>
              <a:gd name="T34" fmla="*/ 5017 w 7104"/>
              <a:gd name="T35" fmla="*/ 219 h 2856"/>
              <a:gd name="T36" fmla="*/ 4859 w 7104"/>
              <a:gd name="T37" fmla="*/ 227 h 2856"/>
              <a:gd name="T38" fmla="*/ 4703 w 7104"/>
              <a:gd name="T39" fmla="*/ 234 h 2856"/>
              <a:gd name="T40" fmla="*/ 4548 w 7104"/>
              <a:gd name="T41" fmla="*/ 239 h 2856"/>
              <a:gd name="T42" fmla="*/ 4393 w 7104"/>
              <a:gd name="T43" fmla="*/ 243 h 2856"/>
              <a:gd name="T44" fmla="*/ 4240 w 7104"/>
              <a:gd name="T45" fmla="*/ 247 h 2856"/>
              <a:gd name="T46" fmla="*/ 4088 w 7104"/>
              <a:gd name="T47" fmla="*/ 249 h 2856"/>
              <a:gd name="T48" fmla="*/ 3937 w 7104"/>
              <a:gd name="T49" fmla="*/ 251 h 2856"/>
              <a:gd name="T50" fmla="*/ 3788 w 7104"/>
              <a:gd name="T51" fmla="*/ 252 h 2856"/>
              <a:gd name="T52" fmla="*/ 3640 w 7104"/>
              <a:gd name="T53" fmla="*/ 251 h 2856"/>
              <a:gd name="T54" fmla="*/ 3494 w 7104"/>
              <a:gd name="T55" fmla="*/ 251 h 2856"/>
              <a:gd name="T56" fmla="*/ 3349 w 7104"/>
              <a:gd name="T57" fmla="*/ 249 h 2856"/>
              <a:gd name="T58" fmla="*/ 3207 w 7104"/>
              <a:gd name="T59" fmla="*/ 246 h 2856"/>
              <a:gd name="T60" fmla="*/ 3066 w 7104"/>
              <a:gd name="T61" fmla="*/ 243 h 2856"/>
              <a:gd name="T62" fmla="*/ 2928 w 7104"/>
              <a:gd name="T63" fmla="*/ 240 h 2856"/>
              <a:gd name="T64" fmla="*/ 2791 w 7104"/>
              <a:gd name="T65" fmla="*/ 235 h 2856"/>
              <a:gd name="T66" fmla="*/ 2656 w 7104"/>
              <a:gd name="T67" fmla="*/ 230 h 2856"/>
              <a:gd name="T68" fmla="*/ 2524 w 7104"/>
              <a:gd name="T69" fmla="*/ 225 h 2856"/>
              <a:gd name="T70" fmla="*/ 2266 w 7104"/>
              <a:gd name="T71" fmla="*/ 212 h 2856"/>
              <a:gd name="T72" fmla="*/ 2019 w 7104"/>
              <a:gd name="T73" fmla="*/ 198 h 2856"/>
              <a:gd name="T74" fmla="*/ 1782 w 7104"/>
              <a:gd name="T75" fmla="*/ 183 h 2856"/>
              <a:gd name="T76" fmla="*/ 1557 w 7104"/>
              <a:gd name="T77" fmla="*/ 167 h 2856"/>
              <a:gd name="T78" fmla="*/ 1343 w 7104"/>
              <a:gd name="T79" fmla="*/ 150 h 2856"/>
              <a:gd name="T80" fmla="*/ 1144 w 7104"/>
              <a:gd name="T81" fmla="*/ 132 h 2856"/>
              <a:gd name="T82" fmla="*/ 957 w 7104"/>
              <a:gd name="T83" fmla="*/ 114 h 2856"/>
              <a:gd name="T84" fmla="*/ 785 w 7104"/>
              <a:gd name="T85" fmla="*/ 96 h 2856"/>
              <a:gd name="T86" fmla="*/ 627 w 7104"/>
              <a:gd name="T87" fmla="*/ 79 h 2856"/>
              <a:gd name="T88" fmla="*/ 487 w 7104"/>
              <a:gd name="T89" fmla="*/ 63 h 2856"/>
              <a:gd name="T90" fmla="*/ 361 w 7104"/>
              <a:gd name="T91" fmla="*/ 48 h 2856"/>
              <a:gd name="T92" fmla="*/ 254 w 7104"/>
              <a:gd name="T93" fmla="*/ 35 h 2856"/>
              <a:gd name="T94" fmla="*/ 165 w 7104"/>
              <a:gd name="T95" fmla="*/ 23 h 2856"/>
              <a:gd name="T96" fmla="*/ 42 w 7104"/>
              <a:gd name="T97" fmla="*/ 6 h 2856"/>
              <a:gd name="T98" fmla="*/ 0 w 7104"/>
              <a:gd name="T99" fmla="*/ 0 h 2856"/>
              <a:gd name="T100" fmla="*/ 0 w 7104"/>
              <a:gd name="T101" fmla="*/ 0 h 2856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508 w 10000"/>
              <a:gd name="connsiteY36" fmla="*/ 641 h 10000"/>
              <a:gd name="connsiteX37" fmla="*/ 2192 w 10000"/>
              <a:gd name="connsiteY37" fmla="*/ 585 h 10000"/>
              <a:gd name="connsiteX38" fmla="*/ 1890 w 10000"/>
              <a:gd name="connsiteY38" fmla="*/ 525 h 10000"/>
              <a:gd name="connsiteX39" fmla="*/ 1610 w 10000"/>
              <a:gd name="connsiteY39" fmla="*/ 462 h 10000"/>
              <a:gd name="connsiteX40" fmla="*/ 1347 w 10000"/>
              <a:gd name="connsiteY40" fmla="*/ 399 h 10000"/>
              <a:gd name="connsiteX41" fmla="*/ 1105 w 10000"/>
              <a:gd name="connsiteY41" fmla="*/ 336 h 10000"/>
              <a:gd name="connsiteX42" fmla="*/ 883 w 10000"/>
              <a:gd name="connsiteY42" fmla="*/ 277 h 10000"/>
              <a:gd name="connsiteX43" fmla="*/ 686 w 10000"/>
              <a:gd name="connsiteY43" fmla="*/ 221 h 10000"/>
              <a:gd name="connsiteX44" fmla="*/ 508 w 10000"/>
              <a:gd name="connsiteY44" fmla="*/ 168 h 10000"/>
              <a:gd name="connsiteX45" fmla="*/ 358 w 10000"/>
              <a:gd name="connsiteY45" fmla="*/ 123 h 10000"/>
              <a:gd name="connsiteX46" fmla="*/ 232 w 10000"/>
              <a:gd name="connsiteY46" fmla="*/ 81 h 10000"/>
              <a:gd name="connsiteX47" fmla="*/ 59 w 10000"/>
              <a:gd name="connsiteY47" fmla="*/ 21 h 10000"/>
              <a:gd name="connsiteX48" fmla="*/ 0 w 10000"/>
              <a:gd name="connsiteY48" fmla="*/ 0 h 10000"/>
              <a:gd name="connsiteX49" fmla="*/ 0 w 10000"/>
              <a:gd name="connsiteY49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192 w 10000"/>
              <a:gd name="connsiteY36" fmla="*/ 585 h 10000"/>
              <a:gd name="connsiteX37" fmla="*/ 1890 w 10000"/>
              <a:gd name="connsiteY37" fmla="*/ 525 h 10000"/>
              <a:gd name="connsiteX38" fmla="*/ 1610 w 10000"/>
              <a:gd name="connsiteY38" fmla="*/ 462 h 10000"/>
              <a:gd name="connsiteX39" fmla="*/ 1347 w 10000"/>
              <a:gd name="connsiteY39" fmla="*/ 399 h 10000"/>
              <a:gd name="connsiteX40" fmla="*/ 1105 w 10000"/>
              <a:gd name="connsiteY40" fmla="*/ 336 h 10000"/>
              <a:gd name="connsiteX41" fmla="*/ 883 w 10000"/>
              <a:gd name="connsiteY41" fmla="*/ 277 h 10000"/>
              <a:gd name="connsiteX42" fmla="*/ 686 w 10000"/>
              <a:gd name="connsiteY42" fmla="*/ 221 h 10000"/>
              <a:gd name="connsiteX43" fmla="*/ 508 w 10000"/>
              <a:gd name="connsiteY43" fmla="*/ 168 h 10000"/>
              <a:gd name="connsiteX44" fmla="*/ 358 w 10000"/>
              <a:gd name="connsiteY44" fmla="*/ 123 h 10000"/>
              <a:gd name="connsiteX45" fmla="*/ 232 w 10000"/>
              <a:gd name="connsiteY45" fmla="*/ 81 h 10000"/>
              <a:gd name="connsiteX46" fmla="*/ 59 w 10000"/>
              <a:gd name="connsiteY46" fmla="*/ 21 h 10000"/>
              <a:gd name="connsiteX47" fmla="*/ 0 w 10000"/>
              <a:gd name="connsiteY47" fmla="*/ 0 h 10000"/>
              <a:gd name="connsiteX48" fmla="*/ 0 w 10000"/>
              <a:gd name="connsiteY48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890 w 10000"/>
              <a:gd name="connsiteY36" fmla="*/ 525 h 10000"/>
              <a:gd name="connsiteX37" fmla="*/ 1610 w 10000"/>
              <a:gd name="connsiteY37" fmla="*/ 462 h 10000"/>
              <a:gd name="connsiteX38" fmla="*/ 1347 w 10000"/>
              <a:gd name="connsiteY38" fmla="*/ 399 h 10000"/>
              <a:gd name="connsiteX39" fmla="*/ 1105 w 10000"/>
              <a:gd name="connsiteY39" fmla="*/ 336 h 10000"/>
              <a:gd name="connsiteX40" fmla="*/ 883 w 10000"/>
              <a:gd name="connsiteY40" fmla="*/ 277 h 10000"/>
              <a:gd name="connsiteX41" fmla="*/ 686 w 10000"/>
              <a:gd name="connsiteY41" fmla="*/ 221 h 10000"/>
              <a:gd name="connsiteX42" fmla="*/ 508 w 10000"/>
              <a:gd name="connsiteY42" fmla="*/ 168 h 10000"/>
              <a:gd name="connsiteX43" fmla="*/ 358 w 10000"/>
              <a:gd name="connsiteY43" fmla="*/ 123 h 10000"/>
              <a:gd name="connsiteX44" fmla="*/ 232 w 10000"/>
              <a:gd name="connsiteY44" fmla="*/ 81 h 10000"/>
              <a:gd name="connsiteX45" fmla="*/ 59 w 10000"/>
              <a:gd name="connsiteY45" fmla="*/ 21 h 10000"/>
              <a:gd name="connsiteX46" fmla="*/ 0 w 10000"/>
              <a:gd name="connsiteY46" fmla="*/ 0 h 10000"/>
              <a:gd name="connsiteX47" fmla="*/ 0 w 10000"/>
              <a:gd name="connsiteY47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610 w 10000"/>
              <a:gd name="connsiteY36" fmla="*/ 462 h 10000"/>
              <a:gd name="connsiteX37" fmla="*/ 1347 w 10000"/>
              <a:gd name="connsiteY37" fmla="*/ 399 h 10000"/>
              <a:gd name="connsiteX38" fmla="*/ 1105 w 10000"/>
              <a:gd name="connsiteY38" fmla="*/ 336 h 10000"/>
              <a:gd name="connsiteX39" fmla="*/ 883 w 10000"/>
              <a:gd name="connsiteY39" fmla="*/ 277 h 10000"/>
              <a:gd name="connsiteX40" fmla="*/ 686 w 10000"/>
              <a:gd name="connsiteY40" fmla="*/ 221 h 10000"/>
              <a:gd name="connsiteX41" fmla="*/ 508 w 10000"/>
              <a:gd name="connsiteY41" fmla="*/ 168 h 10000"/>
              <a:gd name="connsiteX42" fmla="*/ 358 w 10000"/>
              <a:gd name="connsiteY42" fmla="*/ 123 h 10000"/>
              <a:gd name="connsiteX43" fmla="*/ 232 w 10000"/>
              <a:gd name="connsiteY43" fmla="*/ 81 h 10000"/>
              <a:gd name="connsiteX44" fmla="*/ 59 w 10000"/>
              <a:gd name="connsiteY44" fmla="*/ 21 h 10000"/>
              <a:gd name="connsiteX45" fmla="*/ 0 w 10000"/>
              <a:gd name="connsiteY45" fmla="*/ 0 h 10000"/>
              <a:gd name="connsiteX46" fmla="*/ 0 w 10000"/>
              <a:gd name="connsiteY46" fmla="*/ 0 h 10000"/>
              <a:gd name="connsiteX0" fmla="*/ 0 w 10000"/>
              <a:gd name="connsiteY0" fmla="*/ 0 h 10000"/>
              <a:gd name="connsiteX1" fmla="*/ 10000 w 10000"/>
              <a:gd name="connsiteY1" fmla="*/ 10000 h 10000"/>
              <a:gd name="connsiteX2" fmla="*/ 10000 w 10000"/>
              <a:gd name="connsiteY2" fmla="*/ 4 h 10000"/>
              <a:gd name="connsiteX3" fmla="*/ 10000 w 10000"/>
              <a:gd name="connsiteY3" fmla="*/ 4 h 10000"/>
              <a:gd name="connsiteX4" fmla="*/ 9773 w 10000"/>
              <a:gd name="connsiteY4" fmla="*/ 91 h 10000"/>
              <a:gd name="connsiteX5" fmla="*/ 9547 w 10000"/>
              <a:gd name="connsiteY5" fmla="*/ 175 h 10000"/>
              <a:gd name="connsiteX6" fmla="*/ 9320 w 10000"/>
              <a:gd name="connsiteY6" fmla="*/ 256 h 10000"/>
              <a:gd name="connsiteX7" fmla="*/ 9092 w 10000"/>
              <a:gd name="connsiteY7" fmla="*/ 326 h 10000"/>
              <a:gd name="connsiteX8" fmla="*/ 8865 w 10000"/>
              <a:gd name="connsiteY8" fmla="*/ 396 h 10000"/>
              <a:gd name="connsiteX9" fmla="*/ 8637 w 10000"/>
              <a:gd name="connsiteY9" fmla="*/ 462 h 10000"/>
              <a:gd name="connsiteX10" fmla="*/ 8412 w 10000"/>
              <a:gd name="connsiteY10" fmla="*/ 518 h 10000"/>
              <a:gd name="connsiteX11" fmla="*/ 8184 w 10000"/>
              <a:gd name="connsiteY11" fmla="*/ 571 h 10000"/>
              <a:gd name="connsiteX12" fmla="*/ 7957 w 10000"/>
              <a:gd name="connsiteY12" fmla="*/ 620 h 10000"/>
              <a:gd name="connsiteX13" fmla="*/ 7734 w 10000"/>
              <a:gd name="connsiteY13" fmla="*/ 662 h 10000"/>
              <a:gd name="connsiteX14" fmla="*/ 7508 w 10000"/>
              <a:gd name="connsiteY14" fmla="*/ 704 h 10000"/>
              <a:gd name="connsiteX15" fmla="*/ 7285 w 10000"/>
              <a:gd name="connsiteY15" fmla="*/ 739 h 10000"/>
              <a:gd name="connsiteX16" fmla="*/ 7062 w 10000"/>
              <a:gd name="connsiteY16" fmla="*/ 767 h 10000"/>
              <a:gd name="connsiteX17" fmla="*/ 6840 w 10000"/>
              <a:gd name="connsiteY17" fmla="*/ 795 h 10000"/>
              <a:gd name="connsiteX18" fmla="*/ 6620 w 10000"/>
              <a:gd name="connsiteY18" fmla="*/ 819 h 10000"/>
              <a:gd name="connsiteX19" fmla="*/ 6402 w 10000"/>
              <a:gd name="connsiteY19" fmla="*/ 837 h 10000"/>
              <a:gd name="connsiteX20" fmla="*/ 6184 w 10000"/>
              <a:gd name="connsiteY20" fmla="*/ 851 h 10000"/>
              <a:gd name="connsiteX21" fmla="*/ 5968 w 10000"/>
              <a:gd name="connsiteY21" fmla="*/ 865 h 10000"/>
              <a:gd name="connsiteX22" fmla="*/ 5755 w 10000"/>
              <a:gd name="connsiteY22" fmla="*/ 872 h 10000"/>
              <a:gd name="connsiteX23" fmla="*/ 5542 w 10000"/>
              <a:gd name="connsiteY23" fmla="*/ 879 h 10000"/>
              <a:gd name="connsiteX24" fmla="*/ 5332 w 10000"/>
              <a:gd name="connsiteY24" fmla="*/ 882 h 10000"/>
              <a:gd name="connsiteX25" fmla="*/ 5124 w 10000"/>
              <a:gd name="connsiteY25" fmla="*/ 879 h 10000"/>
              <a:gd name="connsiteX26" fmla="*/ 4918 w 10000"/>
              <a:gd name="connsiteY26" fmla="*/ 879 h 10000"/>
              <a:gd name="connsiteX27" fmla="*/ 4714 w 10000"/>
              <a:gd name="connsiteY27" fmla="*/ 872 h 10000"/>
              <a:gd name="connsiteX28" fmla="*/ 4514 w 10000"/>
              <a:gd name="connsiteY28" fmla="*/ 861 h 10000"/>
              <a:gd name="connsiteX29" fmla="*/ 4316 w 10000"/>
              <a:gd name="connsiteY29" fmla="*/ 851 h 10000"/>
              <a:gd name="connsiteX30" fmla="*/ 4122 w 10000"/>
              <a:gd name="connsiteY30" fmla="*/ 840 h 10000"/>
              <a:gd name="connsiteX31" fmla="*/ 3929 w 10000"/>
              <a:gd name="connsiteY31" fmla="*/ 823 h 10000"/>
              <a:gd name="connsiteX32" fmla="*/ 3739 w 10000"/>
              <a:gd name="connsiteY32" fmla="*/ 805 h 10000"/>
              <a:gd name="connsiteX33" fmla="*/ 3553 w 10000"/>
              <a:gd name="connsiteY33" fmla="*/ 788 h 10000"/>
              <a:gd name="connsiteX34" fmla="*/ 3190 w 10000"/>
              <a:gd name="connsiteY34" fmla="*/ 742 h 10000"/>
              <a:gd name="connsiteX35" fmla="*/ 1610 w 10000"/>
              <a:gd name="connsiteY35" fmla="*/ 462 h 10000"/>
              <a:gd name="connsiteX36" fmla="*/ 1347 w 10000"/>
              <a:gd name="connsiteY36" fmla="*/ 399 h 10000"/>
              <a:gd name="connsiteX37" fmla="*/ 1105 w 10000"/>
              <a:gd name="connsiteY37" fmla="*/ 336 h 10000"/>
              <a:gd name="connsiteX38" fmla="*/ 883 w 10000"/>
              <a:gd name="connsiteY38" fmla="*/ 277 h 10000"/>
              <a:gd name="connsiteX39" fmla="*/ 686 w 10000"/>
              <a:gd name="connsiteY39" fmla="*/ 221 h 10000"/>
              <a:gd name="connsiteX40" fmla="*/ 508 w 10000"/>
              <a:gd name="connsiteY40" fmla="*/ 168 h 10000"/>
              <a:gd name="connsiteX41" fmla="*/ 358 w 10000"/>
              <a:gd name="connsiteY41" fmla="*/ 123 h 10000"/>
              <a:gd name="connsiteX42" fmla="*/ 232 w 10000"/>
              <a:gd name="connsiteY42" fmla="*/ 81 h 10000"/>
              <a:gd name="connsiteX43" fmla="*/ 59 w 10000"/>
              <a:gd name="connsiteY43" fmla="*/ 21 h 10000"/>
              <a:gd name="connsiteX44" fmla="*/ 0 w 10000"/>
              <a:gd name="connsiteY44" fmla="*/ 0 h 10000"/>
              <a:gd name="connsiteX45" fmla="*/ 0 w 10000"/>
              <a:gd name="connsiteY45" fmla="*/ 0 h 10000"/>
              <a:gd name="connsiteX0" fmla="*/ 0 w 10000"/>
              <a:gd name="connsiteY0" fmla="*/ 0 h 4282"/>
              <a:gd name="connsiteX1" fmla="*/ 9937 w 10000"/>
              <a:gd name="connsiteY1" fmla="*/ 4282 h 4282"/>
              <a:gd name="connsiteX2" fmla="*/ 10000 w 10000"/>
              <a:gd name="connsiteY2" fmla="*/ 4 h 4282"/>
              <a:gd name="connsiteX3" fmla="*/ 10000 w 10000"/>
              <a:gd name="connsiteY3" fmla="*/ 4 h 4282"/>
              <a:gd name="connsiteX4" fmla="*/ 9773 w 10000"/>
              <a:gd name="connsiteY4" fmla="*/ 91 h 4282"/>
              <a:gd name="connsiteX5" fmla="*/ 9547 w 10000"/>
              <a:gd name="connsiteY5" fmla="*/ 175 h 4282"/>
              <a:gd name="connsiteX6" fmla="*/ 9320 w 10000"/>
              <a:gd name="connsiteY6" fmla="*/ 256 h 4282"/>
              <a:gd name="connsiteX7" fmla="*/ 9092 w 10000"/>
              <a:gd name="connsiteY7" fmla="*/ 326 h 4282"/>
              <a:gd name="connsiteX8" fmla="*/ 8865 w 10000"/>
              <a:gd name="connsiteY8" fmla="*/ 396 h 4282"/>
              <a:gd name="connsiteX9" fmla="*/ 8637 w 10000"/>
              <a:gd name="connsiteY9" fmla="*/ 462 h 4282"/>
              <a:gd name="connsiteX10" fmla="*/ 8412 w 10000"/>
              <a:gd name="connsiteY10" fmla="*/ 518 h 4282"/>
              <a:gd name="connsiteX11" fmla="*/ 8184 w 10000"/>
              <a:gd name="connsiteY11" fmla="*/ 571 h 4282"/>
              <a:gd name="connsiteX12" fmla="*/ 7957 w 10000"/>
              <a:gd name="connsiteY12" fmla="*/ 620 h 4282"/>
              <a:gd name="connsiteX13" fmla="*/ 7734 w 10000"/>
              <a:gd name="connsiteY13" fmla="*/ 662 h 4282"/>
              <a:gd name="connsiteX14" fmla="*/ 7508 w 10000"/>
              <a:gd name="connsiteY14" fmla="*/ 704 h 4282"/>
              <a:gd name="connsiteX15" fmla="*/ 7285 w 10000"/>
              <a:gd name="connsiteY15" fmla="*/ 739 h 4282"/>
              <a:gd name="connsiteX16" fmla="*/ 7062 w 10000"/>
              <a:gd name="connsiteY16" fmla="*/ 767 h 4282"/>
              <a:gd name="connsiteX17" fmla="*/ 6840 w 10000"/>
              <a:gd name="connsiteY17" fmla="*/ 795 h 4282"/>
              <a:gd name="connsiteX18" fmla="*/ 6620 w 10000"/>
              <a:gd name="connsiteY18" fmla="*/ 819 h 4282"/>
              <a:gd name="connsiteX19" fmla="*/ 6402 w 10000"/>
              <a:gd name="connsiteY19" fmla="*/ 837 h 4282"/>
              <a:gd name="connsiteX20" fmla="*/ 6184 w 10000"/>
              <a:gd name="connsiteY20" fmla="*/ 851 h 4282"/>
              <a:gd name="connsiteX21" fmla="*/ 5968 w 10000"/>
              <a:gd name="connsiteY21" fmla="*/ 865 h 4282"/>
              <a:gd name="connsiteX22" fmla="*/ 5755 w 10000"/>
              <a:gd name="connsiteY22" fmla="*/ 872 h 4282"/>
              <a:gd name="connsiteX23" fmla="*/ 5542 w 10000"/>
              <a:gd name="connsiteY23" fmla="*/ 879 h 4282"/>
              <a:gd name="connsiteX24" fmla="*/ 5332 w 10000"/>
              <a:gd name="connsiteY24" fmla="*/ 882 h 4282"/>
              <a:gd name="connsiteX25" fmla="*/ 5124 w 10000"/>
              <a:gd name="connsiteY25" fmla="*/ 879 h 4282"/>
              <a:gd name="connsiteX26" fmla="*/ 4918 w 10000"/>
              <a:gd name="connsiteY26" fmla="*/ 879 h 4282"/>
              <a:gd name="connsiteX27" fmla="*/ 4714 w 10000"/>
              <a:gd name="connsiteY27" fmla="*/ 872 h 4282"/>
              <a:gd name="connsiteX28" fmla="*/ 4514 w 10000"/>
              <a:gd name="connsiteY28" fmla="*/ 861 h 4282"/>
              <a:gd name="connsiteX29" fmla="*/ 4316 w 10000"/>
              <a:gd name="connsiteY29" fmla="*/ 851 h 4282"/>
              <a:gd name="connsiteX30" fmla="*/ 4122 w 10000"/>
              <a:gd name="connsiteY30" fmla="*/ 840 h 4282"/>
              <a:gd name="connsiteX31" fmla="*/ 3929 w 10000"/>
              <a:gd name="connsiteY31" fmla="*/ 823 h 4282"/>
              <a:gd name="connsiteX32" fmla="*/ 3739 w 10000"/>
              <a:gd name="connsiteY32" fmla="*/ 805 h 4282"/>
              <a:gd name="connsiteX33" fmla="*/ 3553 w 10000"/>
              <a:gd name="connsiteY33" fmla="*/ 788 h 4282"/>
              <a:gd name="connsiteX34" fmla="*/ 3190 w 10000"/>
              <a:gd name="connsiteY34" fmla="*/ 742 h 4282"/>
              <a:gd name="connsiteX35" fmla="*/ 1610 w 10000"/>
              <a:gd name="connsiteY35" fmla="*/ 462 h 4282"/>
              <a:gd name="connsiteX36" fmla="*/ 1347 w 10000"/>
              <a:gd name="connsiteY36" fmla="*/ 399 h 4282"/>
              <a:gd name="connsiteX37" fmla="*/ 1105 w 10000"/>
              <a:gd name="connsiteY37" fmla="*/ 336 h 4282"/>
              <a:gd name="connsiteX38" fmla="*/ 883 w 10000"/>
              <a:gd name="connsiteY38" fmla="*/ 277 h 4282"/>
              <a:gd name="connsiteX39" fmla="*/ 686 w 10000"/>
              <a:gd name="connsiteY39" fmla="*/ 221 h 4282"/>
              <a:gd name="connsiteX40" fmla="*/ 508 w 10000"/>
              <a:gd name="connsiteY40" fmla="*/ 168 h 4282"/>
              <a:gd name="connsiteX41" fmla="*/ 358 w 10000"/>
              <a:gd name="connsiteY41" fmla="*/ 123 h 4282"/>
              <a:gd name="connsiteX42" fmla="*/ 232 w 10000"/>
              <a:gd name="connsiteY42" fmla="*/ 81 h 4282"/>
              <a:gd name="connsiteX43" fmla="*/ 59 w 10000"/>
              <a:gd name="connsiteY43" fmla="*/ 21 h 4282"/>
              <a:gd name="connsiteX44" fmla="*/ 0 w 10000"/>
              <a:gd name="connsiteY44" fmla="*/ 0 h 4282"/>
              <a:gd name="connsiteX45" fmla="*/ 0 w 10000"/>
              <a:gd name="connsiteY45" fmla="*/ 0 h 4282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347 w 10000"/>
              <a:gd name="connsiteY35" fmla="*/ 932 h 10000"/>
              <a:gd name="connsiteX36" fmla="*/ 1105 w 10000"/>
              <a:gd name="connsiteY36" fmla="*/ 785 h 10000"/>
              <a:gd name="connsiteX37" fmla="*/ 883 w 10000"/>
              <a:gd name="connsiteY37" fmla="*/ 647 h 10000"/>
              <a:gd name="connsiteX38" fmla="*/ 686 w 10000"/>
              <a:gd name="connsiteY38" fmla="*/ 516 h 10000"/>
              <a:gd name="connsiteX39" fmla="*/ 508 w 10000"/>
              <a:gd name="connsiteY39" fmla="*/ 392 h 10000"/>
              <a:gd name="connsiteX40" fmla="*/ 358 w 10000"/>
              <a:gd name="connsiteY40" fmla="*/ 287 h 10000"/>
              <a:gd name="connsiteX41" fmla="*/ 232 w 10000"/>
              <a:gd name="connsiteY41" fmla="*/ 189 h 10000"/>
              <a:gd name="connsiteX42" fmla="*/ 59 w 10000"/>
              <a:gd name="connsiteY42" fmla="*/ 49 h 10000"/>
              <a:gd name="connsiteX43" fmla="*/ 0 w 10000"/>
              <a:gd name="connsiteY43" fmla="*/ 0 h 10000"/>
              <a:gd name="connsiteX44" fmla="*/ 0 w 10000"/>
              <a:gd name="connsiteY44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105 w 10000"/>
              <a:gd name="connsiteY35" fmla="*/ 785 h 10000"/>
              <a:gd name="connsiteX36" fmla="*/ 883 w 10000"/>
              <a:gd name="connsiteY36" fmla="*/ 647 h 10000"/>
              <a:gd name="connsiteX37" fmla="*/ 686 w 10000"/>
              <a:gd name="connsiteY37" fmla="*/ 516 h 10000"/>
              <a:gd name="connsiteX38" fmla="*/ 508 w 10000"/>
              <a:gd name="connsiteY38" fmla="*/ 392 h 10000"/>
              <a:gd name="connsiteX39" fmla="*/ 358 w 10000"/>
              <a:gd name="connsiteY39" fmla="*/ 287 h 10000"/>
              <a:gd name="connsiteX40" fmla="*/ 232 w 10000"/>
              <a:gd name="connsiteY40" fmla="*/ 189 h 10000"/>
              <a:gd name="connsiteX41" fmla="*/ 59 w 10000"/>
              <a:gd name="connsiteY41" fmla="*/ 49 h 10000"/>
              <a:gd name="connsiteX42" fmla="*/ 0 w 10000"/>
              <a:gd name="connsiteY42" fmla="*/ 0 h 10000"/>
              <a:gd name="connsiteX43" fmla="*/ 0 w 10000"/>
              <a:gd name="connsiteY43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883 w 10000"/>
              <a:gd name="connsiteY35" fmla="*/ 647 h 10000"/>
              <a:gd name="connsiteX36" fmla="*/ 686 w 10000"/>
              <a:gd name="connsiteY36" fmla="*/ 516 h 10000"/>
              <a:gd name="connsiteX37" fmla="*/ 508 w 10000"/>
              <a:gd name="connsiteY37" fmla="*/ 392 h 10000"/>
              <a:gd name="connsiteX38" fmla="*/ 358 w 10000"/>
              <a:gd name="connsiteY38" fmla="*/ 287 h 10000"/>
              <a:gd name="connsiteX39" fmla="*/ 232 w 10000"/>
              <a:gd name="connsiteY39" fmla="*/ 189 h 10000"/>
              <a:gd name="connsiteX40" fmla="*/ 59 w 10000"/>
              <a:gd name="connsiteY40" fmla="*/ 49 h 10000"/>
              <a:gd name="connsiteX41" fmla="*/ 0 w 10000"/>
              <a:gd name="connsiteY41" fmla="*/ 0 h 10000"/>
              <a:gd name="connsiteX42" fmla="*/ 0 w 10000"/>
              <a:gd name="connsiteY42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686 w 10000"/>
              <a:gd name="connsiteY35" fmla="*/ 516 h 10000"/>
              <a:gd name="connsiteX36" fmla="*/ 508 w 10000"/>
              <a:gd name="connsiteY36" fmla="*/ 392 h 10000"/>
              <a:gd name="connsiteX37" fmla="*/ 358 w 10000"/>
              <a:gd name="connsiteY37" fmla="*/ 287 h 10000"/>
              <a:gd name="connsiteX38" fmla="*/ 232 w 10000"/>
              <a:gd name="connsiteY38" fmla="*/ 189 h 10000"/>
              <a:gd name="connsiteX39" fmla="*/ 59 w 10000"/>
              <a:gd name="connsiteY39" fmla="*/ 49 h 10000"/>
              <a:gd name="connsiteX40" fmla="*/ 0 w 10000"/>
              <a:gd name="connsiteY40" fmla="*/ 0 h 10000"/>
              <a:gd name="connsiteX41" fmla="*/ 0 w 10000"/>
              <a:gd name="connsiteY41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08 w 10000"/>
              <a:gd name="connsiteY35" fmla="*/ 392 h 10000"/>
              <a:gd name="connsiteX36" fmla="*/ 358 w 10000"/>
              <a:gd name="connsiteY36" fmla="*/ 287 h 10000"/>
              <a:gd name="connsiteX37" fmla="*/ 232 w 10000"/>
              <a:gd name="connsiteY37" fmla="*/ 189 h 10000"/>
              <a:gd name="connsiteX38" fmla="*/ 59 w 10000"/>
              <a:gd name="connsiteY38" fmla="*/ 49 h 10000"/>
              <a:gd name="connsiteX39" fmla="*/ 0 w 10000"/>
              <a:gd name="connsiteY39" fmla="*/ 0 h 10000"/>
              <a:gd name="connsiteX40" fmla="*/ 0 w 10000"/>
              <a:gd name="connsiteY40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358 w 10000"/>
              <a:gd name="connsiteY35" fmla="*/ 287 h 10000"/>
              <a:gd name="connsiteX36" fmla="*/ 232 w 10000"/>
              <a:gd name="connsiteY36" fmla="*/ 189 h 10000"/>
              <a:gd name="connsiteX37" fmla="*/ 59 w 10000"/>
              <a:gd name="connsiteY37" fmla="*/ 49 h 10000"/>
              <a:gd name="connsiteX38" fmla="*/ 0 w 10000"/>
              <a:gd name="connsiteY38" fmla="*/ 0 h 10000"/>
              <a:gd name="connsiteX39" fmla="*/ 0 w 10000"/>
              <a:gd name="connsiteY39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232 w 10000"/>
              <a:gd name="connsiteY35" fmla="*/ 189 h 10000"/>
              <a:gd name="connsiteX36" fmla="*/ 59 w 10000"/>
              <a:gd name="connsiteY36" fmla="*/ 49 h 10000"/>
              <a:gd name="connsiteX37" fmla="*/ 0 w 10000"/>
              <a:gd name="connsiteY37" fmla="*/ 0 h 10000"/>
              <a:gd name="connsiteX38" fmla="*/ 0 w 10000"/>
              <a:gd name="connsiteY38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37" fmla="*/ 0 w 10000"/>
              <a:gd name="connsiteY37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0" fmla="*/ 0 w 9941"/>
              <a:gd name="connsiteY0" fmla="*/ 40 h 9991"/>
              <a:gd name="connsiteX1" fmla="*/ 9878 w 9941"/>
              <a:gd name="connsiteY1" fmla="*/ 9991 h 9991"/>
              <a:gd name="connsiteX2" fmla="*/ 9941 w 9941"/>
              <a:gd name="connsiteY2" fmla="*/ 0 h 9991"/>
              <a:gd name="connsiteX3" fmla="*/ 9941 w 9941"/>
              <a:gd name="connsiteY3" fmla="*/ 0 h 9991"/>
              <a:gd name="connsiteX4" fmla="*/ 9714 w 9941"/>
              <a:gd name="connsiteY4" fmla="*/ 204 h 9991"/>
              <a:gd name="connsiteX5" fmla="*/ 9488 w 9941"/>
              <a:gd name="connsiteY5" fmla="*/ 400 h 9991"/>
              <a:gd name="connsiteX6" fmla="*/ 9261 w 9941"/>
              <a:gd name="connsiteY6" fmla="*/ 589 h 9991"/>
              <a:gd name="connsiteX7" fmla="*/ 9033 w 9941"/>
              <a:gd name="connsiteY7" fmla="*/ 752 h 9991"/>
              <a:gd name="connsiteX8" fmla="*/ 8806 w 9941"/>
              <a:gd name="connsiteY8" fmla="*/ 916 h 9991"/>
              <a:gd name="connsiteX9" fmla="*/ 8578 w 9941"/>
              <a:gd name="connsiteY9" fmla="*/ 1070 h 9991"/>
              <a:gd name="connsiteX10" fmla="*/ 8353 w 9941"/>
              <a:gd name="connsiteY10" fmla="*/ 1201 h 9991"/>
              <a:gd name="connsiteX11" fmla="*/ 8125 w 9941"/>
              <a:gd name="connsiteY11" fmla="*/ 1324 h 9991"/>
              <a:gd name="connsiteX12" fmla="*/ 7898 w 9941"/>
              <a:gd name="connsiteY12" fmla="*/ 1439 h 9991"/>
              <a:gd name="connsiteX13" fmla="*/ 7675 w 9941"/>
              <a:gd name="connsiteY13" fmla="*/ 1537 h 9991"/>
              <a:gd name="connsiteX14" fmla="*/ 7449 w 9941"/>
              <a:gd name="connsiteY14" fmla="*/ 1635 h 9991"/>
              <a:gd name="connsiteX15" fmla="*/ 7226 w 9941"/>
              <a:gd name="connsiteY15" fmla="*/ 1717 h 9991"/>
              <a:gd name="connsiteX16" fmla="*/ 7003 w 9941"/>
              <a:gd name="connsiteY16" fmla="*/ 1782 h 9991"/>
              <a:gd name="connsiteX17" fmla="*/ 6781 w 9941"/>
              <a:gd name="connsiteY17" fmla="*/ 1848 h 9991"/>
              <a:gd name="connsiteX18" fmla="*/ 6561 w 9941"/>
              <a:gd name="connsiteY18" fmla="*/ 1904 h 9991"/>
              <a:gd name="connsiteX19" fmla="*/ 6343 w 9941"/>
              <a:gd name="connsiteY19" fmla="*/ 1946 h 9991"/>
              <a:gd name="connsiteX20" fmla="*/ 6125 w 9941"/>
              <a:gd name="connsiteY20" fmla="*/ 1978 h 9991"/>
              <a:gd name="connsiteX21" fmla="*/ 5909 w 9941"/>
              <a:gd name="connsiteY21" fmla="*/ 2011 h 9991"/>
              <a:gd name="connsiteX22" fmla="*/ 5696 w 9941"/>
              <a:gd name="connsiteY22" fmla="*/ 2027 h 9991"/>
              <a:gd name="connsiteX23" fmla="*/ 5483 w 9941"/>
              <a:gd name="connsiteY23" fmla="*/ 2044 h 9991"/>
              <a:gd name="connsiteX24" fmla="*/ 5273 w 9941"/>
              <a:gd name="connsiteY24" fmla="*/ 2051 h 9991"/>
              <a:gd name="connsiteX25" fmla="*/ 5065 w 9941"/>
              <a:gd name="connsiteY25" fmla="*/ 2044 h 9991"/>
              <a:gd name="connsiteX26" fmla="*/ 4859 w 9941"/>
              <a:gd name="connsiteY26" fmla="*/ 2044 h 9991"/>
              <a:gd name="connsiteX27" fmla="*/ 4655 w 9941"/>
              <a:gd name="connsiteY27" fmla="*/ 2027 h 9991"/>
              <a:gd name="connsiteX28" fmla="*/ 4455 w 9941"/>
              <a:gd name="connsiteY28" fmla="*/ 2002 h 9991"/>
              <a:gd name="connsiteX29" fmla="*/ 4257 w 9941"/>
              <a:gd name="connsiteY29" fmla="*/ 1978 h 9991"/>
              <a:gd name="connsiteX30" fmla="*/ 4063 w 9941"/>
              <a:gd name="connsiteY30" fmla="*/ 1953 h 9991"/>
              <a:gd name="connsiteX31" fmla="*/ 3870 w 9941"/>
              <a:gd name="connsiteY31" fmla="*/ 1913 h 9991"/>
              <a:gd name="connsiteX32" fmla="*/ 3680 w 9941"/>
              <a:gd name="connsiteY32" fmla="*/ 1871 h 9991"/>
              <a:gd name="connsiteX33" fmla="*/ 3494 w 9941"/>
              <a:gd name="connsiteY33" fmla="*/ 1831 h 9991"/>
              <a:gd name="connsiteX34" fmla="*/ 3131 w 9941"/>
              <a:gd name="connsiteY34" fmla="*/ 1724 h 9991"/>
              <a:gd name="connsiteX35" fmla="*/ 0 w 9941"/>
              <a:gd name="connsiteY35" fmla="*/ 40 h 9991"/>
              <a:gd name="connsiteX0" fmla="*/ 58 w 6850"/>
              <a:gd name="connsiteY0" fmla="*/ 2532 h 10000"/>
              <a:gd name="connsiteX1" fmla="*/ 6787 w 6850"/>
              <a:gd name="connsiteY1" fmla="*/ 10000 h 10000"/>
              <a:gd name="connsiteX2" fmla="*/ 6850 w 6850"/>
              <a:gd name="connsiteY2" fmla="*/ 0 h 10000"/>
              <a:gd name="connsiteX3" fmla="*/ 6850 w 6850"/>
              <a:gd name="connsiteY3" fmla="*/ 0 h 10000"/>
              <a:gd name="connsiteX4" fmla="*/ 6622 w 6850"/>
              <a:gd name="connsiteY4" fmla="*/ 204 h 10000"/>
              <a:gd name="connsiteX5" fmla="*/ 6394 w 6850"/>
              <a:gd name="connsiteY5" fmla="*/ 400 h 10000"/>
              <a:gd name="connsiteX6" fmla="*/ 6166 w 6850"/>
              <a:gd name="connsiteY6" fmla="*/ 590 h 10000"/>
              <a:gd name="connsiteX7" fmla="*/ 5937 w 6850"/>
              <a:gd name="connsiteY7" fmla="*/ 753 h 10000"/>
              <a:gd name="connsiteX8" fmla="*/ 5708 w 6850"/>
              <a:gd name="connsiteY8" fmla="*/ 917 h 10000"/>
              <a:gd name="connsiteX9" fmla="*/ 5479 w 6850"/>
              <a:gd name="connsiteY9" fmla="*/ 1071 h 10000"/>
              <a:gd name="connsiteX10" fmla="*/ 5253 w 6850"/>
              <a:gd name="connsiteY10" fmla="*/ 1202 h 10000"/>
              <a:gd name="connsiteX11" fmla="*/ 5023 w 6850"/>
              <a:gd name="connsiteY11" fmla="*/ 1325 h 10000"/>
              <a:gd name="connsiteX12" fmla="*/ 4795 w 6850"/>
              <a:gd name="connsiteY12" fmla="*/ 1440 h 10000"/>
              <a:gd name="connsiteX13" fmla="*/ 4571 w 6850"/>
              <a:gd name="connsiteY13" fmla="*/ 1538 h 10000"/>
              <a:gd name="connsiteX14" fmla="*/ 4343 w 6850"/>
              <a:gd name="connsiteY14" fmla="*/ 1636 h 10000"/>
              <a:gd name="connsiteX15" fmla="*/ 4119 w 6850"/>
              <a:gd name="connsiteY15" fmla="*/ 1719 h 10000"/>
              <a:gd name="connsiteX16" fmla="*/ 3895 w 6850"/>
              <a:gd name="connsiteY16" fmla="*/ 1784 h 10000"/>
              <a:gd name="connsiteX17" fmla="*/ 3671 w 6850"/>
              <a:gd name="connsiteY17" fmla="*/ 1850 h 10000"/>
              <a:gd name="connsiteX18" fmla="*/ 3450 w 6850"/>
              <a:gd name="connsiteY18" fmla="*/ 1906 h 10000"/>
              <a:gd name="connsiteX19" fmla="*/ 3231 w 6850"/>
              <a:gd name="connsiteY19" fmla="*/ 1948 h 10000"/>
              <a:gd name="connsiteX20" fmla="*/ 3011 w 6850"/>
              <a:gd name="connsiteY20" fmla="*/ 1980 h 10000"/>
              <a:gd name="connsiteX21" fmla="*/ 2794 w 6850"/>
              <a:gd name="connsiteY21" fmla="*/ 2013 h 10000"/>
              <a:gd name="connsiteX22" fmla="*/ 2580 w 6850"/>
              <a:gd name="connsiteY22" fmla="*/ 2029 h 10000"/>
              <a:gd name="connsiteX23" fmla="*/ 2366 w 6850"/>
              <a:gd name="connsiteY23" fmla="*/ 2046 h 10000"/>
              <a:gd name="connsiteX24" fmla="*/ 2154 w 6850"/>
              <a:gd name="connsiteY24" fmla="*/ 2053 h 10000"/>
              <a:gd name="connsiteX25" fmla="*/ 1945 w 6850"/>
              <a:gd name="connsiteY25" fmla="*/ 2046 h 10000"/>
              <a:gd name="connsiteX26" fmla="*/ 1738 w 6850"/>
              <a:gd name="connsiteY26" fmla="*/ 2046 h 10000"/>
              <a:gd name="connsiteX27" fmla="*/ 1533 w 6850"/>
              <a:gd name="connsiteY27" fmla="*/ 2029 h 10000"/>
              <a:gd name="connsiteX28" fmla="*/ 1331 w 6850"/>
              <a:gd name="connsiteY28" fmla="*/ 2004 h 10000"/>
              <a:gd name="connsiteX29" fmla="*/ 1132 w 6850"/>
              <a:gd name="connsiteY29" fmla="*/ 1980 h 10000"/>
              <a:gd name="connsiteX30" fmla="*/ 937 w 6850"/>
              <a:gd name="connsiteY30" fmla="*/ 1955 h 10000"/>
              <a:gd name="connsiteX31" fmla="*/ 743 w 6850"/>
              <a:gd name="connsiteY31" fmla="*/ 1915 h 10000"/>
              <a:gd name="connsiteX32" fmla="*/ 552 w 6850"/>
              <a:gd name="connsiteY32" fmla="*/ 1873 h 10000"/>
              <a:gd name="connsiteX33" fmla="*/ 365 w 6850"/>
              <a:gd name="connsiteY33" fmla="*/ 1833 h 10000"/>
              <a:gd name="connsiteX34" fmla="*/ 0 w 6850"/>
              <a:gd name="connsiteY34" fmla="*/ 1726 h 10000"/>
              <a:gd name="connsiteX35" fmla="*/ 58 w 6850"/>
              <a:gd name="connsiteY35" fmla="*/ 2532 h 10000"/>
              <a:gd name="connsiteX0" fmla="*/ 85 w 10000"/>
              <a:gd name="connsiteY0" fmla="*/ 2532 h 5291"/>
              <a:gd name="connsiteX1" fmla="*/ 9958 w 10000"/>
              <a:gd name="connsiteY1" fmla="*/ 5291 h 5291"/>
              <a:gd name="connsiteX2" fmla="*/ 10000 w 10000"/>
              <a:gd name="connsiteY2" fmla="*/ 0 h 5291"/>
              <a:gd name="connsiteX3" fmla="*/ 10000 w 10000"/>
              <a:gd name="connsiteY3" fmla="*/ 0 h 5291"/>
              <a:gd name="connsiteX4" fmla="*/ 9667 w 10000"/>
              <a:gd name="connsiteY4" fmla="*/ 204 h 5291"/>
              <a:gd name="connsiteX5" fmla="*/ 9334 w 10000"/>
              <a:gd name="connsiteY5" fmla="*/ 400 h 5291"/>
              <a:gd name="connsiteX6" fmla="*/ 9001 w 10000"/>
              <a:gd name="connsiteY6" fmla="*/ 590 h 5291"/>
              <a:gd name="connsiteX7" fmla="*/ 8667 w 10000"/>
              <a:gd name="connsiteY7" fmla="*/ 753 h 5291"/>
              <a:gd name="connsiteX8" fmla="*/ 8333 w 10000"/>
              <a:gd name="connsiteY8" fmla="*/ 917 h 5291"/>
              <a:gd name="connsiteX9" fmla="*/ 7999 w 10000"/>
              <a:gd name="connsiteY9" fmla="*/ 1071 h 5291"/>
              <a:gd name="connsiteX10" fmla="*/ 7669 w 10000"/>
              <a:gd name="connsiteY10" fmla="*/ 1202 h 5291"/>
              <a:gd name="connsiteX11" fmla="*/ 7333 w 10000"/>
              <a:gd name="connsiteY11" fmla="*/ 1325 h 5291"/>
              <a:gd name="connsiteX12" fmla="*/ 7000 w 10000"/>
              <a:gd name="connsiteY12" fmla="*/ 1440 h 5291"/>
              <a:gd name="connsiteX13" fmla="*/ 6673 w 10000"/>
              <a:gd name="connsiteY13" fmla="*/ 1538 h 5291"/>
              <a:gd name="connsiteX14" fmla="*/ 6340 w 10000"/>
              <a:gd name="connsiteY14" fmla="*/ 1636 h 5291"/>
              <a:gd name="connsiteX15" fmla="*/ 6013 w 10000"/>
              <a:gd name="connsiteY15" fmla="*/ 1719 h 5291"/>
              <a:gd name="connsiteX16" fmla="*/ 5686 w 10000"/>
              <a:gd name="connsiteY16" fmla="*/ 1784 h 5291"/>
              <a:gd name="connsiteX17" fmla="*/ 5359 w 10000"/>
              <a:gd name="connsiteY17" fmla="*/ 1850 h 5291"/>
              <a:gd name="connsiteX18" fmla="*/ 5036 w 10000"/>
              <a:gd name="connsiteY18" fmla="*/ 1906 h 5291"/>
              <a:gd name="connsiteX19" fmla="*/ 4717 w 10000"/>
              <a:gd name="connsiteY19" fmla="*/ 1948 h 5291"/>
              <a:gd name="connsiteX20" fmla="*/ 4396 w 10000"/>
              <a:gd name="connsiteY20" fmla="*/ 1980 h 5291"/>
              <a:gd name="connsiteX21" fmla="*/ 4079 w 10000"/>
              <a:gd name="connsiteY21" fmla="*/ 2013 h 5291"/>
              <a:gd name="connsiteX22" fmla="*/ 3766 w 10000"/>
              <a:gd name="connsiteY22" fmla="*/ 2029 h 5291"/>
              <a:gd name="connsiteX23" fmla="*/ 3454 w 10000"/>
              <a:gd name="connsiteY23" fmla="*/ 2046 h 5291"/>
              <a:gd name="connsiteX24" fmla="*/ 3145 w 10000"/>
              <a:gd name="connsiteY24" fmla="*/ 2053 h 5291"/>
              <a:gd name="connsiteX25" fmla="*/ 2839 w 10000"/>
              <a:gd name="connsiteY25" fmla="*/ 2046 h 5291"/>
              <a:gd name="connsiteX26" fmla="*/ 2537 w 10000"/>
              <a:gd name="connsiteY26" fmla="*/ 2046 h 5291"/>
              <a:gd name="connsiteX27" fmla="*/ 2238 w 10000"/>
              <a:gd name="connsiteY27" fmla="*/ 2029 h 5291"/>
              <a:gd name="connsiteX28" fmla="*/ 1943 w 10000"/>
              <a:gd name="connsiteY28" fmla="*/ 2004 h 5291"/>
              <a:gd name="connsiteX29" fmla="*/ 1653 w 10000"/>
              <a:gd name="connsiteY29" fmla="*/ 1980 h 5291"/>
              <a:gd name="connsiteX30" fmla="*/ 1368 w 10000"/>
              <a:gd name="connsiteY30" fmla="*/ 1955 h 5291"/>
              <a:gd name="connsiteX31" fmla="*/ 1085 w 10000"/>
              <a:gd name="connsiteY31" fmla="*/ 1915 h 5291"/>
              <a:gd name="connsiteX32" fmla="*/ 806 w 10000"/>
              <a:gd name="connsiteY32" fmla="*/ 1873 h 5291"/>
              <a:gd name="connsiteX33" fmla="*/ 533 w 10000"/>
              <a:gd name="connsiteY33" fmla="*/ 1833 h 5291"/>
              <a:gd name="connsiteX34" fmla="*/ 0 w 10000"/>
              <a:gd name="connsiteY34" fmla="*/ 1726 h 5291"/>
              <a:gd name="connsiteX35" fmla="*/ 85 w 10000"/>
              <a:gd name="connsiteY35" fmla="*/ 2532 h 5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619167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Freeform 5"/>
          <p:cNvSpPr>
            <a:spLocks/>
          </p:cNvSpPr>
          <p:nvPr/>
        </p:nvSpPr>
        <p:spPr bwMode="auto">
          <a:xfrm rot="21010068">
            <a:off x="6359946" y="1790293"/>
            <a:ext cx="2377690" cy="317748"/>
          </a:xfrm>
          <a:custGeom>
            <a:avLst/>
            <a:gdLst>
              <a:gd name="T0" fmla="*/ 0 w 7104"/>
              <a:gd name="T1" fmla="*/ 0 h 2856"/>
              <a:gd name="T2" fmla="*/ 0 w 7104"/>
              <a:gd name="T3" fmla="*/ 2856 h 2856"/>
              <a:gd name="T4" fmla="*/ 7104 w 7104"/>
              <a:gd name="T5" fmla="*/ 2856 h 2856"/>
              <a:gd name="T6" fmla="*/ 7104 w 7104"/>
              <a:gd name="T7" fmla="*/ 1 h 2856"/>
              <a:gd name="T8" fmla="*/ 7104 w 7104"/>
              <a:gd name="T9" fmla="*/ 1 h 2856"/>
              <a:gd name="T10" fmla="*/ 6943 w 7104"/>
              <a:gd name="T11" fmla="*/ 26 h 2856"/>
              <a:gd name="T12" fmla="*/ 6782 w 7104"/>
              <a:gd name="T13" fmla="*/ 50 h 2856"/>
              <a:gd name="T14" fmla="*/ 6621 w 7104"/>
              <a:gd name="T15" fmla="*/ 73 h 2856"/>
              <a:gd name="T16" fmla="*/ 6459 w 7104"/>
              <a:gd name="T17" fmla="*/ 93 h 2856"/>
              <a:gd name="T18" fmla="*/ 6298 w 7104"/>
              <a:gd name="T19" fmla="*/ 113 h 2856"/>
              <a:gd name="T20" fmla="*/ 6136 w 7104"/>
              <a:gd name="T21" fmla="*/ 132 h 2856"/>
              <a:gd name="T22" fmla="*/ 5976 w 7104"/>
              <a:gd name="T23" fmla="*/ 148 h 2856"/>
              <a:gd name="T24" fmla="*/ 5814 w 7104"/>
              <a:gd name="T25" fmla="*/ 163 h 2856"/>
              <a:gd name="T26" fmla="*/ 5653 w 7104"/>
              <a:gd name="T27" fmla="*/ 177 h 2856"/>
              <a:gd name="T28" fmla="*/ 5494 w 7104"/>
              <a:gd name="T29" fmla="*/ 189 h 2856"/>
              <a:gd name="T30" fmla="*/ 5334 w 7104"/>
              <a:gd name="T31" fmla="*/ 201 h 2856"/>
              <a:gd name="T32" fmla="*/ 5175 w 7104"/>
              <a:gd name="T33" fmla="*/ 211 h 2856"/>
              <a:gd name="T34" fmla="*/ 5017 w 7104"/>
              <a:gd name="T35" fmla="*/ 219 h 2856"/>
              <a:gd name="T36" fmla="*/ 4859 w 7104"/>
              <a:gd name="T37" fmla="*/ 227 h 2856"/>
              <a:gd name="T38" fmla="*/ 4703 w 7104"/>
              <a:gd name="T39" fmla="*/ 234 h 2856"/>
              <a:gd name="T40" fmla="*/ 4548 w 7104"/>
              <a:gd name="T41" fmla="*/ 239 h 2856"/>
              <a:gd name="T42" fmla="*/ 4393 w 7104"/>
              <a:gd name="T43" fmla="*/ 243 h 2856"/>
              <a:gd name="T44" fmla="*/ 4240 w 7104"/>
              <a:gd name="T45" fmla="*/ 247 h 2856"/>
              <a:gd name="T46" fmla="*/ 4088 w 7104"/>
              <a:gd name="T47" fmla="*/ 249 h 2856"/>
              <a:gd name="T48" fmla="*/ 3937 w 7104"/>
              <a:gd name="T49" fmla="*/ 251 h 2856"/>
              <a:gd name="T50" fmla="*/ 3788 w 7104"/>
              <a:gd name="T51" fmla="*/ 252 h 2856"/>
              <a:gd name="T52" fmla="*/ 3640 w 7104"/>
              <a:gd name="T53" fmla="*/ 251 h 2856"/>
              <a:gd name="T54" fmla="*/ 3494 w 7104"/>
              <a:gd name="T55" fmla="*/ 251 h 2856"/>
              <a:gd name="T56" fmla="*/ 3349 w 7104"/>
              <a:gd name="T57" fmla="*/ 249 h 2856"/>
              <a:gd name="T58" fmla="*/ 3207 w 7104"/>
              <a:gd name="T59" fmla="*/ 246 h 2856"/>
              <a:gd name="T60" fmla="*/ 3066 w 7104"/>
              <a:gd name="T61" fmla="*/ 243 h 2856"/>
              <a:gd name="T62" fmla="*/ 2928 w 7104"/>
              <a:gd name="T63" fmla="*/ 240 h 2856"/>
              <a:gd name="T64" fmla="*/ 2791 w 7104"/>
              <a:gd name="T65" fmla="*/ 235 h 2856"/>
              <a:gd name="T66" fmla="*/ 2656 w 7104"/>
              <a:gd name="T67" fmla="*/ 230 h 2856"/>
              <a:gd name="T68" fmla="*/ 2524 w 7104"/>
              <a:gd name="T69" fmla="*/ 225 h 2856"/>
              <a:gd name="T70" fmla="*/ 2266 w 7104"/>
              <a:gd name="T71" fmla="*/ 212 h 2856"/>
              <a:gd name="T72" fmla="*/ 2019 w 7104"/>
              <a:gd name="T73" fmla="*/ 198 h 2856"/>
              <a:gd name="T74" fmla="*/ 1782 w 7104"/>
              <a:gd name="T75" fmla="*/ 183 h 2856"/>
              <a:gd name="T76" fmla="*/ 1557 w 7104"/>
              <a:gd name="T77" fmla="*/ 167 h 2856"/>
              <a:gd name="T78" fmla="*/ 1343 w 7104"/>
              <a:gd name="T79" fmla="*/ 150 h 2856"/>
              <a:gd name="T80" fmla="*/ 1144 w 7104"/>
              <a:gd name="T81" fmla="*/ 132 h 2856"/>
              <a:gd name="T82" fmla="*/ 957 w 7104"/>
              <a:gd name="T83" fmla="*/ 114 h 2856"/>
              <a:gd name="T84" fmla="*/ 785 w 7104"/>
              <a:gd name="T85" fmla="*/ 96 h 2856"/>
              <a:gd name="T86" fmla="*/ 627 w 7104"/>
              <a:gd name="T87" fmla="*/ 79 h 2856"/>
              <a:gd name="T88" fmla="*/ 487 w 7104"/>
              <a:gd name="T89" fmla="*/ 63 h 2856"/>
              <a:gd name="T90" fmla="*/ 361 w 7104"/>
              <a:gd name="T91" fmla="*/ 48 h 2856"/>
              <a:gd name="T92" fmla="*/ 254 w 7104"/>
              <a:gd name="T93" fmla="*/ 35 h 2856"/>
              <a:gd name="T94" fmla="*/ 165 w 7104"/>
              <a:gd name="T95" fmla="*/ 23 h 2856"/>
              <a:gd name="T96" fmla="*/ 42 w 7104"/>
              <a:gd name="T97" fmla="*/ 6 h 2856"/>
              <a:gd name="T98" fmla="*/ 0 w 7104"/>
              <a:gd name="T99" fmla="*/ 0 h 2856"/>
              <a:gd name="T100" fmla="*/ 0 w 7104"/>
              <a:gd name="T101" fmla="*/ 0 h 2856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508 w 10000"/>
              <a:gd name="connsiteY36" fmla="*/ 641 h 10000"/>
              <a:gd name="connsiteX37" fmla="*/ 2192 w 10000"/>
              <a:gd name="connsiteY37" fmla="*/ 585 h 10000"/>
              <a:gd name="connsiteX38" fmla="*/ 1890 w 10000"/>
              <a:gd name="connsiteY38" fmla="*/ 525 h 10000"/>
              <a:gd name="connsiteX39" fmla="*/ 1610 w 10000"/>
              <a:gd name="connsiteY39" fmla="*/ 462 h 10000"/>
              <a:gd name="connsiteX40" fmla="*/ 1347 w 10000"/>
              <a:gd name="connsiteY40" fmla="*/ 399 h 10000"/>
              <a:gd name="connsiteX41" fmla="*/ 1105 w 10000"/>
              <a:gd name="connsiteY41" fmla="*/ 336 h 10000"/>
              <a:gd name="connsiteX42" fmla="*/ 883 w 10000"/>
              <a:gd name="connsiteY42" fmla="*/ 277 h 10000"/>
              <a:gd name="connsiteX43" fmla="*/ 686 w 10000"/>
              <a:gd name="connsiteY43" fmla="*/ 221 h 10000"/>
              <a:gd name="connsiteX44" fmla="*/ 508 w 10000"/>
              <a:gd name="connsiteY44" fmla="*/ 168 h 10000"/>
              <a:gd name="connsiteX45" fmla="*/ 358 w 10000"/>
              <a:gd name="connsiteY45" fmla="*/ 123 h 10000"/>
              <a:gd name="connsiteX46" fmla="*/ 232 w 10000"/>
              <a:gd name="connsiteY46" fmla="*/ 81 h 10000"/>
              <a:gd name="connsiteX47" fmla="*/ 59 w 10000"/>
              <a:gd name="connsiteY47" fmla="*/ 21 h 10000"/>
              <a:gd name="connsiteX48" fmla="*/ 0 w 10000"/>
              <a:gd name="connsiteY48" fmla="*/ 0 h 10000"/>
              <a:gd name="connsiteX49" fmla="*/ 0 w 10000"/>
              <a:gd name="connsiteY49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192 w 10000"/>
              <a:gd name="connsiteY36" fmla="*/ 585 h 10000"/>
              <a:gd name="connsiteX37" fmla="*/ 1890 w 10000"/>
              <a:gd name="connsiteY37" fmla="*/ 525 h 10000"/>
              <a:gd name="connsiteX38" fmla="*/ 1610 w 10000"/>
              <a:gd name="connsiteY38" fmla="*/ 462 h 10000"/>
              <a:gd name="connsiteX39" fmla="*/ 1347 w 10000"/>
              <a:gd name="connsiteY39" fmla="*/ 399 h 10000"/>
              <a:gd name="connsiteX40" fmla="*/ 1105 w 10000"/>
              <a:gd name="connsiteY40" fmla="*/ 336 h 10000"/>
              <a:gd name="connsiteX41" fmla="*/ 883 w 10000"/>
              <a:gd name="connsiteY41" fmla="*/ 277 h 10000"/>
              <a:gd name="connsiteX42" fmla="*/ 686 w 10000"/>
              <a:gd name="connsiteY42" fmla="*/ 221 h 10000"/>
              <a:gd name="connsiteX43" fmla="*/ 508 w 10000"/>
              <a:gd name="connsiteY43" fmla="*/ 168 h 10000"/>
              <a:gd name="connsiteX44" fmla="*/ 358 w 10000"/>
              <a:gd name="connsiteY44" fmla="*/ 123 h 10000"/>
              <a:gd name="connsiteX45" fmla="*/ 232 w 10000"/>
              <a:gd name="connsiteY45" fmla="*/ 81 h 10000"/>
              <a:gd name="connsiteX46" fmla="*/ 59 w 10000"/>
              <a:gd name="connsiteY46" fmla="*/ 21 h 10000"/>
              <a:gd name="connsiteX47" fmla="*/ 0 w 10000"/>
              <a:gd name="connsiteY47" fmla="*/ 0 h 10000"/>
              <a:gd name="connsiteX48" fmla="*/ 0 w 10000"/>
              <a:gd name="connsiteY48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890 w 10000"/>
              <a:gd name="connsiteY36" fmla="*/ 525 h 10000"/>
              <a:gd name="connsiteX37" fmla="*/ 1610 w 10000"/>
              <a:gd name="connsiteY37" fmla="*/ 462 h 10000"/>
              <a:gd name="connsiteX38" fmla="*/ 1347 w 10000"/>
              <a:gd name="connsiteY38" fmla="*/ 399 h 10000"/>
              <a:gd name="connsiteX39" fmla="*/ 1105 w 10000"/>
              <a:gd name="connsiteY39" fmla="*/ 336 h 10000"/>
              <a:gd name="connsiteX40" fmla="*/ 883 w 10000"/>
              <a:gd name="connsiteY40" fmla="*/ 277 h 10000"/>
              <a:gd name="connsiteX41" fmla="*/ 686 w 10000"/>
              <a:gd name="connsiteY41" fmla="*/ 221 h 10000"/>
              <a:gd name="connsiteX42" fmla="*/ 508 w 10000"/>
              <a:gd name="connsiteY42" fmla="*/ 168 h 10000"/>
              <a:gd name="connsiteX43" fmla="*/ 358 w 10000"/>
              <a:gd name="connsiteY43" fmla="*/ 123 h 10000"/>
              <a:gd name="connsiteX44" fmla="*/ 232 w 10000"/>
              <a:gd name="connsiteY44" fmla="*/ 81 h 10000"/>
              <a:gd name="connsiteX45" fmla="*/ 59 w 10000"/>
              <a:gd name="connsiteY45" fmla="*/ 21 h 10000"/>
              <a:gd name="connsiteX46" fmla="*/ 0 w 10000"/>
              <a:gd name="connsiteY46" fmla="*/ 0 h 10000"/>
              <a:gd name="connsiteX47" fmla="*/ 0 w 10000"/>
              <a:gd name="connsiteY47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610 w 10000"/>
              <a:gd name="connsiteY36" fmla="*/ 462 h 10000"/>
              <a:gd name="connsiteX37" fmla="*/ 1347 w 10000"/>
              <a:gd name="connsiteY37" fmla="*/ 399 h 10000"/>
              <a:gd name="connsiteX38" fmla="*/ 1105 w 10000"/>
              <a:gd name="connsiteY38" fmla="*/ 336 h 10000"/>
              <a:gd name="connsiteX39" fmla="*/ 883 w 10000"/>
              <a:gd name="connsiteY39" fmla="*/ 277 h 10000"/>
              <a:gd name="connsiteX40" fmla="*/ 686 w 10000"/>
              <a:gd name="connsiteY40" fmla="*/ 221 h 10000"/>
              <a:gd name="connsiteX41" fmla="*/ 508 w 10000"/>
              <a:gd name="connsiteY41" fmla="*/ 168 h 10000"/>
              <a:gd name="connsiteX42" fmla="*/ 358 w 10000"/>
              <a:gd name="connsiteY42" fmla="*/ 123 h 10000"/>
              <a:gd name="connsiteX43" fmla="*/ 232 w 10000"/>
              <a:gd name="connsiteY43" fmla="*/ 81 h 10000"/>
              <a:gd name="connsiteX44" fmla="*/ 59 w 10000"/>
              <a:gd name="connsiteY44" fmla="*/ 21 h 10000"/>
              <a:gd name="connsiteX45" fmla="*/ 0 w 10000"/>
              <a:gd name="connsiteY45" fmla="*/ 0 h 10000"/>
              <a:gd name="connsiteX46" fmla="*/ 0 w 10000"/>
              <a:gd name="connsiteY46" fmla="*/ 0 h 10000"/>
              <a:gd name="connsiteX0" fmla="*/ 0 w 10000"/>
              <a:gd name="connsiteY0" fmla="*/ 0 h 10000"/>
              <a:gd name="connsiteX1" fmla="*/ 10000 w 10000"/>
              <a:gd name="connsiteY1" fmla="*/ 10000 h 10000"/>
              <a:gd name="connsiteX2" fmla="*/ 10000 w 10000"/>
              <a:gd name="connsiteY2" fmla="*/ 4 h 10000"/>
              <a:gd name="connsiteX3" fmla="*/ 10000 w 10000"/>
              <a:gd name="connsiteY3" fmla="*/ 4 h 10000"/>
              <a:gd name="connsiteX4" fmla="*/ 9773 w 10000"/>
              <a:gd name="connsiteY4" fmla="*/ 91 h 10000"/>
              <a:gd name="connsiteX5" fmla="*/ 9547 w 10000"/>
              <a:gd name="connsiteY5" fmla="*/ 175 h 10000"/>
              <a:gd name="connsiteX6" fmla="*/ 9320 w 10000"/>
              <a:gd name="connsiteY6" fmla="*/ 256 h 10000"/>
              <a:gd name="connsiteX7" fmla="*/ 9092 w 10000"/>
              <a:gd name="connsiteY7" fmla="*/ 326 h 10000"/>
              <a:gd name="connsiteX8" fmla="*/ 8865 w 10000"/>
              <a:gd name="connsiteY8" fmla="*/ 396 h 10000"/>
              <a:gd name="connsiteX9" fmla="*/ 8637 w 10000"/>
              <a:gd name="connsiteY9" fmla="*/ 462 h 10000"/>
              <a:gd name="connsiteX10" fmla="*/ 8412 w 10000"/>
              <a:gd name="connsiteY10" fmla="*/ 518 h 10000"/>
              <a:gd name="connsiteX11" fmla="*/ 8184 w 10000"/>
              <a:gd name="connsiteY11" fmla="*/ 571 h 10000"/>
              <a:gd name="connsiteX12" fmla="*/ 7957 w 10000"/>
              <a:gd name="connsiteY12" fmla="*/ 620 h 10000"/>
              <a:gd name="connsiteX13" fmla="*/ 7734 w 10000"/>
              <a:gd name="connsiteY13" fmla="*/ 662 h 10000"/>
              <a:gd name="connsiteX14" fmla="*/ 7508 w 10000"/>
              <a:gd name="connsiteY14" fmla="*/ 704 h 10000"/>
              <a:gd name="connsiteX15" fmla="*/ 7285 w 10000"/>
              <a:gd name="connsiteY15" fmla="*/ 739 h 10000"/>
              <a:gd name="connsiteX16" fmla="*/ 7062 w 10000"/>
              <a:gd name="connsiteY16" fmla="*/ 767 h 10000"/>
              <a:gd name="connsiteX17" fmla="*/ 6840 w 10000"/>
              <a:gd name="connsiteY17" fmla="*/ 795 h 10000"/>
              <a:gd name="connsiteX18" fmla="*/ 6620 w 10000"/>
              <a:gd name="connsiteY18" fmla="*/ 819 h 10000"/>
              <a:gd name="connsiteX19" fmla="*/ 6402 w 10000"/>
              <a:gd name="connsiteY19" fmla="*/ 837 h 10000"/>
              <a:gd name="connsiteX20" fmla="*/ 6184 w 10000"/>
              <a:gd name="connsiteY20" fmla="*/ 851 h 10000"/>
              <a:gd name="connsiteX21" fmla="*/ 5968 w 10000"/>
              <a:gd name="connsiteY21" fmla="*/ 865 h 10000"/>
              <a:gd name="connsiteX22" fmla="*/ 5755 w 10000"/>
              <a:gd name="connsiteY22" fmla="*/ 872 h 10000"/>
              <a:gd name="connsiteX23" fmla="*/ 5542 w 10000"/>
              <a:gd name="connsiteY23" fmla="*/ 879 h 10000"/>
              <a:gd name="connsiteX24" fmla="*/ 5332 w 10000"/>
              <a:gd name="connsiteY24" fmla="*/ 882 h 10000"/>
              <a:gd name="connsiteX25" fmla="*/ 5124 w 10000"/>
              <a:gd name="connsiteY25" fmla="*/ 879 h 10000"/>
              <a:gd name="connsiteX26" fmla="*/ 4918 w 10000"/>
              <a:gd name="connsiteY26" fmla="*/ 879 h 10000"/>
              <a:gd name="connsiteX27" fmla="*/ 4714 w 10000"/>
              <a:gd name="connsiteY27" fmla="*/ 872 h 10000"/>
              <a:gd name="connsiteX28" fmla="*/ 4514 w 10000"/>
              <a:gd name="connsiteY28" fmla="*/ 861 h 10000"/>
              <a:gd name="connsiteX29" fmla="*/ 4316 w 10000"/>
              <a:gd name="connsiteY29" fmla="*/ 851 h 10000"/>
              <a:gd name="connsiteX30" fmla="*/ 4122 w 10000"/>
              <a:gd name="connsiteY30" fmla="*/ 840 h 10000"/>
              <a:gd name="connsiteX31" fmla="*/ 3929 w 10000"/>
              <a:gd name="connsiteY31" fmla="*/ 823 h 10000"/>
              <a:gd name="connsiteX32" fmla="*/ 3739 w 10000"/>
              <a:gd name="connsiteY32" fmla="*/ 805 h 10000"/>
              <a:gd name="connsiteX33" fmla="*/ 3553 w 10000"/>
              <a:gd name="connsiteY33" fmla="*/ 788 h 10000"/>
              <a:gd name="connsiteX34" fmla="*/ 3190 w 10000"/>
              <a:gd name="connsiteY34" fmla="*/ 742 h 10000"/>
              <a:gd name="connsiteX35" fmla="*/ 1610 w 10000"/>
              <a:gd name="connsiteY35" fmla="*/ 462 h 10000"/>
              <a:gd name="connsiteX36" fmla="*/ 1347 w 10000"/>
              <a:gd name="connsiteY36" fmla="*/ 399 h 10000"/>
              <a:gd name="connsiteX37" fmla="*/ 1105 w 10000"/>
              <a:gd name="connsiteY37" fmla="*/ 336 h 10000"/>
              <a:gd name="connsiteX38" fmla="*/ 883 w 10000"/>
              <a:gd name="connsiteY38" fmla="*/ 277 h 10000"/>
              <a:gd name="connsiteX39" fmla="*/ 686 w 10000"/>
              <a:gd name="connsiteY39" fmla="*/ 221 h 10000"/>
              <a:gd name="connsiteX40" fmla="*/ 508 w 10000"/>
              <a:gd name="connsiteY40" fmla="*/ 168 h 10000"/>
              <a:gd name="connsiteX41" fmla="*/ 358 w 10000"/>
              <a:gd name="connsiteY41" fmla="*/ 123 h 10000"/>
              <a:gd name="connsiteX42" fmla="*/ 232 w 10000"/>
              <a:gd name="connsiteY42" fmla="*/ 81 h 10000"/>
              <a:gd name="connsiteX43" fmla="*/ 59 w 10000"/>
              <a:gd name="connsiteY43" fmla="*/ 21 h 10000"/>
              <a:gd name="connsiteX44" fmla="*/ 0 w 10000"/>
              <a:gd name="connsiteY44" fmla="*/ 0 h 10000"/>
              <a:gd name="connsiteX45" fmla="*/ 0 w 10000"/>
              <a:gd name="connsiteY45" fmla="*/ 0 h 10000"/>
              <a:gd name="connsiteX0" fmla="*/ 0 w 10000"/>
              <a:gd name="connsiteY0" fmla="*/ 0 h 4282"/>
              <a:gd name="connsiteX1" fmla="*/ 9937 w 10000"/>
              <a:gd name="connsiteY1" fmla="*/ 4282 h 4282"/>
              <a:gd name="connsiteX2" fmla="*/ 10000 w 10000"/>
              <a:gd name="connsiteY2" fmla="*/ 4 h 4282"/>
              <a:gd name="connsiteX3" fmla="*/ 10000 w 10000"/>
              <a:gd name="connsiteY3" fmla="*/ 4 h 4282"/>
              <a:gd name="connsiteX4" fmla="*/ 9773 w 10000"/>
              <a:gd name="connsiteY4" fmla="*/ 91 h 4282"/>
              <a:gd name="connsiteX5" fmla="*/ 9547 w 10000"/>
              <a:gd name="connsiteY5" fmla="*/ 175 h 4282"/>
              <a:gd name="connsiteX6" fmla="*/ 9320 w 10000"/>
              <a:gd name="connsiteY6" fmla="*/ 256 h 4282"/>
              <a:gd name="connsiteX7" fmla="*/ 9092 w 10000"/>
              <a:gd name="connsiteY7" fmla="*/ 326 h 4282"/>
              <a:gd name="connsiteX8" fmla="*/ 8865 w 10000"/>
              <a:gd name="connsiteY8" fmla="*/ 396 h 4282"/>
              <a:gd name="connsiteX9" fmla="*/ 8637 w 10000"/>
              <a:gd name="connsiteY9" fmla="*/ 462 h 4282"/>
              <a:gd name="connsiteX10" fmla="*/ 8412 w 10000"/>
              <a:gd name="connsiteY10" fmla="*/ 518 h 4282"/>
              <a:gd name="connsiteX11" fmla="*/ 8184 w 10000"/>
              <a:gd name="connsiteY11" fmla="*/ 571 h 4282"/>
              <a:gd name="connsiteX12" fmla="*/ 7957 w 10000"/>
              <a:gd name="connsiteY12" fmla="*/ 620 h 4282"/>
              <a:gd name="connsiteX13" fmla="*/ 7734 w 10000"/>
              <a:gd name="connsiteY13" fmla="*/ 662 h 4282"/>
              <a:gd name="connsiteX14" fmla="*/ 7508 w 10000"/>
              <a:gd name="connsiteY14" fmla="*/ 704 h 4282"/>
              <a:gd name="connsiteX15" fmla="*/ 7285 w 10000"/>
              <a:gd name="connsiteY15" fmla="*/ 739 h 4282"/>
              <a:gd name="connsiteX16" fmla="*/ 7062 w 10000"/>
              <a:gd name="connsiteY16" fmla="*/ 767 h 4282"/>
              <a:gd name="connsiteX17" fmla="*/ 6840 w 10000"/>
              <a:gd name="connsiteY17" fmla="*/ 795 h 4282"/>
              <a:gd name="connsiteX18" fmla="*/ 6620 w 10000"/>
              <a:gd name="connsiteY18" fmla="*/ 819 h 4282"/>
              <a:gd name="connsiteX19" fmla="*/ 6402 w 10000"/>
              <a:gd name="connsiteY19" fmla="*/ 837 h 4282"/>
              <a:gd name="connsiteX20" fmla="*/ 6184 w 10000"/>
              <a:gd name="connsiteY20" fmla="*/ 851 h 4282"/>
              <a:gd name="connsiteX21" fmla="*/ 5968 w 10000"/>
              <a:gd name="connsiteY21" fmla="*/ 865 h 4282"/>
              <a:gd name="connsiteX22" fmla="*/ 5755 w 10000"/>
              <a:gd name="connsiteY22" fmla="*/ 872 h 4282"/>
              <a:gd name="connsiteX23" fmla="*/ 5542 w 10000"/>
              <a:gd name="connsiteY23" fmla="*/ 879 h 4282"/>
              <a:gd name="connsiteX24" fmla="*/ 5332 w 10000"/>
              <a:gd name="connsiteY24" fmla="*/ 882 h 4282"/>
              <a:gd name="connsiteX25" fmla="*/ 5124 w 10000"/>
              <a:gd name="connsiteY25" fmla="*/ 879 h 4282"/>
              <a:gd name="connsiteX26" fmla="*/ 4918 w 10000"/>
              <a:gd name="connsiteY26" fmla="*/ 879 h 4282"/>
              <a:gd name="connsiteX27" fmla="*/ 4714 w 10000"/>
              <a:gd name="connsiteY27" fmla="*/ 872 h 4282"/>
              <a:gd name="connsiteX28" fmla="*/ 4514 w 10000"/>
              <a:gd name="connsiteY28" fmla="*/ 861 h 4282"/>
              <a:gd name="connsiteX29" fmla="*/ 4316 w 10000"/>
              <a:gd name="connsiteY29" fmla="*/ 851 h 4282"/>
              <a:gd name="connsiteX30" fmla="*/ 4122 w 10000"/>
              <a:gd name="connsiteY30" fmla="*/ 840 h 4282"/>
              <a:gd name="connsiteX31" fmla="*/ 3929 w 10000"/>
              <a:gd name="connsiteY31" fmla="*/ 823 h 4282"/>
              <a:gd name="connsiteX32" fmla="*/ 3739 w 10000"/>
              <a:gd name="connsiteY32" fmla="*/ 805 h 4282"/>
              <a:gd name="connsiteX33" fmla="*/ 3553 w 10000"/>
              <a:gd name="connsiteY33" fmla="*/ 788 h 4282"/>
              <a:gd name="connsiteX34" fmla="*/ 3190 w 10000"/>
              <a:gd name="connsiteY34" fmla="*/ 742 h 4282"/>
              <a:gd name="connsiteX35" fmla="*/ 1610 w 10000"/>
              <a:gd name="connsiteY35" fmla="*/ 462 h 4282"/>
              <a:gd name="connsiteX36" fmla="*/ 1347 w 10000"/>
              <a:gd name="connsiteY36" fmla="*/ 399 h 4282"/>
              <a:gd name="connsiteX37" fmla="*/ 1105 w 10000"/>
              <a:gd name="connsiteY37" fmla="*/ 336 h 4282"/>
              <a:gd name="connsiteX38" fmla="*/ 883 w 10000"/>
              <a:gd name="connsiteY38" fmla="*/ 277 h 4282"/>
              <a:gd name="connsiteX39" fmla="*/ 686 w 10000"/>
              <a:gd name="connsiteY39" fmla="*/ 221 h 4282"/>
              <a:gd name="connsiteX40" fmla="*/ 508 w 10000"/>
              <a:gd name="connsiteY40" fmla="*/ 168 h 4282"/>
              <a:gd name="connsiteX41" fmla="*/ 358 w 10000"/>
              <a:gd name="connsiteY41" fmla="*/ 123 h 4282"/>
              <a:gd name="connsiteX42" fmla="*/ 232 w 10000"/>
              <a:gd name="connsiteY42" fmla="*/ 81 h 4282"/>
              <a:gd name="connsiteX43" fmla="*/ 59 w 10000"/>
              <a:gd name="connsiteY43" fmla="*/ 21 h 4282"/>
              <a:gd name="connsiteX44" fmla="*/ 0 w 10000"/>
              <a:gd name="connsiteY44" fmla="*/ 0 h 4282"/>
              <a:gd name="connsiteX45" fmla="*/ 0 w 10000"/>
              <a:gd name="connsiteY45" fmla="*/ 0 h 4282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347 w 10000"/>
              <a:gd name="connsiteY35" fmla="*/ 932 h 10000"/>
              <a:gd name="connsiteX36" fmla="*/ 1105 w 10000"/>
              <a:gd name="connsiteY36" fmla="*/ 785 h 10000"/>
              <a:gd name="connsiteX37" fmla="*/ 883 w 10000"/>
              <a:gd name="connsiteY37" fmla="*/ 647 h 10000"/>
              <a:gd name="connsiteX38" fmla="*/ 686 w 10000"/>
              <a:gd name="connsiteY38" fmla="*/ 516 h 10000"/>
              <a:gd name="connsiteX39" fmla="*/ 508 w 10000"/>
              <a:gd name="connsiteY39" fmla="*/ 392 h 10000"/>
              <a:gd name="connsiteX40" fmla="*/ 358 w 10000"/>
              <a:gd name="connsiteY40" fmla="*/ 287 h 10000"/>
              <a:gd name="connsiteX41" fmla="*/ 232 w 10000"/>
              <a:gd name="connsiteY41" fmla="*/ 189 h 10000"/>
              <a:gd name="connsiteX42" fmla="*/ 59 w 10000"/>
              <a:gd name="connsiteY42" fmla="*/ 49 h 10000"/>
              <a:gd name="connsiteX43" fmla="*/ 0 w 10000"/>
              <a:gd name="connsiteY43" fmla="*/ 0 h 10000"/>
              <a:gd name="connsiteX44" fmla="*/ 0 w 10000"/>
              <a:gd name="connsiteY44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105 w 10000"/>
              <a:gd name="connsiteY35" fmla="*/ 785 h 10000"/>
              <a:gd name="connsiteX36" fmla="*/ 883 w 10000"/>
              <a:gd name="connsiteY36" fmla="*/ 647 h 10000"/>
              <a:gd name="connsiteX37" fmla="*/ 686 w 10000"/>
              <a:gd name="connsiteY37" fmla="*/ 516 h 10000"/>
              <a:gd name="connsiteX38" fmla="*/ 508 w 10000"/>
              <a:gd name="connsiteY38" fmla="*/ 392 h 10000"/>
              <a:gd name="connsiteX39" fmla="*/ 358 w 10000"/>
              <a:gd name="connsiteY39" fmla="*/ 287 h 10000"/>
              <a:gd name="connsiteX40" fmla="*/ 232 w 10000"/>
              <a:gd name="connsiteY40" fmla="*/ 189 h 10000"/>
              <a:gd name="connsiteX41" fmla="*/ 59 w 10000"/>
              <a:gd name="connsiteY41" fmla="*/ 49 h 10000"/>
              <a:gd name="connsiteX42" fmla="*/ 0 w 10000"/>
              <a:gd name="connsiteY42" fmla="*/ 0 h 10000"/>
              <a:gd name="connsiteX43" fmla="*/ 0 w 10000"/>
              <a:gd name="connsiteY43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883 w 10000"/>
              <a:gd name="connsiteY35" fmla="*/ 647 h 10000"/>
              <a:gd name="connsiteX36" fmla="*/ 686 w 10000"/>
              <a:gd name="connsiteY36" fmla="*/ 516 h 10000"/>
              <a:gd name="connsiteX37" fmla="*/ 508 w 10000"/>
              <a:gd name="connsiteY37" fmla="*/ 392 h 10000"/>
              <a:gd name="connsiteX38" fmla="*/ 358 w 10000"/>
              <a:gd name="connsiteY38" fmla="*/ 287 h 10000"/>
              <a:gd name="connsiteX39" fmla="*/ 232 w 10000"/>
              <a:gd name="connsiteY39" fmla="*/ 189 h 10000"/>
              <a:gd name="connsiteX40" fmla="*/ 59 w 10000"/>
              <a:gd name="connsiteY40" fmla="*/ 49 h 10000"/>
              <a:gd name="connsiteX41" fmla="*/ 0 w 10000"/>
              <a:gd name="connsiteY41" fmla="*/ 0 h 10000"/>
              <a:gd name="connsiteX42" fmla="*/ 0 w 10000"/>
              <a:gd name="connsiteY42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686 w 10000"/>
              <a:gd name="connsiteY35" fmla="*/ 516 h 10000"/>
              <a:gd name="connsiteX36" fmla="*/ 508 w 10000"/>
              <a:gd name="connsiteY36" fmla="*/ 392 h 10000"/>
              <a:gd name="connsiteX37" fmla="*/ 358 w 10000"/>
              <a:gd name="connsiteY37" fmla="*/ 287 h 10000"/>
              <a:gd name="connsiteX38" fmla="*/ 232 w 10000"/>
              <a:gd name="connsiteY38" fmla="*/ 189 h 10000"/>
              <a:gd name="connsiteX39" fmla="*/ 59 w 10000"/>
              <a:gd name="connsiteY39" fmla="*/ 49 h 10000"/>
              <a:gd name="connsiteX40" fmla="*/ 0 w 10000"/>
              <a:gd name="connsiteY40" fmla="*/ 0 h 10000"/>
              <a:gd name="connsiteX41" fmla="*/ 0 w 10000"/>
              <a:gd name="connsiteY41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08 w 10000"/>
              <a:gd name="connsiteY35" fmla="*/ 392 h 10000"/>
              <a:gd name="connsiteX36" fmla="*/ 358 w 10000"/>
              <a:gd name="connsiteY36" fmla="*/ 287 h 10000"/>
              <a:gd name="connsiteX37" fmla="*/ 232 w 10000"/>
              <a:gd name="connsiteY37" fmla="*/ 189 h 10000"/>
              <a:gd name="connsiteX38" fmla="*/ 59 w 10000"/>
              <a:gd name="connsiteY38" fmla="*/ 49 h 10000"/>
              <a:gd name="connsiteX39" fmla="*/ 0 w 10000"/>
              <a:gd name="connsiteY39" fmla="*/ 0 h 10000"/>
              <a:gd name="connsiteX40" fmla="*/ 0 w 10000"/>
              <a:gd name="connsiteY40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358 w 10000"/>
              <a:gd name="connsiteY35" fmla="*/ 287 h 10000"/>
              <a:gd name="connsiteX36" fmla="*/ 232 w 10000"/>
              <a:gd name="connsiteY36" fmla="*/ 189 h 10000"/>
              <a:gd name="connsiteX37" fmla="*/ 59 w 10000"/>
              <a:gd name="connsiteY37" fmla="*/ 49 h 10000"/>
              <a:gd name="connsiteX38" fmla="*/ 0 w 10000"/>
              <a:gd name="connsiteY38" fmla="*/ 0 h 10000"/>
              <a:gd name="connsiteX39" fmla="*/ 0 w 10000"/>
              <a:gd name="connsiteY39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232 w 10000"/>
              <a:gd name="connsiteY35" fmla="*/ 189 h 10000"/>
              <a:gd name="connsiteX36" fmla="*/ 59 w 10000"/>
              <a:gd name="connsiteY36" fmla="*/ 49 h 10000"/>
              <a:gd name="connsiteX37" fmla="*/ 0 w 10000"/>
              <a:gd name="connsiteY37" fmla="*/ 0 h 10000"/>
              <a:gd name="connsiteX38" fmla="*/ 0 w 10000"/>
              <a:gd name="connsiteY38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37" fmla="*/ 0 w 10000"/>
              <a:gd name="connsiteY37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0" fmla="*/ 0 w 9941"/>
              <a:gd name="connsiteY0" fmla="*/ 40 h 9991"/>
              <a:gd name="connsiteX1" fmla="*/ 9878 w 9941"/>
              <a:gd name="connsiteY1" fmla="*/ 9991 h 9991"/>
              <a:gd name="connsiteX2" fmla="*/ 9941 w 9941"/>
              <a:gd name="connsiteY2" fmla="*/ 0 h 9991"/>
              <a:gd name="connsiteX3" fmla="*/ 9941 w 9941"/>
              <a:gd name="connsiteY3" fmla="*/ 0 h 9991"/>
              <a:gd name="connsiteX4" fmla="*/ 9714 w 9941"/>
              <a:gd name="connsiteY4" fmla="*/ 204 h 9991"/>
              <a:gd name="connsiteX5" fmla="*/ 9488 w 9941"/>
              <a:gd name="connsiteY5" fmla="*/ 400 h 9991"/>
              <a:gd name="connsiteX6" fmla="*/ 9261 w 9941"/>
              <a:gd name="connsiteY6" fmla="*/ 589 h 9991"/>
              <a:gd name="connsiteX7" fmla="*/ 9033 w 9941"/>
              <a:gd name="connsiteY7" fmla="*/ 752 h 9991"/>
              <a:gd name="connsiteX8" fmla="*/ 8806 w 9941"/>
              <a:gd name="connsiteY8" fmla="*/ 916 h 9991"/>
              <a:gd name="connsiteX9" fmla="*/ 8578 w 9941"/>
              <a:gd name="connsiteY9" fmla="*/ 1070 h 9991"/>
              <a:gd name="connsiteX10" fmla="*/ 8353 w 9941"/>
              <a:gd name="connsiteY10" fmla="*/ 1201 h 9991"/>
              <a:gd name="connsiteX11" fmla="*/ 8125 w 9941"/>
              <a:gd name="connsiteY11" fmla="*/ 1324 h 9991"/>
              <a:gd name="connsiteX12" fmla="*/ 7898 w 9941"/>
              <a:gd name="connsiteY12" fmla="*/ 1439 h 9991"/>
              <a:gd name="connsiteX13" fmla="*/ 7675 w 9941"/>
              <a:gd name="connsiteY13" fmla="*/ 1537 h 9991"/>
              <a:gd name="connsiteX14" fmla="*/ 7449 w 9941"/>
              <a:gd name="connsiteY14" fmla="*/ 1635 h 9991"/>
              <a:gd name="connsiteX15" fmla="*/ 7226 w 9941"/>
              <a:gd name="connsiteY15" fmla="*/ 1717 h 9991"/>
              <a:gd name="connsiteX16" fmla="*/ 7003 w 9941"/>
              <a:gd name="connsiteY16" fmla="*/ 1782 h 9991"/>
              <a:gd name="connsiteX17" fmla="*/ 6781 w 9941"/>
              <a:gd name="connsiteY17" fmla="*/ 1848 h 9991"/>
              <a:gd name="connsiteX18" fmla="*/ 6561 w 9941"/>
              <a:gd name="connsiteY18" fmla="*/ 1904 h 9991"/>
              <a:gd name="connsiteX19" fmla="*/ 6343 w 9941"/>
              <a:gd name="connsiteY19" fmla="*/ 1946 h 9991"/>
              <a:gd name="connsiteX20" fmla="*/ 6125 w 9941"/>
              <a:gd name="connsiteY20" fmla="*/ 1978 h 9991"/>
              <a:gd name="connsiteX21" fmla="*/ 5909 w 9941"/>
              <a:gd name="connsiteY21" fmla="*/ 2011 h 9991"/>
              <a:gd name="connsiteX22" fmla="*/ 5696 w 9941"/>
              <a:gd name="connsiteY22" fmla="*/ 2027 h 9991"/>
              <a:gd name="connsiteX23" fmla="*/ 5483 w 9941"/>
              <a:gd name="connsiteY23" fmla="*/ 2044 h 9991"/>
              <a:gd name="connsiteX24" fmla="*/ 5273 w 9941"/>
              <a:gd name="connsiteY24" fmla="*/ 2051 h 9991"/>
              <a:gd name="connsiteX25" fmla="*/ 5065 w 9941"/>
              <a:gd name="connsiteY25" fmla="*/ 2044 h 9991"/>
              <a:gd name="connsiteX26" fmla="*/ 4859 w 9941"/>
              <a:gd name="connsiteY26" fmla="*/ 2044 h 9991"/>
              <a:gd name="connsiteX27" fmla="*/ 4655 w 9941"/>
              <a:gd name="connsiteY27" fmla="*/ 2027 h 9991"/>
              <a:gd name="connsiteX28" fmla="*/ 4455 w 9941"/>
              <a:gd name="connsiteY28" fmla="*/ 2002 h 9991"/>
              <a:gd name="connsiteX29" fmla="*/ 4257 w 9941"/>
              <a:gd name="connsiteY29" fmla="*/ 1978 h 9991"/>
              <a:gd name="connsiteX30" fmla="*/ 4063 w 9941"/>
              <a:gd name="connsiteY30" fmla="*/ 1953 h 9991"/>
              <a:gd name="connsiteX31" fmla="*/ 3870 w 9941"/>
              <a:gd name="connsiteY31" fmla="*/ 1913 h 9991"/>
              <a:gd name="connsiteX32" fmla="*/ 3680 w 9941"/>
              <a:gd name="connsiteY32" fmla="*/ 1871 h 9991"/>
              <a:gd name="connsiteX33" fmla="*/ 3494 w 9941"/>
              <a:gd name="connsiteY33" fmla="*/ 1831 h 9991"/>
              <a:gd name="connsiteX34" fmla="*/ 3131 w 9941"/>
              <a:gd name="connsiteY34" fmla="*/ 1724 h 9991"/>
              <a:gd name="connsiteX35" fmla="*/ 0 w 9941"/>
              <a:gd name="connsiteY35" fmla="*/ 40 h 9991"/>
              <a:gd name="connsiteX0" fmla="*/ 58 w 6850"/>
              <a:gd name="connsiteY0" fmla="*/ 2532 h 10000"/>
              <a:gd name="connsiteX1" fmla="*/ 6787 w 6850"/>
              <a:gd name="connsiteY1" fmla="*/ 10000 h 10000"/>
              <a:gd name="connsiteX2" fmla="*/ 6850 w 6850"/>
              <a:gd name="connsiteY2" fmla="*/ 0 h 10000"/>
              <a:gd name="connsiteX3" fmla="*/ 6850 w 6850"/>
              <a:gd name="connsiteY3" fmla="*/ 0 h 10000"/>
              <a:gd name="connsiteX4" fmla="*/ 6622 w 6850"/>
              <a:gd name="connsiteY4" fmla="*/ 204 h 10000"/>
              <a:gd name="connsiteX5" fmla="*/ 6394 w 6850"/>
              <a:gd name="connsiteY5" fmla="*/ 400 h 10000"/>
              <a:gd name="connsiteX6" fmla="*/ 6166 w 6850"/>
              <a:gd name="connsiteY6" fmla="*/ 590 h 10000"/>
              <a:gd name="connsiteX7" fmla="*/ 5937 w 6850"/>
              <a:gd name="connsiteY7" fmla="*/ 753 h 10000"/>
              <a:gd name="connsiteX8" fmla="*/ 5708 w 6850"/>
              <a:gd name="connsiteY8" fmla="*/ 917 h 10000"/>
              <a:gd name="connsiteX9" fmla="*/ 5479 w 6850"/>
              <a:gd name="connsiteY9" fmla="*/ 1071 h 10000"/>
              <a:gd name="connsiteX10" fmla="*/ 5253 w 6850"/>
              <a:gd name="connsiteY10" fmla="*/ 1202 h 10000"/>
              <a:gd name="connsiteX11" fmla="*/ 5023 w 6850"/>
              <a:gd name="connsiteY11" fmla="*/ 1325 h 10000"/>
              <a:gd name="connsiteX12" fmla="*/ 4795 w 6850"/>
              <a:gd name="connsiteY12" fmla="*/ 1440 h 10000"/>
              <a:gd name="connsiteX13" fmla="*/ 4571 w 6850"/>
              <a:gd name="connsiteY13" fmla="*/ 1538 h 10000"/>
              <a:gd name="connsiteX14" fmla="*/ 4343 w 6850"/>
              <a:gd name="connsiteY14" fmla="*/ 1636 h 10000"/>
              <a:gd name="connsiteX15" fmla="*/ 4119 w 6850"/>
              <a:gd name="connsiteY15" fmla="*/ 1719 h 10000"/>
              <a:gd name="connsiteX16" fmla="*/ 3895 w 6850"/>
              <a:gd name="connsiteY16" fmla="*/ 1784 h 10000"/>
              <a:gd name="connsiteX17" fmla="*/ 3671 w 6850"/>
              <a:gd name="connsiteY17" fmla="*/ 1850 h 10000"/>
              <a:gd name="connsiteX18" fmla="*/ 3450 w 6850"/>
              <a:gd name="connsiteY18" fmla="*/ 1906 h 10000"/>
              <a:gd name="connsiteX19" fmla="*/ 3231 w 6850"/>
              <a:gd name="connsiteY19" fmla="*/ 1948 h 10000"/>
              <a:gd name="connsiteX20" fmla="*/ 3011 w 6850"/>
              <a:gd name="connsiteY20" fmla="*/ 1980 h 10000"/>
              <a:gd name="connsiteX21" fmla="*/ 2794 w 6850"/>
              <a:gd name="connsiteY21" fmla="*/ 2013 h 10000"/>
              <a:gd name="connsiteX22" fmla="*/ 2580 w 6850"/>
              <a:gd name="connsiteY22" fmla="*/ 2029 h 10000"/>
              <a:gd name="connsiteX23" fmla="*/ 2366 w 6850"/>
              <a:gd name="connsiteY23" fmla="*/ 2046 h 10000"/>
              <a:gd name="connsiteX24" fmla="*/ 2154 w 6850"/>
              <a:gd name="connsiteY24" fmla="*/ 2053 h 10000"/>
              <a:gd name="connsiteX25" fmla="*/ 1945 w 6850"/>
              <a:gd name="connsiteY25" fmla="*/ 2046 h 10000"/>
              <a:gd name="connsiteX26" fmla="*/ 1738 w 6850"/>
              <a:gd name="connsiteY26" fmla="*/ 2046 h 10000"/>
              <a:gd name="connsiteX27" fmla="*/ 1533 w 6850"/>
              <a:gd name="connsiteY27" fmla="*/ 2029 h 10000"/>
              <a:gd name="connsiteX28" fmla="*/ 1331 w 6850"/>
              <a:gd name="connsiteY28" fmla="*/ 2004 h 10000"/>
              <a:gd name="connsiteX29" fmla="*/ 1132 w 6850"/>
              <a:gd name="connsiteY29" fmla="*/ 1980 h 10000"/>
              <a:gd name="connsiteX30" fmla="*/ 937 w 6850"/>
              <a:gd name="connsiteY30" fmla="*/ 1955 h 10000"/>
              <a:gd name="connsiteX31" fmla="*/ 743 w 6850"/>
              <a:gd name="connsiteY31" fmla="*/ 1915 h 10000"/>
              <a:gd name="connsiteX32" fmla="*/ 552 w 6850"/>
              <a:gd name="connsiteY32" fmla="*/ 1873 h 10000"/>
              <a:gd name="connsiteX33" fmla="*/ 365 w 6850"/>
              <a:gd name="connsiteY33" fmla="*/ 1833 h 10000"/>
              <a:gd name="connsiteX34" fmla="*/ 0 w 6850"/>
              <a:gd name="connsiteY34" fmla="*/ 1726 h 10000"/>
              <a:gd name="connsiteX35" fmla="*/ 58 w 6850"/>
              <a:gd name="connsiteY35" fmla="*/ 2532 h 10000"/>
              <a:gd name="connsiteX0" fmla="*/ 85 w 10000"/>
              <a:gd name="connsiteY0" fmla="*/ 2532 h 5291"/>
              <a:gd name="connsiteX1" fmla="*/ 9958 w 10000"/>
              <a:gd name="connsiteY1" fmla="*/ 5291 h 5291"/>
              <a:gd name="connsiteX2" fmla="*/ 10000 w 10000"/>
              <a:gd name="connsiteY2" fmla="*/ 0 h 5291"/>
              <a:gd name="connsiteX3" fmla="*/ 10000 w 10000"/>
              <a:gd name="connsiteY3" fmla="*/ 0 h 5291"/>
              <a:gd name="connsiteX4" fmla="*/ 9667 w 10000"/>
              <a:gd name="connsiteY4" fmla="*/ 204 h 5291"/>
              <a:gd name="connsiteX5" fmla="*/ 9334 w 10000"/>
              <a:gd name="connsiteY5" fmla="*/ 400 h 5291"/>
              <a:gd name="connsiteX6" fmla="*/ 9001 w 10000"/>
              <a:gd name="connsiteY6" fmla="*/ 590 h 5291"/>
              <a:gd name="connsiteX7" fmla="*/ 8667 w 10000"/>
              <a:gd name="connsiteY7" fmla="*/ 753 h 5291"/>
              <a:gd name="connsiteX8" fmla="*/ 8333 w 10000"/>
              <a:gd name="connsiteY8" fmla="*/ 917 h 5291"/>
              <a:gd name="connsiteX9" fmla="*/ 7999 w 10000"/>
              <a:gd name="connsiteY9" fmla="*/ 1071 h 5291"/>
              <a:gd name="connsiteX10" fmla="*/ 7669 w 10000"/>
              <a:gd name="connsiteY10" fmla="*/ 1202 h 5291"/>
              <a:gd name="connsiteX11" fmla="*/ 7333 w 10000"/>
              <a:gd name="connsiteY11" fmla="*/ 1325 h 5291"/>
              <a:gd name="connsiteX12" fmla="*/ 7000 w 10000"/>
              <a:gd name="connsiteY12" fmla="*/ 1440 h 5291"/>
              <a:gd name="connsiteX13" fmla="*/ 6673 w 10000"/>
              <a:gd name="connsiteY13" fmla="*/ 1538 h 5291"/>
              <a:gd name="connsiteX14" fmla="*/ 6340 w 10000"/>
              <a:gd name="connsiteY14" fmla="*/ 1636 h 5291"/>
              <a:gd name="connsiteX15" fmla="*/ 6013 w 10000"/>
              <a:gd name="connsiteY15" fmla="*/ 1719 h 5291"/>
              <a:gd name="connsiteX16" fmla="*/ 5686 w 10000"/>
              <a:gd name="connsiteY16" fmla="*/ 1784 h 5291"/>
              <a:gd name="connsiteX17" fmla="*/ 5359 w 10000"/>
              <a:gd name="connsiteY17" fmla="*/ 1850 h 5291"/>
              <a:gd name="connsiteX18" fmla="*/ 5036 w 10000"/>
              <a:gd name="connsiteY18" fmla="*/ 1906 h 5291"/>
              <a:gd name="connsiteX19" fmla="*/ 4717 w 10000"/>
              <a:gd name="connsiteY19" fmla="*/ 1948 h 5291"/>
              <a:gd name="connsiteX20" fmla="*/ 4396 w 10000"/>
              <a:gd name="connsiteY20" fmla="*/ 1980 h 5291"/>
              <a:gd name="connsiteX21" fmla="*/ 4079 w 10000"/>
              <a:gd name="connsiteY21" fmla="*/ 2013 h 5291"/>
              <a:gd name="connsiteX22" fmla="*/ 3766 w 10000"/>
              <a:gd name="connsiteY22" fmla="*/ 2029 h 5291"/>
              <a:gd name="connsiteX23" fmla="*/ 3454 w 10000"/>
              <a:gd name="connsiteY23" fmla="*/ 2046 h 5291"/>
              <a:gd name="connsiteX24" fmla="*/ 3145 w 10000"/>
              <a:gd name="connsiteY24" fmla="*/ 2053 h 5291"/>
              <a:gd name="connsiteX25" fmla="*/ 2839 w 10000"/>
              <a:gd name="connsiteY25" fmla="*/ 2046 h 5291"/>
              <a:gd name="connsiteX26" fmla="*/ 2537 w 10000"/>
              <a:gd name="connsiteY26" fmla="*/ 2046 h 5291"/>
              <a:gd name="connsiteX27" fmla="*/ 2238 w 10000"/>
              <a:gd name="connsiteY27" fmla="*/ 2029 h 5291"/>
              <a:gd name="connsiteX28" fmla="*/ 1943 w 10000"/>
              <a:gd name="connsiteY28" fmla="*/ 2004 h 5291"/>
              <a:gd name="connsiteX29" fmla="*/ 1653 w 10000"/>
              <a:gd name="connsiteY29" fmla="*/ 1980 h 5291"/>
              <a:gd name="connsiteX30" fmla="*/ 1368 w 10000"/>
              <a:gd name="connsiteY30" fmla="*/ 1955 h 5291"/>
              <a:gd name="connsiteX31" fmla="*/ 1085 w 10000"/>
              <a:gd name="connsiteY31" fmla="*/ 1915 h 5291"/>
              <a:gd name="connsiteX32" fmla="*/ 806 w 10000"/>
              <a:gd name="connsiteY32" fmla="*/ 1873 h 5291"/>
              <a:gd name="connsiteX33" fmla="*/ 533 w 10000"/>
              <a:gd name="connsiteY33" fmla="*/ 1833 h 5291"/>
              <a:gd name="connsiteX34" fmla="*/ 0 w 10000"/>
              <a:gd name="connsiteY34" fmla="*/ 1726 h 5291"/>
              <a:gd name="connsiteX35" fmla="*/ 85 w 10000"/>
              <a:gd name="connsiteY35" fmla="*/ 2532 h 5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>
            <a:off x="485023" y="1856450"/>
            <a:ext cx="8173954" cy="4535226"/>
          </a:xfrm>
          <a:custGeom>
            <a:avLst/>
            <a:gdLst>
              <a:gd name="T0" fmla="*/ 0 w 4960"/>
              <a:gd name="T1" fmla="*/ 0 h 2752"/>
              <a:gd name="T2" fmla="*/ 0 w 4960"/>
              <a:gd name="T3" fmla="*/ 324 h 2752"/>
              <a:gd name="T4" fmla="*/ 0 w 4960"/>
              <a:gd name="T5" fmla="*/ 1992 h 2752"/>
              <a:gd name="T6" fmla="*/ 0 w 4960"/>
              <a:gd name="T7" fmla="*/ 2752 h 2752"/>
              <a:gd name="T8" fmla="*/ 4960 w 4960"/>
              <a:gd name="T9" fmla="*/ 2752 h 2752"/>
              <a:gd name="T10" fmla="*/ 4960 w 4960"/>
              <a:gd name="T11" fmla="*/ 1992 h 2752"/>
              <a:gd name="T12" fmla="*/ 4960 w 4960"/>
              <a:gd name="T13" fmla="*/ 324 h 2752"/>
              <a:gd name="T14" fmla="*/ 4960 w 4960"/>
              <a:gd name="T15" fmla="*/ 0 h 2752"/>
              <a:gd name="T16" fmla="*/ 4960 w 4960"/>
              <a:gd name="T17" fmla="*/ 0 h 2752"/>
              <a:gd name="T18" fmla="*/ 4734 w 4960"/>
              <a:gd name="T19" fmla="*/ 34 h 2752"/>
              <a:gd name="T20" fmla="*/ 4510 w 4960"/>
              <a:gd name="T21" fmla="*/ 64 h 2752"/>
              <a:gd name="T22" fmla="*/ 4284 w 4960"/>
              <a:gd name="T23" fmla="*/ 90 h 2752"/>
              <a:gd name="T24" fmla="*/ 4060 w 4960"/>
              <a:gd name="T25" fmla="*/ 114 h 2752"/>
              <a:gd name="T26" fmla="*/ 3836 w 4960"/>
              <a:gd name="T27" fmla="*/ 132 h 2752"/>
              <a:gd name="T28" fmla="*/ 3614 w 4960"/>
              <a:gd name="T29" fmla="*/ 146 h 2752"/>
              <a:gd name="T30" fmla="*/ 3392 w 4960"/>
              <a:gd name="T31" fmla="*/ 158 h 2752"/>
              <a:gd name="T32" fmla="*/ 3174 w 4960"/>
              <a:gd name="T33" fmla="*/ 166 h 2752"/>
              <a:gd name="T34" fmla="*/ 2960 w 4960"/>
              <a:gd name="T35" fmla="*/ 172 h 2752"/>
              <a:gd name="T36" fmla="*/ 2748 w 4960"/>
              <a:gd name="T37" fmla="*/ 174 h 2752"/>
              <a:gd name="T38" fmla="*/ 2542 w 4960"/>
              <a:gd name="T39" fmla="*/ 174 h 2752"/>
              <a:gd name="T40" fmla="*/ 2338 w 4960"/>
              <a:gd name="T41" fmla="*/ 174 h 2752"/>
              <a:gd name="T42" fmla="*/ 2140 w 4960"/>
              <a:gd name="T43" fmla="*/ 170 h 2752"/>
              <a:gd name="T44" fmla="*/ 1948 w 4960"/>
              <a:gd name="T45" fmla="*/ 164 h 2752"/>
              <a:gd name="T46" fmla="*/ 1762 w 4960"/>
              <a:gd name="T47" fmla="*/ 156 h 2752"/>
              <a:gd name="T48" fmla="*/ 1582 w 4960"/>
              <a:gd name="T49" fmla="*/ 148 h 2752"/>
              <a:gd name="T50" fmla="*/ 1410 w 4960"/>
              <a:gd name="T51" fmla="*/ 138 h 2752"/>
              <a:gd name="T52" fmla="*/ 1244 w 4960"/>
              <a:gd name="T53" fmla="*/ 128 h 2752"/>
              <a:gd name="T54" fmla="*/ 1088 w 4960"/>
              <a:gd name="T55" fmla="*/ 116 h 2752"/>
              <a:gd name="T56" fmla="*/ 938 w 4960"/>
              <a:gd name="T57" fmla="*/ 104 h 2752"/>
              <a:gd name="T58" fmla="*/ 668 w 4960"/>
              <a:gd name="T59" fmla="*/ 78 h 2752"/>
              <a:gd name="T60" fmla="*/ 438 w 4960"/>
              <a:gd name="T61" fmla="*/ 54 h 2752"/>
              <a:gd name="T62" fmla="*/ 254 w 4960"/>
              <a:gd name="T63" fmla="*/ 34 h 2752"/>
              <a:gd name="T64" fmla="*/ 116 w 4960"/>
              <a:gd name="T65" fmla="*/ 16 h 2752"/>
              <a:gd name="T66" fmla="*/ 0 w 4960"/>
              <a:gd name="T67" fmla="*/ 0 h 2752"/>
              <a:gd name="T68" fmla="*/ 0 w 4960"/>
              <a:gd name="T69" fmla="*/ 0 h 27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960" h="2752">
                <a:moveTo>
                  <a:pt x="0" y="0"/>
                </a:moveTo>
                <a:lnTo>
                  <a:pt x="0" y="324"/>
                </a:lnTo>
                <a:lnTo>
                  <a:pt x="0" y="1992"/>
                </a:lnTo>
                <a:lnTo>
                  <a:pt x="0" y="2752"/>
                </a:lnTo>
                <a:lnTo>
                  <a:pt x="4960" y="2752"/>
                </a:lnTo>
                <a:lnTo>
                  <a:pt x="4960" y="1992"/>
                </a:lnTo>
                <a:lnTo>
                  <a:pt x="4960" y="324"/>
                </a:lnTo>
                <a:lnTo>
                  <a:pt x="4960" y="0"/>
                </a:lnTo>
                <a:lnTo>
                  <a:pt x="4960" y="0"/>
                </a:lnTo>
                <a:lnTo>
                  <a:pt x="4734" y="34"/>
                </a:lnTo>
                <a:lnTo>
                  <a:pt x="4510" y="64"/>
                </a:lnTo>
                <a:lnTo>
                  <a:pt x="4284" y="90"/>
                </a:lnTo>
                <a:lnTo>
                  <a:pt x="4060" y="114"/>
                </a:lnTo>
                <a:lnTo>
                  <a:pt x="3836" y="132"/>
                </a:lnTo>
                <a:lnTo>
                  <a:pt x="3614" y="146"/>
                </a:lnTo>
                <a:lnTo>
                  <a:pt x="3392" y="158"/>
                </a:lnTo>
                <a:lnTo>
                  <a:pt x="3174" y="166"/>
                </a:lnTo>
                <a:lnTo>
                  <a:pt x="2960" y="172"/>
                </a:lnTo>
                <a:lnTo>
                  <a:pt x="2748" y="174"/>
                </a:lnTo>
                <a:lnTo>
                  <a:pt x="2542" y="174"/>
                </a:lnTo>
                <a:lnTo>
                  <a:pt x="2338" y="174"/>
                </a:lnTo>
                <a:lnTo>
                  <a:pt x="2140" y="170"/>
                </a:lnTo>
                <a:lnTo>
                  <a:pt x="1948" y="164"/>
                </a:lnTo>
                <a:lnTo>
                  <a:pt x="1762" y="156"/>
                </a:lnTo>
                <a:lnTo>
                  <a:pt x="1582" y="148"/>
                </a:lnTo>
                <a:lnTo>
                  <a:pt x="1410" y="138"/>
                </a:lnTo>
                <a:lnTo>
                  <a:pt x="1244" y="128"/>
                </a:lnTo>
                <a:lnTo>
                  <a:pt x="1088" y="116"/>
                </a:lnTo>
                <a:lnTo>
                  <a:pt x="938" y="104"/>
                </a:lnTo>
                <a:lnTo>
                  <a:pt x="668" y="78"/>
                </a:lnTo>
                <a:lnTo>
                  <a:pt x="438" y="54"/>
                </a:lnTo>
                <a:lnTo>
                  <a:pt x="254" y="34"/>
                </a:lnTo>
                <a:lnTo>
                  <a:pt x="116" y="16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66440" y="2489200"/>
            <a:ext cx="3636980" cy="353060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0581" y="2489203"/>
            <a:ext cx="3636980" cy="35306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03/12/1434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="" xmlns:p14="http://schemas.microsoft.com/office/powerpoint/2010/main" val="7775823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Freeform 5"/>
          <p:cNvSpPr>
            <a:spLocks/>
          </p:cNvSpPr>
          <p:nvPr/>
        </p:nvSpPr>
        <p:spPr bwMode="auto">
          <a:xfrm rot="21010068">
            <a:off x="6359946" y="1790293"/>
            <a:ext cx="2377690" cy="317748"/>
          </a:xfrm>
          <a:custGeom>
            <a:avLst/>
            <a:gdLst>
              <a:gd name="T0" fmla="*/ 0 w 7104"/>
              <a:gd name="T1" fmla="*/ 0 h 2856"/>
              <a:gd name="T2" fmla="*/ 0 w 7104"/>
              <a:gd name="T3" fmla="*/ 2856 h 2856"/>
              <a:gd name="T4" fmla="*/ 7104 w 7104"/>
              <a:gd name="T5" fmla="*/ 2856 h 2856"/>
              <a:gd name="T6" fmla="*/ 7104 w 7104"/>
              <a:gd name="T7" fmla="*/ 1 h 2856"/>
              <a:gd name="T8" fmla="*/ 7104 w 7104"/>
              <a:gd name="T9" fmla="*/ 1 h 2856"/>
              <a:gd name="T10" fmla="*/ 6943 w 7104"/>
              <a:gd name="T11" fmla="*/ 26 h 2856"/>
              <a:gd name="T12" fmla="*/ 6782 w 7104"/>
              <a:gd name="T13" fmla="*/ 50 h 2856"/>
              <a:gd name="T14" fmla="*/ 6621 w 7104"/>
              <a:gd name="T15" fmla="*/ 73 h 2856"/>
              <a:gd name="T16" fmla="*/ 6459 w 7104"/>
              <a:gd name="T17" fmla="*/ 93 h 2856"/>
              <a:gd name="T18" fmla="*/ 6298 w 7104"/>
              <a:gd name="T19" fmla="*/ 113 h 2856"/>
              <a:gd name="T20" fmla="*/ 6136 w 7104"/>
              <a:gd name="T21" fmla="*/ 132 h 2856"/>
              <a:gd name="T22" fmla="*/ 5976 w 7104"/>
              <a:gd name="T23" fmla="*/ 148 h 2856"/>
              <a:gd name="T24" fmla="*/ 5814 w 7104"/>
              <a:gd name="T25" fmla="*/ 163 h 2856"/>
              <a:gd name="T26" fmla="*/ 5653 w 7104"/>
              <a:gd name="T27" fmla="*/ 177 h 2856"/>
              <a:gd name="T28" fmla="*/ 5494 w 7104"/>
              <a:gd name="T29" fmla="*/ 189 h 2856"/>
              <a:gd name="T30" fmla="*/ 5334 w 7104"/>
              <a:gd name="T31" fmla="*/ 201 h 2856"/>
              <a:gd name="T32" fmla="*/ 5175 w 7104"/>
              <a:gd name="T33" fmla="*/ 211 h 2856"/>
              <a:gd name="T34" fmla="*/ 5017 w 7104"/>
              <a:gd name="T35" fmla="*/ 219 h 2856"/>
              <a:gd name="T36" fmla="*/ 4859 w 7104"/>
              <a:gd name="T37" fmla="*/ 227 h 2856"/>
              <a:gd name="T38" fmla="*/ 4703 w 7104"/>
              <a:gd name="T39" fmla="*/ 234 h 2856"/>
              <a:gd name="T40" fmla="*/ 4548 w 7104"/>
              <a:gd name="T41" fmla="*/ 239 h 2856"/>
              <a:gd name="T42" fmla="*/ 4393 w 7104"/>
              <a:gd name="T43" fmla="*/ 243 h 2856"/>
              <a:gd name="T44" fmla="*/ 4240 w 7104"/>
              <a:gd name="T45" fmla="*/ 247 h 2856"/>
              <a:gd name="T46" fmla="*/ 4088 w 7104"/>
              <a:gd name="T47" fmla="*/ 249 h 2856"/>
              <a:gd name="T48" fmla="*/ 3937 w 7104"/>
              <a:gd name="T49" fmla="*/ 251 h 2856"/>
              <a:gd name="T50" fmla="*/ 3788 w 7104"/>
              <a:gd name="T51" fmla="*/ 252 h 2856"/>
              <a:gd name="T52" fmla="*/ 3640 w 7104"/>
              <a:gd name="T53" fmla="*/ 251 h 2856"/>
              <a:gd name="T54" fmla="*/ 3494 w 7104"/>
              <a:gd name="T55" fmla="*/ 251 h 2856"/>
              <a:gd name="T56" fmla="*/ 3349 w 7104"/>
              <a:gd name="T57" fmla="*/ 249 h 2856"/>
              <a:gd name="T58" fmla="*/ 3207 w 7104"/>
              <a:gd name="T59" fmla="*/ 246 h 2856"/>
              <a:gd name="T60" fmla="*/ 3066 w 7104"/>
              <a:gd name="T61" fmla="*/ 243 h 2856"/>
              <a:gd name="T62" fmla="*/ 2928 w 7104"/>
              <a:gd name="T63" fmla="*/ 240 h 2856"/>
              <a:gd name="T64" fmla="*/ 2791 w 7104"/>
              <a:gd name="T65" fmla="*/ 235 h 2856"/>
              <a:gd name="T66" fmla="*/ 2656 w 7104"/>
              <a:gd name="T67" fmla="*/ 230 h 2856"/>
              <a:gd name="T68" fmla="*/ 2524 w 7104"/>
              <a:gd name="T69" fmla="*/ 225 h 2856"/>
              <a:gd name="T70" fmla="*/ 2266 w 7104"/>
              <a:gd name="T71" fmla="*/ 212 h 2856"/>
              <a:gd name="T72" fmla="*/ 2019 w 7104"/>
              <a:gd name="T73" fmla="*/ 198 h 2856"/>
              <a:gd name="T74" fmla="*/ 1782 w 7104"/>
              <a:gd name="T75" fmla="*/ 183 h 2856"/>
              <a:gd name="T76" fmla="*/ 1557 w 7104"/>
              <a:gd name="T77" fmla="*/ 167 h 2856"/>
              <a:gd name="T78" fmla="*/ 1343 w 7104"/>
              <a:gd name="T79" fmla="*/ 150 h 2856"/>
              <a:gd name="T80" fmla="*/ 1144 w 7104"/>
              <a:gd name="T81" fmla="*/ 132 h 2856"/>
              <a:gd name="T82" fmla="*/ 957 w 7104"/>
              <a:gd name="T83" fmla="*/ 114 h 2856"/>
              <a:gd name="T84" fmla="*/ 785 w 7104"/>
              <a:gd name="T85" fmla="*/ 96 h 2856"/>
              <a:gd name="T86" fmla="*/ 627 w 7104"/>
              <a:gd name="T87" fmla="*/ 79 h 2856"/>
              <a:gd name="T88" fmla="*/ 487 w 7104"/>
              <a:gd name="T89" fmla="*/ 63 h 2856"/>
              <a:gd name="T90" fmla="*/ 361 w 7104"/>
              <a:gd name="T91" fmla="*/ 48 h 2856"/>
              <a:gd name="T92" fmla="*/ 254 w 7104"/>
              <a:gd name="T93" fmla="*/ 35 h 2856"/>
              <a:gd name="T94" fmla="*/ 165 w 7104"/>
              <a:gd name="T95" fmla="*/ 23 h 2856"/>
              <a:gd name="T96" fmla="*/ 42 w 7104"/>
              <a:gd name="T97" fmla="*/ 6 h 2856"/>
              <a:gd name="T98" fmla="*/ 0 w 7104"/>
              <a:gd name="T99" fmla="*/ 0 h 2856"/>
              <a:gd name="T100" fmla="*/ 0 w 7104"/>
              <a:gd name="T101" fmla="*/ 0 h 2856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508 w 10000"/>
              <a:gd name="connsiteY36" fmla="*/ 641 h 10000"/>
              <a:gd name="connsiteX37" fmla="*/ 2192 w 10000"/>
              <a:gd name="connsiteY37" fmla="*/ 585 h 10000"/>
              <a:gd name="connsiteX38" fmla="*/ 1890 w 10000"/>
              <a:gd name="connsiteY38" fmla="*/ 525 h 10000"/>
              <a:gd name="connsiteX39" fmla="*/ 1610 w 10000"/>
              <a:gd name="connsiteY39" fmla="*/ 462 h 10000"/>
              <a:gd name="connsiteX40" fmla="*/ 1347 w 10000"/>
              <a:gd name="connsiteY40" fmla="*/ 399 h 10000"/>
              <a:gd name="connsiteX41" fmla="*/ 1105 w 10000"/>
              <a:gd name="connsiteY41" fmla="*/ 336 h 10000"/>
              <a:gd name="connsiteX42" fmla="*/ 883 w 10000"/>
              <a:gd name="connsiteY42" fmla="*/ 277 h 10000"/>
              <a:gd name="connsiteX43" fmla="*/ 686 w 10000"/>
              <a:gd name="connsiteY43" fmla="*/ 221 h 10000"/>
              <a:gd name="connsiteX44" fmla="*/ 508 w 10000"/>
              <a:gd name="connsiteY44" fmla="*/ 168 h 10000"/>
              <a:gd name="connsiteX45" fmla="*/ 358 w 10000"/>
              <a:gd name="connsiteY45" fmla="*/ 123 h 10000"/>
              <a:gd name="connsiteX46" fmla="*/ 232 w 10000"/>
              <a:gd name="connsiteY46" fmla="*/ 81 h 10000"/>
              <a:gd name="connsiteX47" fmla="*/ 59 w 10000"/>
              <a:gd name="connsiteY47" fmla="*/ 21 h 10000"/>
              <a:gd name="connsiteX48" fmla="*/ 0 w 10000"/>
              <a:gd name="connsiteY48" fmla="*/ 0 h 10000"/>
              <a:gd name="connsiteX49" fmla="*/ 0 w 10000"/>
              <a:gd name="connsiteY49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192 w 10000"/>
              <a:gd name="connsiteY36" fmla="*/ 585 h 10000"/>
              <a:gd name="connsiteX37" fmla="*/ 1890 w 10000"/>
              <a:gd name="connsiteY37" fmla="*/ 525 h 10000"/>
              <a:gd name="connsiteX38" fmla="*/ 1610 w 10000"/>
              <a:gd name="connsiteY38" fmla="*/ 462 h 10000"/>
              <a:gd name="connsiteX39" fmla="*/ 1347 w 10000"/>
              <a:gd name="connsiteY39" fmla="*/ 399 h 10000"/>
              <a:gd name="connsiteX40" fmla="*/ 1105 w 10000"/>
              <a:gd name="connsiteY40" fmla="*/ 336 h 10000"/>
              <a:gd name="connsiteX41" fmla="*/ 883 w 10000"/>
              <a:gd name="connsiteY41" fmla="*/ 277 h 10000"/>
              <a:gd name="connsiteX42" fmla="*/ 686 w 10000"/>
              <a:gd name="connsiteY42" fmla="*/ 221 h 10000"/>
              <a:gd name="connsiteX43" fmla="*/ 508 w 10000"/>
              <a:gd name="connsiteY43" fmla="*/ 168 h 10000"/>
              <a:gd name="connsiteX44" fmla="*/ 358 w 10000"/>
              <a:gd name="connsiteY44" fmla="*/ 123 h 10000"/>
              <a:gd name="connsiteX45" fmla="*/ 232 w 10000"/>
              <a:gd name="connsiteY45" fmla="*/ 81 h 10000"/>
              <a:gd name="connsiteX46" fmla="*/ 59 w 10000"/>
              <a:gd name="connsiteY46" fmla="*/ 21 h 10000"/>
              <a:gd name="connsiteX47" fmla="*/ 0 w 10000"/>
              <a:gd name="connsiteY47" fmla="*/ 0 h 10000"/>
              <a:gd name="connsiteX48" fmla="*/ 0 w 10000"/>
              <a:gd name="connsiteY48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890 w 10000"/>
              <a:gd name="connsiteY36" fmla="*/ 525 h 10000"/>
              <a:gd name="connsiteX37" fmla="*/ 1610 w 10000"/>
              <a:gd name="connsiteY37" fmla="*/ 462 h 10000"/>
              <a:gd name="connsiteX38" fmla="*/ 1347 w 10000"/>
              <a:gd name="connsiteY38" fmla="*/ 399 h 10000"/>
              <a:gd name="connsiteX39" fmla="*/ 1105 w 10000"/>
              <a:gd name="connsiteY39" fmla="*/ 336 h 10000"/>
              <a:gd name="connsiteX40" fmla="*/ 883 w 10000"/>
              <a:gd name="connsiteY40" fmla="*/ 277 h 10000"/>
              <a:gd name="connsiteX41" fmla="*/ 686 w 10000"/>
              <a:gd name="connsiteY41" fmla="*/ 221 h 10000"/>
              <a:gd name="connsiteX42" fmla="*/ 508 w 10000"/>
              <a:gd name="connsiteY42" fmla="*/ 168 h 10000"/>
              <a:gd name="connsiteX43" fmla="*/ 358 w 10000"/>
              <a:gd name="connsiteY43" fmla="*/ 123 h 10000"/>
              <a:gd name="connsiteX44" fmla="*/ 232 w 10000"/>
              <a:gd name="connsiteY44" fmla="*/ 81 h 10000"/>
              <a:gd name="connsiteX45" fmla="*/ 59 w 10000"/>
              <a:gd name="connsiteY45" fmla="*/ 21 h 10000"/>
              <a:gd name="connsiteX46" fmla="*/ 0 w 10000"/>
              <a:gd name="connsiteY46" fmla="*/ 0 h 10000"/>
              <a:gd name="connsiteX47" fmla="*/ 0 w 10000"/>
              <a:gd name="connsiteY47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610 w 10000"/>
              <a:gd name="connsiteY36" fmla="*/ 462 h 10000"/>
              <a:gd name="connsiteX37" fmla="*/ 1347 w 10000"/>
              <a:gd name="connsiteY37" fmla="*/ 399 h 10000"/>
              <a:gd name="connsiteX38" fmla="*/ 1105 w 10000"/>
              <a:gd name="connsiteY38" fmla="*/ 336 h 10000"/>
              <a:gd name="connsiteX39" fmla="*/ 883 w 10000"/>
              <a:gd name="connsiteY39" fmla="*/ 277 h 10000"/>
              <a:gd name="connsiteX40" fmla="*/ 686 w 10000"/>
              <a:gd name="connsiteY40" fmla="*/ 221 h 10000"/>
              <a:gd name="connsiteX41" fmla="*/ 508 w 10000"/>
              <a:gd name="connsiteY41" fmla="*/ 168 h 10000"/>
              <a:gd name="connsiteX42" fmla="*/ 358 w 10000"/>
              <a:gd name="connsiteY42" fmla="*/ 123 h 10000"/>
              <a:gd name="connsiteX43" fmla="*/ 232 w 10000"/>
              <a:gd name="connsiteY43" fmla="*/ 81 h 10000"/>
              <a:gd name="connsiteX44" fmla="*/ 59 w 10000"/>
              <a:gd name="connsiteY44" fmla="*/ 21 h 10000"/>
              <a:gd name="connsiteX45" fmla="*/ 0 w 10000"/>
              <a:gd name="connsiteY45" fmla="*/ 0 h 10000"/>
              <a:gd name="connsiteX46" fmla="*/ 0 w 10000"/>
              <a:gd name="connsiteY46" fmla="*/ 0 h 10000"/>
              <a:gd name="connsiteX0" fmla="*/ 0 w 10000"/>
              <a:gd name="connsiteY0" fmla="*/ 0 h 10000"/>
              <a:gd name="connsiteX1" fmla="*/ 10000 w 10000"/>
              <a:gd name="connsiteY1" fmla="*/ 10000 h 10000"/>
              <a:gd name="connsiteX2" fmla="*/ 10000 w 10000"/>
              <a:gd name="connsiteY2" fmla="*/ 4 h 10000"/>
              <a:gd name="connsiteX3" fmla="*/ 10000 w 10000"/>
              <a:gd name="connsiteY3" fmla="*/ 4 h 10000"/>
              <a:gd name="connsiteX4" fmla="*/ 9773 w 10000"/>
              <a:gd name="connsiteY4" fmla="*/ 91 h 10000"/>
              <a:gd name="connsiteX5" fmla="*/ 9547 w 10000"/>
              <a:gd name="connsiteY5" fmla="*/ 175 h 10000"/>
              <a:gd name="connsiteX6" fmla="*/ 9320 w 10000"/>
              <a:gd name="connsiteY6" fmla="*/ 256 h 10000"/>
              <a:gd name="connsiteX7" fmla="*/ 9092 w 10000"/>
              <a:gd name="connsiteY7" fmla="*/ 326 h 10000"/>
              <a:gd name="connsiteX8" fmla="*/ 8865 w 10000"/>
              <a:gd name="connsiteY8" fmla="*/ 396 h 10000"/>
              <a:gd name="connsiteX9" fmla="*/ 8637 w 10000"/>
              <a:gd name="connsiteY9" fmla="*/ 462 h 10000"/>
              <a:gd name="connsiteX10" fmla="*/ 8412 w 10000"/>
              <a:gd name="connsiteY10" fmla="*/ 518 h 10000"/>
              <a:gd name="connsiteX11" fmla="*/ 8184 w 10000"/>
              <a:gd name="connsiteY11" fmla="*/ 571 h 10000"/>
              <a:gd name="connsiteX12" fmla="*/ 7957 w 10000"/>
              <a:gd name="connsiteY12" fmla="*/ 620 h 10000"/>
              <a:gd name="connsiteX13" fmla="*/ 7734 w 10000"/>
              <a:gd name="connsiteY13" fmla="*/ 662 h 10000"/>
              <a:gd name="connsiteX14" fmla="*/ 7508 w 10000"/>
              <a:gd name="connsiteY14" fmla="*/ 704 h 10000"/>
              <a:gd name="connsiteX15" fmla="*/ 7285 w 10000"/>
              <a:gd name="connsiteY15" fmla="*/ 739 h 10000"/>
              <a:gd name="connsiteX16" fmla="*/ 7062 w 10000"/>
              <a:gd name="connsiteY16" fmla="*/ 767 h 10000"/>
              <a:gd name="connsiteX17" fmla="*/ 6840 w 10000"/>
              <a:gd name="connsiteY17" fmla="*/ 795 h 10000"/>
              <a:gd name="connsiteX18" fmla="*/ 6620 w 10000"/>
              <a:gd name="connsiteY18" fmla="*/ 819 h 10000"/>
              <a:gd name="connsiteX19" fmla="*/ 6402 w 10000"/>
              <a:gd name="connsiteY19" fmla="*/ 837 h 10000"/>
              <a:gd name="connsiteX20" fmla="*/ 6184 w 10000"/>
              <a:gd name="connsiteY20" fmla="*/ 851 h 10000"/>
              <a:gd name="connsiteX21" fmla="*/ 5968 w 10000"/>
              <a:gd name="connsiteY21" fmla="*/ 865 h 10000"/>
              <a:gd name="connsiteX22" fmla="*/ 5755 w 10000"/>
              <a:gd name="connsiteY22" fmla="*/ 872 h 10000"/>
              <a:gd name="connsiteX23" fmla="*/ 5542 w 10000"/>
              <a:gd name="connsiteY23" fmla="*/ 879 h 10000"/>
              <a:gd name="connsiteX24" fmla="*/ 5332 w 10000"/>
              <a:gd name="connsiteY24" fmla="*/ 882 h 10000"/>
              <a:gd name="connsiteX25" fmla="*/ 5124 w 10000"/>
              <a:gd name="connsiteY25" fmla="*/ 879 h 10000"/>
              <a:gd name="connsiteX26" fmla="*/ 4918 w 10000"/>
              <a:gd name="connsiteY26" fmla="*/ 879 h 10000"/>
              <a:gd name="connsiteX27" fmla="*/ 4714 w 10000"/>
              <a:gd name="connsiteY27" fmla="*/ 872 h 10000"/>
              <a:gd name="connsiteX28" fmla="*/ 4514 w 10000"/>
              <a:gd name="connsiteY28" fmla="*/ 861 h 10000"/>
              <a:gd name="connsiteX29" fmla="*/ 4316 w 10000"/>
              <a:gd name="connsiteY29" fmla="*/ 851 h 10000"/>
              <a:gd name="connsiteX30" fmla="*/ 4122 w 10000"/>
              <a:gd name="connsiteY30" fmla="*/ 840 h 10000"/>
              <a:gd name="connsiteX31" fmla="*/ 3929 w 10000"/>
              <a:gd name="connsiteY31" fmla="*/ 823 h 10000"/>
              <a:gd name="connsiteX32" fmla="*/ 3739 w 10000"/>
              <a:gd name="connsiteY32" fmla="*/ 805 h 10000"/>
              <a:gd name="connsiteX33" fmla="*/ 3553 w 10000"/>
              <a:gd name="connsiteY33" fmla="*/ 788 h 10000"/>
              <a:gd name="connsiteX34" fmla="*/ 3190 w 10000"/>
              <a:gd name="connsiteY34" fmla="*/ 742 h 10000"/>
              <a:gd name="connsiteX35" fmla="*/ 1610 w 10000"/>
              <a:gd name="connsiteY35" fmla="*/ 462 h 10000"/>
              <a:gd name="connsiteX36" fmla="*/ 1347 w 10000"/>
              <a:gd name="connsiteY36" fmla="*/ 399 h 10000"/>
              <a:gd name="connsiteX37" fmla="*/ 1105 w 10000"/>
              <a:gd name="connsiteY37" fmla="*/ 336 h 10000"/>
              <a:gd name="connsiteX38" fmla="*/ 883 w 10000"/>
              <a:gd name="connsiteY38" fmla="*/ 277 h 10000"/>
              <a:gd name="connsiteX39" fmla="*/ 686 w 10000"/>
              <a:gd name="connsiteY39" fmla="*/ 221 h 10000"/>
              <a:gd name="connsiteX40" fmla="*/ 508 w 10000"/>
              <a:gd name="connsiteY40" fmla="*/ 168 h 10000"/>
              <a:gd name="connsiteX41" fmla="*/ 358 w 10000"/>
              <a:gd name="connsiteY41" fmla="*/ 123 h 10000"/>
              <a:gd name="connsiteX42" fmla="*/ 232 w 10000"/>
              <a:gd name="connsiteY42" fmla="*/ 81 h 10000"/>
              <a:gd name="connsiteX43" fmla="*/ 59 w 10000"/>
              <a:gd name="connsiteY43" fmla="*/ 21 h 10000"/>
              <a:gd name="connsiteX44" fmla="*/ 0 w 10000"/>
              <a:gd name="connsiteY44" fmla="*/ 0 h 10000"/>
              <a:gd name="connsiteX45" fmla="*/ 0 w 10000"/>
              <a:gd name="connsiteY45" fmla="*/ 0 h 10000"/>
              <a:gd name="connsiteX0" fmla="*/ 0 w 10000"/>
              <a:gd name="connsiteY0" fmla="*/ 0 h 4282"/>
              <a:gd name="connsiteX1" fmla="*/ 9937 w 10000"/>
              <a:gd name="connsiteY1" fmla="*/ 4282 h 4282"/>
              <a:gd name="connsiteX2" fmla="*/ 10000 w 10000"/>
              <a:gd name="connsiteY2" fmla="*/ 4 h 4282"/>
              <a:gd name="connsiteX3" fmla="*/ 10000 w 10000"/>
              <a:gd name="connsiteY3" fmla="*/ 4 h 4282"/>
              <a:gd name="connsiteX4" fmla="*/ 9773 w 10000"/>
              <a:gd name="connsiteY4" fmla="*/ 91 h 4282"/>
              <a:gd name="connsiteX5" fmla="*/ 9547 w 10000"/>
              <a:gd name="connsiteY5" fmla="*/ 175 h 4282"/>
              <a:gd name="connsiteX6" fmla="*/ 9320 w 10000"/>
              <a:gd name="connsiteY6" fmla="*/ 256 h 4282"/>
              <a:gd name="connsiteX7" fmla="*/ 9092 w 10000"/>
              <a:gd name="connsiteY7" fmla="*/ 326 h 4282"/>
              <a:gd name="connsiteX8" fmla="*/ 8865 w 10000"/>
              <a:gd name="connsiteY8" fmla="*/ 396 h 4282"/>
              <a:gd name="connsiteX9" fmla="*/ 8637 w 10000"/>
              <a:gd name="connsiteY9" fmla="*/ 462 h 4282"/>
              <a:gd name="connsiteX10" fmla="*/ 8412 w 10000"/>
              <a:gd name="connsiteY10" fmla="*/ 518 h 4282"/>
              <a:gd name="connsiteX11" fmla="*/ 8184 w 10000"/>
              <a:gd name="connsiteY11" fmla="*/ 571 h 4282"/>
              <a:gd name="connsiteX12" fmla="*/ 7957 w 10000"/>
              <a:gd name="connsiteY12" fmla="*/ 620 h 4282"/>
              <a:gd name="connsiteX13" fmla="*/ 7734 w 10000"/>
              <a:gd name="connsiteY13" fmla="*/ 662 h 4282"/>
              <a:gd name="connsiteX14" fmla="*/ 7508 w 10000"/>
              <a:gd name="connsiteY14" fmla="*/ 704 h 4282"/>
              <a:gd name="connsiteX15" fmla="*/ 7285 w 10000"/>
              <a:gd name="connsiteY15" fmla="*/ 739 h 4282"/>
              <a:gd name="connsiteX16" fmla="*/ 7062 w 10000"/>
              <a:gd name="connsiteY16" fmla="*/ 767 h 4282"/>
              <a:gd name="connsiteX17" fmla="*/ 6840 w 10000"/>
              <a:gd name="connsiteY17" fmla="*/ 795 h 4282"/>
              <a:gd name="connsiteX18" fmla="*/ 6620 w 10000"/>
              <a:gd name="connsiteY18" fmla="*/ 819 h 4282"/>
              <a:gd name="connsiteX19" fmla="*/ 6402 w 10000"/>
              <a:gd name="connsiteY19" fmla="*/ 837 h 4282"/>
              <a:gd name="connsiteX20" fmla="*/ 6184 w 10000"/>
              <a:gd name="connsiteY20" fmla="*/ 851 h 4282"/>
              <a:gd name="connsiteX21" fmla="*/ 5968 w 10000"/>
              <a:gd name="connsiteY21" fmla="*/ 865 h 4282"/>
              <a:gd name="connsiteX22" fmla="*/ 5755 w 10000"/>
              <a:gd name="connsiteY22" fmla="*/ 872 h 4282"/>
              <a:gd name="connsiteX23" fmla="*/ 5542 w 10000"/>
              <a:gd name="connsiteY23" fmla="*/ 879 h 4282"/>
              <a:gd name="connsiteX24" fmla="*/ 5332 w 10000"/>
              <a:gd name="connsiteY24" fmla="*/ 882 h 4282"/>
              <a:gd name="connsiteX25" fmla="*/ 5124 w 10000"/>
              <a:gd name="connsiteY25" fmla="*/ 879 h 4282"/>
              <a:gd name="connsiteX26" fmla="*/ 4918 w 10000"/>
              <a:gd name="connsiteY26" fmla="*/ 879 h 4282"/>
              <a:gd name="connsiteX27" fmla="*/ 4714 w 10000"/>
              <a:gd name="connsiteY27" fmla="*/ 872 h 4282"/>
              <a:gd name="connsiteX28" fmla="*/ 4514 w 10000"/>
              <a:gd name="connsiteY28" fmla="*/ 861 h 4282"/>
              <a:gd name="connsiteX29" fmla="*/ 4316 w 10000"/>
              <a:gd name="connsiteY29" fmla="*/ 851 h 4282"/>
              <a:gd name="connsiteX30" fmla="*/ 4122 w 10000"/>
              <a:gd name="connsiteY30" fmla="*/ 840 h 4282"/>
              <a:gd name="connsiteX31" fmla="*/ 3929 w 10000"/>
              <a:gd name="connsiteY31" fmla="*/ 823 h 4282"/>
              <a:gd name="connsiteX32" fmla="*/ 3739 w 10000"/>
              <a:gd name="connsiteY32" fmla="*/ 805 h 4282"/>
              <a:gd name="connsiteX33" fmla="*/ 3553 w 10000"/>
              <a:gd name="connsiteY33" fmla="*/ 788 h 4282"/>
              <a:gd name="connsiteX34" fmla="*/ 3190 w 10000"/>
              <a:gd name="connsiteY34" fmla="*/ 742 h 4282"/>
              <a:gd name="connsiteX35" fmla="*/ 1610 w 10000"/>
              <a:gd name="connsiteY35" fmla="*/ 462 h 4282"/>
              <a:gd name="connsiteX36" fmla="*/ 1347 w 10000"/>
              <a:gd name="connsiteY36" fmla="*/ 399 h 4282"/>
              <a:gd name="connsiteX37" fmla="*/ 1105 w 10000"/>
              <a:gd name="connsiteY37" fmla="*/ 336 h 4282"/>
              <a:gd name="connsiteX38" fmla="*/ 883 w 10000"/>
              <a:gd name="connsiteY38" fmla="*/ 277 h 4282"/>
              <a:gd name="connsiteX39" fmla="*/ 686 w 10000"/>
              <a:gd name="connsiteY39" fmla="*/ 221 h 4282"/>
              <a:gd name="connsiteX40" fmla="*/ 508 w 10000"/>
              <a:gd name="connsiteY40" fmla="*/ 168 h 4282"/>
              <a:gd name="connsiteX41" fmla="*/ 358 w 10000"/>
              <a:gd name="connsiteY41" fmla="*/ 123 h 4282"/>
              <a:gd name="connsiteX42" fmla="*/ 232 w 10000"/>
              <a:gd name="connsiteY42" fmla="*/ 81 h 4282"/>
              <a:gd name="connsiteX43" fmla="*/ 59 w 10000"/>
              <a:gd name="connsiteY43" fmla="*/ 21 h 4282"/>
              <a:gd name="connsiteX44" fmla="*/ 0 w 10000"/>
              <a:gd name="connsiteY44" fmla="*/ 0 h 4282"/>
              <a:gd name="connsiteX45" fmla="*/ 0 w 10000"/>
              <a:gd name="connsiteY45" fmla="*/ 0 h 4282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347 w 10000"/>
              <a:gd name="connsiteY35" fmla="*/ 932 h 10000"/>
              <a:gd name="connsiteX36" fmla="*/ 1105 w 10000"/>
              <a:gd name="connsiteY36" fmla="*/ 785 h 10000"/>
              <a:gd name="connsiteX37" fmla="*/ 883 w 10000"/>
              <a:gd name="connsiteY37" fmla="*/ 647 h 10000"/>
              <a:gd name="connsiteX38" fmla="*/ 686 w 10000"/>
              <a:gd name="connsiteY38" fmla="*/ 516 h 10000"/>
              <a:gd name="connsiteX39" fmla="*/ 508 w 10000"/>
              <a:gd name="connsiteY39" fmla="*/ 392 h 10000"/>
              <a:gd name="connsiteX40" fmla="*/ 358 w 10000"/>
              <a:gd name="connsiteY40" fmla="*/ 287 h 10000"/>
              <a:gd name="connsiteX41" fmla="*/ 232 w 10000"/>
              <a:gd name="connsiteY41" fmla="*/ 189 h 10000"/>
              <a:gd name="connsiteX42" fmla="*/ 59 w 10000"/>
              <a:gd name="connsiteY42" fmla="*/ 49 h 10000"/>
              <a:gd name="connsiteX43" fmla="*/ 0 w 10000"/>
              <a:gd name="connsiteY43" fmla="*/ 0 h 10000"/>
              <a:gd name="connsiteX44" fmla="*/ 0 w 10000"/>
              <a:gd name="connsiteY44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105 w 10000"/>
              <a:gd name="connsiteY35" fmla="*/ 785 h 10000"/>
              <a:gd name="connsiteX36" fmla="*/ 883 w 10000"/>
              <a:gd name="connsiteY36" fmla="*/ 647 h 10000"/>
              <a:gd name="connsiteX37" fmla="*/ 686 w 10000"/>
              <a:gd name="connsiteY37" fmla="*/ 516 h 10000"/>
              <a:gd name="connsiteX38" fmla="*/ 508 w 10000"/>
              <a:gd name="connsiteY38" fmla="*/ 392 h 10000"/>
              <a:gd name="connsiteX39" fmla="*/ 358 w 10000"/>
              <a:gd name="connsiteY39" fmla="*/ 287 h 10000"/>
              <a:gd name="connsiteX40" fmla="*/ 232 w 10000"/>
              <a:gd name="connsiteY40" fmla="*/ 189 h 10000"/>
              <a:gd name="connsiteX41" fmla="*/ 59 w 10000"/>
              <a:gd name="connsiteY41" fmla="*/ 49 h 10000"/>
              <a:gd name="connsiteX42" fmla="*/ 0 w 10000"/>
              <a:gd name="connsiteY42" fmla="*/ 0 h 10000"/>
              <a:gd name="connsiteX43" fmla="*/ 0 w 10000"/>
              <a:gd name="connsiteY43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883 w 10000"/>
              <a:gd name="connsiteY35" fmla="*/ 647 h 10000"/>
              <a:gd name="connsiteX36" fmla="*/ 686 w 10000"/>
              <a:gd name="connsiteY36" fmla="*/ 516 h 10000"/>
              <a:gd name="connsiteX37" fmla="*/ 508 w 10000"/>
              <a:gd name="connsiteY37" fmla="*/ 392 h 10000"/>
              <a:gd name="connsiteX38" fmla="*/ 358 w 10000"/>
              <a:gd name="connsiteY38" fmla="*/ 287 h 10000"/>
              <a:gd name="connsiteX39" fmla="*/ 232 w 10000"/>
              <a:gd name="connsiteY39" fmla="*/ 189 h 10000"/>
              <a:gd name="connsiteX40" fmla="*/ 59 w 10000"/>
              <a:gd name="connsiteY40" fmla="*/ 49 h 10000"/>
              <a:gd name="connsiteX41" fmla="*/ 0 w 10000"/>
              <a:gd name="connsiteY41" fmla="*/ 0 h 10000"/>
              <a:gd name="connsiteX42" fmla="*/ 0 w 10000"/>
              <a:gd name="connsiteY42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686 w 10000"/>
              <a:gd name="connsiteY35" fmla="*/ 516 h 10000"/>
              <a:gd name="connsiteX36" fmla="*/ 508 w 10000"/>
              <a:gd name="connsiteY36" fmla="*/ 392 h 10000"/>
              <a:gd name="connsiteX37" fmla="*/ 358 w 10000"/>
              <a:gd name="connsiteY37" fmla="*/ 287 h 10000"/>
              <a:gd name="connsiteX38" fmla="*/ 232 w 10000"/>
              <a:gd name="connsiteY38" fmla="*/ 189 h 10000"/>
              <a:gd name="connsiteX39" fmla="*/ 59 w 10000"/>
              <a:gd name="connsiteY39" fmla="*/ 49 h 10000"/>
              <a:gd name="connsiteX40" fmla="*/ 0 w 10000"/>
              <a:gd name="connsiteY40" fmla="*/ 0 h 10000"/>
              <a:gd name="connsiteX41" fmla="*/ 0 w 10000"/>
              <a:gd name="connsiteY41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08 w 10000"/>
              <a:gd name="connsiteY35" fmla="*/ 392 h 10000"/>
              <a:gd name="connsiteX36" fmla="*/ 358 w 10000"/>
              <a:gd name="connsiteY36" fmla="*/ 287 h 10000"/>
              <a:gd name="connsiteX37" fmla="*/ 232 w 10000"/>
              <a:gd name="connsiteY37" fmla="*/ 189 h 10000"/>
              <a:gd name="connsiteX38" fmla="*/ 59 w 10000"/>
              <a:gd name="connsiteY38" fmla="*/ 49 h 10000"/>
              <a:gd name="connsiteX39" fmla="*/ 0 w 10000"/>
              <a:gd name="connsiteY39" fmla="*/ 0 h 10000"/>
              <a:gd name="connsiteX40" fmla="*/ 0 w 10000"/>
              <a:gd name="connsiteY40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358 w 10000"/>
              <a:gd name="connsiteY35" fmla="*/ 287 h 10000"/>
              <a:gd name="connsiteX36" fmla="*/ 232 w 10000"/>
              <a:gd name="connsiteY36" fmla="*/ 189 h 10000"/>
              <a:gd name="connsiteX37" fmla="*/ 59 w 10000"/>
              <a:gd name="connsiteY37" fmla="*/ 49 h 10000"/>
              <a:gd name="connsiteX38" fmla="*/ 0 w 10000"/>
              <a:gd name="connsiteY38" fmla="*/ 0 h 10000"/>
              <a:gd name="connsiteX39" fmla="*/ 0 w 10000"/>
              <a:gd name="connsiteY39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232 w 10000"/>
              <a:gd name="connsiteY35" fmla="*/ 189 h 10000"/>
              <a:gd name="connsiteX36" fmla="*/ 59 w 10000"/>
              <a:gd name="connsiteY36" fmla="*/ 49 h 10000"/>
              <a:gd name="connsiteX37" fmla="*/ 0 w 10000"/>
              <a:gd name="connsiteY37" fmla="*/ 0 h 10000"/>
              <a:gd name="connsiteX38" fmla="*/ 0 w 10000"/>
              <a:gd name="connsiteY38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37" fmla="*/ 0 w 10000"/>
              <a:gd name="connsiteY37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0" fmla="*/ 0 w 9941"/>
              <a:gd name="connsiteY0" fmla="*/ 40 h 9991"/>
              <a:gd name="connsiteX1" fmla="*/ 9878 w 9941"/>
              <a:gd name="connsiteY1" fmla="*/ 9991 h 9991"/>
              <a:gd name="connsiteX2" fmla="*/ 9941 w 9941"/>
              <a:gd name="connsiteY2" fmla="*/ 0 h 9991"/>
              <a:gd name="connsiteX3" fmla="*/ 9941 w 9941"/>
              <a:gd name="connsiteY3" fmla="*/ 0 h 9991"/>
              <a:gd name="connsiteX4" fmla="*/ 9714 w 9941"/>
              <a:gd name="connsiteY4" fmla="*/ 204 h 9991"/>
              <a:gd name="connsiteX5" fmla="*/ 9488 w 9941"/>
              <a:gd name="connsiteY5" fmla="*/ 400 h 9991"/>
              <a:gd name="connsiteX6" fmla="*/ 9261 w 9941"/>
              <a:gd name="connsiteY6" fmla="*/ 589 h 9991"/>
              <a:gd name="connsiteX7" fmla="*/ 9033 w 9941"/>
              <a:gd name="connsiteY7" fmla="*/ 752 h 9991"/>
              <a:gd name="connsiteX8" fmla="*/ 8806 w 9941"/>
              <a:gd name="connsiteY8" fmla="*/ 916 h 9991"/>
              <a:gd name="connsiteX9" fmla="*/ 8578 w 9941"/>
              <a:gd name="connsiteY9" fmla="*/ 1070 h 9991"/>
              <a:gd name="connsiteX10" fmla="*/ 8353 w 9941"/>
              <a:gd name="connsiteY10" fmla="*/ 1201 h 9991"/>
              <a:gd name="connsiteX11" fmla="*/ 8125 w 9941"/>
              <a:gd name="connsiteY11" fmla="*/ 1324 h 9991"/>
              <a:gd name="connsiteX12" fmla="*/ 7898 w 9941"/>
              <a:gd name="connsiteY12" fmla="*/ 1439 h 9991"/>
              <a:gd name="connsiteX13" fmla="*/ 7675 w 9941"/>
              <a:gd name="connsiteY13" fmla="*/ 1537 h 9991"/>
              <a:gd name="connsiteX14" fmla="*/ 7449 w 9941"/>
              <a:gd name="connsiteY14" fmla="*/ 1635 h 9991"/>
              <a:gd name="connsiteX15" fmla="*/ 7226 w 9941"/>
              <a:gd name="connsiteY15" fmla="*/ 1717 h 9991"/>
              <a:gd name="connsiteX16" fmla="*/ 7003 w 9941"/>
              <a:gd name="connsiteY16" fmla="*/ 1782 h 9991"/>
              <a:gd name="connsiteX17" fmla="*/ 6781 w 9941"/>
              <a:gd name="connsiteY17" fmla="*/ 1848 h 9991"/>
              <a:gd name="connsiteX18" fmla="*/ 6561 w 9941"/>
              <a:gd name="connsiteY18" fmla="*/ 1904 h 9991"/>
              <a:gd name="connsiteX19" fmla="*/ 6343 w 9941"/>
              <a:gd name="connsiteY19" fmla="*/ 1946 h 9991"/>
              <a:gd name="connsiteX20" fmla="*/ 6125 w 9941"/>
              <a:gd name="connsiteY20" fmla="*/ 1978 h 9991"/>
              <a:gd name="connsiteX21" fmla="*/ 5909 w 9941"/>
              <a:gd name="connsiteY21" fmla="*/ 2011 h 9991"/>
              <a:gd name="connsiteX22" fmla="*/ 5696 w 9941"/>
              <a:gd name="connsiteY22" fmla="*/ 2027 h 9991"/>
              <a:gd name="connsiteX23" fmla="*/ 5483 w 9941"/>
              <a:gd name="connsiteY23" fmla="*/ 2044 h 9991"/>
              <a:gd name="connsiteX24" fmla="*/ 5273 w 9941"/>
              <a:gd name="connsiteY24" fmla="*/ 2051 h 9991"/>
              <a:gd name="connsiteX25" fmla="*/ 5065 w 9941"/>
              <a:gd name="connsiteY25" fmla="*/ 2044 h 9991"/>
              <a:gd name="connsiteX26" fmla="*/ 4859 w 9941"/>
              <a:gd name="connsiteY26" fmla="*/ 2044 h 9991"/>
              <a:gd name="connsiteX27" fmla="*/ 4655 w 9941"/>
              <a:gd name="connsiteY27" fmla="*/ 2027 h 9991"/>
              <a:gd name="connsiteX28" fmla="*/ 4455 w 9941"/>
              <a:gd name="connsiteY28" fmla="*/ 2002 h 9991"/>
              <a:gd name="connsiteX29" fmla="*/ 4257 w 9941"/>
              <a:gd name="connsiteY29" fmla="*/ 1978 h 9991"/>
              <a:gd name="connsiteX30" fmla="*/ 4063 w 9941"/>
              <a:gd name="connsiteY30" fmla="*/ 1953 h 9991"/>
              <a:gd name="connsiteX31" fmla="*/ 3870 w 9941"/>
              <a:gd name="connsiteY31" fmla="*/ 1913 h 9991"/>
              <a:gd name="connsiteX32" fmla="*/ 3680 w 9941"/>
              <a:gd name="connsiteY32" fmla="*/ 1871 h 9991"/>
              <a:gd name="connsiteX33" fmla="*/ 3494 w 9941"/>
              <a:gd name="connsiteY33" fmla="*/ 1831 h 9991"/>
              <a:gd name="connsiteX34" fmla="*/ 3131 w 9941"/>
              <a:gd name="connsiteY34" fmla="*/ 1724 h 9991"/>
              <a:gd name="connsiteX35" fmla="*/ 0 w 9941"/>
              <a:gd name="connsiteY35" fmla="*/ 40 h 9991"/>
              <a:gd name="connsiteX0" fmla="*/ 58 w 6850"/>
              <a:gd name="connsiteY0" fmla="*/ 2532 h 10000"/>
              <a:gd name="connsiteX1" fmla="*/ 6787 w 6850"/>
              <a:gd name="connsiteY1" fmla="*/ 10000 h 10000"/>
              <a:gd name="connsiteX2" fmla="*/ 6850 w 6850"/>
              <a:gd name="connsiteY2" fmla="*/ 0 h 10000"/>
              <a:gd name="connsiteX3" fmla="*/ 6850 w 6850"/>
              <a:gd name="connsiteY3" fmla="*/ 0 h 10000"/>
              <a:gd name="connsiteX4" fmla="*/ 6622 w 6850"/>
              <a:gd name="connsiteY4" fmla="*/ 204 h 10000"/>
              <a:gd name="connsiteX5" fmla="*/ 6394 w 6850"/>
              <a:gd name="connsiteY5" fmla="*/ 400 h 10000"/>
              <a:gd name="connsiteX6" fmla="*/ 6166 w 6850"/>
              <a:gd name="connsiteY6" fmla="*/ 590 h 10000"/>
              <a:gd name="connsiteX7" fmla="*/ 5937 w 6850"/>
              <a:gd name="connsiteY7" fmla="*/ 753 h 10000"/>
              <a:gd name="connsiteX8" fmla="*/ 5708 w 6850"/>
              <a:gd name="connsiteY8" fmla="*/ 917 h 10000"/>
              <a:gd name="connsiteX9" fmla="*/ 5479 w 6850"/>
              <a:gd name="connsiteY9" fmla="*/ 1071 h 10000"/>
              <a:gd name="connsiteX10" fmla="*/ 5253 w 6850"/>
              <a:gd name="connsiteY10" fmla="*/ 1202 h 10000"/>
              <a:gd name="connsiteX11" fmla="*/ 5023 w 6850"/>
              <a:gd name="connsiteY11" fmla="*/ 1325 h 10000"/>
              <a:gd name="connsiteX12" fmla="*/ 4795 w 6850"/>
              <a:gd name="connsiteY12" fmla="*/ 1440 h 10000"/>
              <a:gd name="connsiteX13" fmla="*/ 4571 w 6850"/>
              <a:gd name="connsiteY13" fmla="*/ 1538 h 10000"/>
              <a:gd name="connsiteX14" fmla="*/ 4343 w 6850"/>
              <a:gd name="connsiteY14" fmla="*/ 1636 h 10000"/>
              <a:gd name="connsiteX15" fmla="*/ 4119 w 6850"/>
              <a:gd name="connsiteY15" fmla="*/ 1719 h 10000"/>
              <a:gd name="connsiteX16" fmla="*/ 3895 w 6850"/>
              <a:gd name="connsiteY16" fmla="*/ 1784 h 10000"/>
              <a:gd name="connsiteX17" fmla="*/ 3671 w 6850"/>
              <a:gd name="connsiteY17" fmla="*/ 1850 h 10000"/>
              <a:gd name="connsiteX18" fmla="*/ 3450 w 6850"/>
              <a:gd name="connsiteY18" fmla="*/ 1906 h 10000"/>
              <a:gd name="connsiteX19" fmla="*/ 3231 w 6850"/>
              <a:gd name="connsiteY19" fmla="*/ 1948 h 10000"/>
              <a:gd name="connsiteX20" fmla="*/ 3011 w 6850"/>
              <a:gd name="connsiteY20" fmla="*/ 1980 h 10000"/>
              <a:gd name="connsiteX21" fmla="*/ 2794 w 6850"/>
              <a:gd name="connsiteY21" fmla="*/ 2013 h 10000"/>
              <a:gd name="connsiteX22" fmla="*/ 2580 w 6850"/>
              <a:gd name="connsiteY22" fmla="*/ 2029 h 10000"/>
              <a:gd name="connsiteX23" fmla="*/ 2366 w 6850"/>
              <a:gd name="connsiteY23" fmla="*/ 2046 h 10000"/>
              <a:gd name="connsiteX24" fmla="*/ 2154 w 6850"/>
              <a:gd name="connsiteY24" fmla="*/ 2053 h 10000"/>
              <a:gd name="connsiteX25" fmla="*/ 1945 w 6850"/>
              <a:gd name="connsiteY25" fmla="*/ 2046 h 10000"/>
              <a:gd name="connsiteX26" fmla="*/ 1738 w 6850"/>
              <a:gd name="connsiteY26" fmla="*/ 2046 h 10000"/>
              <a:gd name="connsiteX27" fmla="*/ 1533 w 6850"/>
              <a:gd name="connsiteY27" fmla="*/ 2029 h 10000"/>
              <a:gd name="connsiteX28" fmla="*/ 1331 w 6850"/>
              <a:gd name="connsiteY28" fmla="*/ 2004 h 10000"/>
              <a:gd name="connsiteX29" fmla="*/ 1132 w 6850"/>
              <a:gd name="connsiteY29" fmla="*/ 1980 h 10000"/>
              <a:gd name="connsiteX30" fmla="*/ 937 w 6850"/>
              <a:gd name="connsiteY30" fmla="*/ 1955 h 10000"/>
              <a:gd name="connsiteX31" fmla="*/ 743 w 6850"/>
              <a:gd name="connsiteY31" fmla="*/ 1915 h 10000"/>
              <a:gd name="connsiteX32" fmla="*/ 552 w 6850"/>
              <a:gd name="connsiteY32" fmla="*/ 1873 h 10000"/>
              <a:gd name="connsiteX33" fmla="*/ 365 w 6850"/>
              <a:gd name="connsiteY33" fmla="*/ 1833 h 10000"/>
              <a:gd name="connsiteX34" fmla="*/ 0 w 6850"/>
              <a:gd name="connsiteY34" fmla="*/ 1726 h 10000"/>
              <a:gd name="connsiteX35" fmla="*/ 58 w 6850"/>
              <a:gd name="connsiteY35" fmla="*/ 2532 h 10000"/>
              <a:gd name="connsiteX0" fmla="*/ 85 w 10000"/>
              <a:gd name="connsiteY0" fmla="*/ 2532 h 5291"/>
              <a:gd name="connsiteX1" fmla="*/ 9958 w 10000"/>
              <a:gd name="connsiteY1" fmla="*/ 5291 h 5291"/>
              <a:gd name="connsiteX2" fmla="*/ 10000 w 10000"/>
              <a:gd name="connsiteY2" fmla="*/ 0 h 5291"/>
              <a:gd name="connsiteX3" fmla="*/ 10000 w 10000"/>
              <a:gd name="connsiteY3" fmla="*/ 0 h 5291"/>
              <a:gd name="connsiteX4" fmla="*/ 9667 w 10000"/>
              <a:gd name="connsiteY4" fmla="*/ 204 h 5291"/>
              <a:gd name="connsiteX5" fmla="*/ 9334 w 10000"/>
              <a:gd name="connsiteY5" fmla="*/ 400 h 5291"/>
              <a:gd name="connsiteX6" fmla="*/ 9001 w 10000"/>
              <a:gd name="connsiteY6" fmla="*/ 590 h 5291"/>
              <a:gd name="connsiteX7" fmla="*/ 8667 w 10000"/>
              <a:gd name="connsiteY7" fmla="*/ 753 h 5291"/>
              <a:gd name="connsiteX8" fmla="*/ 8333 w 10000"/>
              <a:gd name="connsiteY8" fmla="*/ 917 h 5291"/>
              <a:gd name="connsiteX9" fmla="*/ 7999 w 10000"/>
              <a:gd name="connsiteY9" fmla="*/ 1071 h 5291"/>
              <a:gd name="connsiteX10" fmla="*/ 7669 w 10000"/>
              <a:gd name="connsiteY10" fmla="*/ 1202 h 5291"/>
              <a:gd name="connsiteX11" fmla="*/ 7333 w 10000"/>
              <a:gd name="connsiteY11" fmla="*/ 1325 h 5291"/>
              <a:gd name="connsiteX12" fmla="*/ 7000 w 10000"/>
              <a:gd name="connsiteY12" fmla="*/ 1440 h 5291"/>
              <a:gd name="connsiteX13" fmla="*/ 6673 w 10000"/>
              <a:gd name="connsiteY13" fmla="*/ 1538 h 5291"/>
              <a:gd name="connsiteX14" fmla="*/ 6340 w 10000"/>
              <a:gd name="connsiteY14" fmla="*/ 1636 h 5291"/>
              <a:gd name="connsiteX15" fmla="*/ 6013 w 10000"/>
              <a:gd name="connsiteY15" fmla="*/ 1719 h 5291"/>
              <a:gd name="connsiteX16" fmla="*/ 5686 w 10000"/>
              <a:gd name="connsiteY16" fmla="*/ 1784 h 5291"/>
              <a:gd name="connsiteX17" fmla="*/ 5359 w 10000"/>
              <a:gd name="connsiteY17" fmla="*/ 1850 h 5291"/>
              <a:gd name="connsiteX18" fmla="*/ 5036 w 10000"/>
              <a:gd name="connsiteY18" fmla="*/ 1906 h 5291"/>
              <a:gd name="connsiteX19" fmla="*/ 4717 w 10000"/>
              <a:gd name="connsiteY19" fmla="*/ 1948 h 5291"/>
              <a:gd name="connsiteX20" fmla="*/ 4396 w 10000"/>
              <a:gd name="connsiteY20" fmla="*/ 1980 h 5291"/>
              <a:gd name="connsiteX21" fmla="*/ 4079 w 10000"/>
              <a:gd name="connsiteY21" fmla="*/ 2013 h 5291"/>
              <a:gd name="connsiteX22" fmla="*/ 3766 w 10000"/>
              <a:gd name="connsiteY22" fmla="*/ 2029 h 5291"/>
              <a:gd name="connsiteX23" fmla="*/ 3454 w 10000"/>
              <a:gd name="connsiteY23" fmla="*/ 2046 h 5291"/>
              <a:gd name="connsiteX24" fmla="*/ 3145 w 10000"/>
              <a:gd name="connsiteY24" fmla="*/ 2053 h 5291"/>
              <a:gd name="connsiteX25" fmla="*/ 2839 w 10000"/>
              <a:gd name="connsiteY25" fmla="*/ 2046 h 5291"/>
              <a:gd name="connsiteX26" fmla="*/ 2537 w 10000"/>
              <a:gd name="connsiteY26" fmla="*/ 2046 h 5291"/>
              <a:gd name="connsiteX27" fmla="*/ 2238 w 10000"/>
              <a:gd name="connsiteY27" fmla="*/ 2029 h 5291"/>
              <a:gd name="connsiteX28" fmla="*/ 1943 w 10000"/>
              <a:gd name="connsiteY28" fmla="*/ 2004 h 5291"/>
              <a:gd name="connsiteX29" fmla="*/ 1653 w 10000"/>
              <a:gd name="connsiteY29" fmla="*/ 1980 h 5291"/>
              <a:gd name="connsiteX30" fmla="*/ 1368 w 10000"/>
              <a:gd name="connsiteY30" fmla="*/ 1955 h 5291"/>
              <a:gd name="connsiteX31" fmla="*/ 1085 w 10000"/>
              <a:gd name="connsiteY31" fmla="*/ 1915 h 5291"/>
              <a:gd name="connsiteX32" fmla="*/ 806 w 10000"/>
              <a:gd name="connsiteY32" fmla="*/ 1873 h 5291"/>
              <a:gd name="connsiteX33" fmla="*/ 533 w 10000"/>
              <a:gd name="connsiteY33" fmla="*/ 1833 h 5291"/>
              <a:gd name="connsiteX34" fmla="*/ 0 w 10000"/>
              <a:gd name="connsiteY34" fmla="*/ 1726 h 5291"/>
              <a:gd name="connsiteX35" fmla="*/ 85 w 10000"/>
              <a:gd name="connsiteY35" fmla="*/ 2532 h 5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>
            <a:off x="485023" y="1856450"/>
            <a:ext cx="8173954" cy="4535226"/>
          </a:xfrm>
          <a:custGeom>
            <a:avLst/>
            <a:gdLst>
              <a:gd name="T0" fmla="*/ 0 w 4960"/>
              <a:gd name="T1" fmla="*/ 0 h 2752"/>
              <a:gd name="T2" fmla="*/ 0 w 4960"/>
              <a:gd name="T3" fmla="*/ 324 h 2752"/>
              <a:gd name="T4" fmla="*/ 0 w 4960"/>
              <a:gd name="T5" fmla="*/ 1992 h 2752"/>
              <a:gd name="T6" fmla="*/ 0 w 4960"/>
              <a:gd name="T7" fmla="*/ 2752 h 2752"/>
              <a:gd name="T8" fmla="*/ 4960 w 4960"/>
              <a:gd name="T9" fmla="*/ 2752 h 2752"/>
              <a:gd name="T10" fmla="*/ 4960 w 4960"/>
              <a:gd name="T11" fmla="*/ 1992 h 2752"/>
              <a:gd name="T12" fmla="*/ 4960 w 4960"/>
              <a:gd name="T13" fmla="*/ 324 h 2752"/>
              <a:gd name="T14" fmla="*/ 4960 w 4960"/>
              <a:gd name="T15" fmla="*/ 0 h 2752"/>
              <a:gd name="T16" fmla="*/ 4960 w 4960"/>
              <a:gd name="T17" fmla="*/ 0 h 2752"/>
              <a:gd name="T18" fmla="*/ 4734 w 4960"/>
              <a:gd name="T19" fmla="*/ 34 h 2752"/>
              <a:gd name="T20" fmla="*/ 4510 w 4960"/>
              <a:gd name="T21" fmla="*/ 64 h 2752"/>
              <a:gd name="T22" fmla="*/ 4284 w 4960"/>
              <a:gd name="T23" fmla="*/ 90 h 2752"/>
              <a:gd name="T24" fmla="*/ 4060 w 4960"/>
              <a:gd name="T25" fmla="*/ 114 h 2752"/>
              <a:gd name="T26" fmla="*/ 3836 w 4960"/>
              <a:gd name="T27" fmla="*/ 132 h 2752"/>
              <a:gd name="T28" fmla="*/ 3614 w 4960"/>
              <a:gd name="T29" fmla="*/ 146 h 2752"/>
              <a:gd name="T30" fmla="*/ 3392 w 4960"/>
              <a:gd name="T31" fmla="*/ 158 h 2752"/>
              <a:gd name="T32" fmla="*/ 3174 w 4960"/>
              <a:gd name="T33" fmla="*/ 166 h 2752"/>
              <a:gd name="T34" fmla="*/ 2960 w 4960"/>
              <a:gd name="T35" fmla="*/ 172 h 2752"/>
              <a:gd name="T36" fmla="*/ 2748 w 4960"/>
              <a:gd name="T37" fmla="*/ 174 h 2752"/>
              <a:gd name="T38" fmla="*/ 2542 w 4960"/>
              <a:gd name="T39" fmla="*/ 174 h 2752"/>
              <a:gd name="T40" fmla="*/ 2338 w 4960"/>
              <a:gd name="T41" fmla="*/ 174 h 2752"/>
              <a:gd name="T42" fmla="*/ 2140 w 4960"/>
              <a:gd name="T43" fmla="*/ 170 h 2752"/>
              <a:gd name="T44" fmla="*/ 1948 w 4960"/>
              <a:gd name="T45" fmla="*/ 164 h 2752"/>
              <a:gd name="T46" fmla="*/ 1762 w 4960"/>
              <a:gd name="T47" fmla="*/ 156 h 2752"/>
              <a:gd name="T48" fmla="*/ 1582 w 4960"/>
              <a:gd name="T49" fmla="*/ 148 h 2752"/>
              <a:gd name="T50" fmla="*/ 1410 w 4960"/>
              <a:gd name="T51" fmla="*/ 138 h 2752"/>
              <a:gd name="T52" fmla="*/ 1244 w 4960"/>
              <a:gd name="T53" fmla="*/ 128 h 2752"/>
              <a:gd name="T54" fmla="*/ 1088 w 4960"/>
              <a:gd name="T55" fmla="*/ 116 h 2752"/>
              <a:gd name="T56" fmla="*/ 938 w 4960"/>
              <a:gd name="T57" fmla="*/ 104 h 2752"/>
              <a:gd name="T58" fmla="*/ 668 w 4960"/>
              <a:gd name="T59" fmla="*/ 78 h 2752"/>
              <a:gd name="T60" fmla="*/ 438 w 4960"/>
              <a:gd name="T61" fmla="*/ 54 h 2752"/>
              <a:gd name="T62" fmla="*/ 254 w 4960"/>
              <a:gd name="T63" fmla="*/ 34 h 2752"/>
              <a:gd name="T64" fmla="*/ 116 w 4960"/>
              <a:gd name="T65" fmla="*/ 16 h 2752"/>
              <a:gd name="T66" fmla="*/ 0 w 4960"/>
              <a:gd name="T67" fmla="*/ 0 h 2752"/>
              <a:gd name="T68" fmla="*/ 0 w 4960"/>
              <a:gd name="T69" fmla="*/ 0 h 27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960" h="2752">
                <a:moveTo>
                  <a:pt x="0" y="0"/>
                </a:moveTo>
                <a:lnTo>
                  <a:pt x="0" y="324"/>
                </a:lnTo>
                <a:lnTo>
                  <a:pt x="0" y="1992"/>
                </a:lnTo>
                <a:lnTo>
                  <a:pt x="0" y="2752"/>
                </a:lnTo>
                <a:lnTo>
                  <a:pt x="4960" y="2752"/>
                </a:lnTo>
                <a:lnTo>
                  <a:pt x="4960" y="1992"/>
                </a:lnTo>
                <a:lnTo>
                  <a:pt x="4960" y="324"/>
                </a:lnTo>
                <a:lnTo>
                  <a:pt x="4960" y="0"/>
                </a:lnTo>
                <a:lnTo>
                  <a:pt x="4960" y="0"/>
                </a:lnTo>
                <a:lnTo>
                  <a:pt x="4734" y="34"/>
                </a:lnTo>
                <a:lnTo>
                  <a:pt x="4510" y="64"/>
                </a:lnTo>
                <a:lnTo>
                  <a:pt x="4284" y="90"/>
                </a:lnTo>
                <a:lnTo>
                  <a:pt x="4060" y="114"/>
                </a:lnTo>
                <a:lnTo>
                  <a:pt x="3836" y="132"/>
                </a:lnTo>
                <a:lnTo>
                  <a:pt x="3614" y="146"/>
                </a:lnTo>
                <a:lnTo>
                  <a:pt x="3392" y="158"/>
                </a:lnTo>
                <a:lnTo>
                  <a:pt x="3174" y="166"/>
                </a:lnTo>
                <a:lnTo>
                  <a:pt x="2960" y="172"/>
                </a:lnTo>
                <a:lnTo>
                  <a:pt x="2748" y="174"/>
                </a:lnTo>
                <a:lnTo>
                  <a:pt x="2542" y="174"/>
                </a:lnTo>
                <a:lnTo>
                  <a:pt x="2338" y="174"/>
                </a:lnTo>
                <a:lnTo>
                  <a:pt x="2140" y="170"/>
                </a:lnTo>
                <a:lnTo>
                  <a:pt x="1948" y="164"/>
                </a:lnTo>
                <a:lnTo>
                  <a:pt x="1762" y="156"/>
                </a:lnTo>
                <a:lnTo>
                  <a:pt x="1582" y="148"/>
                </a:lnTo>
                <a:lnTo>
                  <a:pt x="1410" y="138"/>
                </a:lnTo>
                <a:lnTo>
                  <a:pt x="1244" y="128"/>
                </a:lnTo>
                <a:lnTo>
                  <a:pt x="1088" y="116"/>
                </a:lnTo>
                <a:lnTo>
                  <a:pt x="938" y="104"/>
                </a:lnTo>
                <a:lnTo>
                  <a:pt x="668" y="78"/>
                </a:lnTo>
                <a:lnTo>
                  <a:pt x="438" y="54"/>
                </a:lnTo>
                <a:lnTo>
                  <a:pt x="254" y="34"/>
                </a:lnTo>
                <a:lnTo>
                  <a:pt x="116" y="16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9918" y="2489200"/>
            <a:ext cx="3633502" cy="75929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66440" y="3248490"/>
            <a:ext cx="3636980" cy="277131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0581" y="2489200"/>
            <a:ext cx="3636979" cy="75663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0581" y="3245835"/>
            <a:ext cx="3636980" cy="2773967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03/12/1434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="" xmlns:p14="http://schemas.microsoft.com/office/powerpoint/2010/main" val="10740112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Freeform 5"/>
          <p:cNvSpPr>
            <a:spLocks/>
          </p:cNvSpPr>
          <p:nvPr/>
        </p:nvSpPr>
        <p:spPr bwMode="auto">
          <a:xfrm rot="21010068">
            <a:off x="6359946" y="1790293"/>
            <a:ext cx="2377690" cy="317748"/>
          </a:xfrm>
          <a:custGeom>
            <a:avLst/>
            <a:gdLst>
              <a:gd name="T0" fmla="*/ 0 w 7104"/>
              <a:gd name="T1" fmla="*/ 0 h 2856"/>
              <a:gd name="T2" fmla="*/ 0 w 7104"/>
              <a:gd name="T3" fmla="*/ 2856 h 2856"/>
              <a:gd name="T4" fmla="*/ 7104 w 7104"/>
              <a:gd name="T5" fmla="*/ 2856 h 2856"/>
              <a:gd name="T6" fmla="*/ 7104 w 7104"/>
              <a:gd name="T7" fmla="*/ 1 h 2856"/>
              <a:gd name="T8" fmla="*/ 7104 w 7104"/>
              <a:gd name="T9" fmla="*/ 1 h 2856"/>
              <a:gd name="T10" fmla="*/ 6943 w 7104"/>
              <a:gd name="T11" fmla="*/ 26 h 2856"/>
              <a:gd name="T12" fmla="*/ 6782 w 7104"/>
              <a:gd name="T13" fmla="*/ 50 h 2856"/>
              <a:gd name="T14" fmla="*/ 6621 w 7104"/>
              <a:gd name="T15" fmla="*/ 73 h 2856"/>
              <a:gd name="T16" fmla="*/ 6459 w 7104"/>
              <a:gd name="T17" fmla="*/ 93 h 2856"/>
              <a:gd name="T18" fmla="*/ 6298 w 7104"/>
              <a:gd name="T19" fmla="*/ 113 h 2856"/>
              <a:gd name="T20" fmla="*/ 6136 w 7104"/>
              <a:gd name="T21" fmla="*/ 132 h 2856"/>
              <a:gd name="T22" fmla="*/ 5976 w 7104"/>
              <a:gd name="T23" fmla="*/ 148 h 2856"/>
              <a:gd name="T24" fmla="*/ 5814 w 7104"/>
              <a:gd name="T25" fmla="*/ 163 h 2856"/>
              <a:gd name="T26" fmla="*/ 5653 w 7104"/>
              <a:gd name="T27" fmla="*/ 177 h 2856"/>
              <a:gd name="T28" fmla="*/ 5494 w 7104"/>
              <a:gd name="T29" fmla="*/ 189 h 2856"/>
              <a:gd name="T30" fmla="*/ 5334 w 7104"/>
              <a:gd name="T31" fmla="*/ 201 h 2856"/>
              <a:gd name="T32" fmla="*/ 5175 w 7104"/>
              <a:gd name="T33" fmla="*/ 211 h 2856"/>
              <a:gd name="T34" fmla="*/ 5017 w 7104"/>
              <a:gd name="T35" fmla="*/ 219 h 2856"/>
              <a:gd name="T36" fmla="*/ 4859 w 7104"/>
              <a:gd name="T37" fmla="*/ 227 h 2856"/>
              <a:gd name="T38" fmla="*/ 4703 w 7104"/>
              <a:gd name="T39" fmla="*/ 234 h 2856"/>
              <a:gd name="T40" fmla="*/ 4548 w 7104"/>
              <a:gd name="T41" fmla="*/ 239 h 2856"/>
              <a:gd name="T42" fmla="*/ 4393 w 7104"/>
              <a:gd name="T43" fmla="*/ 243 h 2856"/>
              <a:gd name="T44" fmla="*/ 4240 w 7104"/>
              <a:gd name="T45" fmla="*/ 247 h 2856"/>
              <a:gd name="T46" fmla="*/ 4088 w 7104"/>
              <a:gd name="T47" fmla="*/ 249 h 2856"/>
              <a:gd name="T48" fmla="*/ 3937 w 7104"/>
              <a:gd name="T49" fmla="*/ 251 h 2856"/>
              <a:gd name="T50" fmla="*/ 3788 w 7104"/>
              <a:gd name="T51" fmla="*/ 252 h 2856"/>
              <a:gd name="T52" fmla="*/ 3640 w 7104"/>
              <a:gd name="T53" fmla="*/ 251 h 2856"/>
              <a:gd name="T54" fmla="*/ 3494 w 7104"/>
              <a:gd name="T55" fmla="*/ 251 h 2856"/>
              <a:gd name="T56" fmla="*/ 3349 w 7104"/>
              <a:gd name="T57" fmla="*/ 249 h 2856"/>
              <a:gd name="T58" fmla="*/ 3207 w 7104"/>
              <a:gd name="T59" fmla="*/ 246 h 2856"/>
              <a:gd name="T60" fmla="*/ 3066 w 7104"/>
              <a:gd name="T61" fmla="*/ 243 h 2856"/>
              <a:gd name="T62" fmla="*/ 2928 w 7104"/>
              <a:gd name="T63" fmla="*/ 240 h 2856"/>
              <a:gd name="T64" fmla="*/ 2791 w 7104"/>
              <a:gd name="T65" fmla="*/ 235 h 2856"/>
              <a:gd name="T66" fmla="*/ 2656 w 7104"/>
              <a:gd name="T67" fmla="*/ 230 h 2856"/>
              <a:gd name="T68" fmla="*/ 2524 w 7104"/>
              <a:gd name="T69" fmla="*/ 225 h 2856"/>
              <a:gd name="T70" fmla="*/ 2266 w 7104"/>
              <a:gd name="T71" fmla="*/ 212 h 2856"/>
              <a:gd name="T72" fmla="*/ 2019 w 7104"/>
              <a:gd name="T73" fmla="*/ 198 h 2856"/>
              <a:gd name="T74" fmla="*/ 1782 w 7104"/>
              <a:gd name="T75" fmla="*/ 183 h 2856"/>
              <a:gd name="T76" fmla="*/ 1557 w 7104"/>
              <a:gd name="T77" fmla="*/ 167 h 2856"/>
              <a:gd name="T78" fmla="*/ 1343 w 7104"/>
              <a:gd name="T79" fmla="*/ 150 h 2856"/>
              <a:gd name="T80" fmla="*/ 1144 w 7104"/>
              <a:gd name="T81" fmla="*/ 132 h 2856"/>
              <a:gd name="T82" fmla="*/ 957 w 7104"/>
              <a:gd name="T83" fmla="*/ 114 h 2856"/>
              <a:gd name="T84" fmla="*/ 785 w 7104"/>
              <a:gd name="T85" fmla="*/ 96 h 2856"/>
              <a:gd name="T86" fmla="*/ 627 w 7104"/>
              <a:gd name="T87" fmla="*/ 79 h 2856"/>
              <a:gd name="T88" fmla="*/ 487 w 7104"/>
              <a:gd name="T89" fmla="*/ 63 h 2856"/>
              <a:gd name="T90" fmla="*/ 361 w 7104"/>
              <a:gd name="T91" fmla="*/ 48 h 2856"/>
              <a:gd name="T92" fmla="*/ 254 w 7104"/>
              <a:gd name="T93" fmla="*/ 35 h 2856"/>
              <a:gd name="T94" fmla="*/ 165 w 7104"/>
              <a:gd name="T95" fmla="*/ 23 h 2856"/>
              <a:gd name="T96" fmla="*/ 42 w 7104"/>
              <a:gd name="T97" fmla="*/ 6 h 2856"/>
              <a:gd name="T98" fmla="*/ 0 w 7104"/>
              <a:gd name="T99" fmla="*/ 0 h 2856"/>
              <a:gd name="T100" fmla="*/ 0 w 7104"/>
              <a:gd name="T101" fmla="*/ 0 h 2856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508 w 10000"/>
              <a:gd name="connsiteY36" fmla="*/ 641 h 10000"/>
              <a:gd name="connsiteX37" fmla="*/ 2192 w 10000"/>
              <a:gd name="connsiteY37" fmla="*/ 585 h 10000"/>
              <a:gd name="connsiteX38" fmla="*/ 1890 w 10000"/>
              <a:gd name="connsiteY38" fmla="*/ 525 h 10000"/>
              <a:gd name="connsiteX39" fmla="*/ 1610 w 10000"/>
              <a:gd name="connsiteY39" fmla="*/ 462 h 10000"/>
              <a:gd name="connsiteX40" fmla="*/ 1347 w 10000"/>
              <a:gd name="connsiteY40" fmla="*/ 399 h 10000"/>
              <a:gd name="connsiteX41" fmla="*/ 1105 w 10000"/>
              <a:gd name="connsiteY41" fmla="*/ 336 h 10000"/>
              <a:gd name="connsiteX42" fmla="*/ 883 w 10000"/>
              <a:gd name="connsiteY42" fmla="*/ 277 h 10000"/>
              <a:gd name="connsiteX43" fmla="*/ 686 w 10000"/>
              <a:gd name="connsiteY43" fmla="*/ 221 h 10000"/>
              <a:gd name="connsiteX44" fmla="*/ 508 w 10000"/>
              <a:gd name="connsiteY44" fmla="*/ 168 h 10000"/>
              <a:gd name="connsiteX45" fmla="*/ 358 w 10000"/>
              <a:gd name="connsiteY45" fmla="*/ 123 h 10000"/>
              <a:gd name="connsiteX46" fmla="*/ 232 w 10000"/>
              <a:gd name="connsiteY46" fmla="*/ 81 h 10000"/>
              <a:gd name="connsiteX47" fmla="*/ 59 w 10000"/>
              <a:gd name="connsiteY47" fmla="*/ 21 h 10000"/>
              <a:gd name="connsiteX48" fmla="*/ 0 w 10000"/>
              <a:gd name="connsiteY48" fmla="*/ 0 h 10000"/>
              <a:gd name="connsiteX49" fmla="*/ 0 w 10000"/>
              <a:gd name="connsiteY49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192 w 10000"/>
              <a:gd name="connsiteY36" fmla="*/ 585 h 10000"/>
              <a:gd name="connsiteX37" fmla="*/ 1890 w 10000"/>
              <a:gd name="connsiteY37" fmla="*/ 525 h 10000"/>
              <a:gd name="connsiteX38" fmla="*/ 1610 w 10000"/>
              <a:gd name="connsiteY38" fmla="*/ 462 h 10000"/>
              <a:gd name="connsiteX39" fmla="*/ 1347 w 10000"/>
              <a:gd name="connsiteY39" fmla="*/ 399 h 10000"/>
              <a:gd name="connsiteX40" fmla="*/ 1105 w 10000"/>
              <a:gd name="connsiteY40" fmla="*/ 336 h 10000"/>
              <a:gd name="connsiteX41" fmla="*/ 883 w 10000"/>
              <a:gd name="connsiteY41" fmla="*/ 277 h 10000"/>
              <a:gd name="connsiteX42" fmla="*/ 686 w 10000"/>
              <a:gd name="connsiteY42" fmla="*/ 221 h 10000"/>
              <a:gd name="connsiteX43" fmla="*/ 508 w 10000"/>
              <a:gd name="connsiteY43" fmla="*/ 168 h 10000"/>
              <a:gd name="connsiteX44" fmla="*/ 358 w 10000"/>
              <a:gd name="connsiteY44" fmla="*/ 123 h 10000"/>
              <a:gd name="connsiteX45" fmla="*/ 232 w 10000"/>
              <a:gd name="connsiteY45" fmla="*/ 81 h 10000"/>
              <a:gd name="connsiteX46" fmla="*/ 59 w 10000"/>
              <a:gd name="connsiteY46" fmla="*/ 21 h 10000"/>
              <a:gd name="connsiteX47" fmla="*/ 0 w 10000"/>
              <a:gd name="connsiteY47" fmla="*/ 0 h 10000"/>
              <a:gd name="connsiteX48" fmla="*/ 0 w 10000"/>
              <a:gd name="connsiteY48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890 w 10000"/>
              <a:gd name="connsiteY36" fmla="*/ 525 h 10000"/>
              <a:gd name="connsiteX37" fmla="*/ 1610 w 10000"/>
              <a:gd name="connsiteY37" fmla="*/ 462 h 10000"/>
              <a:gd name="connsiteX38" fmla="*/ 1347 w 10000"/>
              <a:gd name="connsiteY38" fmla="*/ 399 h 10000"/>
              <a:gd name="connsiteX39" fmla="*/ 1105 w 10000"/>
              <a:gd name="connsiteY39" fmla="*/ 336 h 10000"/>
              <a:gd name="connsiteX40" fmla="*/ 883 w 10000"/>
              <a:gd name="connsiteY40" fmla="*/ 277 h 10000"/>
              <a:gd name="connsiteX41" fmla="*/ 686 w 10000"/>
              <a:gd name="connsiteY41" fmla="*/ 221 h 10000"/>
              <a:gd name="connsiteX42" fmla="*/ 508 w 10000"/>
              <a:gd name="connsiteY42" fmla="*/ 168 h 10000"/>
              <a:gd name="connsiteX43" fmla="*/ 358 w 10000"/>
              <a:gd name="connsiteY43" fmla="*/ 123 h 10000"/>
              <a:gd name="connsiteX44" fmla="*/ 232 w 10000"/>
              <a:gd name="connsiteY44" fmla="*/ 81 h 10000"/>
              <a:gd name="connsiteX45" fmla="*/ 59 w 10000"/>
              <a:gd name="connsiteY45" fmla="*/ 21 h 10000"/>
              <a:gd name="connsiteX46" fmla="*/ 0 w 10000"/>
              <a:gd name="connsiteY46" fmla="*/ 0 h 10000"/>
              <a:gd name="connsiteX47" fmla="*/ 0 w 10000"/>
              <a:gd name="connsiteY47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610 w 10000"/>
              <a:gd name="connsiteY36" fmla="*/ 462 h 10000"/>
              <a:gd name="connsiteX37" fmla="*/ 1347 w 10000"/>
              <a:gd name="connsiteY37" fmla="*/ 399 h 10000"/>
              <a:gd name="connsiteX38" fmla="*/ 1105 w 10000"/>
              <a:gd name="connsiteY38" fmla="*/ 336 h 10000"/>
              <a:gd name="connsiteX39" fmla="*/ 883 w 10000"/>
              <a:gd name="connsiteY39" fmla="*/ 277 h 10000"/>
              <a:gd name="connsiteX40" fmla="*/ 686 w 10000"/>
              <a:gd name="connsiteY40" fmla="*/ 221 h 10000"/>
              <a:gd name="connsiteX41" fmla="*/ 508 w 10000"/>
              <a:gd name="connsiteY41" fmla="*/ 168 h 10000"/>
              <a:gd name="connsiteX42" fmla="*/ 358 w 10000"/>
              <a:gd name="connsiteY42" fmla="*/ 123 h 10000"/>
              <a:gd name="connsiteX43" fmla="*/ 232 w 10000"/>
              <a:gd name="connsiteY43" fmla="*/ 81 h 10000"/>
              <a:gd name="connsiteX44" fmla="*/ 59 w 10000"/>
              <a:gd name="connsiteY44" fmla="*/ 21 h 10000"/>
              <a:gd name="connsiteX45" fmla="*/ 0 w 10000"/>
              <a:gd name="connsiteY45" fmla="*/ 0 h 10000"/>
              <a:gd name="connsiteX46" fmla="*/ 0 w 10000"/>
              <a:gd name="connsiteY46" fmla="*/ 0 h 10000"/>
              <a:gd name="connsiteX0" fmla="*/ 0 w 10000"/>
              <a:gd name="connsiteY0" fmla="*/ 0 h 10000"/>
              <a:gd name="connsiteX1" fmla="*/ 10000 w 10000"/>
              <a:gd name="connsiteY1" fmla="*/ 10000 h 10000"/>
              <a:gd name="connsiteX2" fmla="*/ 10000 w 10000"/>
              <a:gd name="connsiteY2" fmla="*/ 4 h 10000"/>
              <a:gd name="connsiteX3" fmla="*/ 10000 w 10000"/>
              <a:gd name="connsiteY3" fmla="*/ 4 h 10000"/>
              <a:gd name="connsiteX4" fmla="*/ 9773 w 10000"/>
              <a:gd name="connsiteY4" fmla="*/ 91 h 10000"/>
              <a:gd name="connsiteX5" fmla="*/ 9547 w 10000"/>
              <a:gd name="connsiteY5" fmla="*/ 175 h 10000"/>
              <a:gd name="connsiteX6" fmla="*/ 9320 w 10000"/>
              <a:gd name="connsiteY6" fmla="*/ 256 h 10000"/>
              <a:gd name="connsiteX7" fmla="*/ 9092 w 10000"/>
              <a:gd name="connsiteY7" fmla="*/ 326 h 10000"/>
              <a:gd name="connsiteX8" fmla="*/ 8865 w 10000"/>
              <a:gd name="connsiteY8" fmla="*/ 396 h 10000"/>
              <a:gd name="connsiteX9" fmla="*/ 8637 w 10000"/>
              <a:gd name="connsiteY9" fmla="*/ 462 h 10000"/>
              <a:gd name="connsiteX10" fmla="*/ 8412 w 10000"/>
              <a:gd name="connsiteY10" fmla="*/ 518 h 10000"/>
              <a:gd name="connsiteX11" fmla="*/ 8184 w 10000"/>
              <a:gd name="connsiteY11" fmla="*/ 571 h 10000"/>
              <a:gd name="connsiteX12" fmla="*/ 7957 w 10000"/>
              <a:gd name="connsiteY12" fmla="*/ 620 h 10000"/>
              <a:gd name="connsiteX13" fmla="*/ 7734 w 10000"/>
              <a:gd name="connsiteY13" fmla="*/ 662 h 10000"/>
              <a:gd name="connsiteX14" fmla="*/ 7508 w 10000"/>
              <a:gd name="connsiteY14" fmla="*/ 704 h 10000"/>
              <a:gd name="connsiteX15" fmla="*/ 7285 w 10000"/>
              <a:gd name="connsiteY15" fmla="*/ 739 h 10000"/>
              <a:gd name="connsiteX16" fmla="*/ 7062 w 10000"/>
              <a:gd name="connsiteY16" fmla="*/ 767 h 10000"/>
              <a:gd name="connsiteX17" fmla="*/ 6840 w 10000"/>
              <a:gd name="connsiteY17" fmla="*/ 795 h 10000"/>
              <a:gd name="connsiteX18" fmla="*/ 6620 w 10000"/>
              <a:gd name="connsiteY18" fmla="*/ 819 h 10000"/>
              <a:gd name="connsiteX19" fmla="*/ 6402 w 10000"/>
              <a:gd name="connsiteY19" fmla="*/ 837 h 10000"/>
              <a:gd name="connsiteX20" fmla="*/ 6184 w 10000"/>
              <a:gd name="connsiteY20" fmla="*/ 851 h 10000"/>
              <a:gd name="connsiteX21" fmla="*/ 5968 w 10000"/>
              <a:gd name="connsiteY21" fmla="*/ 865 h 10000"/>
              <a:gd name="connsiteX22" fmla="*/ 5755 w 10000"/>
              <a:gd name="connsiteY22" fmla="*/ 872 h 10000"/>
              <a:gd name="connsiteX23" fmla="*/ 5542 w 10000"/>
              <a:gd name="connsiteY23" fmla="*/ 879 h 10000"/>
              <a:gd name="connsiteX24" fmla="*/ 5332 w 10000"/>
              <a:gd name="connsiteY24" fmla="*/ 882 h 10000"/>
              <a:gd name="connsiteX25" fmla="*/ 5124 w 10000"/>
              <a:gd name="connsiteY25" fmla="*/ 879 h 10000"/>
              <a:gd name="connsiteX26" fmla="*/ 4918 w 10000"/>
              <a:gd name="connsiteY26" fmla="*/ 879 h 10000"/>
              <a:gd name="connsiteX27" fmla="*/ 4714 w 10000"/>
              <a:gd name="connsiteY27" fmla="*/ 872 h 10000"/>
              <a:gd name="connsiteX28" fmla="*/ 4514 w 10000"/>
              <a:gd name="connsiteY28" fmla="*/ 861 h 10000"/>
              <a:gd name="connsiteX29" fmla="*/ 4316 w 10000"/>
              <a:gd name="connsiteY29" fmla="*/ 851 h 10000"/>
              <a:gd name="connsiteX30" fmla="*/ 4122 w 10000"/>
              <a:gd name="connsiteY30" fmla="*/ 840 h 10000"/>
              <a:gd name="connsiteX31" fmla="*/ 3929 w 10000"/>
              <a:gd name="connsiteY31" fmla="*/ 823 h 10000"/>
              <a:gd name="connsiteX32" fmla="*/ 3739 w 10000"/>
              <a:gd name="connsiteY32" fmla="*/ 805 h 10000"/>
              <a:gd name="connsiteX33" fmla="*/ 3553 w 10000"/>
              <a:gd name="connsiteY33" fmla="*/ 788 h 10000"/>
              <a:gd name="connsiteX34" fmla="*/ 3190 w 10000"/>
              <a:gd name="connsiteY34" fmla="*/ 742 h 10000"/>
              <a:gd name="connsiteX35" fmla="*/ 1610 w 10000"/>
              <a:gd name="connsiteY35" fmla="*/ 462 h 10000"/>
              <a:gd name="connsiteX36" fmla="*/ 1347 w 10000"/>
              <a:gd name="connsiteY36" fmla="*/ 399 h 10000"/>
              <a:gd name="connsiteX37" fmla="*/ 1105 w 10000"/>
              <a:gd name="connsiteY37" fmla="*/ 336 h 10000"/>
              <a:gd name="connsiteX38" fmla="*/ 883 w 10000"/>
              <a:gd name="connsiteY38" fmla="*/ 277 h 10000"/>
              <a:gd name="connsiteX39" fmla="*/ 686 w 10000"/>
              <a:gd name="connsiteY39" fmla="*/ 221 h 10000"/>
              <a:gd name="connsiteX40" fmla="*/ 508 w 10000"/>
              <a:gd name="connsiteY40" fmla="*/ 168 h 10000"/>
              <a:gd name="connsiteX41" fmla="*/ 358 w 10000"/>
              <a:gd name="connsiteY41" fmla="*/ 123 h 10000"/>
              <a:gd name="connsiteX42" fmla="*/ 232 w 10000"/>
              <a:gd name="connsiteY42" fmla="*/ 81 h 10000"/>
              <a:gd name="connsiteX43" fmla="*/ 59 w 10000"/>
              <a:gd name="connsiteY43" fmla="*/ 21 h 10000"/>
              <a:gd name="connsiteX44" fmla="*/ 0 w 10000"/>
              <a:gd name="connsiteY44" fmla="*/ 0 h 10000"/>
              <a:gd name="connsiteX45" fmla="*/ 0 w 10000"/>
              <a:gd name="connsiteY45" fmla="*/ 0 h 10000"/>
              <a:gd name="connsiteX0" fmla="*/ 0 w 10000"/>
              <a:gd name="connsiteY0" fmla="*/ 0 h 4282"/>
              <a:gd name="connsiteX1" fmla="*/ 9937 w 10000"/>
              <a:gd name="connsiteY1" fmla="*/ 4282 h 4282"/>
              <a:gd name="connsiteX2" fmla="*/ 10000 w 10000"/>
              <a:gd name="connsiteY2" fmla="*/ 4 h 4282"/>
              <a:gd name="connsiteX3" fmla="*/ 10000 w 10000"/>
              <a:gd name="connsiteY3" fmla="*/ 4 h 4282"/>
              <a:gd name="connsiteX4" fmla="*/ 9773 w 10000"/>
              <a:gd name="connsiteY4" fmla="*/ 91 h 4282"/>
              <a:gd name="connsiteX5" fmla="*/ 9547 w 10000"/>
              <a:gd name="connsiteY5" fmla="*/ 175 h 4282"/>
              <a:gd name="connsiteX6" fmla="*/ 9320 w 10000"/>
              <a:gd name="connsiteY6" fmla="*/ 256 h 4282"/>
              <a:gd name="connsiteX7" fmla="*/ 9092 w 10000"/>
              <a:gd name="connsiteY7" fmla="*/ 326 h 4282"/>
              <a:gd name="connsiteX8" fmla="*/ 8865 w 10000"/>
              <a:gd name="connsiteY8" fmla="*/ 396 h 4282"/>
              <a:gd name="connsiteX9" fmla="*/ 8637 w 10000"/>
              <a:gd name="connsiteY9" fmla="*/ 462 h 4282"/>
              <a:gd name="connsiteX10" fmla="*/ 8412 w 10000"/>
              <a:gd name="connsiteY10" fmla="*/ 518 h 4282"/>
              <a:gd name="connsiteX11" fmla="*/ 8184 w 10000"/>
              <a:gd name="connsiteY11" fmla="*/ 571 h 4282"/>
              <a:gd name="connsiteX12" fmla="*/ 7957 w 10000"/>
              <a:gd name="connsiteY12" fmla="*/ 620 h 4282"/>
              <a:gd name="connsiteX13" fmla="*/ 7734 w 10000"/>
              <a:gd name="connsiteY13" fmla="*/ 662 h 4282"/>
              <a:gd name="connsiteX14" fmla="*/ 7508 w 10000"/>
              <a:gd name="connsiteY14" fmla="*/ 704 h 4282"/>
              <a:gd name="connsiteX15" fmla="*/ 7285 w 10000"/>
              <a:gd name="connsiteY15" fmla="*/ 739 h 4282"/>
              <a:gd name="connsiteX16" fmla="*/ 7062 w 10000"/>
              <a:gd name="connsiteY16" fmla="*/ 767 h 4282"/>
              <a:gd name="connsiteX17" fmla="*/ 6840 w 10000"/>
              <a:gd name="connsiteY17" fmla="*/ 795 h 4282"/>
              <a:gd name="connsiteX18" fmla="*/ 6620 w 10000"/>
              <a:gd name="connsiteY18" fmla="*/ 819 h 4282"/>
              <a:gd name="connsiteX19" fmla="*/ 6402 w 10000"/>
              <a:gd name="connsiteY19" fmla="*/ 837 h 4282"/>
              <a:gd name="connsiteX20" fmla="*/ 6184 w 10000"/>
              <a:gd name="connsiteY20" fmla="*/ 851 h 4282"/>
              <a:gd name="connsiteX21" fmla="*/ 5968 w 10000"/>
              <a:gd name="connsiteY21" fmla="*/ 865 h 4282"/>
              <a:gd name="connsiteX22" fmla="*/ 5755 w 10000"/>
              <a:gd name="connsiteY22" fmla="*/ 872 h 4282"/>
              <a:gd name="connsiteX23" fmla="*/ 5542 w 10000"/>
              <a:gd name="connsiteY23" fmla="*/ 879 h 4282"/>
              <a:gd name="connsiteX24" fmla="*/ 5332 w 10000"/>
              <a:gd name="connsiteY24" fmla="*/ 882 h 4282"/>
              <a:gd name="connsiteX25" fmla="*/ 5124 w 10000"/>
              <a:gd name="connsiteY25" fmla="*/ 879 h 4282"/>
              <a:gd name="connsiteX26" fmla="*/ 4918 w 10000"/>
              <a:gd name="connsiteY26" fmla="*/ 879 h 4282"/>
              <a:gd name="connsiteX27" fmla="*/ 4714 w 10000"/>
              <a:gd name="connsiteY27" fmla="*/ 872 h 4282"/>
              <a:gd name="connsiteX28" fmla="*/ 4514 w 10000"/>
              <a:gd name="connsiteY28" fmla="*/ 861 h 4282"/>
              <a:gd name="connsiteX29" fmla="*/ 4316 w 10000"/>
              <a:gd name="connsiteY29" fmla="*/ 851 h 4282"/>
              <a:gd name="connsiteX30" fmla="*/ 4122 w 10000"/>
              <a:gd name="connsiteY30" fmla="*/ 840 h 4282"/>
              <a:gd name="connsiteX31" fmla="*/ 3929 w 10000"/>
              <a:gd name="connsiteY31" fmla="*/ 823 h 4282"/>
              <a:gd name="connsiteX32" fmla="*/ 3739 w 10000"/>
              <a:gd name="connsiteY32" fmla="*/ 805 h 4282"/>
              <a:gd name="connsiteX33" fmla="*/ 3553 w 10000"/>
              <a:gd name="connsiteY33" fmla="*/ 788 h 4282"/>
              <a:gd name="connsiteX34" fmla="*/ 3190 w 10000"/>
              <a:gd name="connsiteY34" fmla="*/ 742 h 4282"/>
              <a:gd name="connsiteX35" fmla="*/ 1610 w 10000"/>
              <a:gd name="connsiteY35" fmla="*/ 462 h 4282"/>
              <a:gd name="connsiteX36" fmla="*/ 1347 w 10000"/>
              <a:gd name="connsiteY36" fmla="*/ 399 h 4282"/>
              <a:gd name="connsiteX37" fmla="*/ 1105 w 10000"/>
              <a:gd name="connsiteY37" fmla="*/ 336 h 4282"/>
              <a:gd name="connsiteX38" fmla="*/ 883 w 10000"/>
              <a:gd name="connsiteY38" fmla="*/ 277 h 4282"/>
              <a:gd name="connsiteX39" fmla="*/ 686 w 10000"/>
              <a:gd name="connsiteY39" fmla="*/ 221 h 4282"/>
              <a:gd name="connsiteX40" fmla="*/ 508 w 10000"/>
              <a:gd name="connsiteY40" fmla="*/ 168 h 4282"/>
              <a:gd name="connsiteX41" fmla="*/ 358 w 10000"/>
              <a:gd name="connsiteY41" fmla="*/ 123 h 4282"/>
              <a:gd name="connsiteX42" fmla="*/ 232 w 10000"/>
              <a:gd name="connsiteY42" fmla="*/ 81 h 4282"/>
              <a:gd name="connsiteX43" fmla="*/ 59 w 10000"/>
              <a:gd name="connsiteY43" fmla="*/ 21 h 4282"/>
              <a:gd name="connsiteX44" fmla="*/ 0 w 10000"/>
              <a:gd name="connsiteY44" fmla="*/ 0 h 4282"/>
              <a:gd name="connsiteX45" fmla="*/ 0 w 10000"/>
              <a:gd name="connsiteY45" fmla="*/ 0 h 4282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347 w 10000"/>
              <a:gd name="connsiteY35" fmla="*/ 932 h 10000"/>
              <a:gd name="connsiteX36" fmla="*/ 1105 w 10000"/>
              <a:gd name="connsiteY36" fmla="*/ 785 h 10000"/>
              <a:gd name="connsiteX37" fmla="*/ 883 w 10000"/>
              <a:gd name="connsiteY37" fmla="*/ 647 h 10000"/>
              <a:gd name="connsiteX38" fmla="*/ 686 w 10000"/>
              <a:gd name="connsiteY38" fmla="*/ 516 h 10000"/>
              <a:gd name="connsiteX39" fmla="*/ 508 w 10000"/>
              <a:gd name="connsiteY39" fmla="*/ 392 h 10000"/>
              <a:gd name="connsiteX40" fmla="*/ 358 w 10000"/>
              <a:gd name="connsiteY40" fmla="*/ 287 h 10000"/>
              <a:gd name="connsiteX41" fmla="*/ 232 w 10000"/>
              <a:gd name="connsiteY41" fmla="*/ 189 h 10000"/>
              <a:gd name="connsiteX42" fmla="*/ 59 w 10000"/>
              <a:gd name="connsiteY42" fmla="*/ 49 h 10000"/>
              <a:gd name="connsiteX43" fmla="*/ 0 w 10000"/>
              <a:gd name="connsiteY43" fmla="*/ 0 h 10000"/>
              <a:gd name="connsiteX44" fmla="*/ 0 w 10000"/>
              <a:gd name="connsiteY44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105 w 10000"/>
              <a:gd name="connsiteY35" fmla="*/ 785 h 10000"/>
              <a:gd name="connsiteX36" fmla="*/ 883 w 10000"/>
              <a:gd name="connsiteY36" fmla="*/ 647 h 10000"/>
              <a:gd name="connsiteX37" fmla="*/ 686 w 10000"/>
              <a:gd name="connsiteY37" fmla="*/ 516 h 10000"/>
              <a:gd name="connsiteX38" fmla="*/ 508 w 10000"/>
              <a:gd name="connsiteY38" fmla="*/ 392 h 10000"/>
              <a:gd name="connsiteX39" fmla="*/ 358 w 10000"/>
              <a:gd name="connsiteY39" fmla="*/ 287 h 10000"/>
              <a:gd name="connsiteX40" fmla="*/ 232 w 10000"/>
              <a:gd name="connsiteY40" fmla="*/ 189 h 10000"/>
              <a:gd name="connsiteX41" fmla="*/ 59 w 10000"/>
              <a:gd name="connsiteY41" fmla="*/ 49 h 10000"/>
              <a:gd name="connsiteX42" fmla="*/ 0 w 10000"/>
              <a:gd name="connsiteY42" fmla="*/ 0 h 10000"/>
              <a:gd name="connsiteX43" fmla="*/ 0 w 10000"/>
              <a:gd name="connsiteY43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883 w 10000"/>
              <a:gd name="connsiteY35" fmla="*/ 647 h 10000"/>
              <a:gd name="connsiteX36" fmla="*/ 686 w 10000"/>
              <a:gd name="connsiteY36" fmla="*/ 516 h 10000"/>
              <a:gd name="connsiteX37" fmla="*/ 508 w 10000"/>
              <a:gd name="connsiteY37" fmla="*/ 392 h 10000"/>
              <a:gd name="connsiteX38" fmla="*/ 358 w 10000"/>
              <a:gd name="connsiteY38" fmla="*/ 287 h 10000"/>
              <a:gd name="connsiteX39" fmla="*/ 232 w 10000"/>
              <a:gd name="connsiteY39" fmla="*/ 189 h 10000"/>
              <a:gd name="connsiteX40" fmla="*/ 59 w 10000"/>
              <a:gd name="connsiteY40" fmla="*/ 49 h 10000"/>
              <a:gd name="connsiteX41" fmla="*/ 0 w 10000"/>
              <a:gd name="connsiteY41" fmla="*/ 0 h 10000"/>
              <a:gd name="connsiteX42" fmla="*/ 0 w 10000"/>
              <a:gd name="connsiteY42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686 w 10000"/>
              <a:gd name="connsiteY35" fmla="*/ 516 h 10000"/>
              <a:gd name="connsiteX36" fmla="*/ 508 w 10000"/>
              <a:gd name="connsiteY36" fmla="*/ 392 h 10000"/>
              <a:gd name="connsiteX37" fmla="*/ 358 w 10000"/>
              <a:gd name="connsiteY37" fmla="*/ 287 h 10000"/>
              <a:gd name="connsiteX38" fmla="*/ 232 w 10000"/>
              <a:gd name="connsiteY38" fmla="*/ 189 h 10000"/>
              <a:gd name="connsiteX39" fmla="*/ 59 w 10000"/>
              <a:gd name="connsiteY39" fmla="*/ 49 h 10000"/>
              <a:gd name="connsiteX40" fmla="*/ 0 w 10000"/>
              <a:gd name="connsiteY40" fmla="*/ 0 h 10000"/>
              <a:gd name="connsiteX41" fmla="*/ 0 w 10000"/>
              <a:gd name="connsiteY41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08 w 10000"/>
              <a:gd name="connsiteY35" fmla="*/ 392 h 10000"/>
              <a:gd name="connsiteX36" fmla="*/ 358 w 10000"/>
              <a:gd name="connsiteY36" fmla="*/ 287 h 10000"/>
              <a:gd name="connsiteX37" fmla="*/ 232 w 10000"/>
              <a:gd name="connsiteY37" fmla="*/ 189 h 10000"/>
              <a:gd name="connsiteX38" fmla="*/ 59 w 10000"/>
              <a:gd name="connsiteY38" fmla="*/ 49 h 10000"/>
              <a:gd name="connsiteX39" fmla="*/ 0 w 10000"/>
              <a:gd name="connsiteY39" fmla="*/ 0 h 10000"/>
              <a:gd name="connsiteX40" fmla="*/ 0 w 10000"/>
              <a:gd name="connsiteY40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358 w 10000"/>
              <a:gd name="connsiteY35" fmla="*/ 287 h 10000"/>
              <a:gd name="connsiteX36" fmla="*/ 232 w 10000"/>
              <a:gd name="connsiteY36" fmla="*/ 189 h 10000"/>
              <a:gd name="connsiteX37" fmla="*/ 59 w 10000"/>
              <a:gd name="connsiteY37" fmla="*/ 49 h 10000"/>
              <a:gd name="connsiteX38" fmla="*/ 0 w 10000"/>
              <a:gd name="connsiteY38" fmla="*/ 0 h 10000"/>
              <a:gd name="connsiteX39" fmla="*/ 0 w 10000"/>
              <a:gd name="connsiteY39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232 w 10000"/>
              <a:gd name="connsiteY35" fmla="*/ 189 h 10000"/>
              <a:gd name="connsiteX36" fmla="*/ 59 w 10000"/>
              <a:gd name="connsiteY36" fmla="*/ 49 h 10000"/>
              <a:gd name="connsiteX37" fmla="*/ 0 w 10000"/>
              <a:gd name="connsiteY37" fmla="*/ 0 h 10000"/>
              <a:gd name="connsiteX38" fmla="*/ 0 w 10000"/>
              <a:gd name="connsiteY38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37" fmla="*/ 0 w 10000"/>
              <a:gd name="connsiteY37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0" fmla="*/ 0 w 9941"/>
              <a:gd name="connsiteY0" fmla="*/ 40 h 9991"/>
              <a:gd name="connsiteX1" fmla="*/ 9878 w 9941"/>
              <a:gd name="connsiteY1" fmla="*/ 9991 h 9991"/>
              <a:gd name="connsiteX2" fmla="*/ 9941 w 9941"/>
              <a:gd name="connsiteY2" fmla="*/ 0 h 9991"/>
              <a:gd name="connsiteX3" fmla="*/ 9941 w 9941"/>
              <a:gd name="connsiteY3" fmla="*/ 0 h 9991"/>
              <a:gd name="connsiteX4" fmla="*/ 9714 w 9941"/>
              <a:gd name="connsiteY4" fmla="*/ 204 h 9991"/>
              <a:gd name="connsiteX5" fmla="*/ 9488 w 9941"/>
              <a:gd name="connsiteY5" fmla="*/ 400 h 9991"/>
              <a:gd name="connsiteX6" fmla="*/ 9261 w 9941"/>
              <a:gd name="connsiteY6" fmla="*/ 589 h 9991"/>
              <a:gd name="connsiteX7" fmla="*/ 9033 w 9941"/>
              <a:gd name="connsiteY7" fmla="*/ 752 h 9991"/>
              <a:gd name="connsiteX8" fmla="*/ 8806 w 9941"/>
              <a:gd name="connsiteY8" fmla="*/ 916 h 9991"/>
              <a:gd name="connsiteX9" fmla="*/ 8578 w 9941"/>
              <a:gd name="connsiteY9" fmla="*/ 1070 h 9991"/>
              <a:gd name="connsiteX10" fmla="*/ 8353 w 9941"/>
              <a:gd name="connsiteY10" fmla="*/ 1201 h 9991"/>
              <a:gd name="connsiteX11" fmla="*/ 8125 w 9941"/>
              <a:gd name="connsiteY11" fmla="*/ 1324 h 9991"/>
              <a:gd name="connsiteX12" fmla="*/ 7898 w 9941"/>
              <a:gd name="connsiteY12" fmla="*/ 1439 h 9991"/>
              <a:gd name="connsiteX13" fmla="*/ 7675 w 9941"/>
              <a:gd name="connsiteY13" fmla="*/ 1537 h 9991"/>
              <a:gd name="connsiteX14" fmla="*/ 7449 w 9941"/>
              <a:gd name="connsiteY14" fmla="*/ 1635 h 9991"/>
              <a:gd name="connsiteX15" fmla="*/ 7226 w 9941"/>
              <a:gd name="connsiteY15" fmla="*/ 1717 h 9991"/>
              <a:gd name="connsiteX16" fmla="*/ 7003 w 9941"/>
              <a:gd name="connsiteY16" fmla="*/ 1782 h 9991"/>
              <a:gd name="connsiteX17" fmla="*/ 6781 w 9941"/>
              <a:gd name="connsiteY17" fmla="*/ 1848 h 9991"/>
              <a:gd name="connsiteX18" fmla="*/ 6561 w 9941"/>
              <a:gd name="connsiteY18" fmla="*/ 1904 h 9991"/>
              <a:gd name="connsiteX19" fmla="*/ 6343 w 9941"/>
              <a:gd name="connsiteY19" fmla="*/ 1946 h 9991"/>
              <a:gd name="connsiteX20" fmla="*/ 6125 w 9941"/>
              <a:gd name="connsiteY20" fmla="*/ 1978 h 9991"/>
              <a:gd name="connsiteX21" fmla="*/ 5909 w 9941"/>
              <a:gd name="connsiteY21" fmla="*/ 2011 h 9991"/>
              <a:gd name="connsiteX22" fmla="*/ 5696 w 9941"/>
              <a:gd name="connsiteY22" fmla="*/ 2027 h 9991"/>
              <a:gd name="connsiteX23" fmla="*/ 5483 w 9941"/>
              <a:gd name="connsiteY23" fmla="*/ 2044 h 9991"/>
              <a:gd name="connsiteX24" fmla="*/ 5273 w 9941"/>
              <a:gd name="connsiteY24" fmla="*/ 2051 h 9991"/>
              <a:gd name="connsiteX25" fmla="*/ 5065 w 9941"/>
              <a:gd name="connsiteY25" fmla="*/ 2044 h 9991"/>
              <a:gd name="connsiteX26" fmla="*/ 4859 w 9941"/>
              <a:gd name="connsiteY26" fmla="*/ 2044 h 9991"/>
              <a:gd name="connsiteX27" fmla="*/ 4655 w 9941"/>
              <a:gd name="connsiteY27" fmla="*/ 2027 h 9991"/>
              <a:gd name="connsiteX28" fmla="*/ 4455 w 9941"/>
              <a:gd name="connsiteY28" fmla="*/ 2002 h 9991"/>
              <a:gd name="connsiteX29" fmla="*/ 4257 w 9941"/>
              <a:gd name="connsiteY29" fmla="*/ 1978 h 9991"/>
              <a:gd name="connsiteX30" fmla="*/ 4063 w 9941"/>
              <a:gd name="connsiteY30" fmla="*/ 1953 h 9991"/>
              <a:gd name="connsiteX31" fmla="*/ 3870 w 9941"/>
              <a:gd name="connsiteY31" fmla="*/ 1913 h 9991"/>
              <a:gd name="connsiteX32" fmla="*/ 3680 w 9941"/>
              <a:gd name="connsiteY32" fmla="*/ 1871 h 9991"/>
              <a:gd name="connsiteX33" fmla="*/ 3494 w 9941"/>
              <a:gd name="connsiteY33" fmla="*/ 1831 h 9991"/>
              <a:gd name="connsiteX34" fmla="*/ 3131 w 9941"/>
              <a:gd name="connsiteY34" fmla="*/ 1724 h 9991"/>
              <a:gd name="connsiteX35" fmla="*/ 0 w 9941"/>
              <a:gd name="connsiteY35" fmla="*/ 40 h 9991"/>
              <a:gd name="connsiteX0" fmla="*/ 58 w 6850"/>
              <a:gd name="connsiteY0" fmla="*/ 2532 h 10000"/>
              <a:gd name="connsiteX1" fmla="*/ 6787 w 6850"/>
              <a:gd name="connsiteY1" fmla="*/ 10000 h 10000"/>
              <a:gd name="connsiteX2" fmla="*/ 6850 w 6850"/>
              <a:gd name="connsiteY2" fmla="*/ 0 h 10000"/>
              <a:gd name="connsiteX3" fmla="*/ 6850 w 6850"/>
              <a:gd name="connsiteY3" fmla="*/ 0 h 10000"/>
              <a:gd name="connsiteX4" fmla="*/ 6622 w 6850"/>
              <a:gd name="connsiteY4" fmla="*/ 204 h 10000"/>
              <a:gd name="connsiteX5" fmla="*/ 6394 w 6850"/>
              <a:gd name="connsiteY5" fmla="*/ 400 h 10000"/>
              <a:gd name="connsiteX6" fmla="*/ 6166 w 6850"/>
              <a:gd name="connsiteY6" fmla="*/ 590 h 10000"/>
              <a:gd name="connsiteX7" fmla="*/ 5937 w 6850"/>
              <a:gd name="connsiteY7" fmla="*/ 753 h 10000"/>
              <a:gd name="connsiteX8" fmla="*/ 5708 w 6850"/>
              <a:gd name="connsiteY8" fmla="*/ 917 h 10000"/>
              <a:gd name="connsiteX9" fmla="*/ 5479 w 6850"/>
              <a:gd name="connsiteY9" fmla="*/ 1071 h 10000"/>
              <a:gd name="connsiteX10" fmla="*/ 5253 w 6850"/>
              <a:gd name="connsiteY10" fmla="*/ 1202 h 10000"/>
              <a:gd name="connsiteX11" fmla="*/ 5023 w 6850"/>
              <a:gd name="connsiteY11" fmla="*/ 1325 h 10000"/>
              <a:gd name="connsiteX12" fmla="*/ 4795 w 6850"/>
              <a:gd name="connsiteY12" fmla="*/ 1440 h 10000"/>
              <a:gd name="connsiteX13" fmla="*/ 4571 w 6850"/>
              <a:gd name="connsiteY13" fmla="*/ 1538 h 10000"/>
              <a:gd name="connsiteX14" fmla="*/ 4343 w 6850"/>
              <a:gd name="connsiteY14" fmla="*/ 1636 h 10000"/>
              <a:gd name="connsiteX15" fmla="*/ 4119 w 6850"/>
              <a:gd name="connsiteY15" fmla="*/ 1719 h 10000"/>
              <a:gd name="connsiteX16" fmla="*/ 3895 w 6850"/>
              <a:gd name="connsiteY16" fmla="*/ 1784 h 10000"/>
              <a:gd name="connsiteX17" fmla="*/ 3671 w 6850"/>
              <a:gd name="connsiteY17" fmla="*/ 1850 h 10000"/>
              <a:gd name="connsiteX18" fmla="*/ 3450 w 6850"/>
              <a:gd name="connsiteY18" fmla="*/ 1906 h 10000"/>
              <a:gd name="connsiteX19" fmla="*/ 3231 w 6850"/>
              <a:gd name="connsiteY19" fmla="*/ 1948 h 10000"/>
              <a:gd name="connsiteX20" fmla="*/ 3011 w 6850"/>
              <a:gd name="connsiteY20" fmla="*/ 1980 h 10000"/>
              <a:gd name="connsiteX21" fmla="*/ 2794 w 6850"/>
              <a:gd name="connsiteY21" fmla="*/ 2013 h 10000"/>
              <a:gd name="connsiteX22" fmla="*/ 2580 w 6850"/>
              <a:gd name="connsiteY22" fmla="*/ 2029 h 10000"/>
              <a:gd name="connsiteX23" fmla="*/ 2366 w 6850"/>
              <a:gd name="connsiteY23" fmla="*/ 2046 h 10000"/>
              <a:gd name="connsiteX24" fmla="*/ 2154 w 6850"/>
              <a:gd name="connsiteY24" fmla="*/ 2053 h 10000"/>
              <a:gd name="connsiteX25" fmla="*/ 1945 w 6850"/>
              <a:gd name="connsiteY25" fmla="*/ 2046 h 10000"/>
              <a:gd name="connsiteX26" fmla="*/ 1738 w 6850"/>
              <a:gd name="connsiteY26" fmla="*/ 2046 h 10000"/>
              <a:gd name="connsiteX27" fmla="*/ 1533 w 6850"/>
              <a:gd name="connsiteY27" fmla="*/ 2029 h 10000"/>
              <a:gd name="connsiteX28" fmla="*/ 1331 w 6850"/>
              <a:gd name="connsiteY28" fmla="*/ 2004 h 10000"/>
              <a:gd name="connsiteX29" fmla="*/ 1132 w 6850"/>
              <a:gd name="connsiteY29" fmla="*/ 1980 h 10000"/>
              <a:gd name="connsiteX30" fmla="*/ 937 w 6850"/>
              <a:gd name="connsiteY30" fmla="*/ 1955 h 10000"/>
              <a:gd name="connsiteX31" fmla="*/ 743 w 6850"/>
              <a:gd name="connsiteY31" fmla="*/ 1915 h 10000"/>
              <a:gd name="connsiteX32" fmla="*/ 552 w 6850"/>
              <a:gd name="connsiteY32" fmla="*/ 1873 h 10000"/>
              <a:gd name="connsiteX33" fmla="*/ 365 w 6850"/>
              <a:gd name="connsiteY33" fmla="*/ 1833 h 10000"/>
              <a:gd name="connsiteX34" fmla="*/ 0 w 6850"/>
              <a:gd name="connsiteY34" fmla="*/ 1726 h 10000"/>
              <a:gd name="connsiteX35" fmla="*/ 58 w 6850"/>
              <a:gd name="connsiteY35" fmla="*/ 2532 h 10000"/>
              <a:gd name="connsiteX0" fmla="*/ 85 w 10000"/>
              <a:gd name="connsiteY0" fmla="*/ 2532 h 5291"/>
              <a:gd name="connsiteX1" fmla="*/ 9958 w 10000"/>
              <a:gd name="connsiteY1" fmla="*/ 5291 h 5291"/>
              <a:gd name="connsiteX2" fmla="*/ 10000 w 10000"/>
              <a:gd name="connsiteY2" fmla="*/ 0 h 5291"/>
              <a:gd name="connsiteX3" fmla="*/ 10000 w 10000"/>
              <a:gd name="connsiteY3" fmla="*/ 0 h 5291"/>
              <a:gd name="connsiteX4" fmla="*/ 9667 w 10000"/>
              <a:gd name="connsiteY4" fmla="*/ 204 h 5291"/>
              <a:gd name="connsiteX5" fmla="*/ 9334 w 10000"/>
              <a:gd name="connsiteY5" fmla="*/ 400 h 5291"/>
              <a:gd name="connsiteX6" fmla="*/ 9001 w 10000"/>
              <a:gd name="connsiteY6" fmla="*/ 590 h 5291"/>
              <a:gd name="connsiteX7" fmla="*/ 8667 w 10000"/>
              <a:gd name="connsiteY7" fmla="*/ 753 h 5291"/>
              <a:gd name="connsiteX8" fmla="*/ 8333 w 10000"/>
              <a:gd name="connsiteY8" fmla="*/ 917 h 5291"/>
              <a:gd name="connsiteX9" fmla="*/ 7999 w 10000"/>
              <a:gd name="connsiteY9" fmla="*/ 1071 h 5291"/>
              <a:gd name="connsiteX10" fmla="*/ 7669 w 10000"/>
              <a:gd name="connsiteY10" fmla="*/ 1202 h 5291"/>
              <a:gd name="connsiteX11" fmla="*/ 7333 w 10000"/>
              <a:gd name="connsiteY11" fmla="*/ 1325 h 5291"/>
              <a:gd name="connsiteX12" fmla="*/ 7000 w 10000"/>
              <a:gd name="connsiteY12" fmla="*/ 1440 h 5291"/>
              <a:gd name="connsiteX13" fmla="*/ 6673 w 10000"/>
              <a:gd name="connsiteY13" fmla="*/ 1538 h 5291"/>
              <a:gd name="connsiteX14" fmla="*/ 6340 w 10000"/>
              <a:gd name="connsiteY14" fmla="*/ 1636 h 5291"/>
              <a:gd name="connsiteX15" fmla="*/ 6013 w 10000"/>
              <a:gd name="connsiteY15" fmla="*/ 1719 h 5291"/>
              <a:gd name="connsiteX16" fmla="*/ 5686 w 10000"/>
              <a:gd name="connsiteY16" fmla="*/ 1784 h 5291"/>
              <a:gd name="connsiteX17" fmla="*/ 5359 w 10000"/>
              <a:gd name="connsiteY17" fmla="*/ 1850 h 5291"/>
              <a:gd name="connsiteX18" fmla="*/ 5036 w 10000"/>
              <a:gd name="connsiteY18" fmla="*/ 1906 h 5291"/>
              <a:gd name="connsiteX19" fmla="*/ 4717 w 10000"/>
              <a:gd name="connsiteY19" fmla="*/ 1948 h 5291"/>
              <a:gd name="connsiteX20" fmla="*/ 4396 w 10000"/>
              <a:gd name="connsiteY20" fmla="*/ 1980 h 5291"/>
              <a:gd name="connsiteX21" fmla="*/ 4079 w 10000"/>
              <a:gd name="connsiteY21" fmla="*/ 2013 h 5291"/>
              <a:gd name="connsiteX22" fmla="*/ 3766 w 10000"/>
              <a:gd name="connsiteY22" fmla="*/ 2029 h 5291"/>
              <a:gd name="connsiteX23" fmla="*/ 3454 w 10000"/>
              <a:gd name="connsiteY23" fmla="*/ 2046 h 5291"/>
              <a:gd name="connsiteX24" fmla="*/ 3145 w 10000"/>
              <a:gd name="connsiteY24" fmla="*/ 2053 h 5291"/>
              <a:gd name="connsiteX25" fmla="*/ 2839 w 10000"/>
              <a:gd name="connsiteY25" fmla="*/ 2046 h 5291"/>
              <a:gd name="connsiteX26" fmla="*/ 2537 w 10000"/>
              <a:gd name="connsiteY26" fmla="*/ 2046 h 5291"/>
              <a:gd name="connsiteX27" fmla="*/ 2238 w 10000"/>
              <a:gd name="connsiteY27" fmla="*/ 2029 h 5291"/>
              <a:gd name="connsiteX28" fmla="*/ 1943 w 10000"/>
              <a:gd name="connsiteY28" fmla="*/ 2004 h 5291"/>
              <a:gd name="connsiteX29" fmla="*/ 1653 w 10000"/>
              <a:gd name="connsiteY29" fmla="*/ 1980 h 5291"/>
              <a:gd name="connsiteX30" fmla="*/ 1368 w 10000"/>
              <a:gd name="connsiteY30" fmla="*/ 1955 h 5291"/>
              <a:gd name="connsiteX31" fmla="*/ 1085 w 10000"/>
              <a:gd name="connsiteY31" fmla="*/ 1915 h 5291"/>
              <a:gd name="connsiteX32" fmla="*/ 806 w 10000"/>
              <a:gd name="connsiteY32" fmla="*/ 1873 h 5291"/>
              <a:gd name="connsiteX33" fmla="*/ 533 w 10000"/>
              <a:gd name="connsiteY33" fmla="*/ 1833 h 5291"/>
              <a:gd name="connsiteX34" fmla="*/ 0 w 10000"/>
              <a:gd name="connsiteY34" fmla="*/ 1726 h 5291"/>
              <a:gd name="connsiteX35" fmla="*/ 85 w 10000"/>
              <a:gd name="connsiteY35" fmla="*/ 2532 h 5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023" y="1856450"/>
            <a:ext cx="8173954" cy="4535226"/>
          </a:xfrm>
          <a:custGeom>
            <a:avLst/>
            <a:gdLst>
              <a:gd name="T0" fmla="*/ 0 w 4960"/>
              <a:gd name="T1" fmla="*/ 0 h 2752"/>
              <a:gd name="T2" fmla="*/ 0 w 4960"/>
              <a:gd name="T3" fmla="*/ 324 h 2752"/>
              <a:gd name="T4" fmla="*/ 0 w 4960"/>
              <a:gd name="T5" fmla="*/ 1992 h 2752"/>
              <a:gd name="T6" fmla="*/ 0 w 4960"/>
              <a:gd name="T7" fmla="*/ 2752 h 2752"/>
              <a:gd name="T8" fmla="*/ 4960 w 4960"/>
              <a:gd name="T9" fmla="*/ 2752 h 2752"/>
              <a:gd name="T10" fmla="*/ 4960 w 4960"/>
              <a:gd name="T11" fmla="*/ 1992 h 2752"/>
              <a:gd name="T12" fmla="*/ 4960 w 4960"/>
              <a:gd name="T13" fmla="*/ 324 h 2752"/>
              <a:gd name="T14" fmla="*/ 4960 w 4960"/>
              <a:gd name="T15" fmla="*/ 0 h 2752"/>
              <a:gd name="T16" fmla="*/ 4960 w 4960"/>
              <a:gd name="T17" fmla="*/ 0 h 2752"/>
              <a:gd name="T18" fmla="*/ 4734 w 4960"/>
              <a:gd name="T19" fmla="*/ 34 h 2752"/>
              <a:gd name="T20" fmla="*/ 4510 w 4960"/>
              <a:gd name="T21" fmla="*/ 64 h 2752"/>
              <a:gd name="T22" fmla="*/ 4284 w 4960"/>
              <a:gd name="T23" fmla="*/ 90 h 2752"/>
              <a:gd name="T24" fmla="*/ 4060 w 4960"/>
              <a:gd name="T25" fmla="*/ 114 h 2752"/>
              <a:gd name="T26" fmla="*/ 3836 w 4960"/>
              <a:gd name="T27" fmla="*/ 132 h 2752"/>
              <a:gd name="T28" fmla="*/ 3614 w 4960"/>
              <a:gd name="T29" fmla="*/ 146 h 2752"/>
              <a:gd name="T30" fmla="*/ 3392 w 4960"/>
              <a:gd name="T31" fmla="*/ 158 h 2752"/>
              <a:gd name="T32" fmla="*/ 3174 w 4960"/>
              <a:gd name="T33" fmla="*/ 166 h 2752"/>
              <a:gd name="T34" fmla="*/ 2960 w 4960"/>
              <a:gd name="T35" fmla="*/ 172 h 2752"/>
              <a:gd name="T36" fmla="*/ 2748 w 4960"/>
              <a:gd name="T37" fmla="*/ 174 h 2752"/>
              <a:gd name="T38" fmla="*/ 2542 w 4960"/>
              <a:gd name="T39" fmla="*/ 174 h 2752"/>
              <a:gd name="T40" fmla="*/ 2338 w 4960"/>
              <a:gd name="T41" fmla="*/ 174 h 2752"/>
              <a:gd name="T42" fmla="*/ 2140 w 4960"/>
              <a:gd name="T43" fmla="*/ 170 h 2752"/>
              <a:gd name="T44" fmla="*/ 1948 w 4960"/>
              <a:gd name="T45" fmla="*/ 164 h 2752"/>
              <a:gd name="T46" fmla="*/ 1762 w 4960"/>
              <a:gd name="T47" fmla="*/ 156 h 2752"/>
              <a:gd name="T48" fmla="*/ 1582 w 4960"/>
              <a:gd name="T49" fmla="*/ 148 h 2752"/>
              <a:gd name="T50" fmla="*/ 1410 w 4960"/>
              <a:gd name="T51" fmla="*/ 138 h 2752"/>
              <a:gd name="T52" fmla="*/ 1244 w 4960"/>
              <a:gd name="T53" fmla="*/ 128 h 2752"/>
              <a:gd name="T54" fmla="*/ 1088 w 4960"/>
              <a:gd name="T55" fmla="*/ 116 h 2752"/>
              <a:gd name="T56" fmla="*/ 938 w 4960"/>
              <a:gd name="T57" fmla="*/ 104 h 2752"/>
              <a:gd name="T58" fmla="*/ 668 w 4960"/>
              <a:gd name="T59" fmla="*/ 78 h 2752"/>
              <a:gd name="T60" fmla="*/ 438 w 4960"/>
              <a:gd name="T61" fmla="*/ 54 h 2752"/>
              <a:gd name="T62" fmla="*/ 254 w 4960"/>
              <a:gd name="T63" fmla="*/ 34 h 2752"/>
              <a:gd name="T64" fmla="*/ 116 w 4960"/>
              <a:gd name="T65" fmla="*/ 16 h 2752"/>
              <a:gd name="T66" fmla="*/ 0 w 4960"/>
              <a:gd name="T67" fmla="*/ 0 h 2752"/>
              <a:gd name="T68" fmla="*/ 0 w 4960"/>
              <a:gd name="T69" fmla="*/ 0 h 27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960" h="2752">
                <a:moveTo>
                  <a:pt x="0" y="0"/>
                </a:moveTo>
                <a:lnTo>
                  <a:pt x="0" y="324"/>
                </a:lnTo>
                <a:lnTo>
                  <a:pt x="0" y="1992"/>
                </a:lnTo>
                <a:lnTo>
                  <a:pt x="0" y="2752"/>
                </a:lnTo>
                <a:lnTo>
                  <a:pt x="4960" y="2752"/>
                </a:lnTo>
                <a:lnTo>
                  <a:pt x="4960" y="1992"/>
                </a:lnTo>
                <a:lnTo>
                  <a:pt x="4960" y="324"/>
                </a:lnTo>
                <a:lnTo>
                  <a:pt x="4960" y="0"/>
                </a:lnTo>
                <a:lnTo>
                  <a:pt x="4960" y="0"/>
                </a:lnTo>
                <a:lnTo>
                  <a:pt x="4734" y="34"/>
                </a:lnTo>
                <a:lnTo>
                  <a:pt x="4510" y="64"/>
                </a:lnTo>
                <a:lnTo>
                  <a:pt x="4284" y="90"/>
                </a:lnTo>
                <a:lnTo>
                  <a:pt x="4060" y="114"/>
                </a:lnTo>
                <a:lnTo>
                  <a:pt x="3836" y="132"/>
                </a:lnTo>
                <a:lnTo>
                  <a:pt x="3614" y="146"/>
                </a:lnTo>
                <a:lnTo>
                  <a:pt x="3392" y="158"/>
                </a:lnTo>
                <a:lnTo>
                  <a:pt x="3174" y="166"/>
                </a:lnTo>
                <a:lnTo>
                  <a:pt x="2960" y="172"/>
                </a:lnTo>
                <a:lnTo>
                  <a:pt x="2748" y="174"/>
                </a:lnTo>
                <a:lnTo>
                  <a:pt x="2542" y="174"/>
                </a:lnTo>
                <a:lnTo>
                  <a:pt x="2338" y="174"/>
                </a:lnTo>
                <a:lnTo>
                  <a:pt x="2140" y="170"/>
                </a:lnTo>
                <a:lnTo>
                  <a:pt x="1948" y="164"/>
                </a:lnTo>
                <a:lnTo>
                  <a:pt x="1762" y="156"/>
                </a:lnTo>
                <a:lnTo>
                  <a:pt x="1582" y="148"/>
                </a:lnTo>
                <a:lnTo>
                  <a:pt x="1410" y="138"/>
                </a:lnTo>
                <a:lnTo>
                  <a:pt x="1244" y="128"/>
                </a:lnTo>
                <a:lnTo>
                  <a:pt x="1088" y="116"/>
                </a:lnTo>
                <a:lnTo>
                  <a:pt x="938" y="104"/>
                </a:lnTo>
                <a:lnTo>
                  <a:pt x="668" y="78"/>
                </a:lnTo>
                <a:lnTo>
                  <a:pt x="438" y="54"/>
                </a:lnTo>
                <a:lnTo>
                  <a:pt x="254" y="34"/>
                </a:lnTo>
                <a:lnTo>
                  <a:pt x="116" y="16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03/12/1434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="" xmlns:p14="http://schemas.microsoft.com/office/powerpoint/2010/main" val="18269241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448734" y="448733"/>
            <a:ext cx="8238066" cy="5952067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03/12/1434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="" xmlns:p14="http://schemas.microsoft.com/office/powerpoint/2010/main" val="18626010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5283673" y="402165"/>
            <a:ext cx="3465769" cy="605367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 rot="16200000">
            <a:off x="2548536" y="1765596"/>
            <a:ext cx="5995993" cy="3326809"/>
          </a:xfrm>
          <a:custGeom>
            <a:avLst/>
            <a:gdLst>
              <a:gd name="T0" fmla="*/ 0 w 4960"/>
              <a:gd name="T1" fmla="*/ 0 h 2752"/>
              <a:gd name="T2" fmla="*/ 0 w 4960"/>
              <a:gd name="T3" fmla="*/ 324 h 2752"/>
              <a:gd name="T4" fmla="*/ 0 w 4960"/>
              <a:gd name="T5" fmla="*/ 1992 h 2752"/>
              <a:gd name="T6" fmla="*/ 0 w 4960"/>
              <a:gd name="T7" fmla="*/ 2752 h 2752"/>
              <a:gd name="T8" fmla="*/ 4960 w 4960"/>
              <a:gd name="T9" fmla="*/ 2752 h 2752"/>
              <a:gd name="T10" fmla="*/ 4960 w 4960"/>
              <a:gd name="T11" fmla="*/ 1992 h 2752"/>
              <a:gd name="T12" fmla="*/ 4960 w 4960"/>
              <a:gd name="T13" fmla="*/ 324 h 2752"/>
              <a:gd name="T14" fmla="*/ 4960 w 4960"/>
              <a:gd name="T15" fmla="*/ 0 h 2752"/>
              <a:gd name="T16" fmla="*/ 4960 w 4960"/>
              <a:gd name="T17" fmla="*/ 0 h 2752"/>
              <a:gd name="T18" fmla="*/ 4734 w 4960"/>
              <a:gd name="T19" fmla="*/ 34 h 2752"/>
              <a:gd name="T20" fmla="*/ 4510 w 4960"/>
              <a:gd name="T21" fmla="*/ 64 h 2752"/>
              <a:gd name="T22" fmla="*/ 4284 w 4960"/>
              <a:gd name="T23" fmla="*/ 90 h 2752"/>
              <a:gd name="T24" fmla="*/ 4060 w 4960"/>
              <a:gd name="T25" fmla="*/ 114 h 2752"/>
              <a:gd name="T26" fmla="*/ 3836 w 4960"/>
              <a:gd name="T27" fmla="*/ 132 h 2752"/>
              <a:gd name="T28" fmla="*/ 3614 w 4960"/>
              <a:gd name="T29" fmla="*/ 146 h 2752"/>
              <a:gd name="T30" fmla="*/ 3392 w 4960"/>
              <a:gd name="T31" fmla="*/ 158 h 2752"/>
              <a:gd name="T32" fmla="*/ 3174 w 4960"/>
              <a:gd name="T33" fmla="*/ 166 h 2752"/>
              <a:gd name="T34" fmla="*/ 2960 w 4960"/>
              <a:gd name="T35" fmla="*/ 172 h 2752"/>
              <a:gd name="T36" fmla="*/ 2748 w 4960"/>
              <a:gd name="T37" fmla="*/ 174 h 2752"/>
              <a:gd name="T38" fmla="*/ 2542 w 4960"/>
              <a:gd name="T39" fmla="*/ 174 h 2752"/>
              <a:gd name="T40" fmla="*/ 2338 w 4960"/>
              <a:gd name="T41" fmla="*/ 174 h 2752"/>
              <a:gd name="T42" fmla="*/ 2140 w 4960"/>
              <a:gd name="T43" fmla="*/ 170 h 2752"/>
              <a:gd name="T44" fmla="*/ 1948 w 4960"/>
              <a:gd name="T45" fmla="*/ 164 h 2752"/>
              <a:gd name="T46" fmla="*/ 1762 w 4960"/>
              <a:gd name="T47" fmla="*/ 156 h 2752"/>
              <a:gd name="T48" fmla="*/ 1582 w 4960"/>
              <a:gd name="T49" fmla="*/ 148 h 2752"/>
              <a:gd name="T50" fmla="*/ 1410 w 4960"/>
              <a:gd name="T51" fmla="*/ 138 h 2752"/>
              <a:gd name="T52" fmla="*/ 1244 w 4960"/>
              <a:gd name="T53" fmla="*/ 128 h 2752"/>
              <a:gd name="T54" fmla="*/ 1088 w 4960"/>
              <a:gd name="T55" fmla="*/ 116 h 2752"/>
              <a:gd name="T56" fmla="*/ 938 w 4960"/>
              <a:gd name="T57" fmla="*/ 104 h 2752"/>
              <a:gd name="T58" fmla="*/ 668 w 4960"/>
              <a:gd name="T59" fmla="*/ 78 h 2752"/>
              <a:gd name="T60" fmla="*/ 438 w 4960"/>
              <a:gd name="T61" fmla="*/ 54 h 2752"/>
              <a:gd name="T62" fmla="*/ 254 w 4960"/>
              <a:gd name="T63" fmla="*/ 34 h 2752"/>
              <a:gd name="T64" fmla="*/ 116 w 4960"/>
              <a:gd name="T65" fmla="*/ 16 h 2752"/>
              <a:gd name="T66" fmla="*/ 0 w 4960"/>
              <a:gd name="T67" fmla="*/ 0 h 2752"/>
              <a:gd name="T68" fmla="*/ 0 w 4960"/>
              <a:gd name="T69" fmla="*/ 0 h 27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960" h="2752">
                <a:moveTo>
                  <a:pt x="0" y="0"/>
                </a:moveTo>
                <a:lnTo>
                  <a:pt x="0" y="324"/>
                </a:lnTo>
                <a:lnTo>
                  <a:pt x="0" y="1992"/>
                </a:lnTo>
                <a:lnTo>
                  <a:pt x="0" y="2752"/>
                </a:lnTo>
                <a:lnTo>
                  <a:pt x="4960" y="2752"/>
                </a:lnTo>
                <a:lnTo>
                  <a:pt x="4960" y="1992"/>
                </a:lnTo>
                <a:lnTo>
                  <a:pt x="4960" y="324"/>
                </a:lnTo>
                <a:lnTo>
                  <a:pt x="4960" y="0"/>
                </a:lnTo>
                <a:lnTo>
                  <a:pt x="4960" y="0"/>
                </a:lnTo>
                <a:lnTo>
                  <a:pt x="4734" y="34"/>
                </a:lnTo>
                <a:lnTo>
                  <a:pt x="4510" y="64"/>
                </a:lnTo>
                <a:lnTo>
                  <a:pt x="4284" y="90"/>
                </a:lnTo>
                <a:lnTo>
                  <a:pt x="4060" y="114"/>
                </a:lnTo>
                <a:lnTo>
                  <a:pt x="3836" y="132"/>
                </a:lnTo>
                <a:lnTo>
                  <a:pt x="3614" y="146"/>
                </a:lnTo>
                <a:lnTo>
                  <a:pt x="3392" y="158"/>
                </a:lnTo>
                <a:lnTo>
                  <a:pt x="3174" y="166"/>
                </a:lnTo>
                <a:lnTo>
                  <a:pt x="2960" y="172"/>
                </a:lnTo>
                <a:lnTo>
                  <a:pt x="2748" y="174"/>
                </a:lnTo>
                <a:lnTo>
                  <a:pt x="2542" y="174"/>
                </a:lnTo>
                <a:lnTo>
                  <a:pt x="2338" y="174"/>
                </a:lnTo>
                <a:lnTo>
                  <a:pt x="2140" y="170"/>
                </a:lnTo>
                <a:lnTo>
                  <a:pt x="1948" y="164"/>
                </a:lnTo>
                <a:lnTo>
                  <a:pt x="1762" y="156"/>
                </a:lnTo>
                <a:lnTo>
                  <a:pt x="1582" y="148"/>
                </a:lnTo>
                <a:lnTo>
                  <a:pt x="1410" y="138"/>
                </a:lnTo>
                <a:lnTo>
                  <a:pt x="1244" y="128"/>
                </a:lnTo>
                <a:lnTo>
                  <a:pt x="1088" y="116"/>
                </a:lnTo>
                <a:lnTo>
                  <a:pt x="938" y="104"/>
                </a:lnTo>
                <a:lnTo>
                  <a:pt x="668" y="78"/>
                </a:lnTo>
                <a:lnTo>
                  <a:pt x="438" y="54"/>
                </a:lnTo>
                <a:lnTo>
                  <a:pt x="254" y="34"/>
                </a:lnTo>
                <a:lnTo>
                  <a:pt x="116" y="16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1447800"/>
            <a:ext cx="2712590" cy="1495588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68927" y="1447800"/>
            <a:ext cx="3632850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1" y="3086845"/>
            <a:ext cx="2712589" cy="2933701"/>
          </a:xfrm>
        </p:spPr>
        <p:txBody>
          <a:bodyPr/>
          <a:lstStyle>
            <a:lvl1pPr marL="0" indent="0"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03/12/1434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22" name="Freeform 5"/>
          <p:cNvSpPr>
            <a:spLocks/>
          </p:cNvSpPr>
          <p:nvPr/>
        </p:nvSpPr>
        <p:spPr bwMode="auto">
          <a:xfrm rot="15687606">
            <a:off x="2769747" y="1458373"/>
            <a:ext cx="2377690" cy="317748"/>
          </a:xfrm>
          <a:custGeom>
            <a:avLst/>
            <a:gdLst>
              <a:gd name="T0" fmla="*/ 0 w 7104"/>
              <a:gd name="T1" fmla="*/ 0 h 2856"/>
              <a:gd name="T2" fmla="*/ 0 w 7104"/>
              <a:gd name="T3" fmla="*/ 2856 h 2856"/>
              <a:gd name="T4" fmla="*/ 7104 w 7104"/>
              <a:gd name="T5" fmla="*/ 2856 h 2856"/>
              <a:gd name="T6" fmla="*/ 7104 w 7104"/>
              <a:gd name="T7" fmla="*/ 1 h 2856"/>
              <a:gd name="T8" fmla="*/ 7104 w 7104"/>
              <a:gd name="T9" fmla="*/ 1 h 2856"/>
              <a:gd name="T10" fmla="*/ 6943 w 7104"/>
              <a:gd name="T11" fmla="*/ 26 h 2856"/>
              <a:gd name="T12" fmla="*/ 6782 w 7104"/>
              <a:gd name="T13" fmla="*/ 50 h 2856"/>
              <a:gd name="T14" fmla="*/ 6621 w 7104"/>
              <a:gd name="T15" fmla="*/ 73 h 2856"/>
              <a:gd name="T16" fmla="*/ 6459 w 7104"/>
              <a:gd name="T17" fmla="*/ 93 h 2856"/>
              <a:gd name="T18" fmla="*/ 6298 w 7104"/>
              <a:gd name="T19" fmla="*/ 113 h 2856"/>
              <a:gd name="T20" fmla="*/ 6136 w 7104"/>
              <a:gd name="T21" fmla="*/ 132 h 2856"/>
              <a:gd name="T22" fmla="*/ 5976 w 7104"/>
              <a:gd name="T23" fmla="*/ 148 h 2856"/>
              <a:gd name="T24" fmla="*/ 5814 w 7104"/>
              <a:gd name="T25" fmla="*/ 163 h 2856"/>
              <a:gd name="T26" fmla="*/ 5653 w 7104"/>
              <a:gd name="T27" fmla="*/ 177 h 2856"/>
              <a:gd name="T28" fmla="*/ 5494 w 7104"/>
              <a:gd name="T29" fmla="*/ 189 h 2856"/>
              <a:gd name="T30" fmla="*/ 5334 w 7104"/>
              <a:gd name="T31" fmla="*/ 201 h 2856"/>
              <a:gd name="T32" fmla="*/ 5175 w 7104"/>
              <a:gd name="T33" fmla="*/ 211 h 2856"/>
              <a:gd name="T34" fmla="*/ 5017 w 7104"/>
              <a:gd name="T35" fmla="*/ 219 h 2856"/>
              <a:gd name="T36" fmla="*/ 4859 w 7104"/>
              <a:gd name="T37" fmla="*/ 227 h 2856"/>
              <a:gd name="T38" fmla="*/ 4703 w 7104"/>
              <a:gd name="T39" fmla="*/ 234 h 2856"/>
              <a:gd name="T40" fmla="*/ 4548 w 7104"/>
              <a:gd name="T41" fmla="*/ 239 h 2856"/>
              <a:gd name="T42" fmla="*/ 4393 w 7104"/>
              <a:gd name="T43" fmla="*/ 243 h 2856"/>
              <a:gd name="T44" fmla="*/ 4240 w 7104"/>
              <a:gd name="T45" fmla="*/ 247 h 2856"/>
              <a:gd name="T46" fmla="*/ 4088 w 7104"/>
              <a:gd name="T47" fmla="*/ 249 h 2856"/>
              <a:gd name="T48" fmla="*/ 3937 w 7104"/>
              <a:gd name="T49" fmla="*/ 251 h 2856"/>
              <a:gd name="T50" fmla="*/ 3788 w 7104"/>
              <a:gd name="T51" fmla="*/ 252 h 2856"/>
              <a:gd name="T52" fmla="*/ 3640 w 7104"/>
              <a:gd name="T53" fmla="*/ 251 h 2856"/>
              <a:gd name="T54" fmla="*/ 3494 w 7104"/>
              <a:gd name="T55" fmla="*/ 251 h 2856"/>
              <a:gd name="T56" fmla="*/ 3349 w 7104"/>
              <a:gd name="T57" fmla="*/ 249 h 2856"/>
              <a:gd name="T58" fmla="*/ 3207 w 7104"/>
              <a:gd name="T59" fmla="*/ 246 h 2856"/>
              <a:gd name="T60" fmla="*/ 3066 w 7104"/>
              <a:gd name="T61" fmla="*/ 243 h 2856"/>
              <a:gd name="T62" fmla="*/ 2928 w 7104"/>
              <a:gd name="T63" fmla="*/ 240 h 2856"/>
              <a:gd name="T64" fmla="*/ 2791 w 7104"/>
              <a:gd name="T65" fmla="*/ 235 h 2856"/>
              <a:gd name="T66" fmla="*/ 2656 w 7104"/>
              <a:gd name="T67" fmla="*/ 230 h 2856"/>
              <a:gd name="T68" fmla="*/ 2524 w 7104"/>
              <a:gd name="T69" fmla="*/ 225 h 2856"/>
              <a:gd name="T70" fmla="*/ 2266 w 7104"/>
              <a:gd name="T71" fmla="*/ 212 h 2856"/>
              <a:gd name="T72" fmla="*/ 2019 w 7104"/>
              <a:gd name="T73" fmla="*/ 198 h 2856"/>
              <a:gd name="T74" fmla="*/ 1782 w 7104"/>
              <a:gd name="T75" fmla="*/ 183 h 2856"/>
              <a:gd name="T76" fmla="*/ 1557 w 7104"/>
              <a:gd name="T77" fmla="*/ 167 h 2856"/>
              <a:gd name="T78" fmla="*/ 1343 w 7104"/>
              <a:gd name="T79" fmla="*/ 150 h 2856"/>
              <a:gd name="T80" fmla="*/ 1144 w 7104"/>
              <a:gd name="T81" fmla="*/ 132 h 2856"/>
              <a:gd name="T82" fmla="*/ 957 w 7104"/>
              <a:gd name="T83" fmla="*/ 114 h 2856"/>
              <a:gd name="T84" fmla="*/ 785 w 7104"/>
              <a:gd name="T85" fmla="*/ 96 h 2856"/>
              <a:gd name="T86" fmla="*/ 627 w 7104"/>
              <a:gd name="T87" fmla="*/ 79 h 2856"/>
              <a:gd name="T88" fmla="*/ 487 w 7104"/>
              <a:gd name="T89" fmla="*/ 63 h 2856"/>
              <a:gd name="T90" fmla="*/ 361 w 7104"/>
              <a:gd name="T91" fmla="*/ 48 h 2856"/>
              <a:gd name="T92" fmla="*/ 254 w 7104"/>
              <a:gd name="T93" fmla="*/ 35 h 2856"/>
              <a:gd name="T94" fmla="*/ 165 w 7104"/>
              <a:gd name="T95" fmla="*/ 23 h 2856"/>
              <a:gd name="T96" fmla="*/ 42 w 7104"/>
              <a:gd name="T97" fmla="*/ 6 h 2856"/>
              <a:gd name="T98" fmla="*/ 0 w 7104"/>
              <a:gd name="T99" fmla="*/ 0 h 2856"/>
              <a:gd name="T100" fmla="*/ 0 w 7104"/>
              <a:gd name="T101" fmla="*/ 0 h 2856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508 w 10000"/>
              <a:gd name="connsiteY36" fmla="*/ 641 h 10000"/>
              <a:gd name="connsiteX37" fmla="*/ 2192 w 10000"/>
              <a:gd name="connsiteY37" fmla="*/ 585 h 10000"/>
              <a:gd name="connsiteX38" fmla="*/ 1890 w 10000"/>
              <a:gd name="connsiteY38" fmla="*/ 525 h 10000"/>
              <a:gd name="connsiteX39" fmla="*/ 1610 w 10000"/>
              <a:gd name="connsiteY39" fmla="*/ 462 h 10000"/>
              <a:gd name="connsiteX40" fmla="*/ 1347 w 10000"/>
              <a:gd name="connsiteY40" fmla="*/ 399 h 10000"/>
              <a:gd name="connsiteX41" fmla="*/ 1105 w 10000"/>
              <a:gd name="connsiteY41" fmla="*/ 336 h 10000"/>
              <a:gd name="connsiteX42" fmla="*/ 883 w 10000"/>
              <a:gd name="connsiteY42" fmla="*/ 277 h 10000"/>
              <a:gd name="connsiteX43" fmla="*/ 686 w 10000"/>
              <a:gd name="connsiteY43" fmla="*/ 221 h 10000"/>
              <a:gd name="connsiteX44" fmla="*/ 508 w 10000"/>
              <a:gd name="connsiteY44" fmla="*/ 168 h 10000"/>
              <a:gd name="connsiteX45" fmla="*/ 358 w 10000"/>
              <a:gd name="connsiteY45" fmla="*/ 123 h 10000"/>
              <a:gd name="connsiteX46" fmla="*/ 232 w 10000"/>
              <a:gd name="connsiteY46" fmla="*/ 81 h 10000"/>
              <a:gd name="connsiteX47" fmla="*/ 59 w 10000"/>
              <a:gd name="connsiteY47" fmla="*/ 21 h 10000"/>
              <a:gd name="connsiteX48" fmla="*/ 0 w 10000"/>
              <a:gd name="connsiteY48" fmla="*/ 0 h 10000"/>
              <a:gd name="connsiteX49" fmla="*/ 0 w 10000"/>
              <a:gd name="connsiteY49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192 w 10000"/>
              <a:gd name="connsiteY36" fmla="*/ 585 h 10000"/>
              <a:gd name="connsiteX37" fmla="*/ 1890 w 10000"/>
              <a:gd name="connsiteY37" fmla="*/ 525 h 10000"/>
              <a:gd name="connsiteX38" fmla="*/ 1610 w 10000"/>
              <a:gd name="connsiteY38" fmla="*/ 462 h 10000"/>
              <a:gd name="connsiteX39" fmla="*/ 1347 w 10000"/>
              <a:gd name="connsiteY39" fmla="*/ 399 h 10000"/>
              <a:gd name="connsiteX40" fmla="*/ 1105 w 10000"/>
              <a:gd name="connsiteY40" fmla="*/ 336 h 10000"/>
              <a:gd name="connsiteX41" fmla="*/ 883 w 10000"/>
              <a:gd name="connsiteY41" fmla="*/ 277 h 10000"/>
              <a:gd name="connsiteX42" fmla="*/ 686 w 10000"/>
              <a:gd name="connsiteY42" fmla="*/ 221 h 10000"/>
              <a:gd name="connsiteX43" fmla="*/ 508 w 10000"/>
              <a:gd name="connsiteY43" fmla="*/ 168 h 10000"/>
              <a:gd name="connsiteX44" fmla="*/ 358 w 10000"/>
              <a:gd name="connsiteY44" fmla="*/ 123 h 10000"/>
              <a:gd name="connsiteX45" fmla="*/ 232 w 10000"/>
              <a:gd name="connsiteY45" fmla="*/ 81 h 10000"/>
              <a:gd name="connsiteX46" fmla="*/ 59 w 10000"/>
              <a:gd name="connsiteY46" fmla="*/ 21 h 10000"/>
              <a:gd name="connsiteX47" fmla="*/ 0 w 10000"/>
              <a:gd name="connsiteY47" fmla="*/ 0 h 10000"/>
              <a:gd name="connsiteX48" fmla="*/ 0 w 10000"/>
              <a:gd name="connsiteY48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890 w 10000"/>
              <a:gd name="connsiteY36" fmla="*/ 525 h 10000"/>
              <a:gd name="connsiteX37" fmla="*/ 1610 w 10000"/>
              <a:gd name="connsiteY37" fmla="*/ 462 h 10000"/>
              <a:gd name="connsiteX38" fmla="*/ 1347 w 10000"/>
              <a:gd name="connsiteY38" fmla="*/ 399 h 10000"/>
              <a:gd name="connsiteX39" fmla="*/ 1105 w 10000"/>
              <a:gd name="connsiteY39" fmla="*/ 336 h 10000"/>
              <a:gd name="connsiteX40" fmla="*/ 883 w 10000"/>
              <a:gd name="connsiteY40" fmla="*/ 277 h 10000"/>
              <a:gd name="connsiteX41" fmla="*/ 686 w 10000"/>
              <a:gd name="connsiteY41" fmla="*/ 221 h 10000"/>
              <a:gd name="connsiteX42" fmla="*/ 508 w 10000"/>
              <a:gd name="connsiteY42" fmla="*/ 168 h 10000"/>
              <a:gd name="connsiteX43" fmla="*/ 358 w 10000"/>
              <a:gd name="connsiteY43" fmla="*/ 123 h 10000"/>
              <a:gd name="connsiteX44" fmla="*/ 232 w 10000"/>
              <a:gd name="connsiteY44" fmla="*/ 81 h 10000"/>
              <a:gd name="connsiteX45" fmla="*/ 59 w 10000"/>
              <a:gd name="connsiteY45" fmla="*/ 21 h 10000"/>
              <a:gd name="connsiteX46" fmla="*/ 0 w 10000"/>
              <a:gd name="connsiteY46" fmla="*/ 0 h 10000"/>
              <a:gd name="connsiteX47" fmla="*/ 0 w 10000"/>
              <a:gd name="connsiteY47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610 w 10000"/>
              <a:gd name="connsiteY36" fmla="*/ 462 h 10000"/>
              <a:gd name="connsiteX37" fmla="*/ 1347 w 10000"/>
              <a:gd name="connsiteY37" fmla="*/ 399 h 10000"/>
              <a:gd name="connsiteX38" fmla="*/ 1105 w 10000"/>
              <a:gd name="connsiteY38" fmla="*/ 336 h 10000"/>
              <a:gd name="connsiteX39" fmla="*/ 883 w 10000"/>
              <a:gd name="connsiteY39" fmla="*/ 277 h 10000"/>
              <a:gd name="connsiteX40" fmla="*/ 686 w 10000"/>
              <a:gd name="connsiteY40" fmla="*/ 221 h 10000"/>
              <a:gd name="connsiteX41" fmla="*/ 508 w 10000"/>
              <a:gd name="connsiteY41" fmla="*/ 168 h 10000"/>
              <a:gd name="connsiteX42" fmla="*/ 358 w 10000"/>
              <a:gd name="connsiteY42" fmla="*/ 123 h 10000"/>
              <a:gd name="connsiteX43" fmla="*/ 232 w 10000"/>
              <a:gd name="connsiteY43" fmla="*/ 81 h 10000"/>
              <a:gd name="connsiteX44" fmla="*/ 59 w 10000"/>
              <a:gd name="connsiteY44" fmla="*/ 21 h 10000"/>
              <a:gd name="connsiteX45" fmla="*/ 0 w 10000"/>
              <a:gd name="connsiteY45" fmla="*/ 0 h 10000"/>
              <a:gd name="connsiteX46" fmla="*/ 0 w 10000"/>
              <a:gd name="connsiteY46" fmla="*/ 0 h 10000"/>
              <a:gd name="connsiteX0" fmla="*/ 0 w 10000"/>
              <a:gd name="connsiteY0" fmla="*/ 0 h 10000"/>
              <a:gd name="connsiteX1" fmla="*/ 10000 w 10000"/>
              <a:gd name="connsiteY1" fmla="*/ 10000 h 10000"/>
              <a:gd name="connsiteX2" fmla="*/ 10000 w 10000"/>
              <a:gd name="connsiteY2" fmla="*/ 4 h 10000"/>
              <a:gd name="connsiteX3" fmla="*/ 10000 w 10000"/>
              <a:gd name="connsiteY3" fmla="*/ 4 h 10000"/>
              <a:gd name="connsiteX4" fmla="*/ 9773 w 10000"/>
              <a:gd name="connsiteY4" fmla="*/ 91 h 10000"/>
              <a:gd name="connsiteX5" fmla="*/ 9547 w 10000"/>
              <a:gd name="connsiteY5" fmla="*/ 175 h 10000"/>
              <a:gd name="connsiteX6" fmla="*/ 9320 w 10000"/>
              <a:gd name="connsiteY6" fmla="*/ 256 h 10000"/>
              <a:gd name="connsiteX7" fmla="*/ 9092 w 10000"/>
              <a:gd name="connsiteY7" fmla="*/ 326 h 10000"/>
              <a:gd name="connsiteX8" fmla="*/ 8865 w 10000"/>
              <a:gd name="connsiteY8" fmla="*/ 396 h 10000"/>
              <a:gd name="connsiteX9" fmla="*/ 8637 w 10000"/>
              <a:gd name="connsiteY9" fmla="*/ 462 h 10000"/>
              <a:gd name="connsiteX10" fmla="*/ 8412 w 10000"/>
              <a:gd name="connsiteY10" fmla="*/ 518 h 10000"/>
              <a:gd name="connsiteX11" fmla="*/ 8184 w 10000"/>
              <a:gd name="connsiteY11" fmla="*/ 571 h 10000"/>
              <a:gd name="connsiteX12" fmla="*/ 7957 w 10000"/>
              <a:gd name="connsiteY12" fmla="*/ 620 h 10000"/>
              <a:gd name="connsiteX13" fmla="*/ 7734 w 10000"/>
              <a:gd name="connsiteY13" fmla="*/ 662 h 10000"/>
              <a:gd name="connsiteX14" fmla="*/ 7508 w 10000"/>
              <a:gd name="connsiteY14" fmla="*/ 704 h 10000"/>
              <a:gd name="connsiteX15" fmla="*/ 7285 w 10000"/>
              <a:gd name="connsiteY15" fmla="*/ 739 h 10000"/>
              <a:gd name="connsiteX16" fmla="*/ 7062 w 10000"/>
              <a:gd name="connsiteY16" fmla="*/ 767 h 10000"/>
              <a:gd name="connsiteX17" fmla="*/ 6840 w 10000"/>
              <a:gd name="connsiteY17" fmla="*/ 795 h 10000"/>
              <a:gd name="connsiteX18" fmla="*/ 6620 w 10000"/>
              <a:gd name="connsiteY18" fmla="*/ 819 h 10000"/>
              <a:gd name="connsiteX19" fmla="*/ 6402 w 10000"/>
              <a:gd name="connsiteY19" fmla="*/ 837 h 10000"/>
              <a:gd name="connsiteX20" fmla="*/ 6184 w 10000"/>
              <a:gd name="connsiteY20" fmla="*/ 851 h 10000"/>
              <a:gd name="connsiteX21" fmla="*/ 5968 w 10000"/>
              <a:gd name="connsiteY21" fmla="*/ 865 h 10000"/>
              <a:gd name="connsiteX22" fmla="*/ 5755 w 10000"/>
              <a:gd name="connsiteY22" fmla="*/ 872 h 10000"/>
              <a:gd name="connsiteX23" fmla="*/ 5542 w 10000"/>
              <a:gd name="connsiteY23" fmla="*/ 879 h 10000"/>
              <a:gd name="connsiteX24" fmla="*/ 5332 w 10000"/>
              <a:gd name="connsiteY24" fmla="*/ 882 h 10000"/>
              <a:gd name="connsiteX25" fmla="*/ 5124 w 10000"/>
              <a:gd name="connsiteY25" fmla="*/ 879 h 10000"/>
              <a:gd name="connsiteX26" fmla="*/ 4918 w 10000"/>
              <a:gd name="connsiteY26" fmla="*/ 879 h 10000"/>
              <a:gd name="connsiteX27" fmla="*/ 4714 w 10000"/>
              <a:gd name="connsiteY27" fmla="*/ 872 h 10000"/>
              <a:gd name="connsiteX28" fmla="*/ 4514 w 10000"/>
              <a:gd name="connsiteY28" fmla="*/ 861 h 10000"/>
              <a:gd name="connsiteX29" fmla="*/ 4316 w 10000"/>
              <a:gd name="connsiteY29" fmla="*/ 851 h 10000"/>
              <a:gd name="connsiteX30" fmla="*/ 4122 w 10000"/>
              <a:gd name="connsiteY30" fmla="*/ 840 h 10000"/>
              <a:gd name="connsiteX31" fmla="*/ 3929 w 10000"/>
              <a:gd name="connsiteY31" fmla="*/ 823 h 10000"/>
              <a:gd name="connsiteX32" fmla="*/ 3739 w 10000"/>
              <a:gd name="connsiteY32" fmla="*/ 805 h 10000"/>
              <a:gd name="connsiteX33" fmla="*/ 3553 w 10000"/>
              <a:gd name="connsiteY33" fmla="*/ 788 h 10000"/>
              <a:gd name="connsiteX34" fmla="*/ 3190 w 10000"/>
              <a:gd name="connsiteY34" fmla="*/ 742 h 10000"/>
              <a:gd name="connsiteX35" fmla="*/ 1610 w 10000"/>
              <a:gd name="connsiteY35" fmla="*/ 462 h 10000"/>
              <a:gd name="connsiteX36" fmla="*/ 1347 w 10000"/>
              <a:gd name="connsiteY36" fmla="*/ 399 h 10000"/>
              <a:gd name="connsiteX37" fmla="*/ 1105 w 10000"/>
              <a:gd name="connsiteY37" fmla="*/ 336 h 10000"/>
              <a:gd name="connsiteX38" fmla="*/ 883 w 10000"/>
              <a:gd name="connsiteY38" fmla="*/ 277 h 10000"/>
              <a:gd name="connsiteX39" fmla="*/ 686 w 10000"/>
              <a:gd name="connsiteY39" fmla="*/ 221 h 10000"/>
              <a:gd name="connsiteX40" fmla="*/ 508 w 10000"/>
              <a:gd name="connsiteY40" fmla="*/ 168 h 10000"/>
              <a:gd name="connsiteX41" fmla="*/ 358 w 10000"/>
              <a:gd name="connsiteY41" fmla="*/ 123 h 10000"/>
              <a:gd name="connsiteX42" fmla="*/ 232 w 10000"/>
              <a:gd name="connsiteY42" fmla="*/ 81 h 10000"/>
              <a:gd name="connsiteX43" fmla="*/ 59 w 10000"/>
              <a:gd name="connsiteY43" fmla="*/ 21 h 10000"/>
              <a:gd name="connsiteX44" fmla="*/ 0 w 10000"/>
              <a:gd name="connsiteY44" fmla="*/ 0 h 10000"/>
              <a:gd name="connsiteX45" fmla="*/ 0 w 10000"/>
              <a:gd name="connsiteY45" fmla="*/ 0 h 10000"/>
              <a:gd name="connsiteX0" fmla="*/ 0 w 10000"/>
              <a:gd name="connsiteY0" fmla="*/ 0 h 4282"/>
              <a:gd name="connsiteX1" fmla="*/ 9937 w 10000"/>
              <a:gd name="connsiteY1" fmla="*/ 4282 h 4282"/>
              <a:gd name="connsiteX2" fmla="*/ 10000 w 10000"/>
              <a:gd name="connsiteY2" fmla="*/ 4 h 4282"/>
              <a:gd name="connsiteX3" fmla="*/ 10000 w 10000"/>
              <a:gd name="connsiteY3" fmla="*/ 4 h 4282"/>
              <a:gd name="connsiteX4" fmla="*/ 9773 w 10000"/>
              <a:gd name="connsiteY4" fmla="*/ 91 h 4282"/>
              <a:gd name="connsiteX5" fmla="*/ 9547 w 10000"/>
              <a:gd name="connsiteY5" fmla="*/ 175 h 4282"/>
              <a:gd name="connsiteX6" fmla="*/ 9320 w 10000"/>
              <a:gd name="connsiteY6" fmla="*/ 256 h 4282"/>
              <a:gd name="connsiteX7" fmla="*/ 9092 w 10000"/>
              <a:gd name="connsiteY7" fmla="*/ 326 h 4282"/>
              <a:gd name="connsiteX8" fmla="*/ 8865 w 10000"/>
              <a:gd name="connsiteY8" fmla="*/ 396 h 4282"/>
              <a:gd name="connsiteX9" fmla="*/ 8637 w 10000"/>
              <a:gd name="connsiteY9" fmla="*/ 462 h 4282"/>
              <a:gd name="connsiteX10" fmla="*/ 8412 w 10000"/>
              <a:gd name="connsiteY10" fmla="*/ 518 h 4282"/>
              <a:gd name="connsiteX11" fmla="*/ 8184 w 10000"/>
              <a:gd name="connsiteY11" fmla="*/ 571 h 4282"/>
              <a:gd name="connsiteX12" fmla="*/ 7957 w 10000"/>
              <a:gd name="connsiteY12" fmla="*/ 620 h 4282"/>
              <a:gd name="connsiteX13" fmla="*/ 7734 w 10000"/>
              <a:gd name="connsiteY13" fmla="*/ 662 h 4282"/>
              <a:gd name="connsiteX14" fmla="*/ 7508 w 10000"/>
              <a:gd name="connsiteY14" fmla="*/ 704 h 4282"/>
              <a:gd name="connsiteX15" fmla="*/ 7285 w 10000"/>
              <a:gd name="connsiteY15" fmla="*/ 739 h 4282"/>
              <a:gd name="connsiteX16" fmla="*/ 7062 w 10000"/>
              <a:gd name="connsiteY16" fmla="*/ 767 h 4282"/>
              <a:gd name="connsiteX17" fmla="*/ 6840 w 10000"/>
              <a:gd name="connsiteY17" fmla="*/ 795 h 4282"/>
              <a:gd name="connsiteX18" fmla="*/ 6620 w 10000"/>
              <a:gd name="connsiteY18" fmla="*/ 819 h 4282"/>
              <a:gd name="connsiteX19" fmla="*/ 6402 w 10000"/>
              <a:gd name="connsiteY19" fmla="*/ 837 h 4282"/>
              <a:gd name="connsiteX20" fmla="*/ 6184 w 10000"/>
              <a:gd name="connsiteY20" fmla="*/ 851 h 4282"/>
              <a:gd name="connsiteX21" fmla="*/ 5968 w 10000"/>
              <a:gd name="connsiteY21" fmla="*/ 865 h 4282"/>
              <a:gd name="connsiteX22" fmla="*/ 5755 w 10000"/>
              <a:gd name="connsiteY22" fmla="*/ 872 h 4282"/>
              <a:gd name="connsiteX23" fmla="*/ 5542 w 10000"/>
              <a:gd name="connsiteY23" fmla="*/ 879 h 4282"/>
              <a:gd name="connsiteX24" fmla="*/ 5332 w 10000"/>
              <a:gd name="connsiteY24" fmla="*/ 882 h 4282"/>
              <a:gd name="connsiteX25" fmla="*/ 5124 w 10000"/>
              <a:gd name="connsiteY25" fmla="*/ 879 h 4282"/>
              <a:gd name="connsiteX26" fmla="*/ 4918 w 10000"/>
              <a:gd name="connsiteY26" fmla="*/ 879 h 4282"/>
              <a:gd name="connsiteX27" fmla="*/ 4714 w 10000"/>
              <a:gd name="connsiteY27" fmla="*/ 872 h 4282"/>
              <a:gd name="connsiteX28" fmla="*/ 4514 w 10000"/>
              <a:gd name="connsiteY28" fmla="*/ 861 h 4282"/>
              <a:gd name="connsiteX29" fmla="*/ 4316 w 10000"/>
              <a:gd name="connsiteY29" fmla="*/ 851 h 4282"/>
              <a:gd name="connsiteX30" fmla="*/ 4122 w 10000"/>
              <a:gd name="connsiteY30" fmla="*/ 840 h 4282"/>
              <a:gd name="connsiteX31" fmla="*/ 3929 w 10000"/>
              <a:gd name="connsiteY31" fmla="*/ 823 h 4282"/>
              <a:gd name="connsiteX32" fmla="*/ 3739 w 10000"/>
              <a:gd name="connsiteY32" fmla="*/ 805 h 4282"/>
              <a:gd name="connsiteX33" fmla="*/ 3553 w 10000"/>
              <a:gd name="connsiteY33" fmla="*/ 788 h 4282"/>
              <a:gd name="connsiteX34" fmla="*/ 3190 w 10000"/>
              <a:gd name="connsiteY34" fmla="*/ 742 h 4282"/>
              <a:gd name="connsiteX35" fmla="*/ 1610 w 10000"/>
              <a:gd name="connsiteY35" fmla="*/ 462 h 4282"/>
              <a:gd name="connsiteX36" fmla="*/ 1347 w 10000"/>
              <a:gd name="connsiteY36" fmla="*/ 399 h 4282"/>
              <a:gd name="connsiteX37" fmla="*/ 1105 w 10000"/>
              <a:gd name="connsiteY37" fmla="*/ 336 h 4282"/>
              <a:gd name="connsiteX38" fmla="*/ 883 w 10000"/>
              <a:gd name="connsiteY38" fmla="*/ 277 h 4282"/>
              <a:gd name="connsiteX39" fmla="*/ 686 w 10000"/>
              <a:gd name="connsiteY39" fmla="*/ 221 h 4282"/>
              <a:gd name="connsiteX40" fmla="*/ 508 w 10000"/>
              <a:gd name="connsiteY40" fmla="*/ 168 h 4282"/>
              <a:gd name="connsiteX41" fmla="*/ 358 w 10000"/>
              <a:gd name="connsiteY41" fmla="*/ 123 h 4282"/>
              <a:gd name="connsiteX42" fmla="*/ 232 w 10000"/>
              <a:gd name="connsiteY42" fmla="*/ 81 h 4282"/>
              <a:gd name="connsiteX43" fmla="*/ 59 w 10000"/>
              <a:gd name="connsiteY43" fmla="*/ 21 h 4282"/>
              <a:gd name="connsiteX44" fmla="*/ 0 w 10000"/>
              <a:gd name="connsiteY44" fmla="*/ 0 h 4282"/>
              <a:gd name="connsiteX45" fmla="*/ 0 w 10000"/>
              <a:gd name="connsiteY45" fmla="*/ 0 h 4282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347 w 10000"/>
              <a:gd name="connsiteY35" fmla="*/ 932 h 10000"/>
              <a:gd name="connsiteX36" fmla="*/ 1105 w 10000"/>
              <a:gd name="connsiteY36" fmla="*/ 785 h 10000"/>
              <a:gd name="connsiteX37" fmla="*/ 883 w 10000"/>
              <a:gd name="connsiteY37" fmla="*/ 647 h 10000"/>
              <a:gd name="connsiteX38" fmla="*/ 686 w 10000"/>
              <a:gd name="connsiteY38" fmla="*/ 516 h 10000"/>
              <a:gd name="connsiteX39" fmla="*/ 508 w 10000"/>
              <a:gd name="connsiteY39" fmla="*/ 392 h 10000"/>
              <a:gd name="connsiteX40" fmla="*/ 358 w 10000"/>
              <a:gd name="connsiteY40" fmla="*/ 287 h 10000"/>
              <a:gd name="connsiteX41" fmla="*/ 232 w 10000"/>
              <a:gd name="connsiteY41" fmla="*/ 189 h 10000"/>
              <a:gd name="connsiteX42" fmla="*/ 59 w 10000"/>
              <a:gd name="connsiteY42" fmla="*/ 49 h 10000"/>
              <a:gd name="connsiteX43" fmla="*/ 0 w 10000"/>
              <a:gd name="connsiteY43" fmla="*/ 0 h 10000"/>
              <a:gd name="connsiteX44" fmla="*/ 0 w 10000"/>
              <a:gd name="connsiteY44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105 w 10000"/>
              <a:gd name="connsiteY35" fmla="*/ 785 h 10000"/>
              <a:gd name="connsiteX36" fmla="*/ 883 w 10000"/>
              <a:gd name="connsiteY36" fmla="*/ 647 h 10000"/>
              <a:gd name="connsiteX37" fmla="*/ 686 w 10000"/>
              <a:gd name="connsiteY37" fmla="*/ 516 h 10000"/>
              <a:gd name="connsiteX38" fmla="*/ 508 w 10000"/>
              <a:gd name="connsiteY38" fmla="*/ 392 h 10000"/>
              <a:gd name="connsiteX39" fmla="*/ 358 w 10000"/>
              <a:gd name="connsiteY39" fmla="*/ 287 h 10000"/>
              <a:gd name="connsiteX40" fmla="*/ 232 w 10000"/>
              <a:gd name="connsiteY40" fmla="*/ 189 h 10000"/>
              <a:gd name="connsiteX41" fmla="*/ 59 w 10000"/>
              <a:gd name="connsiteY41" fmla="*/ 49 h 10000"/>
              <a:gd name="connsiteX42" fmla="*/ 0 w 10000"/>
              <a:gd name="connsiteY42" fmla="*/ 0 h 10000"/>
              <a:gd name="connsiteX43" fmla="*/ 0 w 10000"/>
              <a:gd name="connsiteY43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883 w 10000"/>
              <a:gd name="connsiteY35" fmla="*/ 647 h 10000"/>
              <a:gd name="connsiteX36" fmla="*/ 686 w 10000"/>
              <a:gd name="connsiteY36" fmla="*/ 516 h 10000"/>
              <a:gd name="connsiteX37" fmla="*/ 508 w 10000"/>
              <a:gd name="connsiteY37" fmla="*/ 392 h 10000"/>
              <a:gd name="connsiteX38" fmla="*/ 358 w 10000"/>
              <a:gd name="connsiteY38" fmla="*/ 287 h 10000"/>
              <a:gd name="connsiteX39" fmla="*/ 232 w 10000"/>
              <a:gd name="connsiteY39" fmla="*/ 189 h 10000"/>
              <a:gd name="connsiteX40" fmla="*/ 59 w 10000"/>
              <a:gd name="connsiteY40" fmla="*/ 49 h 10000"/>
              <a:gd name="connsiteX41" fmla="*/ 0 w 10000"/>
              <a:gd name="connsiteY41" fmla="*/ 0 h 10000"/>
              <a:gd name="connsiteX42" fmla="*/ 0 w 10000"/>
              <a:gd name="connsiteY42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686 w 10000"/>
              <a:gd name="connsiteY35" fmla="*/ 516 h 10000"/>
              <a:gd name="connsiteX36" fmla="*/ 508 w 10000"/>
              <a:gd name="connsiteY36" fmla="*/ 392 h 10000"/>
              <a:gd name="connsiteX37" fmla="*/ 358 w 10000"/>
              <a:gd name="connsiteY37" fmla="*/ 287 h 10000"/>
              <a:gd name="connsiteX38" fmla="*/ 232 w 10000"/>
              <a:gd name="connsiteY38" fmla="*/ 189 h 10000"/>
              <a:gd name="connsiteX39" fmla="*/ 59 w 10000"/>
              <a:gd name="connsiteY39" fmla="*/ 49 h 10000"/>
              <a:gd name="connsiteX40" fmla="*/ 0 w 10000"/>
              <a:gd name="connsiteY40" fmla="*/ 0 h 10000"/>
              <a:gd name="connsiteX41" fmla="*/ 0 w 10000"/>
              <a:gd name="connsiteY41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08 w 10000"/>
              <a:gd name="connsiteY35" fmla="*/ 392 h 10000"/>
              <a:gd name="connsiteX36" fmla="*/ 358 w 10000"/>
              <a:gd name="connsiteY36" fmla="*/ 287 h 10000"/>
              <a:gd name="connsiteX37" fmla="*/ 232 w 10000"/>
              <a:gd name="connsiteY37" fmla="*/ 189 h 10000"/>
              <a:gd name="connsiteX38" fmla="*/ 59 w 10000"/>
              <a:gd name="connsiteY38" fmla="*/ 49 h 10000"/>
              <a:gd name="connsiteX39" fmla="*/ 0 w 10000"/>
              <a:gd name="connsiteY39" fmla="*/ 0 h 10000"/>
              <a:gd name="connsiteX40" fmla="*/ 0 w 10000"/>
              <a:gd name="connsiteY40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358 w 10000"/>
              <a:gd name="connsiteY35" fmla="*/ 287 h 10000"/>
              <a:gd name="connsiteX36" fmla="*/ 232 w 10000"/>
              <a:gd name="connsiteY36" fmla="*/ 189 h 10000"/>
              <a:gd name="connsiteX37" fmla="*/ 59 w 10000"/>
              <a:gd name="connsiteY37" fmla="*/ 49 h 10000"/>
              <a:gd name="connsiteX38" fmla="*/ 0 w 10000"/>
              <a:gd name="connsiteY38" fmla="*/ 0 h 10000"/>
              <a:gd name="connsiteX39" fmla="*/ 0 w 10000"/>
              <a:gd name="connsiteY39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232 w 10000"/>
              <a:gd name="connsiteY35" fmla="*/ 189 h 10000"/>
              <a:gd name="connsiteX36" fmla="*/ 59 w 10000"/>
              <a:gd name="connsiteY36" fmla="*/ 49 h 10000"/>
              <a:gd name="connsiteX37" fmla="*/ 0 w 10000"/>
              <a:gd name="connsiteY37" fmla="*/ 0 h 10000"/>
              <a:gd name="connsiteX38" fmla="*/ 0 w 10000"/>
              <a:gd name="connsiteY38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37" fmla="*/ 0 w 10000"/>
              <a:gd name="connsiteY37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0" fmla="*/ 0 w 9941"/>
              <a:gd name="connsiteY0" fmla="*/ 40 h 9991"/>
              <a:gd name="connsiteX1" fmla="*/ 9878 w 9941"/>
              <a:gd name="connsiteY1" fmla="*/ 9991 h 9991"/>
              <a:gd name="connsiteX2" fmla="*/ 9941 w 9941"/>
              <a:gd name="connsiteY2" fmla="*/ 0 h 9991"/>
              <a:gd name="connsiteX3" fmla="*/ 9941 w 9941"/>
              <a:gd name="connsiteY3" fmla="*/ 0 h 9991"/>
              <a:gd name="connsiteX4" fmla="*/ 9714 w 9941"/>
              <a:gd name="connsiteY4" fmla="*/ 204 h 9991"/>
              <a:gd name="connsiteX5" fmla="*/ 9488 w 9941"/>
              <a:gd name="connsiteY5" fmla="*/ 400 h 9991"/>
              <a:gd name="connsiteX6" fmla="*/ 9261 w 9941"/>
              <a:gd name="connsiteY6" fmla="*/ 589 h 9991"/>
              <a:gd name="connsiteX7" fmla="*/ 9033 w 9941"/>
              <a:gd name="connsiteY7" fmla="*/ 752 h 9991"/>
              <a:gd name="connsiteX8" fmla="*/ 8806 w 9941"/>
              <a:gd name="connsiteY8" fmla="*/ 916 h 9991"/>
              <a:gd name="connsiteX9" fmla="*/ 8578 w 9941"/>
              <a:gd name="connsiteY9" fmla="*/ 1070 h 9991"/>
              <a:gd name="connsiteX10" fmla="*/ 8353 w 9941"/>
              <a:gd name="connsiteY10" fmla="*/ 1201 h 9991"/>
              <a:gd name="connsiteX11" fmla="*/ 8125 w 9941"/>
              <a:gd name="connsiteY11" fmla="*/ 1324 h 9991"/>
              <a:gd name="connsiteX12" fmla="*/ 7898 w 9941"/>
              <a:gd name="connsiteY12" fmla="*/ 1439 h 9991"/>
              <a:gd name="connsiteX13" fmla="*/ 7675 w 9941"/>
              <a:gd name="connsiteY13" fmla="*/ 1537 h 9991"/>
              <a:gd name="connsiteX14" fmla="*/ 7449 w 9941"/>
              <a:gd name="connsiteY14" fmla="*/ 1635 h 9991"/>
              <a:gd name="connsiteX15" fmla="*/ 7226 w 9941"/>
              <a:gd name="connsiteY15" fmla="*/ 1717 h 9991"/>
              <a:gd name="connsiteX16" fmla="*/ 7003 w 9941"/>
              <a:gd name="connsiteY16" fmla="*/ 1782 h 9991"/>
              <a:gd name="connsiteX17" fmla="*/ 6781 w 9941"/>
              <a:gd name="connsiteY17" fmla="*/ 1848 h 9991"/>
              <a:gd name="connsiteX18" fmla="*/ 6561 w 9941"/>
              <a:gd name="connsiteY18" fmla="*/ 1904 h 9991"/>
              <a:gd name="connsiteX19" fmla="*/ 6343 w 9941"/>
              <a:gd name="connsiteY19" fmla="*/ 1946 h 9991"/>
              <a:gd name="connsiteX20" fmla="*/ 6125 w 9941"/>
              <a:gd name="connsiteY20" fmla="*/ 1978 h 9991"/>
              <a:gd name="connsiteX21" fmla="*/ 5909 w 9941"/>
              <a:gd name="connsiteY21" fmla="*/ 2011 h 9991"/>
              <a:gd name="connsiteX22" fmla="*/ 5696 w 9941"/>
              <a:gd name="connsiteY22" fmla="*/ 2027 h 9991"/>
              <a:gd name="connsiteX23" fmla="*/ 5483 w 9941"/>
              <a:gd name="connsiteY23" fmla="*/ 2044 h 9991"/>
              <a:gd name="connsiteX24" fmla="*/ 5273 w 9941"/>
              <a:gd name="connsiteY24" fmla="*/ 2051 h 9991"/>
              <a:gd name="connsiteX25" fmla="*/ 5065 w 9941"/>
              <a:gd name="connsiteY25" fmla="*/ 2044 h 9991"/>
              <a:gd name="connsiteX26" fmla="*/ 4859 w 9941"/>
              <a:gd name="connsiteY26" fmla="*/ 2044 h 9991"/>
              <a:gd name="connsiteX27" fmla="*/ 4655 w 9941"/>
              <a:gd name="connsiteY27" fmla="*/ 2027 h 9991"/>
              <a:gd name="connsiteX28" fmla="*/ 4455 w 9941"/>
              <a:gd name="connsiteY28" fmla="*/ 2002 h 9991"/>
              <a:gd name="connsiteX29" fmla="*/ 4257 w 9941"/>
              <a:gd name="connsiteY29" fmla="*/ 1978 h 9991"/>
              <a:gd name="connsiteX30" fmla="*/ 4063 w 9941"/>
              <a:gd name="connsiteY30" fmla="*/ 1953 h 9991"/>
              <a:gd name="connsiteX31" fmla="*/ 3870 w 9941"/>
              <a:gd name="connsiteY31" fmla="*/ 1913 h 9991"/>
              <a:gd name="connsiteX32" fmla="*/ 3680 w 9941"/>
              <a:gd name="connsiteY32" fmla="*/ 1871 h 9991"/>
              <a:gd name="connsiteX33" fmla="*/ 3494 w 9941"/>
              <a:gd name="connsiteY33" fmla="*/ 1831 h 9991"/>
              <a:gd name="connsiteX34" fmla="*/ 3131 w 9941"/>
              <a:gd name="connsiteY34" fmla="*/ 1724 h 9991"/>
              <a:gd name="connsiteX35" fmla="*/ 0 w 9941"/>
              <a:gd name="connsiteY35" fmla="*/ 40 h 9991"/>
              <a:gd name="connsiteX0" fmla="*/ 58 w 6850"/>
              <a:gd name="connsiteY0" fmla="*/ 2532 h 10000"/>
              <a:gd name="connsiteX1" fmla="*/ 6787 w 6850"/>
              <a:gd name="connsiteY1" fmla="*/ 10000 h 10000"/>
              <a:gd name="connsiteX2" fmla="*/ 6850 w 6850"/>
              <a:gd name="connsiteY2" fmla="*/ 0 h 10000"/>
              <a:gd name="connsiteX3" fmla="*/ 6850 w 6850"/>
              <a:gd name="connsiteY3" fmla="*/ 0 h 10000"/>
              <a:gd name="connsiteX4" fmla="*/ 6622 w 6850"/>
              <a:gd name="connsiteY4" fmla="*/ 204 h 10000"/>
              <a:gd name="connsiteX5" fmla="*/ 6394 w 6850"/>
              <a:gd name="connsiteY5" fmla="*/ 400 h 10000"/>
              <a:gd name="connsiteX6" fmla="*/ 6166 w 6850"/>
              <a:gd name="connsiteY6" fmla="*/ 590 h 10000"/>
              <a:gd name="connsiteX7" fmla="*/ 5937 w 6850"/>
              <a:gd name="connsiteY7" fmla="*/ 753 h 10000"/>
              <a:gd name="connsiteX8" fmla="*/ 5708 w 6850"/>
              <a:gd name="connsiteY8" fmla="*/ 917 h 10000"/>
              <a:gd name="connsiteX9" fmla="*/ 5479 w 6850"/>
              <a:gd name="connsiteY9" fmla="*/ 1071 h 10000"/>
              <a:gd name="connsiteX10" fmla="*/ 5253 w 6850"/>
              <a:gd name="connsiteY10" fmla="*/ 1202 h 10000"/>
              <a:gd name="connsiteX11" fmla="*/ 5023 w 6850"/>
              <a:gd name="connsiteY11" fmla="*/ 1325 h 10000"/>
              <a:gd name="connsiteX12" fmla="*/ 4795 w 6850"/>
              <a:gd name="connsiteY12" fmla="*/ 1440 h 10000"/>
              <a:gd name="connsiteX13" fmla="*/ 4571 w 6850"/>
              <a:gd name="connsiteY13" fmla="*/ 1538 h 10000"/>
              <a:gd name="connsiteX14" fmla="*/ 4343 w 6850"/>
              <a:gd name="connsiteY14" fmla="*/ 1636 h 10000"/>
              <a:gd name="connsiteX15" fmla="*/ 4119 w 6850"/>
              <a:gd name="connsiteY15" fmla="*/ 1719 h 10000"/>
              <a:gd name="connsiteX16" fmla="*/ 3895 w 6850"/>
              <a:gd name="connsiteY16" fmla="*/ 1784 h 10000"/>
              <a:gd name="connsiteX17" fmla="*/ 3671 w 6850"/>
              <a:gd name="connsiteY17" fmla="*/ 1850 h 10000"/>
              <a:gd name="connsiteX18" fmla="*/ 3450 w 6850"/>
              <a:gd name="connsiteY18" fmla="*/ 1906 h 10000"/>
              <a:gd name="connsiteX19" fmla="*/ 3231 w 6850"/>
              <a:gd name="connsiteY19" fmla="*/ 1948 h 10000"/>
              <a:gd name="connsiteX20" fmla="*/ 3011 w 6850"/>
              <a:gd name="connsiteY20" fmla="*/ 1980 h 10000"/>
              <a:gd name="connsiteX21" fmla="*/ 2794 w 6850"/>
              <a:gd name="connsiteY21" fmla="*/ 2013 h 10000"/>
              <a:gd name="connsiteX22" fmla="*/ 2580 w 6850"/>
              <a:gd name="connsiteY22" fmla="*/ 2029 h 10000"/>
              <a:gd name="connsiteX23" fmla="*/ 2366 w 6850"/>
              <a:gd name="connsiteY23" fmla="*/ 2046 h 10000"/>
              <a:gd name="connsiteX24" fmla="*/ 2154 w 6850"/>
              <a:gd name="connsiteY24" fmla="*/ 2053 h 10000"/>
              <a:gd name="connsiteX25" fmla="*/ 1945 w 6850"/>
              <a:gd name="connsiteY25" fmla="*/ 2046 h 10000"/>
              <a:gd name="connsiteX26" fmla="*/ 1738 w 6850"/>
              <a:gd name="connsiteY26" fmla="*/ 2046 h 10000"/>
              <a:gd name="connsiteX27" fmla="*/ 1533 w 6850"/>
              <a:gd name="connsiteY27" fmla="*/ 2029 h 10000"/>
              <a:gd name="connsiteX28" fmla="*/ 1331 w 6850"/>
              <a:gd name="connsiteY28" fmla="*/ 2004 h 10000"/>
              <a:gd name="connsiteX29" fmla="*/ 1132 w 6850"/>
              <a:gd name="connsiteY29" fmla="*/ 1980 h 10000"/>
              <a:gd name="connsiteX30" fmla="*/ 937 w 6850"/>
              <a:gd name="connsiteY30" fmla="*/ 1955 h 10000"/>
              <a:gd name="connsiteX31" fmla="*/ 743 w 6850"/>
              <a:gd name="connsiteY31" fmla="*/ 1915 h 10000"/>
              <a:gd name="connsiteX32" fmla="*/ 552 w 6850"/>
              <a:gd name="connsiteY32" fmla="*/ 1873 h 10000"/>
              <a:gd name="connsiteX33" fmla="*/ 365 w 6850"/>
              <a:gd name="connsiteY33" fmla="*/ 1833 h 10000"/>
              <a:gd name="connsiteX34" fmla="*/ 0 w 6850"/>
              <a:gd name="connsiteY34" fmla="*/ 1726 h 10000"/>
              <a:gd name="connsiteX35" fmla="*/ 58 w 6850"/>
              <a:gd name="connsiteY35" fmla="*/ 2532 h 10000"/>
              <a:gd name="connsiteX0" fmla="*/ 85 w 10000"/>
              <a:gd name="connsiteY0" fmla="*/ 2532 h 5291"/>
              <a:gd name="connsiteX1" fmla="*/ 9958 w 10000"/>
              <a:gd name="connsiteY1" fmla="*/ 5291 h 5291"/>
              <a:gd name="connsiteX2" fmla="*/ 10000 w 10000"/>
              <a:gd name="connsiteY2" fmla="*/ 0 h 5291"/>
              <a:gd name="connsiteX3" fmla="*/ 10000 w 10000"/>
              <a:gd name="connsiteY3" fmla="*/ 0 h 5291"/>
              <a:gd name="connsiteX4" fmla="*/ 9667 w 10000"/>
              <a:gd name="connsiteY4" fmla="*/ 204 h 5291"/>
              <a:gd name="connsiteX5" fmla="*/ 9334 w 10000"/>
              <a:gd name="connsiteY5" fmla="*/ 400 h 5291"/>
              <a:gd name="connsiteX6" fmla="*/ 9001 w 10000"/>
              <a:gd name="connsiteY6" fmla="*/ 590 h 5291"/>
              <a:gd name="connsiteX7" fmla="*/ 8667 w 10000"/>
              <a:gd name="connsiteY7" fmla="*/ 753 h 5291"/>
              <a:gd name="connsiteX8" fmla="*/ 8333 w 10000"/>
              <a:gd name="connsiteY8" fmla="*/ 917 h 5291"/>
              <a:gd name="connsiteX9" fmla="*/ 7999 w 10000"/>
              <a:gd name="connsiteY9" fmla="*/ 1071 h 5291"/>
              <a:gd name="connsiteX10" fmla="*/ 7669 w 10000"/>
              <a:gd name="connsiteY10" fmla="*/ 1202 h 5291"/>
              <a:gd name="connsiteX11" fmla="*/ 7333 w 10000"/>
              <a:gd name="connsiteY11" fmla="*/ 1325 h 5291"/>
              <a:gd name="connsiteX12" fmla="*/ 7000 w 10000"/>
              <a:gd name="connsiteY12" fmla="*/ 1440 h 5291"/>
              <a:gd name="connsiteX13" fmla="*/ 6673 w 10000"/>
              <a:gd name="connsiteY13" fmla="*/ 1538 h 5291"/>
              <a:gd name="connsiteX14" fmla="*/ 6340 w 10000"/>
              <a:gd name="connsiteY14" fmla="*/ 1636 h 5291"/>
              <a:gd name="connsiteX15" fmla="*/ 6013 w 10000"/>
              <a:gd name="connsiteY15" fmla="*/ 1719 h 5291"/>
              <a:gd name="connsiteX16" fmla="*/ 5686 w 10000"/>
              <a:gd name="connsiteY16" fmla="*/ 1784 h 5291"/>
              <a:gd name="connsiteX17" fmla="*/ 5359 w 10000"/>
              <a:gd name="connsiteY17" fmla="*/ 1850 h 5291"/>
              <a:gd name="connsiteX18" fmla="*/ 5036 w 10000"/>
              <a:gd name="connsiteY18" fmla="*/ 1906 h 5291"/>
              <a:gd name="connsiteX19" fmla="*/ 4717 w 10000"/>
              <a:gd name="connsiteY19" fmla="*/ 1948 h 5291"/>
              <a:gd name="connsiteX20" fmla="*/ 4396 w 10000"/>
              <a:gd name="connsiteY20" fmla="*/ 1980 h 5291"/>
              <a:gd name="connsiteX21" fmla="*/ 4079 w 10000"/>
              <a:gd name="connsiteY21" fmla="*/ 2013 h 5291"/>
              <a:gd name="connsiteX22" fmla="*/ 3766 w 10000"/>
              <a:gd name="connsiteY22" fmla="*/ 2029 h 5291"/>
              <a:gd name="connsiteX23" fmla="*/ 3454 w 10000"/>
              <a:gd name="connsiteY23" fmla="*/ 2046 h 5291"/>
              <a:gd name="connsiteX24" fmla="*/ 3145 w 10000"/>
              <a:gd name="connsiteY24" fmla="*/ 2053 h 5291"/>
              <a:gd name="connsiteX25" fmla="*/ 2839 w 10000"/>
              <a:gd name="connsiteY25" fmla="*/ 2046 h 5291"/>
              <a:gd name="connsiteX26" fmla="*/ 2537 w 10000"/>
              <a:gd name="connsiteY26" fmla="*/ 2046 h 5291"/>
              <a:gd name="connsiteX27" fmla="*/ 2238 w 10000"/>
              <a:gd name="connsiteY27" fmla="*/ 2029 h 5291"/>
              <a:gd name="connsiteX28" fmla="*/ 1943 w 10000"/>
              <a:gd name="connsiteY28" fmla="*/ 2004 h 5291"/>
              <a:gd name="connsiteX29" fmla="*/ 1653 w 10000"/>
              <a:gd name="connsiteY29" fmla="*/ 1980 h 5291"/>
              <a:gd name="connsiteX30" fmla="*/ 1368 w 10000"/>
              <a:gd name="connsiteY30" fmla="*/ 1955 h 5291"/>
              <a:gd name="connsiteX31" fmla="*/ 1085 w 10000"/>
              <a:gd name="connsiteY31" fmla="*/ 1915 h 5291"/>
              <a:gd name="connsiteX32" fmla="*/ 806 w 10000"/>
              <a:gd name="connsiteY32" fmla="*/ 1873 h 5291"/>
              <a:gd name="connsiteX33" fmla="*/ 533 w 10000"/>
              <a:gd name="connsiteY33" fmla="*/ 1833 h 5291"/>
              <a:gd name="connsiteX34" fmla="*/ 0 w 10000"/>
              <a:gd name="connsiteY34" fmla="*/ 1726 h 5291"/>
              <a:gd name="connsiteX35" fmla="*/ 85 w 10000"/>
              <a:gd name="connsiteY35" fmla="*/ 2532 h 5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8597975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5283673" y="402165"/>
            <a:ext cx="3465769" cy="605367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 rot="16200000">
            <a:off x="2852610" y="1765596"/>
            <a:ext cx="5995993" cy="3326809"/>
          </a:xfrm>
          <a:custGeom>
            <a:avLst/>
            <a:gdLst>
              <a:gd name="T0" fmla="*/ 0 w 4960"/>
              <a:gd name="T1" fmla="*/ 0 h 2752"/>
              <a:gd name="T2" fmla="*/ 0 w 4960"/>
              <a:gd name="T3" fmla="*/ 324 h 2752"/>
              <a:gd name="T4" fmla="*/ 0 w 4960"/>
              <a:gd name="T5" fmla="*/ 1992 h 2752"/>
              <a:gd name="T6" fmla="*/ 0 w 4960"/>
              <a:gd name="T7" fmla="*/ 2752 h 2752"/>
              <a:gd name="T8" fmla="*/ 4960 w 4960"/>
              <a:gd name="T9" fmla="*/ 2752 h 2752"/>
              <a:gd name="T10" fmla="*/ 4960 w 4960"/>
              <a:gd name="T11" fmla="*/ 1992 h 2752"/>
              <a:gd name="T12" fmla="*/ 4960 w 4960"/>
              <a:gd name="T13" fmla="*/ 324 h 2752"/>
              <a:gd name="T14" fmla="*/ 4960 w 4960"/>
              <a:gd name="T15" fmla="*/ 0 h 2752"/>
              <a:gd name="T16" fmla="*/ 4960 w 4960"/>
              <a:gd name="T17" fmla="*/ 0 h 2752"/>
              <a:gd name="T18" fmla="*/ 4734 w 4960"/>
              <a:gd name="T19" fmla="*/ 34 h 2752"/>
              <a:gd name="T20" fmla="*/ 4510 w 4960"/>
              <a:gd name="T21" fmla="*/ 64 h 2752"/>
              <a:gd name="T22" fmla="*/ 4284 w 4960"/>
              <a:gd name="T23" fmla="*/ 90 h 2752"/>
              <a:gd name="T24" fmla="*/ 4060 w 4960"/>
              <a:gd name="T25" fmla="*/ 114 h 2752"/>
              <a:gd name="T26" fmla="*/ 3836 w 4960"/>
              <a:gd name="T27" fmla="*/ 132 h 2752"/>
              <a:gd name="T28" fmla="*/ 3614 w 4960"/>
              <a:gd name="T29" fmla="*/ 146 h 2752"/>
              <a:gd name="T30" fmla="*/ 3392 w 4960"/>
              <a:gd name="T31" fmla="*/ 158 h 2752"/>
              <a:gd name="T32" fmla="*/ 3174 w 4960"/>
              <a:gd name="T33" fmla="*/ 166 h 2752"/>
              <a:gd name="T34" fmla="*/ 2960 w 4960"/>
              <a:gd name="T35" fmla="*/ 172 h 2752"/>
              <a:gd name="T36" fmla="*/ 2748 w 4960"/>
              <a:gd name="T37" fmla="*/ 174 h 2752"/>
              <a:gd name="T38" fmla="*/ 2542 w 4960"/>
              <a:gd name="T39" fmla="*/ 174 h 2752"/>
              <a:gd name="T40" fmla="*/ 2338 w 4960"/>
              <a:gd name="T41" fmla="*/ 174 h 2752"/>
              <a:gd name="T42" fmla="*/ 2140 w 4960"/>
              <a:gd name="T43" fmla="*/ 170 h 2752"/>
              <a:gd name="T44" fmla="*/ 1948 w 4960"/>
              <a:gd name="T45" fmla="*/ 164 h 2752"/>
              <a:gd name="T46" fmla="*/ 1762 w 4960"/>
              <a:gd name="T47" fmla="*/ 156 h 2752"/>
              <a:gd name="T48" fmla="*/ 1582 w 4960"/>
              <a:gd name="T49" fmla="*/ 148 h 2752"/>
              <a:gd name="T50" fmla="*/ 1410 w 4960"/>
              <a:gd name="T51" fmla="*/ 138 h 2752"/>
              <a:gd name="T52" fmla="*/ 1244 w 4960"/>
              <a:gd name="T53" fmla="*/ 128 h 2752"/>
              <a:gd name="T54" fmla="*/ 1088 w 4960"/>
              <a:gd name="T55" fmla="*/ 116 h 2752"/>
              <a:gd name="T56" fmla="*/ 938 w 4960"/>
              <a:gd name="T57" fmla="*/ 104 h 2752"/>
              <a:gd name="T58" fmla="*/ 668 w 4960"/>
              <a:gd name="T59" fmla="*/ 78 h 2752"/>
              <a:gd name="T60" fmla="*/ 438 w 4960"/>
              <a:gd name="T61" fmla="*/ 54 h 2752"/>
              <a:gd name="T62" fmla="*/ 254 w 4960"/>
              <a:gd name="T63" fmla="*/ 34 h 2752"/>
              <a:gd name="T64" fmla="*/ 116 w 4960"/>
              <a:gd name="T65" fmla="*/ 16 h 2752"/>
              <a:gd name="T66" fmla="*/ 0 w 4960"/>
              <a:gd name="T67" fmla="*/ 0 h 2752"/>
              <a:gd name="T68" fmla="*/ 0 w 4960"/>
              <a:gd name="T69" fmla="*/ 0 h 27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960" h="2752">
                <a:moveTo>
                  <a:pt x="0" y="0"/>
                </a:moveTo>
                <a:lnTo>
                  <a:pt x="0" y="324"/>
                </a:lnTo>
                <a:lnTo>
                  <a:pt x="0" y="1992"/>
                </a:lnTo>
                <a:lnTo>
                  <a:pt x="0" y="2752"/>
                </a:lnTo>
                <a:lnTo>
                  <a:pt x="4960" y="2752"/>
                </a:lnTo>
                <a:lnTo>
                  <a:pt x="4960" y="1992"/>
                </a:lnTo>
                <a:lnTo>
                  <a:pt x="4960" y="324"/>
                </a:lnTo>
                <a:lnTo>
                  <a:pt x="4960" y="0"/>
                </a:lnTo>
                <a:lnTo>
                  <a:pt x="4960" y="0"/>
                </a:lnTo>
                <a:lnTo>
                  <a:pt x="4734" y="34"/>
                </a:lnTo>
                <a:lnTo>
                  <a:pt x="4510" y="64"/>
                </a:lnTo>
                <a:lnTo>
                  <a:pt x="4284" y="90"/>
                </a:lnTo>
                <a:lnTo>
                  <a:pt x="4060" y="114"/>
                </a:lnTo>
                <a:lnTo>
                  <a:pt x="3836" y="132"/>
                </a:lnTo>
                <a:lnTo>
                  <a:pt x="3614" y="146"/>
                </a:lnTo>
                <a:lnTo>
                  <a:pt x="3392" y="158"/>
                </a:lnTo>
                <a:lnTo>
                  <a:pt x="3174" y="166"/>
                </a:lnTo>
                <a:lnTo>
                  <a:pt x="2960" y="172"/>
                </a:lnTo>
                <a:lnTo>
                  <a:pt x="2748" y="174"/>
                </a:lnTo>
                <a:lnTo>
                  <a:pt x="2542" y="174"/>
                </a:lnTo>
                <a:lnTo>
                  <a:pt x="2338" y="174"/>
                </a:lnTo>
                <a:lnTo>
                  <a:pt x="2140" y="170"/>
                </a:lnTo>
                <a:lnTo>
                  <a:pt x="1948" y="164"/>
                </a:lnTo>
                <a:lnTo>
                  <a:pt x="1762" y="156"/>
                </a:lnTo>
                <a:lnTo>
                  <a:pt x="1582" y="148"/>
                </a:lnTo>
                <a:lnTo>
                  <a:pt x="1410" y="138"/>
                </a:lnTo>
                <a:lnTo>
                  <a:pt x="1244" y="128"/>
                </a:lnTo>
                <a:lnTo>
                  <a:pt x="1088" y="116"/>
                </a:lnTo>
                <a:lnTo>
                  <a:pt x="938" y="104"/>
                </a:lnTo>
                <a:lnTo>
                  <a:pt x="668" y="78"/>
                </a:lnTo>
                <a:lnTo>
                  <a:pt x="438" y="54"/>
                </a:lnTo>
                <a:lnTo>
                  <a:pt x="254" y="34"/>
                </a:lnTo>
                <a:lnTo>
                  <a:pt x="116" y="16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1381390"/>
            <a:ext cx="2987089" cy="157480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722909" y="1320800"/>
            <a:ext cx="2791102" cy="42164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0" y="3086100"/>
            <a:ext cx="2987089" cy="24511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03/12/1434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24" name="Freeform 5"/>
          <p:cNvSpPr>
            <a:spLocks/>
          </p:cNvSpPr>
          <p:nvPr/>
        </p:nvSpPr>
        <p:spPr bwMode="auto">
          <a:xfrm rot="15687606">
            <a:off x="3074559" y="1458373"/>
            <a:ext cx="2377690" cy="317748"/>
          </a:xfrm>
          <a:custGeom>
            <a:avLst/>
            <a:gdLst>
              <a:gd name="T0" fmla="*/ 0 w 7104"/>
              <a:gd name="T1" fmla="*/ 0 h 2856"/>
              <a:gd name="T2" fmla="*/ 0 w 7104"/>
              <a:gd name="T3" fmla="*/ 2856 h 2856"/>
              <a:gd name="T4" fmla="*/ 7104 w 7104"/>
              <a:gd name="T5" fmla="*/ 2856 h 2856"/>
              <a:gd name="T6" fmla="*/ 7104 w 7104"/>
              <a:gd name="T7" fmla="*/ 1 h 2856"/>
              <a:gd name="T8" fmla="*/ 7104 w 7104"/>
              <a:gd name="T9" fmla="*/ 1 h 2856"/>
              <a:gd name="T10" fmla="*/ 6943 w 7104"/>
              <a:gd name="T11" fmla="*/ 26 h 2856"/>
              <a:gd name="T12" fmla="*/ 6782 w 7104"/>
              <a:gd name="T13" fmla="*/ 50 h 2856"/>
              <a:gd name="T14" fmla="*/ 6621 w 7104"/>
              <a:gd name="T15" fmla="*/ 73 h 2856"/>
              <a:gd name="T16" fmla="*/ 6459 w 7104"/>
              <a:gd name="T17" fmla="*/ 93 h 2856"/>
              <a:gd name="T18" fmla="*/ 6298 w 7104"/>
              <a:gd name="T19" fmla="*/ 113 h 2856"/>
              <a:gd name="T20" fmla="*/ 6136 w 7104"/>
              <a:gd name="T21" fmla="*/ 132 h 2856"/>
              <a:gd name="T22" fmla="*/ 5976 w 7104"/>
              <a:gd name="T23" fmla="*/ 148 h 2856"/>
              <a:gd name="T24" fmla="*/ 5814 w 7104"/>
              <a:gd name="T25" fmla="*/ 163 h 2856"/>
              <a:gd name="T26" fmla="*/ 5653 w 7104"/>
              <a:gd name="T27" fmla="*/ 177 h 2856"/>
              <a:gd name="T28" fmla="*/ 5494 w 7104"/>
              <a:gd name="T29" fmla="*/ 189 h 2856"/>
              <a:gd name="T30" fmla="*/ 5334 w 7104"/>
              <a:gd name="T31" fmla="*/ 201 h 2856"/>
              <a:gd name="T32" fmla="*/ 5175 w 7104"/>
              <a:gd name="T33" fmla="*/ 211 h 2856"/>
              <a:gd name="T34" fmla="*/ 5017 w 7104"/>
              <a:gd name="T35" fmla="*/ 219 h 2856"/>
              <a:gd name="T36" fmla="*/ 4859 w 7104"/>
              <a:gd name="T37" fmla="*/ 227 h 2856"/>
              <a:gd name="T38" fmla="*/ 4703 w 7104"/>
              <a:gd name="T39" fmla="*/ 234 h 2856"/>
              <a:gd name="T40" fmla="*/ 4548 w 7104"/>
              <a:gd name="T41" fmla="*/ 239 h 2856"/>
              <a:gd name="T42" fmla="*/ 4393 w 7104"/>
              <a:gd name="T43" fmla="*/ 243 h 2856"/>
              <a:gd name="T44" fmla="*/ 4240 w 7104"/>
              <a:gd name="T45" fmla="*/ 247 h 2856"/>
              <a:gd name="T46" fmla="*/ 4088 w 7104"/>
              <a:gd name="T47" fmla="*/ 249 h 2856"/>
              <a:gd name="T48" fmla="*/ 3937 w 7104"/>
              <a:gd name="T49" fmla="*/ 251 h 2856"/>
              <a:gd name="T50" fmla="*/ 3788 w 7104"/>
              <a:gd name="T51" fmla="*/ 252 h 2856"/>
              <a:gd name="T52" fmla="*/ 3640 w 7104"/>
              <a:gd name="T53" fmla="*/ 251 h 2856"/>
              <a:gd name="T54" fmla="*/ 3494 w 7104"/>
              <a:gd name="T55" fmla="*/ 251 h 2856"/>
              <a:gd name="T56" fmla="*/ 3349 w 7104"/>
              <a:gd name="T57" fmla="*/ 249 h 2856"/>
              <a:gd name="T58" fmla="*/ 3207 w 7104"/>
              <a:gd name="T59" fmla="*/ 246 h 2856"/>
              <a:gd name="T60" fmla="*/ 3066 w 7104"/>
              <a:gd name="T61" fmla="*/ 243 h 2856"/>
              <a:gd name="T62" fmla="*/ 2928 w 7104"/>
              <a:gd name="T63" fmla="*/ 240 h 2856"/>
              <a:gd name="T64" fmla="*/ 2791 w 7104"/>
              <a:gd name="T65" fmla="*/ 235 h 2856"/>
              <a:gd name="T66" fmla="*/ 2656 w 7104"/>
              <a:gd name="T67" fmla="*/ 230 h 2856"/>
              <a:gd name="T68" fmla="*/ 2524 w 7104"/>
              <a:gd name="T69" fmla="*/ 225 h 2856"/>
              <a:gd name="T70" fmla="*/ 2266 w 7104"/>
              <a:gd name="T71" fmla="*/ 212 h 2856"/>
              <a:gd name="T72" fmla="*/ 2019 w 7104"/>
              <a:gd name="T73" fmla="*/ 198 h 2856"/>
              <a:gd name="T74" fmla="*/ 1782 w 7104"/>
              <a:gd name="T75" fmla="*/ 183 h 2856"/>
              <a:gd name="T76" fmla="*/ 1557 w 7104"/>
              <a:gd name="T77" fmla="*/ 167 h 2856"/>
              <a:gd name="T78" fmla="*/ 1343 w 7104"/>
              <a:gd name="T79" fmla="*/ 150 h 2856"/>
              <a:gd name="T80" fmla="*/ 1144 w 7104"/>
              <a:gd name="T81" fmla="*/ 132 h 2856"/>
              <a:gd name="T82" fmla="*/ 957 w 7104"/>
              <a:gd name="T83" fmla="*/ 114 h 2856"/>
              <a:gd name="T84" fmla="*/ 785 w 7104"/>
              <a:gd name="T85" fmla="*/ 96 h 2856"/>
              <a:gd name="T86" fmla="*/ 627 w 7104"/>
              <a:gd name="T87" fmla="*/ 79 h 2856"/>
              <a:gd name="T88" fmla="*/ 487 w 7104"/>
              <a:gd name="T89" fmla="*/ 63 h 2856"/>
              <a:gd name="T90" fmla="*/ 361 w 7104"/>
              <a:gd name="T91" fmla="*/ 48 h 2856"/>
              <a:gd name="T92" fmla="*/ 254 w 7104"/>
              <a:gd name="T93" fmla="*/ 35 h 2856"/>
              <a:gd name="T94" fmla="*/ 165 w 7104"/>
              <a:gd name="T95" fmla="*/ 23 h 2856"/>
              <a:gd name="T96" fmla="*/ 42 w 7104"/>
              <a:gd name="T97" fmla="*/ 6 h 2856"/>
              <a:gd name="T98" fmla="*/ 0 w 7104"/>
              <a:gd name="T99" fmla="*/ 0 h 2856"/>
              <a:gd name="T100" fmla="*/ 0 w 7104"/>
              <a:gd name="T101" fmla="*/ 0 h 2856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508 w 10000"/>
              <a:gd name="connsiteY36" fmla="*/ 641 h 10000"/>
              <a:gd name="connsiteX37" fmla="*/ 2192 w 10000"/>
              <a:gd name="connsiteY37" fmla="*/ 585 h 10000"/>
              <a:gd name="connsiteX38" fmla="*/ 1890 w 10000"/>
              <a:gd name="connsiteY38" fmla="*/ 525 h 10000"/>
              <a:gd name="connsiteX39" fmla="*/ 1610 w 10000"/>
              <a:gd name="connsiteY39" fmla="*/ 462 h 10000"/>
              <a:gd name="connsiteX40" fmla="*/ 1347 w 10000"/>
              <a:gd name="connsiteY40" fmla="*/ 399 h 10000"/>
              <a:gd name="connsiteX41" fmla="*/ 1105 w 10000"/>
              <a:gd name="connsiteY41" fmla="*/ 336 h 10000"/>
              <a:gd name="connsiteX42" fmla="*/ 883 w 10000"/>
              <a:gd name="connsiteY42" fmla="*/ 277 h 10000"/>
              <a:gd name="connsiteX43" fmla="*/ 686 w 10000"/>
              <a:gd name="connsiteY43" fmla="*/ 221 h 10000"/>
              <a:gd name="connsiteX44" fmla="*/ 508 w 10000"/>
              <a:gd name="connsiteY44" fmla="*/ 168 h 10000"/>
              <a:gd name="connsiteX45" fmla="*/ 358 w 10000"/>
              <a:gd name="connsiteY45" fmla="*/ 123 h 10000"/>
              <a:gd name="connsiteX46" fmla="*/ 232 w 10000"/>
              <a:gd name="connsiteY46" fmla="*/ 81 h 10000"/>
              <a:gd name="connsiteX47" fmla="*/ 59 w 10000"/>
              <a:gd name="connsiteY47" fmla="*/ 21 h 10000"/>
              <a:gd name="connsiteX48" fmla="*/ 0 w 10000"/>
              <a:gd name="connsiteY48" fmla="*/ 0 h 10000"/>
              <a:gd name="connsiteX49" fmla="*/ 0 w 10000"/>
              <a:gd name="connsiteY49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192 w 10000"/>
              <a:gd name="connsiteY36" fmla="*/ 585 h 10000"/>
              <a:gd name="connsiteX37" fmla="*/ 1890 w 10000"/>
              <a:gd name="connsiteY37" fmla="*/ 525 h 10000"/>
              <a:gd name="connsiteX38" fmla="*/ 1610 w 10000"/>
              <a:gd name="connsiteY38" fmla="*/ 462 h 10000"/>
              <a:gd name="connsiteX39" fmla="*/ 1347 w 10000"/>
              <a:gd name="connsiteY39" fmla="*/ 399 h 10000"/>
              <a:gd name="connsiteX40" fmla="*/ 1105 w 10000"/>
              <a:gd name="connsiteY40" fmla="*/ 336 h 10000"/>
              <a:gd name="connsiteX41" fmla="*/ 883 w 10000"/>
              <a:gd name="connsiteY41" fmla="*/ 277 h 10000"/>
              <a:gd name="connsiteX42" fmla="*/ 686 w 10000"/>
              <a:gd name="connsiteY42" fmla="*/ 221 h 10000"/>
              <a:gd name="connsiteX43" fmla="*/ 508 w 10000"/>
              <a:gd name="connsiteY43" fmla="*/ 168 h 10000"/>
              <a:gd name="connsiteX44" fmla="*/ 358 w 10000"/>
              <a:gd name="connsiteY44" fmla="*/ 123 h 10000"/>
              <a:gd name="connsiteX45" fmla="*/ 232 w 10000"/>
              <a:gd name="connsiteY45" fmla="*/ 81 h 10000"/>
              <a:gd name="connsiteX46" fmla="*/ 59 w 10000"/>
              <a:gd name="connsiteY46" fmla="*/ 21 h 10000"/>
              <a:gd name="connsiteX47" fmla="*/ 0 w 10000"/>
              <a:gd name="connsiteY47" fmla="*/ 0 h 10000"/>
              <a:gd name="connsiteX48" fmla="*/ 0 w 10000"/>
              <a:gd name="connsiteY48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890 w 10000"/>
              <a:gd name="connsiteY36" fmla="*/ 525 h 10000"/>
              <a:gd name="connsiteX37" fmla="*/ 1610 w 10000"/>
              <a:gd name="connsiteY37" fmla="*/ 462 h 10000"/>
              <a:gd name="connsiteX38" fmla="*/ 1347 w 10000"/>
              <a:gd name="connsiteY38" fmla="*/ 399 h 10000"/>
              <a:gd name="connsiteX39" fmla="*/ 1105 w 10000"/>
              <a:gd name="connsiteY39" fmla="*/ 336 h 10000"/>
              <a:gd name="connsiteX40" fmla="*/ 883 w 10000"/>
              <a:gd name="connsiteY40" fmla="*/ 277 h 10000"/>
              <a:gd name="connsiteX41" fmla="*/ 686 w 10000"/>
              <a:gd name="connsiteY41" fmla="*/ 221 h 10000"/>
              <a:gd name="connsiteX42" fmla="*/ 508 w 10000"/>
              <a:gd name="connsiteY42" fmla="*/ 168 h 10000"/>
              <a:gd name="connsiteX43" fmla="*/ 358 w 10000"/>
              <a:gd name="connsiteY43" fmla="*/ 123 h 10000"/>
              <a:gd name="connsiteX44" fmla="*/ 232 w 10000"/>
              <a:gd name="connsiteY44" fmla="*/ 81 h 10000"/>
              <a:gd name="connsiteX45" fmla="*/ 59 w 10000"/>
              <a:gd name="connsiteY45" fmla="*/ 21 h 10000"/>
              <a:gd name="connsiteX46" fmla="*/ 0 w 10000"/>
              <a:gd name="connsiteY46" fmla="*/ 0 h 10000"/>
              <a:gd name="connsiteX47" fmla="*/ 0 w 10000"/>
              <a:gd name="connsiteY47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610 w 10000"/>
              <a:gd name="connsiteY36" fmla="*/ 462 h 10000"/>
              <a:gd name="connsiteX37" fmla="*/ 1347 w 10000"/>
              <a:gd name="connsiteY37" fmla="*/ 399 h 10000"/>
              <a:gd name="connsiteX38" fmla="*/ 1105 w 10000"/>
              <a:gd name="connsiteY38" fmla="*/ 336 h 10000"/>
              <a:gd name="connsiteX39" fmla="*/ 883 w 10000"/>
              <a:gd name="connsiteY39" fmla="*/ 277 h 10000"/>
              <a:gd name="connsiteX40" fmla="*/ 686 w 10000"/>
              <a:gd name="connsiteY40" fmla="*/ 221 h 10000"/>
              <a:gd name="connsiteX41" fmla="*/ 508 w 10000"/>
              <a:gd name="connsiteY41" fmla="*/ 168 h 10000"/>
              <a:gd name="connsiteX42" fmla="*/ 358 w 10000"/>
              <a:gd name="connsiteY42" fmla="*/ 123 h 10000"/>
              <a:gd name="connsiteX43" fmla="*/ 232 w 10000"/>
              <a:gd name="connsiteY43" fmla="*/ 81 h 10000"/>
              <a:gd name="connsiteX44" fmla="*/ 59 w 10000"/>
              <a:gd name="connsiteY44" fmla="*/ 21 h 10000"/>
              <a:gd name="connsiteX45" fmla="*/ 0 w 10000"/>
              <a:gd name="connsiteY45" fmla="*/ 0 h 10000"/>
              <a:gd name="connsiteX46" fmla="*/ 0 w 10000"/>
              <a:gd name="connsiteY46" fmla="*/ 0 h 10000"/>
              <a:gd name="connsiteX0" fmla="*/ 0 w 10000"/>
              <a:gd name="connsiteY0" fmla="*/ 0 h 10000"/>
              <a:gd name="connsiteX1" fmla="*/ 10000 w 10000"/>
              <a:gd name="connsiteY1" fmla="*/ 10000 h 10000"/>
              <a:gd name="connsiteX2" fmla="*/ 10000 w 10000"/>
              <a:gd name="connsiteY2" fmla="*/ 4 h 10000"/>
              <a:gd name="connsiteX3" fmla="*/ 10000 w 10000"/>
              <a:gd name="connsiteY3" fmla="*/ 4 h 10000"/>
              <a:gd name="connsiteX4" fmla="*/ 9773 w 10000"/>
              <a:gd name="connsiteY4" fmla="*/ 91 h 10000"/>
              <a:gd name="connsiteX5" fmla="*/ 9547 w 10000"/>
              <a:gd name="connsiteY5" fmla="*/ 175 h 10000"/>
              <a:gd name="connsiteX6" fmla="*/ 9320 w 10000"/>
              <a:gd name="connsiteY6" fmla="*/ 256 h 10000"/>
              <a:gd name="connsiteX7" fmla="*/ 9092 w 10000"/>
              <a:gd name="connsiteY7" fmla="*/ 326 h 10000"/>
              <a:gd name="connsiteX8" fmla="*/ 8865 w 10000"/>
              <a:gd name="connsiteY8" fmla="*/ 396 h 10000"/>
              <a:gd name="connsiteX9" fmla="*/ 8637 w 10000"/>
              <a:gd name="connsiteY9" fmla="*/ 462 h 10000"/>
              <a:gd name="connsiteX10" fmla="*/ 8412 w 10000"/>
              <a:gd name="connsiteY10" fmla="*/ 518 h 10000"/>
              <a:gd name="connsiteX11" fmla="*/ 8184 w 10000"/>
              <a:gd name="connsiteY11" fmla="*/ 571 h 10000"/>
              <a:gd name="connsiteX12" fmla="*/ 7957 w 10000"/>
              <a:gd name="connsiteY12" fmla="*/ 620 h 10000"/>
              <a:gd name="connsiteX13" fmla="*/ 7734 w 10000"/>
              <a:gd name="connsiteY13" fmla="*/ 662 h 10000"/>
              <a:gd name="connsiteX14" fmla="*/ 7508 w 10000"/>
              <a:gd name="connsiteY14" fmla="*/ 704 h 10000"/>
              <a:gd name="connsiteX15" fmla="*/ 7285 w 10000"/>
              <a:gd name="connsiteY15" fmla="*/ 739 h 10000"/>
              <a:gd name="connsiteX16" fmla="*/ 7062 w 10000"/>
              <a:gd name="connsiteY16" fmla="*/ 767 h 10000"/>
              <a:gd name="connsiteX17" fmla="*/ 6840 w 10000"/>
              <a:gd name="connsiteY17" fmla="*/ 795 h 10000"/>
              <a:gd name="connsiteX18" fmla="*/ 6620 w 10000"/>
              <a:gd name="connsiteY18" fmla="*/ 819 h 10000"/>
              <a:gd name="connsiteX19" fmla="*/ 6402 w 10000"/>
              <a:gd name="connsiteY19" fmla="*/ 837 h 10000"/>
              <a:gd name="connsiteX20" fmla="*/ 6184 w 10000"/>
              <a:gd name="connsiteY20" fmla="*/ 851 h 10000"/>
              <a:gd name="connsiteX21" fmla="*/ 5968 w 10000"/>
              <a:gd name="connsiteY21" fmla="*/ 865 h 10000"/>
              <a:gd name="connsiteX22" fmla="*/ 5755 w 10000"/>
              <a:gd name="connsiteY22" fmla="*/ 872 h 10000"/>
              <a:gd name="connsiteX23" fmla="*/ 5542 w 10000"/>
              <a:gd name="connsiteY23" fmla="*/ 879 h 10000"/>
              <a:gd name="connsiteX24" fmla="*/ 5332 w 10000"/>
              <a:gd name="connsiteY24" fmla="*/ 882 h 10000"/>
              <a:gd name="connsiteX25" fmla="*/ 5124 w 10000"/>
              <a:gd name="connsiteY25" fmla="*/ 879 h 10000"/>
              <a:gd name="connsiteX26" fmla="*/ 4918 w 10000"/>
              <a:gd name="connsiteY26" fmla="*/ 879 h 10000"/>
              <a:gd name="connsiteX27" fmla="*/ 4714 w 10000"/>
              <a:gd name="connsiteY27" fmla="*/ 872 h 10000"/>
              <a:gd name="connsiteX28" fmla="*/ 4514 w 10000"/>
              <a:gd name="connsiteY28" fmla="*/ 861 h 10000"/>
              <a:gd name="connsiteX29" fmla="*/ 4316 w 10000"/>
              <a:gd name="connsiteY29" fmla="*/ 851 h 10000"/>
              <a:gd name="connsiteX30" fmla="*/ 4122 w 10000"/>
              <a:gd name="connsiteY30" fmla="*/ 840 h 10000"/>
              <a:gd name="connsiteX31" fmla="*/ 3929 w 10000"/>
              <a:gd name="connsiteY31" fmla="*/ 823 h 10000"/>
              <a:gd name="connsiteX32" fmla="*/ 3739 w 10000"/>
              <a:gd name="connsiteY32" fmla="*/ 805 h 10000"/>
              <a:gd name="connsiteX33" fmla="*/ 3553 w 10000"/>
              <a:gd name="connsiteY33" fmla="*/ 788 h 10000"/>
              <a:gd name="connsiteX34" fmla="*/ 3190 w 10000"/>
              <a:gd name="connsiteY34" fmla="*/ 742 h 10000"/>
              <a:gd name="connsiteX35" fmla="*/ 1610 w 10000"/>
              <a:gd name="connsiteY35" fmla="*/ 462 h 10000"/>
              <a:gd name="connsiteX36" fmla="*/ 1347 w 10000"/>
              <a:gd name="connsiteY36" fmla="*/ 399 h 10000"/>
              <a:gd name="connsiteX37" fmla="*/ 1105 w 10000"/>
              <a:gd name="connsiteY37" fmla="*/ 336 h 10000"/>
              <a:gd name="connsiteX38" fmla="*/ 883 w 10000"/>
              <a:gd name="connsiteY38" fmla="*/ 277 h 10000"/>
              <a:gd name="connsiteX39" fmla="*/ 686 w 10000"/>
              <a:gd name="connsiteY39" fmla="*/ 221 h 10000"/>
              <a:gd name="connsiteX40" fmla="*/ 508 w 10000"/>
              <a:gd name="connsiteY40" fmla="*/ 168 h 10000"/>
              <a:gd name="connsiteX41" fmla="*/ 358 w 10000"/>
              <a:gd name="connsiteY41" fmla="*/ 123 h 10000"/>
              <a:gd name="connsiteX42" fmla="*/ 232 w 10000"/>
              <a:gd name="connsiteY42" fmla="*/ 81 h 10000"/>
              <a:gd name="connsiteX43" fmla="*/ 59 w 10000"/>
              <a:gd name="connsiteY43" fmla="*/ 21 h 10000"/>
              <a:gd name="connsiteX44" fmla="*/ 0 w 10000"/>
              <a:gd name="connsiteY44" fmla="*/ 0 h 10000"/>
              <a:gd name="connsiteX45" fmla="*/ 0 w 10000"/>
              <a:gd name="connsiteY45" fmla="*/ 0 h 10000"/>
              <a:gd name="connsiteX0" fmla="*/ 0 w 10000"/>
              <a:gd name="connsiteY0" fmla="*/ 0 h 4282"/>
              <a:gd name="connsiteX1" fmla="*/ 9937 w 10000"/>
              <a:gd name="connsiteY1" fmla="*/ 4282 h 4282"/>
              <a:gd name="connsiteX2" fmla="*/ 10000 w 10000"/>
              <a:gd name="connsiteY2" fmla="*/ 4 h 4282"/>
              <a:gd name="connsiteX3" fmla="*/ 10000 w 10000"/>
              <a:gd name="connsiteY3" fmla="*/ 4 h 4282"/>
              <a:gd name="connsiteX4" fmla="*/ 9773 w 10000"/>
              <a:gd name="connsiteY4" fmla="*/ 91 h 4282"/>
              <a:gd name="connsiteX5" fmla="*/ 9547 w 10000"/>
              <a:gd name="connsiteY5" fmla="*/ 175 h 4282"/>
              <a:gd name="connsiteX6" fmla="*/ 9320 w 10000"/>
              <a:gd name="connsiteY6" fmla="*/ 256 h 4282"/>
              <a:gd name="connsiteX7" fmla="*/ 9092 w 10000"/>
              <a:gd name="connsiteY7" fmla="*/ 326 h 4282"/>
              <a:gd name="connsiteX8" fmla="*/ 8865 w 10000"/>
              <a:gd name="connsiteY8" fmla="*/ 396 h 4282"/>
              <a:gd name="connsiteX9" fmla="*/ 8637 w 10000"/>
              <a:gd name="connsiteY9" fmla="*/ 462 h 4282"/>
              <a:gd name="connsiteX10" fmla="*/ 8412 w 10000"/>
              <a:gd name="connsiteY10" fmla="*/ 518 h 4282"/>
              <a:gd name="connsiteX11" fmla="*/ 8184 w 10000"/>
              <a:gd name="connsiteY11" fmla="*/ 571 h 4282"/>
              <a:gd name="connsiteX12" fmla="*/ 7957 w 10000"/>
              <a:gd name="connsiteY12" fmla="*/ 620 h 4282"/>
              <a:gd name="connsiteX13" fmla="*/ 7734 w 10000"/>
              <a:gd name="connsiteY13" fmla="*/ 662 h 4282"/>
              <a:gd name="connsiteX14" fmla="*/ 7508 w 10000"/>
              <a:gd name="connsiteY14" fmla="*/ 704 h 4282"/>
              <a:gd name="connsiteX15" fmla="*/ 7285 w 10000"/>
              <a:gd name="connsiteY15" fmla="*/ 739 h 4282"/>
              <a:gd name="connsiteX16" fmla="*/ 7062 w 10000"/>
              <a:gd name="connsiteY16" fmla="*/ 767 h 4282"/>
              <a:gd name="connsiteX17" fmla="*/ 6840 w 10000"/>
              <a:gd name="connsiteY17" fmla="*/ 795 h 4282"/>
              <a:gd name="connsiteX18" fmla="*/ 6620 w 10000"/>
              <a:gd name="connsiteY18" fmla="*/ 819 h 4282"/>
              <a:gd name="connsiteX19" fmla="*/ 6402 w 10000"/>
              <a:gd name="connsiteY19" fmla="*/ 837 h 4282"/>
              <a:gd name="connsiteX20" fmla="*/ 6184 w 10000"/>
              <a:gd name="connsiteY20" fmla="*/ 851 h 4282"/>
              <a:gd name="connsiteX21" fmla="*/ 5968 w 10000"/>
              <a:gd name="connsiteY21" fmla="*/ 865 h 4282"/>
              <a:gd name="connsiteX22" fmla="*/ 5755 w 10000"/>
              <a:gd name="connsiteY22" fmla="*/ 872 h 4282"/>
              <a:gd name="connsiteX23" fmla="*/ 5542 w 10000"/>
              <a:gd name="connsiteY23" fmla="*/ 879 h 4282"/>
              <a:gd name="connsiteX24" fmla="*/ 5332 w 10000"/>
              <a:gd name="connsiteY24" fmla="*/ 882 h 4282"/>
              <a:gd name="connsiteX25" fmla="*/ 5124 w 10000"/>
              <a:gd name="connsiteY25" fmla="*/ 879 h 4282"/>
              <a:gd name="connsiteX26" fmla="*/ 4918 w 10000"/>
              <a:gd name="connsiteY26" fmla="*/ 879 h 4282"/>
              <a:gd name="connsiteX27" fmla="*/ 4714 w 10000"/>
              <a:gd name="connsiteY27" fmla="*/ 872 h 4282"/>
              <a:gd name="connsiteX28" fmla="*/ 4514 w 10000"/>
              <a:gd name="connsiteY28" fmla="*/ 861 h 4282"/>
              <a:gd name="connsiteX29" fmla="*/ 4316 w 10000"/>
              <a:gd name="connsiteY29" fmla="*/ 851 h 4282"/>
              <a:gd name="connsiteX30" fmla="*/ 4122 w 10000"/>
              <a:gd name="connsiteY30" fmla="*/ 840 h 4282"/>
              <a:gd name="connsiteX31" fmla="*/ 3929 w 10000"/>
              <a:gd name="connsiteY31" fmla="*/ 823 h 4282"/>
              <a:gd name="connsiteX32" fmla="*/ 3739 w 10000"/>
              <a:gd name="connsiteY32" fmla="*/ 805 h 4282"/>
              <a:gd name="connsiteX33" fmla="*/ 3553 w 10000"/>
              <a:gd name="connsiteY33" fmla="*/ 788 h 4282"/>
              <a:gd name="connsiteX34" fmla="*/ 3190 w 10000"/>
              <a:gd name="connsiteY34" fmla="*/ 742 h 4282"/>
              <a:gd name="connsiteX35" fmla="*/ 1610 w 10000"/>
              <a:gd name="connsiteY35" fmla="*/ 462 h 4282"/>
              <a:gd name="connsiteX36" fmla="*/ 1347 w 10000"/>
              <a:gd name="connsiteY36" fmla="*/ 399 h 4282"/>
              <a:gd name="connsiteX37" fmla="*/ 1105 w 10000"/>
              <a:gd name="connsiteY37" fmla="*/ 336 h 4282"/>
              <a:gd name="connsiteX38" fmla="*/ 883 w 10000"/>
              <a:gd name="connsiteY38" fmla="*/ 277 h 4282"/>
              <a:gd name="connsiteX39" fmla="*/ 686 w 10000"/>
              <a:gd name="connsiteY39" fmla="*/ 221 h 4282"/>
              <a:gd name="connsiteX40" fmla="*/ 508 w 10000"/>
              <a:gd name="connsiteY40" fmla="*/ 168 h 4282"/>
              <a:gd name="connsiteX41" fmla="*/ 358 w 10000"/>
              <a:gd name="connsiteY41" fmla="*/ 123 h 4282"/>
              <a:gd name="connsiteX42" fmla="*/ 232 w 10000"/>
              <a:gd name="connsiteY42" fmla="*/ 81 h 4282"/>
              <a:gd name="connsiteX43" fmla="*/ 59 w 10000"/>
              <a:gd name="connsiteY43" fmla="*/ 21 h 4282"/>
              <a:gd name="connsiteX44" fmla="*/ 0 w 10000"/>
              <a:gd name="connsiteY44" fmla="*/ 0 h 4282"/>
              <a:gd name="connsiteX45" fmla="*/ 0 w 10000"/>
              <a:gd name="connsiteY45" fmla="*/ 0 h 4282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347 w 10000"/>
              <a:gd name="connsiteY35" fmla="*/ 932 h 10000"/>
              <a:gd name="connsiteX36" fmla="*/ 1105 w 10000"/>
              <a:gd name="connsiteY36" fmla="*/ 785 h 10000"/>
              <a:gd name="connsiteX37" fmla="*/ 883 w 10000"/>
              <a:gd name="connsiteY37" fmla="*/ 647 h 10000"/>
              <a:gd name="connsiteX38" fmla="*/ 686 w 10000"/>
              <a:gd name="connsiteY38" fmla="*/ 516 h 10000"/>
              <a:gd name="connsiteX39" fmla="*/ 508 w 10000"/>
              <a:gd name="connsiteY39" fmla="*/ 392 h 10000"/>
              <a:gd name="connsiteX40" fmla="*/ 358 w 10000"/>
              <a:gd name="connsiteY40" fmla="*/ 287 h 10000"/>
              <a:gd name="connsiteX41" fmla="*/ 232 w 10000"/>
              <a:gd name="connsiteY41" fmla="*/ 189 h 10000"/>
              <a:gd name="connsiteX42" fmla="*/ 59 w 10000"/>
              <a:gd name="connsiteY42" fmla="*/ 49 h 10000"/>
              <a:gd name="connsiteX43" fmla="*/ 0 w 10000"/>
              <a:gd name="connsiteY43" fmla="*/ 0 h 10000"/>
              <a:gd name="connsiteX44" fmla="*/ 0 w 10000"/>
              <a:gd name="connsiteY44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105 w 10000"/>
              <a:gd name="connsiteY35" fmla="*/ 785 h 10000"/>
              <a:gd name="connsiteX36" fmla="*/ 883 w 10000"/>
              <a:gd name="connsiteY36" fmla="*/ 647 h 10000"/>
              <a:gd name="connsiteX37" fmla="*/ 686 w 10000"/>
              <a:gd name="connsiteY37" fmla="*/ 516 h 10000"/>
              <a:gd name="connsiteX38" fmla="*/ 508 w 10000"/>
              <a:gd name="connsiteY38" fmla="*/ 392 h 10000"/>
              <a:gd name="connsiteX39" fmla="*/ 358 w 10000"/>
              <a:gd name="connsiteY39" fmla="*/ 287 h 10000"/>
              <a:gd name="connsiteX40" fmla="*/ 232 w 10000"/>
              <a:gd name="connsiteY40" fmla="*/ 189 h 10000"/>
              <a:gd name="connsiteX41" fmla="*/ 59 w 10000"/>
              <a:gd name="connsiteY41" fmla="*/ 49 h 10000"/>
              <a:gd name="connsiteX42" fmla="*/ 0 w 10000"/>
              <a:gd name="connsiteY42" fmla="*/ 0 h 10000"/>
              <a:gd name="connsiteX43" fmla="*/ 0 w 10000"/>
              <a:gd name="connsiteY43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883 w 10000"/>
              <a:gd name="connsiteY35" fmla="*/ 647 h 10000"/>
              <a:gd name="connsiteX36" fmla="*/ 686 w 10000"/>
              <a:gd name="connsiteY36" fmla="*/ 516 h 10000"/>
              <a:gd name="connsiteX37" fmla="*/ 508 w 10000"/>
              <a:gd name="connsiteY37" fmla="*/ 392 h 10000"/>
              <a:gd name="connsiteX38" fmla="*/ 358 w 10000"/>
              <a:gd name="connsiteY38" fmla="*/ 287 h 10000"/>
              <a:gd name="connsiteX39" fmla="*/ 232 w 10000"/>
              <a:gd name="connsiteY39" fmla="*/ 189 h 10000"/>
              <a:gd name="connsiteX40" fmla="*/ 59 w 10000"/>
              <a:gd name="connsiteY40" fmla="*/ 49 h 10000"/>
              <a:gd name="connsiteX41" fmla="*/ 0 w 10000"/>
              <a:gd name="connsiteY41" fmla="*/ 0 h 10000"/>
              <a:gd name="connsiteX42" fmla="*/ 0 w 10000"/>
              <a:gd name="connsiteY42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686 w 10000"/>
              <a:gd name="connsiteY35" fmla="*/ 516 h 10000"/>
              <a:gd name="connsiteX36" fmla="*/ 508 w 10000"/>
              <a:gd name="connsiteY36" fmla="*/ 392 h 10000"/>
              <a:gd name="connsiteX37" fmla="*/ 358 w 10000"/>
              <a:gd name="connsiteY37" fmla="*/ 287 h 10000"/>
              <a:gd name="connsiteX38" fmla="*/ 232 w 10000"/>
              <a:gd name="connsiteY38" fmla="*/ 189 h 10000"/>
              <a:gd name="connsiteX39" fmla="*/ 59 w 10000"/>
              <a:gd name="connsiteY39" fmla="*/ 49 h 10000"/>
              <a:gd name="connsiteX40" fmla="*/ 0 w 10000"/>
              <a:gd name="connsiteY40" fmla="*/ 0 h 10000"/>
              <a:gd name="connsiteX41" fmla="*/ 0 w 10000"/>
              <a:gd name="connsiteY41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08 w 10000"/>
              <a:gd name="connsiteY35" fmla="*/ 392 h 10000"/>
              <a:gd name="connsiteX36" fmla="*/ 358 w 10000"/>
              <a:gd name="connsiteY36" fmla="*/ 287 h 10000"/>
              <a:gd name="connsiteX37" fmla="*/ 232 w 10000"/>
              <a:gd name="connsiteY37" fmla="*/ 189 h 10000"/>
              <a:gd name="connsiteX38" fmla="*/ 59 w 10000"/>
              <a:gd name="connsiteY38" fmla="*/ 49 h 10000"/>
              <a:gd name="connsiteX39" fmla="*/ 0 w 10000"/>
              <a:gd name="connsiteY39" fmla="*/ 0 h 10000"/>
              <a:gd name="connsiteX40" fmla="*/ 0 w 10000"/>
              <a:gd name="connsiteY40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358 w 10000"/>
              <a:gd name="connsiteY35" fmla="*/ 287 h 10000"/>
              <a:gd name="connsiteX36" fmla="*/ 232 w 10000"/>
              <a:gd name="connsiteY36" fmla="*/ 189 h 10000"/>
              <a:gd name="connsiteX37" fmla="*/ 59 w 10000"/>
              <a:gd name="connsiteY37" fmla="*/ 49 h 10000"/>
              <a:gd name="connsiteX38" fmla="*/ 0 w 10000"/>
              <a:gd name="connsiteY38" fmla="*/ 0 h 10000"/>
              <a:gd name="connsiteX39" fmla="*/ 0 w 10000"/>
              <a:gd name="connsiteY39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232 w 10000"/>
              <a:gd name="connsiteY35" fmla="*/ 189 h 10000"/>
              <a:gd name="connsiteX36" fmla="*/ 59 w 10000"/>
              <a:gd name="connsiteY36" fmla="*/ 49 h 10000"/>
              <a:gd name="connsiteX37" fmla="*/ 0 w 10000"/>
              <a:gd name="connsiteY37" fmla="*/ 0 h 10000"/>
              <a:gd name="connsiteX38" fmla="*/ 0 w 10000"/>
              <a:gd name="connsiteY38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37" fmla="*/ 0 w 10000"/>
              <a:gd name="connsiteY37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0" fmla="*/ 0 w 9941"/>
              <a:gd name="connsiteY0" fmla="*/ 40 h 9991"/>
              <a:gd name="connsiteX1" fmla="*/ 9878 w 9941"/>
              <a:gd name="connsiteY1" fmla="*/ 9991 h 9991"/>
              <a:gd name="connsiteX2" fmla="*/ 9941 w 9941"/>
              <a:gd name="connsiteY2" fmla="*/ 0 h 9991"/>
              <a:gd name="connsiteX3" fmla="*/ 9941 w 9941"/>
              <a:gd name="connsiteY3" fmla="*/ 0 h 9991"/>
              <a:gd name="connsiteX4" fmla="*/ 9714 w 9941"/>
              <a:gd name="connsiteY4" fmla="*/ 204 h 9991"/>
              <a:gd name="connsiteX5" fmla="*/ 9488 w 9941"/>
              <a:gd name="connsiteY5" fmla="*/ 400 h 9991"/>
              <a:gd name="connsiteX6" fmla="*/ 9261 w 9941"/>
              <a:gd name="connsiteY6" fmla="*/ 589 h 9991"/>
              <a:gd name="connsiteX7" fmla="*/ 9033 w 9941"/>
              <a:gd name="connsiteY7" fmla="*/ 752 h 9991"/>
              <a:gd name="connsiteX8" fmla="*/ 8806 w 9941"/>
              <a:gd name="connsiteY8" fmla="*/ 916 h 9991"/>
              <a:gd name="connsiteX9" fmla="*/ 8578 w 9941"/>
              <a:gd name="connsiteY9" fmla="*/ 1070 h 9991"/>
              <a:gd name="connsiteX10" fmla="*/ 8353 w 9941"/>
              <a:gd name="connsiteY10" fmla="*/ 1201 h 9991"/>
              <a:gd name="connsiteX11" fmla="*/ 8125 w 9941"/>
              <a:gd name="connsiteY11" fmla="*/ 1324 h 9991"/>
              <a:gd name="connsiteX12" fmla="*/ 7898 w 9941"/>
              <a:gd name="connsiteY12" fmla="*/ 1439 h 9991"/>
              <a:gd name="connsiteX13" fmla="*/ 7675 w 9941"/>
              <a:gd name="connsiteY13" fmla="*/ 1537 h 9991"/>
              <a:gd name="connsiteX14" fmla="*/ 7449 w 9941"/>
              <a:gd name="connsiteY14" fmla="*/ 1635 h 9991"/>
              <a:gd name="connsiteX15" fmla="*/ 7226 w 9941"/>
              <a:gd name="connsiteY15" fmla="*/ 1717 h 9991"/>
              <a:gd name="connsiteX16" fmla="*/ 7003 w 9941"/>
              <a:gd name="connsiteY16" fmla="*/ 1782 h 9991"/>
              <a:gd name="connsiteX17" fmla="*/ 6781 w 9941"/>
              <a:gd name="connsiteY17" fmla="*/ 1848 h 9991"/>
              <a:gd name="connsiteX18" fmla="*/ 6561 w 9941"/>
              <a:gd name="connsiteY18" fmla="*/ 1904 h 9991"/>
              <a:gd name="connsiteX19" fmla="*/ 6343 w 9941"/>
              <a:gd name="connsiteY19" fmla="*/ 1946 h 9991"/>
              <a:gd name="connsiteX20" fmla="*/ 6125 w 9941"/>
              <a:gd name="connsiteY20" fmla="*/ 1978 h 9991"/>
              <a:gd name="connsiteX21" fmla="*/ 5909 w 9941"/>
              <a:gd name="connsiteY21" fmla="*/ 2011 h 9991"/>
              <a:gd name="connsiteX22" fmla="*/ 5696 w 9941"/>
              <a:gd name="connsiteY22" fmla="*/ 2027 h 9991"/>
              <a:gd name="connsiteX23" fmla="*/ 5483 w 9941"/>
              <a:gd name="connsiteY23" fmla="*/ 2044 h 9991"/>
              <a:gd name="connsiteX24" fmla="*/ 5273 w 9941"/>
              <a:gd name="connsiteY24" fmla="*/ 2051 h 9991"/>
              <a:gd name="connsiteX25" fmla="*/ 5065 w 9941"/>
              <a:gd name="connsiteY25" fmla="*/ 2044 h 9991"/>
              <a:gd name="connsiteX26" fmla="*/ 4859 w 9941"/>
              <a:gd name="connsiteY26" fmla="*/ 2044 h 9991"/>
              <a:gd name="connsiteX27" fmla="*/ 4655 w 9941"/>
              <a:gd name="connsiteY27" fmla="*/ 2027 h 9991"/>
              <a:gd name="connsiteX28" fmla="*/ 4455 w 9941"/>
              <a:gd name="connsiteY28" fmla="*/ 2002 h 9991"/>
              <a:gd name="connsiteX29" fmla="*/ 4257 w 9941"/>
              <a:gd name="connsiteY29" fmla="*/ 1978 h 9991"/>
              <a:gd name="connsiteX30" fmla="*/ 4063 w 9941"/>
              <a:gd name="connsiteY30" fmla="*/ 1953 h 9991"/>
              <a:gd name="connsiteX31" fmla="*/ 3870 w 9941"/>
              <a:gd name="connsiteY31" fmla="*/ 1913 h 9991"/>
              <a:gd name="connsiteX32" fmla="*/ 3680 w 9941"/>
              <a:gd name="connsiteY32" fmla="*/ 1871 h 9991"/>
              <a:gd name="connsiteX33" fmla="*/ 3494 w 9941"/>
              <a:gd name="connsiteY33" fmla="*/ 1831 h 9991"/>
              <a:gd name="connsiteX34" fmla="*/ 3131 w 9941"/>
              <a:gd name="connsiteY34" fmla="*/ 1724 h 9991"/>
              <a:gd name="connsiteX35" fmla="*/ 0 w 9941"/>
              <a:gd name="connsiteY35" fmla="*/ 40 h 9991"/>
              <a:gd name="connsiteX0" fmla="*/ 58 w 6850"/>
              <a:gd name="connsiteY0" fmla="*/ 2532 h 10000"/>
              <a:gd name="connsiteX1" fmla="*/ 6787 w 6850"/>
              <a:gd name="connsiteY1" fmla="*/ 10000 h 10000"/>
              <a:gd name="connsiteX2" fmla="*/ 6850 w 6850"/>
              <a:gd name="connsiteY2" fmla="*/ 0 h 10000"/>
              <a:gd name="connsiteX3" fmla="*/ 6850 w 6850"/>
              <a:gd name="connsiteY3" fmla="*/ 0 h 10000"/>
              <a:gd name="connsiteX4" fmla="*/ 6622 w 6850"/>
              <a:gd name="connsiteY4" fmla="*/ 204 h 10000"/>
              <a:gd name="connsiteX5" fmla="*/ 6394 w 6850"/>
              <a:gd name="connsiteY5" fmla="*/ 400 h 10000"/>
              <a:gd name="connsiteX6" fmla="*/ 6166 w 6850"/>
              <a:gd name="connsiteY6" fmla="*/ 590 h 10000"/>
              <a:gd name="connsiteX7" fmla="*/ 5937 w 6850"/>
              <a:gd name="connsiteY7" fmla="*/ 753 h 10000"/>
              <a:gd name="connsiteX8" fmla="*/ 5708 w 6850"/>
              <a:gd name="connsiteY8" fmla="*/ 917 h 10000"/>
              <a:gd name="connsiteX9" fmla="*/ 5479 w 6850"/>
              <a:gd name="connsiteY9" fmla="*/ 1071 h 10000"/>
              <a:gd name="connsiteX10" fmla="*/ 5253 w 6850"/>
              <a:gd name="connsiteY10" fmla="*/ 1202 h 10000"/>
              <a:gd name="connsiteX11" fmla="*/ 5023 w 6850"/>
              <a:gd name="connsiteY11" fmla="*/ 1325 h 10000"/>
              <a:gd name="connsiteX12" fmla="*/ 4795 w 6850"/>
              <a:gd name="connsiteY12" fmla="*/ 1440 h 10000"/>
              <a:gd name="connsiteX13" fmla="*/ 4571 w 6850"/>
              <a:gd name="connsiteY13" fmla="*/ 1538 h 10000"/>
              <a:gd name="connsiteX14" fmla="*/ 4343 w 6850"/>
              <a:gd name="connsiteY14" fmla="*/ 1636 h 10000"/>
              <a:gd name="connsiteX15" fmla="*/ 4119 w 6850"/>
              <a:gd name="connsiteY15" fmla="*/ 1719 h 10000"/>
              <a:gd name="connsiteX16" fmla="*/ 3895 w 6850"/>
              <a:gd name="connsiteY16" fmla="*/ 1784 h 10000"/>
              <a:gd name="connsiteX17" fmla="*/ 3671 w 6850"/>
              <a:gd name="connsiteY17" fmla="*/ 1850 h 10000"/>
              <a:gd name="connsiteX18" fmla="*/ 3450 w 6850"/>
              <a:gd name="connsiteY18" fmla="*/ 1906 h 10000"/>
              <a:gd name="connsiteX19" fmla="*/ 3231 w 6850"/>
              <a:gd name="connsiteY19" fmla="*/ 1948 h 10000"/>
              <a:gd name="connsiteX20" fmla="*/ 3011 w 6850"/>
              <a:gd name="connsiteY20" fmla="*/ 1980 h 10000"/>
              <a:gd name="connsiteX21" fmla="*/ 2794 w 6850"/>
              <a:gd name="connsiteY21" fmla="*/ 2013 h 10000"/>
              <a:gd name="connsiteX22" fmla="*/ 2580 w 6850"/>
              <a:gd name="connsiteY22" fmla="*/ 2029 h 10000"/>
              <a:gd name="connsiteX23" fmla="*/ 2366 w 6850"/>
              <a:gd name="connsiteY23" fmla="*/ 2046 h 10000"/>
              <a:gd name="connsiteX24" fmla="*/ 2154 w 6850"/>
              <a:gd name="connsiteY24" fmla="*/ 2053 h 10000"/>
              <a:gd name="connsiteX25" fmla="*/ 1945 w 6850"/>
              <a:gd name="connsiteY25" fmla="*/ 2046 h 10000"/>
              <a:gd name="connsiteX26" fmla="*/ 1738 w 6850"/>
              <a:gd name="connsiteY26" fmla="*/ 2046 h 10000"/>
              <a:gd name="connsiteX27" fmla="*/ 1533 w 6850"/>
              <a:gd name="connsiteY27" fmla="*/ 2029 h 10000"/>
              <a:gd name="connsiteX28" fmla="*/ 1331 w 6850"/>
              <a:gd name="connsiteY28" fmla="*/ 2004 h 10000"/>
              <a:gd name="connsiteX29" fmla="*/ 1132 w 6850"/>
              <a:gd name="connsiteY29" fmla="*/ 1980 h 10000"/>
              <a:gd name="connsiteX30" fmla="*/ 937 w 6850"/>
              <a:gd name="connsiteY30" fmla="*/ 1955 h 10000"/>
              <a:gd name="connsiteX31" fmla="*/ 743 w 6850"/>
              <a:gd name="connsiteY31" fmla="*/ 1915 h 10000"/>
              <a:gd name="connsiteX32" fmla="*/ 552 w 6850"/>
              <a:gd name="connsiteY32" fmla="*/ 1873 h 10000"/>
              <a:gd name="connsiteX33" fmla="*/ 365 w 6850"/>
              <a:gd name="connsiteY33" fmla="*/ 1833 h 10000"/>
              <a:gd name="connsiteX34" fmla="*/ 0 w 6850"/>
              <a:gd name="connsiteY34" fmla="*/ 1726 h 10000"/>
              <a:gd name="connsiteX35" fmla="*/ 58 w 6850"/>
              <a:gd name="connsiteY35" fmla="*/ 2532 h 10000"/>
              <a:gd name="connsiteX0" fmla="*/ 85 w 10000"/>
              <a:gd name="connsiteY0" fmla="*/ 2532 h 5291"/>
              <a:gd name="connsiteX1" fmla="*/ 9958 w 10000"/>
              <a:gd name="connsiteY1" fmla="*/ 5291 h 5291"/>
              <a:gd name="connsiteX2" fmla="*/ 10000 w 10000"/>
              <a:gd name="connsiteY2" fmla="*/ 0 h 5291"/>
              <a:gd name="connsiteX3" fmla="*/ 10000 w 10000"/>
              <a:gd name="connsiteY3" fmla="*/ 0 h 5291"/>
              <a:gd name="connsiteX4" fmla="*/ 9667 w 10000"/>
              <a:gd name="connsiteY4" fmla="*/ 204 h 5291"/>
              <a:gd name="connsiteX5" fmla="*/ 9334 w 10000"/>
              <a:gd name="connsiteY5" fmla="*/ 400 h 5291"/>
              <a:gd name="connsiteX6" fmla="*/ 9001 w 10000"/>
              <a:gd name="connsiteY6" fmla="*/ 590 h 5291"/>
              <a:gd name="connsiteX7" fmla="*/ 8667 w 10000"/>
              <a:gd name="connsiteY7" fmla="*/ 753 h 5291"/>
              <a:gd name="connsiteX8" fmla="*/ 8333 w 10000"/>
              <a:gd name="connsiteY8" fmla="*/ 917 h 5291"/>
              <a:gd name="connsiteX9" fmla="*/ 7999 w 10000"/>
              <a:gd name="connsiteY9" fmla="*/ 1071 h 5291"/>
              <a:gd name="connsiteX10" fmla="*/ 7669 w 10000"/>
              <a:gd name="connsiteY10" fmla="*/ 1202 h 5291"/>
              <a:gd name="connsiteX11" fmla="*/ 7333 w 10000"/>
              <a:gd name="connsiteY11" fmla="*/ 1325 h 5291"/>
              <a:gd name="connsiteX12" fmla="*/ 7000 w 10000"/>
              <a:gd name="connsiteY12" fmla="*/ 1440 h 5291"/>
              <a:gd name="connsiteX13" fmla="*/ 6673 w 10000"/>
              <a:gd name="connsiteY13" fmla="*/ 1538 h 5291"/>
              <a:gd name="connsiteX14" fmla="*/ 6340 w 10000"/>
              <a:gd name="connsiteY14" fmla="*/ 1636 h 5291"/>
              <a:gd name="connsiteX15" fmla="*/ 6013 w 10000"/>
              <a:gd name="connsiteY15" fmla="*/ 1719 h 5291"/>
              <a:gd name="connsiteX16" fmla="*/ 5686 w 10000"/>
              <a:gd name="connsiteY16" fmla="*/ 1784 h 5291"/>
              <a:gd name="connsiteX17" fmla="*/ 5359 w 10000"/>
              <a:gd name="connsiteY17" fmla="*/ 1850 h 5291"/>
              <a:gd name="connsiteX18" fmla="*/ 5036 w 10000"/>
              <a:gd name="connsiteY18" fmla="*/ 1906 h 5291"/>
              <a:gd name="connsiteX19" fmla="*/ 4717 w 10000"/>
              <a:gd name="connsiteY19" fmla="*/ 1948 h 5291"/>
              <a:gd name="connsiteX20" fmla="*/ 4396 w 10000"/>
              <a:gd name="connsiteY20" fmla="*/ 1980 h 5291"/>
              <a:gd name="connsiteX21" fmla="*/ 4079 w 10000"/>
              <a:gd name="connsiteY21" fmla="*/ 2013 h 5291"/>
              <a:gd name="connsiteX22" fmla="*/ 3766 w 10000"/>
              <a:gd name="connsiteY22" fmla="*/ 2029 h 5291"/>
              <a:gd name="connsiteX23" fmla="*/ 3454 w 10000"/>
              <a:gd name="connsiteY23" fmla="*/ 2046 h 5291"/>
              <a:gd name="connsiteX24" fmla="*/ 3145 w 10000"/>
              <a:gd name="connsiteY24" fmla="*/ 2053 h 5291"/>
              <a:gd name="connsiteX25" fmla="*/ 2839 w 10000"/>
              <a:gd name="connsiteY25" fmla="*/ 2046 h 5291"/>
              <a:gd name="connsiteX26" fmla="*/ 2537 w 10000"/>
              <a:gd name="connsiteY26" fmla="*/ 2046 h 5291"/>
              <a:gd name="connsiteX27" fmla="*/ 2238 w 10000"/>
              <a:gd name="connsiteY27" fmla="*/ 2029 h 5291"/>
              <a:gd name="connsiteX28" fmla="*/ 1943 w 10000"/>
              <a:gd name="connsiteY28" fmla="*/ 2004 h 5291"/>
              <a:gd name="connsiteX29" fmla="*/ 1653 w 10000"/>
              <a:gd name="connsiteY29" fmla="*/ 1980 h 5291"/>
              <a:gd name="connsiteX30" fmla="*/ 1368 w 10000"/>
              <a:gd name="connsiteY30" fmla="*/ 1955 h 5291"/>
              <a:gd name="connsiteX31" fmla="*/ 1085 w 10000"/>
              <a:gd name="connsiteY31" fmla="*/ 1915 h 5291"/>
              <a:gd name="connsiteX32" fmla="*/ 806 w 10000"/>
              <a:gd name="connsiteY32" fmla="*/ 1873 h 5291"/>
              <a:gd name="connsiteX33" fmla="*/ 533 w 10000"/>
              <a:gd name="connsiteY33" fmla="*/ 1833 h 5291"/>
              <a:gd name="connsiteX34" fmla="*/ 0 w 10000"/>
              <a:gd name="connsiteY34" fmla="*/ 1726 h 5291"/>
              <a:gd name="connsiteX35" fmla="*/ 85 w 10000"/>
              <a:gd name="connsiteY35" fmla="*/ 2532 h 5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0523281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Oval 20"/>
          <p:cNvSpPr/>
          <p:nvPr/>
        </p:nvSpPr>
        <p:spPr>
          <a:xfrm>
            <a:off x="0" y="2895600"/>
            <a:ext cx="2362200" cy="2362200"/>
          </a:xfrm>
          <a:prstGeom prst="ellipse">
            <a:avLst/>
          </a:prstGeom>
          <a:gradFill flip="none" rotWithShape="1">
            <a:gsLst>
              <a:gs pos="0">
                <a:schemeClr val="accent5">
                  <a:alpha val="8000"/>
                </a:schemeClr>
              </a:gs>
              <a:gs pos="72000">
                <a:schemeClr val="accent5">
                  <a:alpha val="0"/>
                </a:schemeClr>
              </a:gs>
              <a:gs pos="36000">
                <a:schemeClr val="accent5">
                  <a:alpha val="8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Oval 21"/>
          <p:cNvSpPr/>
          <p:nvPr/>
        </p:nvSpPr>
        <p:spPr>
          <a:xfrm>
            <a:off x="629943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accent5">
                  <a:alpha val="7000"/>
                </a:schemeClr>
              </a:gs>
              <a:gs pos="69000">
                <a:schemeClr val="accent5">
                  <a:alpha val="0"/>
                </a:schemeClr>
              </a:gs>
              <a:gs pos="36000">
                <a:schemeClr val="accent5"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Oval 22"/>
          <p:cNvSpPr/>
          <p:nvPr/>
        </p:nvSpPr>
        <p:spPr>
          <a:xfrm>
            <a:off x="5689832" y="0"/>
            <a:ext cx="1600200" cy="1600200"/>
          </a:xfrm>
          <a:prstGeom prst="ellipse">
            <a:avLst/>
          </a:prstGeom>
          <a:gradFill flip="none" rotWithShape="1">
            <a:gsLst>
              <a:gs pos="0">
                <a:schemeClr val="accent5">
                  <a:alpha val="14000"/>
                </a:schemeClr>
              </a:gs>
              <a:gs pos="73000">
                <a:schemeClr val="accent5">
                  <a:alpha val="0"/>
                </a:schemeClr>
              </a:gs>
              <a:gs pos="36000">
                <a:schemeClr val="accent5">
                  <a:alpha val="7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Oval 23"/>
          <p:cNvSpPr/>
          <p:nvPr/>
        </p:nvSpPr>
        <p:spPr>
          <a:xfrm>
            <a:off x="6299432" y="5870198"/>
            <a:ext cx="990600" cy="990600"/>
          </a:xfrm>
          <a:prstGeom prst="ellipse">
            <a:avLst/>
          </a:prstGeom>
          <a:gradFill flip="none" rotWithShape="1">
            <a:gsLst>
              <a:gs pos="0">
                <a:schemeClr val="accent5">
                  <a:alpha val="14000"/>
                </a:schemeClr>
              </a:gs>
              <a:gs pos="66000">
                <a:schemeClr val="accent5">
                  <a:alpha val="0"/>
                </a:schemeClr>
              </a:gs>
              <a:gs pos="36000">
                <a:schemeClr val="accent5">
                  <a:alpha val="7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Oval 19"/>
          <p:cNvSpPr/>
          <p:nvPr/>
        </p:nvSpPr>
        <p:spPr>
          <a:xfrm>
            <a:off x="-1588" y="2667000"/>
            <a:ext cx="4191000" cy="4191000"/>
          </a:xfrm>
          <a:prstGeom prst="ellipse">
            <a:avLst/>
          </a:prstGeom>
          <a:gradFill flip="none" rotWithShape="1">
            <a:gsLst>
              <a:gs pos="0">
                <a:schemeClr val="accent5">
                  <a:alpha val="11000"/>
                </a:schemeClr>
              </a:gs>
              <a:gs pos="75000">
                <a:schemeClr val="accent5">
                  <a:alpha val="0"/>
                </a:schemeClr>
              </a:gs>
              <a:gs pos="36000">
                <a:schemeClr val="accent5">
                  <a:alpha val="1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5"/>
          <p:cNvSpPr>
            <a:spLocks noEditPoints="1"/>
          </p:cNvSpPr>
          <p:nvPr/>
        </p:nvSpPr>
        <p:spPr bwMode="auto">
          <a:xfrm>
            <a:off x="0" y="0"/>
            <a:ext cx="9144000" cy="6858000"/>
          </a:xfrm>
          <a:custGeom>
            <a:avLst/>
            <a:gdLst>
              <a:gd name="T0" fmla="*/ 0 w 5760"/>
              <a:gd name="T1" fmla="*/ 0 h 4320"/>
              <a:gd name="T2" fmla="*/ 0 w 5760"/>
              <a:gd name="T3" fmla="*/ 4320 h 4320"/>
              <a:gd name="T4" fmla="*/ 5760 w 5760"/>
              <a:gd name="T5" fmla="*/ 4320 h 4320"/>
              <a:gd name="T6" fmla="*/ 5760 w 5760"/>
              <a:gd name="T7" fmla="*/ 0 h 4320"/>
              <a:gd name="T8" fmla="*/ 0 w 5760"/>
              <a:gd name="T9" fmla="*/ 0 h 4320"/>
              <a:gd name="T10" fmla="*/ 5444 w 5760"/>
              <a:gd name="T11" fmla="*/ 4004 h 4320"/>
              <a:gd name="T12" fmla="*/ 324 w 5760"/>
              <a:gd name="T13" fmla="*/ 4004 h 4320"/>
              <a:gd name="T14" fmla="*/ 324 w 5760"/>
              <a:gd name="T15" fmla="*/ 324 h 4320"/>
              <a:gd name="T16" fmla="*/ 5444 w 5760"/>
              <a:gd name="T17" fmla="*/ 324 h 4320"/>
              <a:gd name="T18" fmla="*/ 5444 w 5760"/>
              <a:gd name="T19" fmla="*/ 4004 h 43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5760" h="4320">
                <a:moveTo>
                  <a:pt x="0" y="0"/>
                </a:moveTo>
                <a:lnTo>
                  <a:pt x="0" y="4320"/>
                </a:lnTo>
                <a:lnTo>
                  <a:pt x="5760" y="4320"/>
                </a:lnTo>
                <a:lnTo>
                  <a:pt x="5760" y="0"/>
                </a:lnTo>
                <a:lnTo>
                  <a:pt x="0" y="0"/>
                </a:lnTo>
                <a:close/>
                <a:moveTo>
                  <a:pt x="5444" y="4004"/>
                </a:moveTo>
                <a:lnTo>
                  <a:pt x="324" y="4004"/>
                </a:lnTo>
                <a:lnTo>
                  <a:pt x="324" y="324"/>
                </a:lnTo>
                <a:lnTo>
                  <a:pt x="5444" y="324"/>
                </a:lnTo>
                <a:lnTo>
                  <a:pt x="5444" y="400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66440" y="927099"/>
            <a:ext cx="6345260" cy="7098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4382" y="2489200"/>
            <a:ext cx="6345260" cy="353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74443" y="6365498"/>
            <a:ext cx="990599" cy="22865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 b="1" i="0">
                <a:solidFill>
                  <a:schemeClr val="accent1"/>
                </a:solidFill>
                <a:latin typeface="+mn-lt"/>
                <a:cs typeface="Helvetica Light"/>
              </a:defRPr>
            </a:lvl1pPr>
          </a:lstStyle>
          <a:p>
            <a:fld id="{1B8ABB09-4A1D-463E-8065-109CC2B7EFAA}" type="datetimeFigureOut">
              <a:rPr lang="ar-SA" smtClean="0"/>
              <a:pPr/>
              <a:t>03/12/1434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90843" y="6365497"/>
            <a:ext cx="3859795" cy="2286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 b="1" i="0">
                <a:solidFill>
                  <a:schemeClr val="accent1"/>
                </a:solidFill>
                <a:latin typeface="+mn-lt"/>
                <a:cs typeface="Helvetica Light"/>
              </a:defRPr>
            </a:lvl1pPr>
          </a:lstStyle>
          <a:p>
            <a:endParaRPr lang="ar-SA"/>
          </a:p>
        </p:txBody>
      </p:sp>
      <p:sp>
        <p:nvSpPr>
          <p:cNvPr id="1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="" xmlns:p14="http://schemas.microsoft.com/office/powerpoint/2010/main" val="297726118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18" r:id="rId1"/>
    <p:sldLayoutId id="2147483819" r:id="rId2"/>
    <p:sldLayoutId id="2147483820" r:id="rId3"/>
    <p:sldLayoutId id="2147483821" r:id="rId4"/>
    <p:sldLayoutId id="2147483822" r:id="rId5"/>
    <p:sldLayoutId id="2147483823" r:id="rId6"/>
    <p:sldLayoutId id="2147483824" r:id="rId7"/>
    <p:sldLayoutId id="2147483825" r:id="rId8"/>
    <p:sldLayoutId id="2147483826" r:id="rId9"/>
    <p:sldLayoutId id="2147483827" r:id="rId10"/>
    <p:sldLayoutId id="2147483828" r:id="rId11"/>
    <p:sldLayoutId id="2147483829" r:id="rId12"/>
    <p:sldLayoutId id="2147483830" r:id="rId13"/>
    <p:sldLayoutId id="2147483831" r:id="rId14"/>
    <p:sldLayoutId id="2147483832" r:id="rId15"/>
    <p:sldLayoutId id="2147483833" r:id="rId16"/>
    <p:sldLayoutId id="2147483834" r:id="rId17"/>
    <p:sldLayoutId id="2147483835" r:id="rId18"/>
    <p:sldLayoutId id="2147483836" r:id="rId19"/>
  </p:sldLayoutIdLst>
  <p:txStyles>
    <p:titleStyle>
      <a:lvl1pPr algn="l" defTabSz="457200" rtl="1" eaLnBrk="1" latinLnBrk="0" hangingPunct="1">
        <a:spcBef>
          <a:spcPct val="0"/>
        </a:spcBef>
        <a:buNone/>
        <a:defRPr sz="3200" b="0" i="0" kern="1200">
          <a:solidFill>
            <a:schemeClr val="tx2"/>
          </a:solidFill>
          <a:latin typeface="+mj-lt"/>
          <a:ea typeface="+mj-ea"/>
          <a:cs typeface="Helvetica Light"/>
        </a:defRPr>
      </a:lvl1pPr>
      <a:lvl2pPr rtl="1" eaLnBrk="1" hangingPunct="1">
        <a:defRPr>
          <a:solidFill>
            <a:schemeClr val="tx2"/>
          </a:solidFill>
        </a:defRPr>
      </a:lvl2pPr>
      <a:lvl3pPr rtl="1" eaLnBrk="1" hangingPunct="1">
        <a:defRPr>
          <a:solidFill>
            <a:schemeClr val="tx2"/>
          </a:solidFill>
        </a:defRPr>
      </a:lvl3pPr>
      <a:lvl4pPr rtl="1" eaLnBrk="1" hangingPunct="1">
        <a:defRPr>
          <a:solidFill>
            <a:schemeClr val="tx2"/>
          </a:solidFill>
        </a:defRPr>
      </a:lvl4pPr>
      <a:lvl5pPr rtl="1" eaLnBrk="1" hangingPunct="1">
        <a:defRPr>
          <a:solidFill>
            <a:schemeClr val="tx2"/>
          </a:solidFill>
        </a:defRPr>
      </a:lvl5pPr>
      <a:lvl6pPr rtl="1" eaLnBrk="1" hangingPunct="1">
        <a:defRPr>
          <a:solidFill>
            <a:schemeClr val="tx2"/>
          </a:solidFill>
        </a:defRPr>
      </a:lvl6pPr>
      <a:lvl7pPr rtl="1" eaLnBrk="1" hangingPunct="1">
        <a:defRPr>
          <a:solidFill>
            <a:schemeClr val="tx2"/>
          </a:solidFill>
        </a:defRPr>
      </a:lvl7pPr>
      <a:lvl8pPr rtl="1" eaLnBrk="1" hangingPunct="1">
        <a:defRPr>
          <a:solidFill>
            <a:schemeClr val="tx2"/>
          </a:solidFill>
        </a:defRPr>
      </a:lvl8pPr>
      <a:lvl9pPr rtl="1" eaLnBrk="1" hangingPunct="1">
        <a:defRPr>
          <a:solidFill>
            <a:schemeClr val="tx2"/>
          </a:solidFill>
        </a:defRPr>
      </a:lvl9pPr>
    </p:titleStyle>
    <p:bodyStyle>
      <a:lvl1pPr marL="342900" indent="-342900" algn="r" defTabSz="457200" rtl="1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bg1">
              <a:lumMod val="75000"/>
              <a:lumOff val="25000"/>
            </a:schemeClr>
          </a:solidFill>
          <a:latin typeface="+mn-lt"/>
          <a:ea typeface="+mn-ea"/>
          <a:cs typeface="Helvetica Light"/>
        </a:defRPr>
      </a:lvl1pPr>
      <a:lvl2pPr marL="685800" indent="-283464" algn="r" defTabSz="457200" rtl="1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bg1">
              <a:lumMod val="75000"/>
              <a:lumOff val="25000"/>
            </a:schemeClr>
          </a:solidFill>
          <a:latin typeface="+mn-lt"/>
          <a:ea typeface="+mn-ea"/>
          <a:cs typeface="Helvetica Light"/>
        </a:defRPr>
      </a:lvl2pPr>
      <a:lvl3pPr marL="960120" indent="-228600" algn="r" defTabSz="457200" rtl="1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bg1">
              <a:lumMod val="75000"/>
              <a:lumOff val="25000"/>
            </a:schemeClr>
          </a:solidFill>
          <a:latin typeface="+mn-lt"/>
          <a:ea typeface="+mn-ea"/>
          <a:cs typeface="Helvetica Light"/>
        </a:defRPr>
      </a:lvl3pPr>
      <a:lvl4pPr marL="1234440" indent="-228600" algn="r" defTabSz="457200" rtl="1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bg1">
              <a:lumMod val="75000"/>
              <a:lumOff val="25000"/>
            </a:schemeClr>
          </a:solidFill>
          <a:latin typeface="+mn-lt"/>
          <a:ea typeface="+mn-ea"/>
          <a:cs typeface="Helvetica Light"/>
        </a:defRPr>
      </a:lvl4pPr>
      <a:lvl5pPr marL="1508760" indent="-228600" algn="r" defTabSz="457200" rtl="1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bg1">
              <a:lumMod val="75000"/>
              <a:lumOff val="25000"/>
            </a:schemeClr>
          </a:solidFill>
          <a:latin typeface="+mn-lt"/>
          <a:ea typeface="+mn-ea"/>
          <a:cs typeface="Helvetica Light"/>
        </a:defRPr>
      </a:lvl5pPr>
      <a:lvl6pPr marL="2514600" indent="-228600" algn="r" defTabSz="457200" rtl="1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457200" rtl="1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457200" rtl="1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457200" rtl="1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-1413978" y="548680"/>
            <a:ext cx="6800800" cy="6309320"/>
          </a:xfrm>
        </p:spPr>
        <p:txBody>
          <a:bodyPr>
            <a:normAutofit/>
          </a:bodyPr>
          <a:lstStyle/>
          <a:p>
            <a:endParaRPr lang="ar-SA" b="1" dirty="0" smtClean="0"/>
          </a:p>
          <a:p>
            <a:endParaRPr lang="ar-SA" b="1" dirty="0" smtClean="0"/>
          </a:p>
          <a:p>
            <a:endParaRPr lang="ar-SA" b="1" dirty="0" smtClean="0"/>
          </a:p>
          <a:p>
            <a:endParaRPr lang="ar-SA" b="1" dirty="0" smtClean="0"/>
          </a:p>
          <a:p>
            <a:endParaRPr lang="ar-SA" b="1" dirty="0" smtClean="0"/>
          </a:p>
          <a:p>
            <a:r>
              <a:rPr lang="en-US" b="1" dirty="0" smtClean="0"/>
              <a:t> </a:t>
            </a:r>
            <a:endParaRPr lang="en-US" dirty="0" smtClean="0"/>
          </a:p>
          <a:p>
            <a:endParaRPr lang="ar-SA" sz="2000" b="1" dirty="0" smtClean="0"/>
          </a:p>
          <a:p>
            <a:endParaRPr lang="ar-SA" sz="2000" b="1" dirty="0" smtClean="0"/>
          </a:p>
          <a:p>
            <a:endParaRPr lang="ar-SA" sz="2000" b="1" dirty="0" smtClean="0"/>
          </a:p>
          <a:p>
            <a:endParaRPr lang="ar-SA" b="1" baseline="30000" dirty="0" smtClean="0"/>
          </a:p>
          <a:p>
            <a:r>
              <a:rPr lang="ar-EG" b="1" baseline="30000" dirty="0" smtClean="0"/>
              <a:t> </a:t>
            </a:r>
            <a:endParaRPr lang="en-US" dirty="0" smtClean="0"/>
          </a:p>
        </p:txBody>
      </p:sp>
      <p:sp>
        <p:nvSpPr>
          <p:cNvPr id="2" name="Rectangle 1"/>
          <p:cNvSpPr/>
          <p:nvPr/>
        </p:nvSpPr>
        <p:spPr>
          <a:xfrm>
            <a:off x="755576" y="2251701"/>
            <a:ext cx="838842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ar-SA" dirty="0" smtClean="0"/>
          </a:p>
          <a:p>
            <a:pPr algn="ctr"/>
            <a:endParaRPr lang="ar-SA" dirty="0"/>
          </a:p>
          <a:p>
            <a:pPr algn="ctr"/>
            <a:endParaRPr lang="ar-SA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BEBA8EAE-BF5A-486C-A8C5-ECC9F3942E4B}">
                <a14:imgProps xmlns="" xmlns:a14="http://schemas.microsoft.com/office/drawing/2010/main">
                  <a14:imgLayer r:embed="rId3">
                    <a14:imgEffect>
                      <a14:sharpenSoften amount="50000"/>
                    </a14:imgEffect>
                    <a14:imgEffect>
                      <a14:colorTemperature colorTemp="88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6136" y="1927914"/>
            <a:ext cx="2725528" cy="355085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8" name="Rectangle 7"/>
          <p:cNvSpPr/>
          <p:nvPr/>
        </p:nvSpPr>
        <p:spPr>
          <a:xfrm>
            <a:off x="478911" y="836712"/>
            <a:ext cx="5112568" cy="54784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-SA" sz="5400" dirty="0" smtClean="0">
                <a:solidFill>
                  <a:schemeClr val="tx1">
                    <a:lumMod val="95000"/>
                  </a:schemeClr>
                </a:solidFill>
                <a:cs typeface="AGA Rasheeq Bold" pitchFamily="2" charset="-78"/>
              </a:rPr>
              <a:t>بسم اللّه الرحمن الرحيم</a:t>
            </a:r>
          </a:p>
          <a:p>
            <a:r>
              <a:rPr lang="ar-SA" sz="5400" dirty="0">
                <a:solidFill>
                  <a:schemeClr val="tx1">
                    <a:lumMod val="95000"/>
                  </a:schemeClr>
                </a:solidFill>
                <a:cs typeface="AGA Rasheeq Bold" pitchFamily="2" charset="-78"/>
              </a:rPr>
              <a:t> </a:t>
            </a:r>
            <a:r>
              <a:rPr lang="ar-SA" sz="5400" dirty="0" smtClean="0">
                <a:solidFill>
                  <a:schemeClr val="tx1">
                    <a:lumMod val="95000"/>
                  </a:schemeClr>
                </a:solidFill>
                <a:cs typeface="AGA Rasheeq Bold" pitchFamily="2" charset="-78"/>
              </a:rPr>
              <a:t> </a:t>
            </a:r>
          </a:p>
          <a:p>
            <a:r>
              <a:rPr lang="ar-SA" sz="5400" dirty="0" smtClean="0">
                <a:solidFill>
                  <a:schemeClr val="tx1">
                    <a:lumMod val="95000"/>
                  </a:schemeClr>
                </a:solidFill>
                <a:cs typeface="AGA Rasheeq Bold" pitchFamily="2" charset="-78"/>
              </a:rPr>
              <a:t>          تلاوهـ وتجويد</a:t>
            </a:r>
          </a:p>
          <a:p>
            <a:endParaRPr lang="ar-SA" sz="5400" dirty="0">
              <a:solidFill>
                <a:schemeClr val="tx1">
                  <a:lumMod val="95000"/>
                </a:schemeClr>
              </a:solidFill>
              <a:cs typeface="AGA Rasheeq Bold" pitchFamily="2" charset="-78"/>
            </a:endParaRPr>
          </a:p>
          <a:p>
            <a:pPr algn="ctr"/>
            <a:r>
              <a:rPr lang="ar-SA" sz="5400" dirty="0" smtClean="0">
                <a:solidFill>
                  <a:schemeClr val="tx1">
                    <a:lumMod val="95000"/>
                  </a:schemeClr>
                </a:solidFill>
                <a:cs typeface="AGA Rasheeq Bold" pitchFamily="2" charset="-78"/>
              </a:rPr>
              <a:t> </a:t>
            </a:r>
            <a:r>
              <a:rPr lang="ar-SA" sz="8000" dirty="0" smtClean="0">
                <a:solidFill>
                  <a:schemeClr val="accent2">
                    <a:lumMod val="40000"/>
                    <a:lumOff val="60000"/>
                  </a:schemeClr>
                </a:solidFill>
                <a:cs typeface="AGA Rasheeq Bold" pitchFamily="2" charset="-78"/>
              </a:rPr>
              <a:t>« </a:t>
            </a:r>
            <a:r>
              <a:rPr lang="ar-SA" sz="8000" b="1" dirty="0" smtClean="0">
                <a:solidFill>
                  <a:schemeClr val="accent2">
                    <a:lumMod val="40000"/>
                    <a:lumOff val="60000"/>
                  </a:schemeClr>
                </a:solidFill>
                <a:latin typeface="Sakkal Majalla" panose="02000000000000000000" pitchFamily="2" charset="-78"/>
                <a:cs typeface="Sakkal Majalla" panose="02000000000000000000" pitchFamily="2" charset="-78"/>
              </a:rPr>
              <a:t>الإظهار </a:t>
            </a:r>
            <a:r>
              <a:rPr lang="ar-SA" sz="8000" dirty="0" smtClean="0">
                <a:solidFill>
                  <a:schemeClr val="accent2">
                    <a:lumMod val="40000"/>
                    <a:lumOff val="60000"/>
                  </a:schemeClr>
                </a:solidFill>
                <a:latin typeface="Sakkal Majalla" panose="02000000000000000000" pitchFamily="2" charset="-78"/>
                <a:cs typeface="Sakkal Majalla" panose="02000000000000000000" pitchFamily="2" charset="-78"/>
              </a:rPr>
              <a:t>»</a:t>
            </a:r>
            <a:endParaRPr lang="ar-SA" sz="8000" dirty="0">
              <a:solidFill>
                <a:schemeClr val="accent2">
                  <a:lumMod val="40000"/>
                  <a:lumOff val="60000"/>
                </a:schemeClr>
              </a:solidFill>
            </a:endParaRPr>
          </a:p>
          <a:p>
            <a:endParaRPr lang="ar-SA" sz="5400" dirty="0" smtClean="0">
              <a:solidFill>
                <a:schemeClr val="tx1">
                  <a:lumMod val="95000"/>
                </a:schemeClr>
              </a:solidFill>
              <a:cs typeface="AGA Rasheeq Bold" pitchFamily="2" charset="-78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54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وان 1"/>
          <p:cNvSpPr>
            <a:spLocks noGrp="1"/>
          </p:cNvSpPr>
          <p:nvPr/>
        </p:nvSpPr>
        <p:spPr>
          <a:xfrm>
            <a:off x="-573088" y="404664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Autofit/>
          </a:bodyPr>
          <a:lstStyle>
            <a:lvl1pPr algn="ctr" defTabSz="914400" rtl="1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ar-SA" sz="8000" u="sng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Sakkal Majalla" pitchFamily="2" charset="-78"/>
                <a:cs typeface="Sakkal Majalla" pitchFamily="2" charset="-78"/>
              </a:rPr>
              <a:t>ختـــامـاً </a:t>
            </a:r>
            <a:r>
              <a:rPr lang="ar-SA" sz="8000" u="sng" dirty="0">
                <a:solidFill>
                  <a:schemeClr val="accent2">
                    <a:lumMod val="60000"/>
                    <a:lumOff val="40000"/>
                  </a:schemeClr>
                </a:solidFill>
                <a:latin typeface="Sakkal Majalla" pitchFamily="2" charset="-78"/>
                <a:cs typeface="Sakkal Majalla" pitchFamily="2" charset="-78"/>
              </a:rPr>
              <a:t>~</a:t>
            </a:r>
          </a:p>
        </p:txBody>
      </p:sp>
      <p:sp>
        <p:nvSpPr>
          <p:cNvPr id="5" name="Rectangle 4"/>
          <p:cNvSpPr/>
          <p:nvPr/>
        </p:nvSpPr>
        <p:spPr>
          <a:xfrm>
            <a:off x="1218903" y="685192"/>
            <a:ext cx="7407076" cy="36625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ar-SA" sz="4400" b="1" dirty="0" smtClean="0"/>
          </a:p>
          <a:p>
            <a:endParaRPr lang="ar-SA" sz="4400" b="1" dirty="0" smtClean="0"/>
          </a:p>
          <a:p>
            <a:r>
              <a:rPr lang="ar-SA" sz="3600" b="1" dirty="0" smtClean="0">
                <a:solidFill>
                  <a:schemeClr val="tx2">
                    <a:lumMod val="25000"/>
                  </a:schemeClr>
                </a:solidFill>
                <a:cs typeface="AGA Rasheeq Bold"/>
              </a:rPr>
              <a:t>اللهم أجعل القرآن الكريم لنا في </a:t>
            </a:r>
          </a:p>
          <a:p>
            <a:r>
              <a:rPr lang="ar-SA" sz="3600" b="1" dirty="0" smtClean="0">
                <a:solidFill>
                  <a:schemeClr val="tx2">
                    <a:lumMod val="25000"/>
                  </a:schemeClr>
                </a:solidFill>
                <a:cs typeface="AGA Rasheeq Bold"/>
              </a:rPr>
              <a:t>الدنيا قريناً و في القبر مؤنساًوعلى </a:t>
            </a:r>
          </a:p>
          <a:p>
            <a:r>
              <a:rPr lang="ar-SA" sz="3600" b="1" dirty="0" smtClean="0">
                <a:solidFill>
                  <a:schemeClr val="tx2">
                    <a:lumMod val="25000"/>
                  </a:schemeClr>
                </a:solidFill>
                <a:cs typeface="AGA Rasheeq Bold"/>
              </a:rPr>
              <a:t>الصَراطِ نوراً وفي القِيامة شفيعاً </a:t>
            </a:r>
          </a:p>
          <a:p>
            <a:r>
              <a:rPr lang="ar-SA" sz="3600" b="1" dirty="0" smtClean="0">
                <a:solidFill>
                  <a:schemeClr val="tx2">
                    <a:lumMod val="25000"/>
                  </a:schemeClr>
                </a:solidFill>
                <a:cs typeface="AGA Rasheeq Bold"/>
              </a:rPr>
              <a:t>والى الجنة رفيقا </a:t>
            </a:r>
            <a:r>
              <a:rPr lang="ar-SA" sz="3600" b="1" dirty="0" smtClean="0">
                <a:cs typeface="AGA Rasheeq Bold"/>
              </a:rPr>
              <a:t>! </a:t>
            </a:r>
            <a:r>
              <a:rPr lang="ar-SA" sz="3600" dirty="0">
                <a:solidFill>
                  <a:schemeClr val="accent2">
                    <a:lumMod val="60000"/>
                    <a:lumOff val="40000"/>
                  </a:schemeClr>
                </a:solidFill>
                <a:cs typeface="AGA Rasheeq Bold"/>
              </a:rPr>
              <a:t>♥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8886"/>
            <a:ext cx="3835896" cy="668911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8122" y="4347733"/>
            <a:ext cx="5435878" cy="251026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Picture 1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8344" y="2704"/>
            <a:ext cx="975147" cy="13380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2663278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عنوان 1"/>
          <p:cNvSpPr>
            <a:spLocks noGrp="1"/>
          </p:cNvSpPr>
          <p:nvPr/>
        </p:nvSpPr>
        <p:spPr>
          <a:xfrm>
            <a:off x="491519" y="3464991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Autofit/>
          </a:bodyPr>
          <a:lstStyle>
            <a:lvl1pPr algn="ctr" defTabSz="914400" rtl="1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ar-SA" sz="6000" dirty="0" smtClean="0">
                <a:solidFill>
                  <a:schemeClr val="accent2">
                    <a:lumMod val="75000"/>
                  </a:schemeClr>
                </a:solidFill>
                <a:latin typeface="Sakkal Majalla" pitchFamily="2" charset="-78"/>
                <a:cs typeface="Sakkal Majalla" pitchFamily="2" charset="-78"/>
              </a:rPr>
              <a:t>   تحت أشراف :</a:t>
            </a:r>
            <a:endParaRPr lang="ar-SA" sz="6000" dirty="0">
              <a:solidFill>
                <a:schemeClr val="accent2">
                  <a:lumMod val="75000"/>
                </a:schemeClr>
              </a:solidFill>
              <a:latin typeface="Sakkal Majalla" pitchFamily="2" charset="-78"/>
              <a:cs typeface="Sakkal Majalla" pitchFamily="2" charset="-78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3602173" y="1340768"/>
            <a:ext cx="4572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ar-SA" sz="3600" dirty="0" smtClean="0">
                <a:solidFill>
                  <a:schemeClr val="tx2">
                    <a:lumMod val="10000"/>
                  </a:schemeClr>
                </a:solidFill>
                <a:cs typeface="AGA Rasheeq Bold" pitchFamily="2" charset="-78"/>
              </a:rPr>
              <a:t>عمل الطالبات</a:t>
            </a:r>
          </a:p>
          <a:p>
            <a:r>
              <a:rPr lang="ar-SA" sz="3600" dirty="0" smtClean="0">
                <a:solidFill>
                  <a:schemeClr val="accent2">
                    <a:lumMod val="60000"/>
                    <a:lumOff val="40000"/>
                  </a:schemeClr>
                </a:solidFill>
                <a:cs typeface="AGA Rasheeq Bold" pitchFamily="2" charset="-78"/>
              </a:rPr>
              <a:t>*</a:t>
            </a:r>
            <a:r>
              <a:rPr lang="ar-SA" sz="3600" dirty="0" smtClean="0">
                <a:solidFill>
                  <a:schemeClr val="tx2">
                    <a:lumMod val="10000"/>
                  </a:schemeClr>
                </a:solidFill>
                <a:cs typeface="AGA Rasheeq Bold" pitchFamily="2" charset="-78"/>
              </a:rPr>
              <a:t>عفاف النصار </a:t>
            </a:r>
          </a:p>
          <a:p>
            <a:r>
              <a:rPr lang="ar-SA" sz="3600" dirty="0">
                <a:solidFill>
                  <a:schemeClr val="accent2">
                    <a:lumMod val="60000"/>
                    <a:lumOff val="40000"/>
                  </a:schemeClr>
                </a:solidFill>
                <a:cs typeface="AGA Rasheeq Bold" pitchFamily="2" charset="-78"/>
              </a:rPr>
              <a:t>*</a:t>
            </a:r>
            <a:r>
              <a:rPr lang="ar-SA" sz="3600" dirty="0" smtClean="0">
                <a:solidFill>
                  <a:schemeClr val="accent2">
                    <a:lumMod val="60000"/>
                    <a:lumOff val="40000"/>
                  </a:schemeClr>
                </a:solidFill>
                <a:cs typeface="AGA Rasheeq Bold" pitchFamily="2" charset="-78"/>
              </a:rPr>
              <a:t> </a:t>
            </a:r>
            <a:r>
              <a:rPr lang="ar-SA" sz="3600" dirty="0" smtClean="0">
                <a:solidFill>
                  <a:schemeClr val="tx2">
                    <a:lumMod val="10000"/>
                  </a:schemeClr>
                </a:solidFill>
                <a:cs typeface="AGA Rasheeq Bold" pitchFamily="2" charset="-78"/>
              </a:rPr>
              <a:t>شادن العمار</a:t>
            </a:r>
            <a:endParaRPr lang="ar-SA" sz="3600" dirty="0">
              <a:solidFill>
                <a:schemeClr val="tx2">
                  <a:lumMod val="10000"/>
                </a:schemeClr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835696" y="4797524"/>
            <a:ext cx="5447390" cy="172354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SA" sz="8800" dirty="0" smtClean="0">
                <a:solidFill>
                  <a:schemeClr val="tx1">
                    <a:lumMod val="90000"/>
                    <a:lumOff val="10000"/>
                  </a:schemeClr>
                </a:solidFill>
                <a:cs typeface="AGA Rasheeq Bold" pitchFamily="2" charset="-78"/>
              </a:rPr>
              <a:t>د. عبـير النـعيـم </a:t>
            </a:r>
            <a:r>
              <a:rPr lang="ar-SA" sz="6600" b="1" dirty="0" smtClean="0">
                <a:solidFill>
                  <a:schemeClr val="accent2">
                    <a:lumMod val="75000"/>
                  </a:schemeClr>
                </a:solidFill>
              </a:rPr>
              <a:t>♥</a:t>
            </a:r>
            <a:endParaRPr lang="ar-SA" sz="6600" b="1" dirty="0">
              <a:solidFill>
                <a:schemeClr val="accent2">
                  <a:lumMod val="75000"/>
                </a:schemeClr>
              </a:solidFill>
            </a:endParaRPr>
          </a:p>
          <a:p>
            <a:endParaRPr lang="ar-SA" dirty="0"/>
          </a:p>
        </p:txBody>
      </p:sp>
      <p:pic>
        <p:nvPicPr>
          <p:cNvPr id="7" name="Picture 6" descr="C:\Users\TOSHIBA\AppData\Local\Microsoft\Windows\Temporary Internet Files\Content.IE5\4A0VX0PW\MC900350313[1].wmf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  <a:extLst/>
          </a:blip>
          <a:srcRect/>
          <a:stretch>
            <a:fillRect/>
          </a:stretch>
        </p:blipFill>
        <p:spPr bwMode="auto">
          <a:xfrm rot="341211">
            <a:off x="913965" y="365305"/>
            <a:ext cx="1843461" cy="195092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/>
        </p:spPr>
      </p:pic>
      <p:pic>
        <p:nvPicPr>
          <p:cNvPr id="11" name="Picture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8344" y="2704"/>
            <a:ext cx="975147" cy="13380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4334669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-1044624" y="607030"/>
            <a:ext cx="9865096" cy="53860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ar-SA" sz="2000" dirty="0">
              <a:solidFill>
                <a:schemeClr val="accent6">
                  <a:lumMod val="50000"/>
                </a:schemeClr>
              </a:solidFill>
              <a:latin typeface="Sakkal Majalla" pitchFamily="2" charset="-78"/>
              <a:cs typeface="Sakkal Majalla" pitchFamily="2" charset="-78"/>
            </a:endParaRPr>
          </a:p>
          <a:p>
            <a:pPr algn="ctr"/>
            <a:r>
              <a:rPr lang="ar-SA" sz="3200" b="1" dirty="0" smtClean="0">
                <a:solidFill>
                  <a:schemeClr val="accent6">
                    <a:lumMod val="50000"/>
                  </a:schemeClr>
                </a:solidFill>
                <a:latin typeface="Sakkal Majalla" pitchFamily="2" charset="-78"/>
                <a:cs typeface="Sakkal Majalla" pitchFamily="2" charset="-78"/>
              </a:rPr>
              <a:t>                   الحكم الأول : الإظهار الحلقي</a:t>
            </a:r>
            <a:endParaRPr lang="ar-SA" sz="3200" b="1" dirty="0">
              <a:solidFill>
                <a:schemeClr val="accent6">
                  <a:lumMod val="50000"/>
                </a:schemeClr>
              </a:solidFill>
              <a:latin typeface="Sakkal Majalla" pitchFamily="2" charset="-78"/>
              <a:cs typeface="Sakkal Majalla" pitchFamily="2" charset="-78"/>
            </a:endParaRPr>
          </a:p>
          <a:p>
            <a:r>
              <a:rPr lang="ar-SA" sz="2000" dirty="0">
                <a:solidFill>
                  <a:schemeClr val="accent6">
                    <a:lumMod val="50000"/>
                  </a:schemeClr>
                </a:solidFill>
              </a:rPr>
              <a:t/>
            </a:r>
            <a:br>
              <a:rPr lang="ar-SA" sz="2000" dirty="0">
                <a:solidFill>
                  <a:schemeClr val="accent6">
                    <a:lumMod val="50000"/>
                  </a:schemeClr>
                </a:solidFill>
              </a:rPr>
            </a:br>
            <a:endParaRPr lang="ar-SA" sz="2000" dirty="0" smtClean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ar-SA" sz="2400" b="1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Sakkal Majalla" panose="02000000000000000000" pitchFamily="2" charset="-78"/>
                <a:cs typeface="Sakkal Majalla" panose="02000000000000000000" pitchFamily="2" charset="-78"/>
              </a:rPr>
              <a:t>تعريفُهُ :</a:t>
            </a:r>
          </a:p>
          <a:p>
            <a:r>
              <a:rPr lang="ar-SA" sz="2400" b="1" dirty="0">
                <a:solidFill>
                  <a:schemeClr val="accent6">
                    <a:lumMod val="50000"/>
                  </a:schemeClr>
                </a:solidFill>
                <a:latin typeface="Sakkal Majalla" panose="02000000000000000000" pitchFamily="2" charset="-78"/>
                <a:cs typeface="Sakkal Majalla" panose="02000000000000000000" pitchFamily="2" charset="-78"/>
              </a:rPr>
              <a:t/>
            </a:r>
            <a:br>
              <a:rPr lang="ar-SA" sz="2400" b="1" dirty="0">
                <a:solidFill>
                  <a:schemeClr val="accent6">
                    <a:lumMod val="50000"/>
                  </a:schemeClr>
                </a:solidFill>
                <a:latin typeface="Sakkal Majalla" panose="02000000000000000000" pitchFamily="2" charset="-78"/>
                <a:cs typeface="Sakkal Majalla" panose="02000000000000000000" pitchFamily="2" charset="-78"/>
              </a:rPr>
            </a:br>
            <a:r>
              <a:rPr lang="ar-SA" sz="2400" b="1" dirty="0" smtClean="0">
                <a:solidFill>
                  <a:schemeClr val="accent6">
                    <a:lumMod val="50000"/>
                  </a:schemeClr>
                </a:solidFill>
                <a:latin typeface="Sakkal Majalla" panose="02000000000000000000" pitchFamily="2" charset="-78"/>
                <a:cs typeface="Sakkal Majalla" panose="02000000000000000000" pitchFamily="2" charset="-78"/>
              </a:rPr>
              <a:t>الإظهار لغةً</a:t>
            </a:r>
            <a:r>
              <a:rPr lang="ar-SA" sz="2400" b="1" dirty="0">
                <a:solidFill>
                  <a:schemeClr val="accent6">
                    <a:lumMod val="50000"/>
                  </a:schemeClr>
                </a:solidFill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lang="ar-SA" sz="2400" b="1" dirty="0" smtClean="0">
                <a:solidFill>
                  <a:schemeClr val="accent6">
                    <a:lumMod val="50000"/>
                  </a:schemeClr>
                </a:solidFill>
                <a:latin typeface="Sakkal Majalla" panose="02000000000000000000" pitchFamily="2" charset="-78"/>
                <a:cs typeface="Sakkal Majalla" panose="02000000000000000000" pitchFamily="2" charset="-78"/>
              </a:rPr>
              <a:t>: البيان والايضاح</a:t>
            </a:r>
            <a:r>
              <a:rPr lang="ar-SA" sz="2400" b="1" dirty="0">
                <a:solidFill>
                  <a:schemeClr val="accent6">
                    <a:lumMod val="50000"/>
                  </a:schemeClr>
                </a:solidFill>
                <a:latin typeface="Sakkal Majalla" panose="02000000000000000000" pitchFamily="2" charset="-78"/>
                <a:cs typeface="Sakkal Majalla" panose="02000000000000000000" pitchFamily="2" charset="-78"/>
              </a:rPr>
              <a:t/>
            </a:r>
            <a:br>
              <a:rPr lang="ar-SA" sz="2400" b="1" dirty="0">
                <a:solidFill>
                  <a:schemeClr val="accent6">
                    <a:lumMod val="50000"/>
                  </a:schemeClr>
                </a:solidFill>
                <a:latin typeface="Sakkal Majalla" panose="02000000000000000000" pitchFamily="2" charset="-78"/>
                <a:cs typeface="Sakkal Majalla" panose="02000000000000000000" pitchFamily="2" charset="-78"/>
              </a:rPr>
            </a:br>
            <a:r>
              <a:rPr lang="ar-SA" sz="2400" b="1" dirty="0">
                <a:solidFill>
                  <a:schemeClr val="accent6">
                    <a:lumMod val="50000"/>
                  </a:schemeClr>
                </a:solidFill>
                <a:latin typeface="Sakkal Majalla" panose="02000000000000000000" pitchFamily="2" charset="-78"/>
                <a:cs typeface="Sakkal Majalla" panose="02000000000000000000" pitchFamily="2" charset="-78"/>
              </a:rPr>
              <a:t>واصطلاحًا: </a:t>
            </a:r>
            <a:r>
              <a:rPr lang="ar-SA" sz="2400" b="1" dirty="0" smtClean="0">
                <a:solidFill>
                  <a:schemeClr val="accent6">
                    <a:lumMod val="50000"/>
                  </a:schemeClr>
                </a:solidFill>
                <a:latin typeface="Sakkal Majalla" panose="02000000000000000000" pitchFamily="2" charset="-78"/>
                <a:cs typeface="Sakkal Majalla" panose="02000000000000000000" pitchFamily="2" charset="-78"/>
              </a:rPr>
              <a:t>اخراج الحرف المظهر من مخرجه من غير غنة كامله</a:t>
            </a:r>
          </a:p>
          <a:p>
            <a:endParaRPr lang="ar-SA" sz="2400" b="1" dirty="0" smtClean="0">
              <a:solidFill>
                <a:schemeClr val="accent6">
                  <a:lumMod val="50000"/>
                </a:schemeClr>
              </a:solidFill>
              <a:latin typeface="Sakkal Majalla" panose="02000000000000000000" pitchFamily="2" charset="-78"/>
              <a:cs typeface="Sakkal Majalla" panose="02000000000000000000" pitchFamily="2" charset="-78"/>
            </a:endParaRPr>
          </a:p>
          <a:p>
            <a:r>
              <a:rPr lang="ar-SA" sz="2400" b="1" dirty="0">
                <a:solidFill>
                  <a:schemeClr val="accent6">
                    <a:lumMod val="50000"/>
                  </a:schemeClr>
                </a:solidFill>
                <a:latin typeface="Sakkal Majalla" panose="02000000000000000000" pitchFamily="2" charset="-78"/>
                <a:cs typeface="Sakkal Majalla" panose="02000000000000000000" pitchFamily="2" charset="-78"/>
              </a:rPr>
              <a:t/>
            </a:r>
            <a:br>
              <a:rPr lang="ar-SA" sz="2400" b="1" dirty="0">
                <a:solidFill>
                  <a:schemeClr val="accent6">
                    <a:lumMod val="50000"/>
                  </a:schemeClr>
                </a:solidFill>
                <a:latin typeface="Sakkal Majalla" panose="02000000000000000000" pitchFamily="2" charset="-78"/>
                <a:cs typeface="Sakkal Majalla" panose="02000000000000000000" pitchFamily="2" charset="-78"/>
              </a:rPr>
            </a:br>
            <a:r>
              <a:rPr lang="ar-SA" sz="2400" b="1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Sakkal Majalla" panose="02000000000000000000" pitchFamily="2" charset="-78"/>
                <a:cs typeface="Sakkal Majalla" panose="02000000000000000000" pitchFamily="2" charset="-78"/>
              </a:rPr>
              <a:t>المراد بالحرف المظهر : </a:t>
            </a:r>
            <a:r>
              <a:rPr lang="ar-SA" sz="2400" b="1" dirty="0">
                <a:solidFill>
                  <a:schemeClr val="accent6">
                    <a:lumMod val="50000"/>
                  </a:schemeClr>
                </a:solidFill>
                <a:latin typeface="Sakkal Majalla" panose="02000000000000000000" pitchFamily="2" charset="-78"/>
                <a:cs typeface="Sakkal Majalla" panose="02000000000000000000" pitchFamily="2" charset="-78"/>
              </a:rPr>
              <a:t/>
            </a:r>
            <a:br>
              <a:rPr lang="ar-SA" sz="2400" b="1" dirty="0">
                <a:solidFill>
                  <a:schemeClr val="accent6">
                    <a:lumMod val="50000"/>
                  </a:schemeClr>
                </a:solidFill>
                <a:latin typeface="Sakkal Majalla" panose="02000000000000000000" pitchFamily="2" charset="-78"/>
                <a:cs typeface="Sakkal Majalla" panose="02000000000000000000" pitchFamily="2" charset="-78"/>
              </a:rPr>
            </a:br>
            <a:r>
              <a:rPr lang="ar-SA" sz="2400" b="1" dirty="0" smtClean="0">
                <a:solidFill>
                  <a:schemeClr val="accent6">
                    <a:lumMod val="50000"/>
                  </a:schemeClr>
                </a:solidFill>
                <a:latin typeface="Sakkal Majalla" panose="02000000000000000000" pitchFamily="2" charset="-78"/>
                <a:cs typeface="Sakkal Majalla" panose="02000000000000000000" pitchFamily="2" charset="-78"/>
              </a:rPr>
              <a:t>  </a:t>
            </a:r>
            <a:r>
              <a:rPr lang="ar-SA" sz="2400" b="1" dirty="0" smtClean="0">
                <a:latin typeface="Sakkal Majalla" panose="02000000000000000000" pitchFamily="2" charset="-78"/>
                <a:cs typeface="Sakkal Majalla" panose="02000000000000000000" pitchFamily="2" charset="-78"/>
              </a:rPr>
              <a:t>                 </a:t>
            </a:r>
            <a:r>
              <a:rPr lang="ar-SA" sz="2400" b="1" dirty="0" smtClean="0">
                <a:solidFill>
                  <a:schemeClr val="accent6">
                    <a:lumMod val="50000"/>
                  </a:schemeClr>
                </a:solidFill>
                <a:latin typeface="Sakkal Majalla" panose="02000000000000000000" pitchFamily="2" charset="-78"/>
                <a:cs typeface="Sakkal Majalla" panose="02000000000000000000" pitchFamily="2" charset="-78"/>
              </a:rPr>
              <a:t> النون الساكنه والتنوين الواقعتين قبل احرف الاظهار</a:t>
            </a:r>
          </a:p>
          <a:p>
            <a:r>
              <a:rPr lang="ar-SA" sz="2400" b="1" dirty="0">
                <a:solidFill>
                  <a:schemeClr val="accent6">
                    <a:lumMod val="50000"/>
                  </a:schemeClr>
                </a:solidFill>
                <a:latin typeface="Sakkal Majalla" panose="02000000000000000000" pitchFamily="2" charset="-78"/>
                <a:cs typeface="Sakkal Majalla" panose="02000000000000000000" pitchFamily="2" charset="-78"/>
              </a:rPr>
              <a:t/>
            </a:r>
            <a:br>
              <a:rPr lang="ar-SA" sz="2400" b="1" dirty="0">
                <a:solidFill>
                  <a:schemeClr val="accent6">
                    <a:lumMod val="50000"/>
                  </a:schemeClr>
                </a:solidFill>
                <a:latin typeface="Sakkal Majalla" panose="02000000000000000000" pitchFamily="2" charset="-78"/>
                <a:cs typeface="Sakkal Majalla" panose="02000000000000000000" pitchFamily="2" charset="-78"/>
              </a:rPr>
            </a:br>
            <a:r>
              <a:rPr lang="ar-SA" dirty="0">
                <a:solidFill>
                  <a:schemeClr val="accent6">
                    <a:lumMod val="50000"/>
                  </a:schemeClr>
                </a:solidFill>
                <a:latin typeface="Sakkal Majalla" pitchFamily="2" charset="-78"/>
                <a:cs typeface="Sakkal Majalla" pitchFamily="2" charset="-78"/>
              </a:rPr>
              <a:t/>
            </a:r>
            <a:br>
              <a:rPr lang="ar-SA" dirty="0">
                <a:solidFill>
                  <a:schemeClr val="accent6">
                    <a:lumMod val="50000"/>
                  </a:schemeClr>
                </a:solidFill>
                <a:latin typeface="Sakkal Majalla" pitchFamily="2" charset="-78"/>
                <a:cs typeface="Sakkal Majalla" pitchFamily="2" charset="-78"/>
              </a:rPr>
            </a:br>
            <a:r>
              <a:rPr lang="ar-SA" dirty="0" smtClean="0">
                <a:latin typeface="Sakkal Majalla" pitchFamily="2" charset="-78"/>
                <a:cs typeface="Sakkal Majalla" pitchFamily="2" charset="-78"/>
              </a:rPr>
              <a:t>أول </a:t>
            </a:r>
            <a:r>
              <a:rPr lang="ar-SA" dirty="0">
                <a:latin typeface="Sakkal Majalla" pitchFamily="2" charset="-78"/>
                <a:cs typeface="Sakkal Majalla" pitchFamily="2" charset="-78"/>
              </a:rPr>
              <a:t>الخصال لعظم أمر الإمامة والعدل فيها . 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892223">
            <a:off x="5583444" y="344179"/>
            <a:ext cx="243812" cy="1180142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428579096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صر نائب للمحتوى 2"/>
          <p:cNvSpPr txBox="1">
            <a:spLocks/>
          </p:cNvSpPr>
          <p:nvPr/>
        </p:nvSpPr>
        <p:spPr>
          <a:xfrm>
            <a:off x="50777" y="188640"/>
            <a:ext cx="8568952" cy="630932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>
            <a:lvl1pPr marL="342900" indent="-342900" algn="r" defTabSz="9144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80000"/>
              <a:buFont typeface="Arial" pitchFamily="34" charset="0"/>
              <a:buChar char="•"/>
              <a:defRPr sz="3200" b="0" i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r" defTabSz="9144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80000"/>
              <a:buFont typeface="Arial" pitchFamily="34" charset="0"/>
              <a:buChar char="–"/>
              <a:defRPr sz="2800" b="0" i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r" defTabSz="9144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80000"/>
              <a:buFont typeface="Arial" pitchFamily="34" charset="0"/>
              <a:buChar char="•"/>
              <a:defRPr sz="2400" b="0" i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r" defTabSz="9144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80000"/>
              <a:buFont typeface="Arial" pitchFamily="34" charset="0"/>
              <a:buChar char="–"/>
              <a:defRPr sz="2000" b="0" i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r" defTabSz="9144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80000"/>
              <a:buFont typeface="Arial" pitchFamily="34" charset="0"/>
              <a:buChar char="»"/>
              <a:defRPr sz="2000" b="0" i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endParaRPr lang="ar-SA" sz="2800" dirty="0" smtClean="0">
              <a:solidFill>
                <a:schemeClr val="tx2">
                  <a:lumMod val="25000"/>
                </a:schemeClr>
              </a:solidFill>
              <a:latin typeface="Sakkal Majalla" panose="02000000000000000000" pitchFamily="2" charset="-78"/>
              <a:cs typeface="Sakkal Majalla" panose="02000000000000000000" pitchFamily="2" charset="-78"/>
            </a:endParaRPr>
          </a:p>
          <a:p>
            <a:pPr marL="0" indent="0" algn="ctr">
              <a:buFont typeface="Arial" pitchFamily="34" charset="0"/>
              <a:buNone/>
            </a:pPr>
            <a:r>
              <a:rPr lang="ar-SA" sz="4800" b="1" u="sng" dirty="0" smtClean="0">
                <a:solidFill>
                  <a:schemeClr val="accent2">
                    <a:lumMod val="75000"/>
                  </a:schemeClr>
                </a:solidFill>
                <a:latin typeface="Sakkal Majalla" panose="02000000000000000000" pitchFamily="2" charset="-78"/>
                <a:cs typeface="Sakkal Majalla" panose="02000000000000000000" pitchFamily="2" charset="-78"/>
              </a:rPr>
              <a:t>احــــــرفه :</a:t>
            </a:r>
            <a:endParaRPr lang="ar-SA" sz="4800" dirty="0">
              <a:solidFill>
                <a:schemeClr val="accent2">
                  <a:lumMod val="75000"/>
                </a:schemeClr>
              </a:solidFill>
              <a:latin typeface="Sakkal Majalla" panose="02000000000000000000" pitchFamily="2" charset="-78"/>
              <a:cs typeface="Sakkal Majalla" panose="02000000000000000000" pitchFamily="2" charset="-78"/>
            </a:endParaRPr>
          </a:p>
          <a:p>
            <a:pPr marL="0" indent="0" algn="ctr">
              <a:buFont typeface="Arial" pitchFamily="34" charset="0"/>
              <a:buNone/>
            </a:pPr>
            <a:r>
              <a:rPr lang="ar-SA" sz="6600" dirty="0" smtClean="0">
                <a:solidFill>
                  <a:schemeClr val="accent2">
                    <a:lumMod val="75000"/>
                  </a:schemeClr>
                </a:solidFill>
                <a:latin typeface="Sakkal Majalla" panose="02000000000000000000" pitchFamily="2" charset="-78"/>
                <a:cs typeface="Sakkal Majalla" panose="02000000000000000000" pitchFamily="2" charset="-78"/>
              </a:rPr>
              <a:t>ء ه</a:t>
            </a:r>
          </a:p>
          <a:p>
            <a:pPr marL="0" indent="0" algn="ctr">
              <a:buFont typeface="Arial" pitchFamily="34" charset="0"/>
              <a:buNone/>
            </a:pPr>
            <a:r>
              <a:rPr lang="ar-SA" sz="6600" dirty="0" smtClean="0">
                <a:solidFill>
                  <a:schemeClr val="accent6">
                    <a:lumMod val="75000"/>
                  </a:schemeClr>
                </a:solidFill>
                <a:latin typeface="Sakkal Majalla" panose="02000000000000000000" pitchFamily="2" charset="-78"/>
                <a:cs typeface="Sakkal Majalla" panose="02000000000000000000" pitchFamily="2" charset="-78"/>
              </a:rPr>
              <a:t>ع ح </a:t>
            </a:r>
          </a:p>
          <a:p>
            <a:pPr marL="0" indent="0" algn="ctr">
              <a:buFont typeface="Arial" pitchFamily="34" charset="0"/>
              <a:buNone/>
            </a:pPr>
            <a:r>
              <a:rPr lang="ar-SA" sz="6600" dirty="0" smtClean="0">
                <a:solidFill>
                  <a:schemeClr val="accent6">
                    <a:lumMod val="50000"/>
                  </a:schemeClr>
                </a:solidFill>
                <a:latin typeface="Sakkal Majalla" panose="02000000000000000000" pitchFamily="2" charset="-78"/>
                <a:cs typeface="Sakkal Majalla" panose="02000000000000000000" pitchFamily="2" charset="-78"/>
              </a:rPr>
              <a:t>غ خ</a:t>
            </a:r>
          </a:p>
        </p:txBody>
      </p:sp>
    </p:spTree>
    <p:extLst>
      <p:ext uri="{BB962C8B-B14F-4D97-AF65-F5344CB8AC3E}">
        <p14:creationId xmlns="" xmlns:p14="http://schemas.microsoft.com/office/powerpoint/2010/main" val="108211954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3400">
        <p14:reveal thruBlk="1"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5"/>
          <p:cNvSpPr txBox="1">
            <a:spLocks noChangeArrowheads="1"/>
          </p:cNvSpPr>
          <p:nvPr/>
        </p:nvSpPr>
        <p:spPr bwMode="auto">
          <a:xfrm>
            <a:off x="2411760" y="690165"/>
            <a:ext cx="6408738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en-US"/>
          </a:p>
        </p:txBody>
      </p:sp>
      <p:sp>
        <p:nvSpPr>
          <p:cNvPr id="11267" name="Title 6"/>
          <p:cNvSpPr>
            <a:spLocks noGrp="1"/>
          </p:cNvSpPr>
          <p:nvPr>
            <p:ph type="title" idx="4294967295"/>
          </p:nvPr>
        </p:nvSpPr>
        <p:spPr>
          <a:xfrm>
            <a:off x="1907704" y="1002747"/>
            <a:ext cx="8516937" cy="1143000"/>
          </a:xfrm>
        </p:spPr>
        <p:txBody>
          <a:bodyPr/>
          <a:lstStyle/>
          <a:p>
            <a:r>
              <a:rPr lang="ar-SA" sz="4000" b="1" dirty="0" smtClean="0">
                <a:solidFill>
                  <a:schemeClr val="accent2"/>
                </a:solidFill>
                <a:latin typeface="Sakkal Majalla" panose="02000000000000000000" pitchFamily="2" charset="-78"/>
                <a:cs typeface="Sakkal Majalla" pitchFamily="2" charset="-78"/>
              </a:rPr>
              <a:t>وجه تسميته اظهاراً حلقيا</a:t>
            </a:r>
            <a:r>
              <a:rPr lang="ar-SA" sz="6000" b="1" dirty="0" smtClean="0">
                <a:solidFill>
                  <a:schemeClr val="accent2"/>
                </a:solidFill>
                <a:latin typeface="Sakkal Majalla" panose="02000000000000000000" pitchFamily="2" charset="-78"/>
                <a:cs typeface="Sakkal Majalla" panose="02000000000000000000" pitchFamily="2" charset="-78"/>
              </a:rPr>
              <a:t> :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idx="4294967295"/>
          </p:nvPr>
        </p:nvSpPr>
        <p:spPr>
          <a:xfrm>
            <a:off x="994945" y="2718319"/>
            <a:ext cx="3433040" cy="639762"/>
          </a:xfrm>
          <a:solidFill>
            <a:schemeClr val="accent2">
              <a:lumMod val="75000"/>
            </a:schemeClr>
          </a:solidFill>
        </p:spPr>
        <p:txBody>
          <a:bodyPr>
            <a:noAutofit/>
          </a:bodyPr>
          <a:lstStyle/>
          <a:p>
            <a:pPr marL="0" indent="0" algn="ctr">
              <a:buNone/>
              <a:defRPr/>
            </a:pPr>
            <a:r>
              <a:rPr lang="ar-SA" sz="4000" b="1" dirty="0" smtClean="0">
                <a:solidFill>
                  <a:schemeClr val="tx1"/>
                </a:solidFill>
                <a:latin typeface="Sakkal Majalla" panose="02000000000000000000" pitchFamily="2" charset="-78"/>
                <a:cs typeface="Sakkal Majalla" panose="02000000000000000000" pitchFamily="2" charset="-78"/>
              </a:rPr>
              <a:t>تسميته حلقياً</a:t>
            </a:r>
            <a:endParaRPr lang="ar-SA" sz="4000" dirty="0">
              <a:solidFill>
                <a:schemeClr val="tx1"/>
              </a:solidFill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sz="half" idx="4294967295"/>
          </p:nvPr>
        </p:nvSpPr>
        <p:spPr>
          <a:xfrm>
            <a:off x="961073" y="3573016"/>
            <a:ext cx="3466912" cy="2520280"/>
          </a:xfr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 algn="ctr">
              <a:buNone/>
              <a:defRPr/>
            </a:pPr>
            <a:endParaRPr lang="ar-SA" sz="3600" b="1" dirty="0" smtClean="0">
              <a:latin typeface="Sakkal Majalla" pitchFamily="2" charset="-78"/>
              <a:cs typeface="Sakkal Majalla" pitchFamily="2" charset="-78"/>
            </a:endParaRPr>
          </a:p>
          <a:p>
            <a:pPr marL="0" indent="0" algn="ctr">
              <a:buNone/>
              <a:defRPr/>
            </a:pPr>
            <a:r>
              <a:rPr lang="ar-SA" sz="3600" b="1" dirty="0" smtClean="0">
                <a:latin typeface="Sakkal Majalla" pitchFamily="2" charset="-78"/>
                <a:cs typeface="Sakkal Majalla" pitchFamily="2" charset="-78"/>
              </a:rPr>
              <a:t>لأن حروفه السته تخرج من الحلق</a:t>
            </a:r>
            <a:endParaRPr lang="ar-SA" sz="3600" b="1" dirty="0">
              <a:latin typeface="Sakkal Majalla" panose="02000000000000000000" pitchFamily="2" charset="-78"/>
              <a:cs typeface="Sakkal Majalla" panose="02000000000000000000" pitchFamily="2" charset="-78"/>
            </a:endParaRP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4294967295"/>
          </p:nvPr>
        </p:nvSpPr>
        <p:spPr>
          <a:xfrm>
            <a:off x="4788024" y="2718319"/>
            <a:ext cx="3394234" cy="639762"/>
          </a:xfrm>
          <a:solidFill>
            <a:srgbClr val="7030A0"/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marL="0" indent="0" algn="ctr">
              <a:buNone/>
              <a:defRPr/>
            </a:pPr>
            <a:r>
              <a:rPr lang="ar-SA" sz="4000" b="1" dirty="0" smtClean="0">
                <a:solidFill>
                  <a:schemeClr val="tx1"/>
                </a:solidFill>
                <a:latin typeface="Sakkal Majalla" panose="02000000000000000000" pitchFamily="2" charset="-78"/>
                <a:cs typeface="Sakkal Majalla" panose="02000000000000000000" pitchFamily="2" charset="-78"/>
              </a:rPr>
              <a:t>تسميته بالاظهار</a:t>
            </a:r>
            <a:endParaRPr lang="ar-SA" sz="4000" dirty="0">
              <a:solidFill>
                <a:schemeClr val="tx1"/>
              </a:solidFill>
            </a:endParaRP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4294967295"/>
          </p:nvPr>
        </p:nvSpPr>
        <p:spPr>
          <a:xfrm>
            <a:off x="4788024" y="3560048"/>
            <a:ext cx="3394234" cy="2520280"/>
          </a:xfr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pPr marL="0" indent="0">
              <a:buFont typeface="Wingdings" panose="05000000000000000000" pitchFamily="2" charset="2"/>
              <a:buNone/>
              <a:defRPr/>
            </a:pPr>
            <a:endParaRPr lang="ar-SA" dirty="0"/>
          </a:p>
          <a:p>
            <a:pPr marL="0" indent="0">
              <a:buFont typeface="Wingdings" panose="05000000000000000000" pitchFamily="2" charset="2"/>
              <a:buNone/>
              <a:defRPr/>
            </a:pPr>
            <a:r>
              <a:rPr lang="ar-SA" sz="3600" b="1" dirty="0" smtClean="0">
                <a:latin typeface="Sakkal Majalla" pitchFamily="2" charset="-78"/>
                <a:cs typeface="Sakkal Majalla" pitchFamily="2" charset="-78"/>
              </a:rPr>
              <a:t>لظهور النون الساكنه والتنوين عند ملاقاة احد هذه الحروف السته </a:t>
            </a:r>
            <a:endParaRPr lang="ar-SA" sz="3600" b="1" dirty="0">
              <a:latin typeface="Sakkal Majalla" panose="02000000000000000000" pitchFamily="2" charset="-78"/>
              <a:cs typeface="Sakkal Majalla" panose="02000000000000000000" pitchFamily="2" charset="-78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8344" y="2704"/>
            <a:ext cx="975147" cy="13380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2237014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0" y="0"/>
            <a:ext cx="9138039" cy="68580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586025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574224" y="656692"/>
            <a:ext cx="4104456" cy="5688632"/>
          </a:xfrm>
        </p:spPr>
        <p:txBody>
          <a:bodyPr/>
          <a:lstStyle/>
          <a:p>
            <a:pPr algn="ctr"/>
            <a:r>
              <a:rPr lang="ar-SA" sz="48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Sakkal Majalla" panose="02000000000000000000" pitchFamily="2" charset="-78"/>
                <a:cs typeface="Sakkal Majalla" panose="02000000000000000000" pitchFamily="2" charset="-78"/>
              </a:rPr>
              <a:t>حقيقته</a:t>
            </a:r>
            <a:r>
              <a:rPr lang="ar-SA" sz="4800" b="1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Sakkal Majalla" pitchFamily="2" charset="-78"/>
                <a:cs typeface="Sakkal Majalla" pitchFamily="2" charset="-78"/>
              </a:rPr>
              <a:t>♥</a:t>
            </a:r>
            <a:r>
              <a:rPr lang="ar-SA" sz="4800" b="1" dirty="0">
                <a:solidFill>
                  <a:schemeClr val="accent6">
                    <a:lumMod val="50000"/>
                  </a:schemeClr>
                </a:solidFill>
                <a:latin typeface="Sakkal Majalla" pitchFamily="2" charset="-78"/>
                <a:cs typeface="Sakkal Majalla" pitchFamily="2" charset="-78"/>
              </a:rPr>
              <a:t/>
            </a:r>
            <a:br>
              <a:rPr lang="ar-SA" sz="4800" b="1" dirty="0">
                <a:solidFill>
                  <a:schemeClr val="accent6">
                    <a:lumMod val="50000"/>
                  </a:schemeClr>
                </a:solidFill>
                <a:latin typeface="Sakkal Majalla" pitchFamily="2" charset="-78"/>
                <a:cs typeface="Sakkal Majalla" pitchFamily="2" charset="-78"/>
              </a:rPr>
            </a:br>
            <a:r>
              <a:rPr lang="ar-SA" sz="2400" b="1" dirty="0" smtClean="0">
                <a:solidFill>
                  <a:schemeClr val="tx1"/>
                </a:solidFill>
                <a:latin typeface="Sakkal Majalla" panose="02000000000000000000" pitchFamily="2" charset="-78"/>
                <a:cs typeface="Sakkal Majalla" panose="02000000000000000000" pitchFamily="2" charset="-78"/>
              </a:rPr>
              <a:t/>
            </a:r>
            <a:br>
              <a:rPr lang="ar-SA" sz="2400" b="1" dirty="0" smtClean="0">
                <a:solidFill>
                  <a:schemeClr val="tx1"/>
                </a:solidFill>
                <a:latin typeface="Sakkal Majalla" panose="02000000000000000000" pitchFamily="2" charset="-78"/>
                <a:cs typeface="Sakkal Majalla" panose="02000000000000000000" pitchFamily="2" charset="-78"/>
              </a:rPr>
            </a:br>
            <a:r>
              <a:rPr lang="ar-SA" sz="2400" b="1" dirty="0" smtClean="0">
                <a:solidFill>
                  <a:schemeClr val="tx1"/>
                </a:solidFill>
                <a:latin typeface="Sakkal Majalla" panose="02000000000000000000" pitchFamily="2" charset="-78"/>
                <a:cs typeface="Sakkal Majalla" panose="02000000000000000000" pitchFamily="2" charset="-78"/>
              </a:rPr>
              <a:t>وحقيقة الاظهار ان تنطق بالنون الساكنه او التنوين نطقاً واضحا من غير غنه كامله. </a:t>
            </a:r>
            <a:br>
              <a:rPr lang="ar-SA" sz="2400" b="1" dirty="0" smtClean="0">
                <a:solidFill>
                  <a:schemeClr val="tx1"/>
                </a:solidFill>
                <a:latin typeface="Sakkal Majalla" panose="02000000000000000000" pitchFamily="2" charset="-78"/>
                <a:cs typeface="Sakkal Majalla" panose="02000000000000000000" pitchFamily="2" charset="-78"/>
              </a:rPr>
            </a:br>
            <a:r>
              <a:rPr lang="ar-SA" sz="2400" b="1" dirty="0" smtClean="0">
                <a:solidFill>
                  <a:schemeClr val="tx1"/>
                </a:solidFill>
                <a:latin typeface="Sakkal Majalla" panose="02000000000000000000" pitchFamily="2" charset="-78"/>
                <a:cs typeface="Sakkal Majalla" panose="02000000000000000000" pitchFamily="2" charset="-78"/>
              </a:rPr>
              <a:t>ثم تنطق بحرف الاظهار من غير فصل ولا سكت بينهما</a:t>
            </a:r>
            <a:endParaRPr lang="ar-SA" sz="2400" b="1" dirty="0">
              <a:solidFill>
                <a:schemeClr val="tx1"/>
              </a:solidFill>
              <a:latin typeface="Sakkal Majalla" panose="02000000000000000000" pitchFamily="2" charset="-78"/>
              <a:cs typeface="Sakkal Majalla" panose="02000000000000000000" pitchFamily="2" charset="-78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type="body" idx="1"/>
          </p:nvPr>
        </p:nvSpPr>
        <p:spPr>
          <a:xfrm>
            <a:off x="4788024" y="404664"/>
            <a:ext cx="4104456" cy="6192688"/>
          </a:xfrm>
        </p:spPr>
        <p:txBody>
          <a:bodyPr>
            <a:normAutofit/>
          </a:bodyPr>
          <a:lstStyle/>
          <a:p>
            <a:pPr algn="ctr"/>
            <a:r>
              <a:rPr lang="ar-SA" sz="4800" b="1" dirty="0" smtClean="0">
                <a:solidFill>
                  <a:schemeClr val="accent2">
                    <a:lumMod val="75000"/>
                  </a:schemeClr>
                </a:solidFill>
                <a:latin typeface="Sakkal Majalla" pitchFamily="2" charset="-78"/>
                <a:cs typeface="Sakkal Majalla" pitchFamily="2" charset="-78"/>
              </a:rPr>
              <a:t>سببه ♥</a:t>
            </a:r>
          </a:p>
          <a:p>
            <a:pPr algn="ctr"/>
            <a:endParaRPr lang="ar-SA" sz="4800" b="1" dirty="0">
              <a:solidFill>
                <a:schemeClr val="accent2">
                  <a:lumMod val="75000"/>
                </a:schemeClr>
              </a:solidFill>
              <a:latin typeface="Sakkal Majalla" pitchFamily="2" charset="-78"/>
              <a:cs typeface="Sakkal Majalla" pitchFamily="2" charset="-78"/>
            </a:endParaRPr>
          </a:p>
          <a:p>
            <a:pPr algn="r"/>
            <a:r>
              <a:rPr lang="ar-SA" sz="2400" b="1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Sakkal Majalla" panose="02000000000000000000" pitchFamily="2" charset="-78"/>
                <a:cs typeface="Sakkal Majalla" panose="02000000000000000000" pitchFamily="2" charset="-78"/>
              </a:rPr>
              <a:t>سبب أظهار النون الساكنه والتنوين عند ملاقاة احد هذه الحروف السته :</a:t>
            </a:r>
          </a:p>
          <a:p>
            <a:pPr algn="r"/>
            <a:r>
              <a:rPr lang="ar-SA" sz="2400" b="1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Sakkal Majalla" panose="02000000000000000000" pitchFamily="2" charset="-78"/>
                <a:cs typeface="Sakkal Majalla" panose="02000000000000000000" pitchFamily="2" charset="-78"/>
              </a:rPr>
              <a:t>                 </a:t>
            </a:r>
            <a:r>
              <a:rPr lang="ar-SA" sz="3600" b="1" u="sng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Sakkal Majalla" panose="02000000000000000000" pitchFamily="2" charset="-78"/>
                <a:cs typeface="Sakkal Majalla" panose="02000000000000000000" pitchFamily="2" charset="-78"/>
              </a:rPr>
              <a:t>بعد المخرجين</a:t>
            </a:r>
            <a:endParaRPr lang="ar-SA" sz="3600" b="1" u="sng" dirty="0">
              <a:solidFill>
                <a:schemeClr val="bg1">
                  <a:lumMod val="95000"/>
                  <a:lumOff val="5000"/>
                </a:schemeClr>
              </a:solidFill>
              <a:latin typeface="Sakkal Majalla" panose="02000000000000000000" pitchFamily="2" charset="-78"/>
              <a:cs typeface="Sakkal Majalla" panose="02000000000000000000" pitchFamily="2" charset="-78"/>
            </a:endParaRPr>
          </a:p>
        </p:txBody>
      </p:sp>
      <p:pic>
        <p:nvPicPr>
          <p:cNvPr id="5" name="Picture 1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8344" y="2704"/>
            <a:ext cx="975147" cy="13380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4294967295"/>
          </p:nvPr>
        </p:nvSpPr>
        <p:spPr>
          <a:xfrm>
            <a:off x="-540568" y="260648"/>
            <a:ext cx="8928992" cy="6335712"/>
          </a:xfrm>
        </p:spPr>
        <p:txBody>
          <a:bodyPr>
            <a:normAutofit/>
          </a:bodyPr>
          <a:lstStyle/>
          <a:p>
            <a:endParaRPr lang="en-US" dirty="0" smtClean="0"/>
          </a:p>
          <a:p>
            <a:endParaRPr lang="ar-SA" dirty="0" smtClean="0"/>
          </a:p>
          <a:p>
            <a:endParaRPr lang="ar-SA" dirty="0"/>
          </a:p>
          <a:p>
            <a:pPr marL="0" indent="0">
              <a:buNone/>
            </a:pPr>
            <a:endParaRPr lang="ar-SA" sz="2800" b="1" dirty="0" smtClean="0">
              <a:latin typeface="Sakkal Majalla" panose="02000000000000000000" pitchFamily="2" charset="-78"/>
              <a:cs typeface="Sakkal Majalla" panose="02000000000000000000" pitchFamily="2" charset="-78"/>
            </a:endParaRPr>
          </a:p>
        </p:txBody>
      </p:sp>
      <p:sp>
        <p:nvSpPr>
          <p:cNvPr id="6" name="عنوان 1"/>
          <p:cNvSpPr>
            <a:spLocks noGrp="1"/>
          </p:cNvSpPr>
          <p:nvPr/>
        </p:nvSpPr>
        <p:spPr>
          <a:xfrm>
            <a:off x="1959902" y="170249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Autofit/>
          </a:bodyPr>
          <a:lstStyle>
            <a:lvl1pPr algn="ctr" defTabSz="914400" rtl="1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ar-SA" sz="7200" dirty="0">
                <a:solidFill>
                  <a:schemeClr val="bg2">
                    <a:lumMod val="75000"/>
                  </a:schemeClr>
                </a:solidFill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lang="ar-SA" dirty="0">
                <a:solidFill>
                  <a:schemeClr val="accent1">
                    <a:lumMod val="60000"/>
                    <a:lumOff val="40000"/>
                  </a:schemeClr>
                </a:solidFill>
                <a:latin typeface="Sakkal Majalla" panose="02000000000000000000" pitchFamily="2" charset="-78"/>
                <a:cs typeface="Sakkal Majalla" panose="02000000000000000000" pitchFamily="2" charset="-78"/>
              </a:rPr>
              <a:t>مراتب الاظهار ثلاثه :-</a:t>
            </a:r>
          </a:p>
        </p:txBody>
      </p:sp>
      <p:pic>
        <p:nvPicPr>
          <p:cNvPr id="4" name="Picture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8344" y="2704"/>
            <a:ext cx="975147" cy="13380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عنصر نائب للمحتوى 2"/>
          <p:cNvSpPr txBox="1">
            <a:spLocks/>
          </p:cNvSpPr>
          <p:nvPr/>
        </p:nvSpPr>
        <p:spPr>
          <a:xfrm>
            <a:off x="1763688" y="1052736"/>
            <a:ext cx="9144000" cy="5296906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>
            <a:lvl1pPr marL="342900" indent="-342900" algn="r" defTabSz="9144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80000"/>
              <a:buFont typeface="Arial" pitchFamily="34" charset="0"/>
              <a:buChar char="•"/>
              <a:defRPr sz="3200" b="0" i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r" defTabSz="9144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80000"/>
              <a:buFont typeface="Arial" pitchFamily="34" charset="0"/>
              <a:buChar char="–"/>
              <a:defRPr sz="2800" b="0" i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r" defTabSz="9144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80000"/>
              <a:buFont typeface="Arial" pitchFamily="34" charset="0"/>
              <a:buChar char="•"/>
              <a:defRPr sz="2400" b="0" i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r" defTabSz="9144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80000"/>
              <a:buFont typeface="Arial" pitchFamily="34" charset="0"/>
              <a:buChar char="–"/>
              <a:defRPr sz="2000" b="0" i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r" defTabSz="9144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80000"/>
              <a:buFont typeface="Arial" pitchFamily="34" charset="0"/>
              <a:buChar char="»"/>
              <a:defRPr sz="2000" b="0" i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ar-SA" sz="3300" dirty="0" smtClean="0">
                <a:solidFill>
                  <a:schemeClr val="bg2">
                    <a:lumMod val="75000"/>
                  </a:schemeClr>
                </a:solidFill>
                <a:latin typeface="Sakkal Majalla" panose="02000000000000000000" pitchFamily="2" charset="-78"/>
                <a:cs typeface="Sakkal Majalla" panose="02000000000000000000" pitchFamily="2" charset="-78"/>
              </a:rPr>
              <a:t/>
            </a:r>
            <a:br>
              <a:rPr lang="ar-SA" sz="3300" dirty="0" smtClean="0">
                <a:solidFill>
                  <a:schemeClr val="bg2">
                    <a:lumMod val="75000"/>
                  </a:schemeClr>
                </a:solidFill>
                <a:latin typeface="Sakkal Majalla" panose="02000000000000000000" pitchFamily="2" charset="-78"/>
                <a:cs typeface="Sakkal Majalla" panose="02000000000000000000" pitchFamily="2" charset="-78"/>
              </a:rPr>
            </a:br>
            <a:r>
              <a:rPr lang="ar-SA" b="1" dirty="0">
                <a:solidFill>
                  <a:schemeClr val="bg2">
                    <a:lumMod val="75000"/>
                  </a:schemeClr>
                </a:solidFill>
                <a:latin typeface="Sakkal Majalla" panose="02000000000000000000" pitchFamily="2" charset="-78"/>
                <a:cs typeface="Sakkal Majalla" panose="02000000000000000000" pitchFamily="2" charset="-78"/>
              </a:rPr>
              <a:t>1- علياء عند الهمزه والهاء</a:t>
            </a:r>
            <a:br>
              <a:rPr lang="ar-SA" b="1" dirty="0">
                <a:solidFill>
                  <a:schemeClr val="bg2">
                    <a:lumMod val="75000"/>
                  </a:schemeClr>
                </a:solidFill>
                <a:latin typeface="Sakkal Majalla" panose="02000000000000000000" pitchFamily="2" charset="-78"/>
                <a:cs typeface="Sakkal Majalla" panose="02000000000000000000" pitchFamily="2" charset="-78"/>
              </a:rPr>
            </a:br>
            <a:r>
              <a:rPr lang="ar-SA" b="1" dirty="0">
                <a:solidFill>
                  <a:schemeClr val="bg2">
                    <a:lumMod val="75000"/>
                  </a:schemeClr>
                </a:solidFill>
                <a:latin typeface="Sakkal Majalla" panose="02000000000000000000" pitchFamily="2" charset="-78"/>
                <a:cs typeface="Sakkal Majalla" panose="02000000000000000000" pitchFamily="2" charset="-78"/>
              </a:rPr>
              <a:t>2- وسطى عند العين والحاء</a:t>
            </a:r>
            <a:br>
              <a:rPr lang="ar-SA" b="1" dirty="0">
                <a:solidFill>
                  <a:schemeClr val="bg2">
                    <a:lumMod val="75000"/>
                  </a:schemeClr>
                </a:solidFill>
                <a:latin typeface="Sakkal Majalla" panose="02000000000000000000" pitchFamily="2" charset="-78"/>
                <a:cs typeface="Sakkal Majalla" panose="02000000000000000000" pitchFamily="2" charset="-78"/>
              </a:rPr>
            </a:br>
            <a:r>
              <a:rPr lang="ar-SA" b="1" dirty="0">
                <a:solidFill>
                  <a:schemeClr val="bg2">
                    <a:lumMod val="75000"/>
                  </a:schemeClr>
                </a:solidFill>
                <a:latin typeface="Sakkal Majalla" panose="02000000000000000000" pitchFamily="2" charset="-78"/>
                <a:cs typeface="Sakkal Majalla" panose="02000000000000000000" pitchFamily="2" charset="-78"/>
              </a:rPr>
              <a:t>3- دنيا عند الغين والخاء</a:t>
            </a:r>
          </a:p>
          <a:p>
            <a:pPr marL="0" indent="0" algn="ctr">
              <a:buFont typeface="Arial" pitchFamily="34" charset="0"/>
              <a:buNone/>
            </a:pPr>
            <a:endParaRPr lang="en-US" b="1" dirty="0" smtClean="0">
              <a:solidFill>
                <a:schemeClr val="bg2">
                  <a:lumMod val="75000"/>
                </a:schemeClr>
              </a:solidFill>
              <a:latin typeface="Sakkal Majalla" panose="02000000000000000000" pitchFamily="2" charset="-78"/>
              <a:cs typeface="Sakkal Majalla" panose="02000000000000000000" pitchFamily="2" charset="-78"/>
            </a:endParaRPr>
          </a:p>
          <a:p>
            <a:pPr marL="0" indent="0">
              <a:buFont typeface="Arial" pitchFamily="34" charset="0"/>
              <a:buNone/>
            </a:pPr>
            <a:r>
              <a:rPr lang="ar-SA" sz="2800" b="1" dirty="0" smtClean="0">
                <a:solidFill>
                  <a:schemeClr val="accent6">
                    <a:lumMod val="50000"/>
                  </a:schemeClr>
                </a:solidFill>
              </a:rPr>
              <a:t/>
            </a:r>
            <a:br>
              <a:rPr lang="ar-SA" sz="2800" b="1" dirty="0" smtClean="0">
                <a:solidFill>
                  <a:schemeClr val="accent6">
                    <a:lumMod val="50000"/>
                  </a:schemeClr>
                </a:solidFill>
              </a:rPr>
            </a:br>
            <a:endParaRPr lang="ar-SA" sz="2800" dirty="0">
              <a:solidFill>
                <a:schemeClr val="accent6">
                  <a:lumMod val="50000"/>
                </a:schemeClr>
              </a:solidFill>
              <a:latin typeface="Sakkal Majalla" pitchFamily="2" charset="-78"/>
              <a:cs typeface="Sakkal Majalla" pitchFamily="2" charset="-78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3212976"/>
            <a:ext cx="7239000" cy="44958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عنصر نائب للمحتوى 2"/>
          <p:cNvSpPr>
            <a:spLocks noGrp="1"/>
          </p:cNvSpPr>
          <p:nvPr>
            <p:ph idx="1"/>
          </p:nvPr>
        </p:nvSpPr>
        <p:spPr>
          <a:xfrm>
            <a:off x="-324544" y="1525867"/>
            <a:ext cx="9144000" cy="5296906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>
            <a:lvl1pPr marL="342900" indent="-3429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r" defTabSz="91440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sz="2600" b="1" dirty="0">
              <a:solidFill>
                <a:schemeClr val="bg2">
                  <a:lumMod val="75000"/>
                </a:schemeClr>
              </a:solidFill>
              <a:latin typeface="Sakkal Majalla" panose="02000000000000000000" pitchFamily="2" charset="-78"/>
              <a:cs typeface="Sakkal Majalla" panose="02000000000000000000" pitchFamily="2" charset="-78"/>
            </a:endParaRPr>
          </a:p>
          <a:p>
            <a:pPr marL="0" indent="0">
              <a:buNone/>
            </a:pPr>
            <a:r>
              <a:rPr lang="ar-SA" sz="3600" b="1" dirty="0">
                <a:solidFill>
                  <a:schemeClr val="accent6">
                    <a:lumMod val="50000"/>
                  </a:schemeClr>
                </a:solidFill>
                <a:latin typeface="Sakkal Majalla" panose="02000000000000000000" pitchFamily="2" charset="-78"/>
                <a:cs typeface="Sakkal Majalla" panose="02000000000000000000" pitchFamily="2" charset="-78"/>
              </a:rPr>
              <a:t>وإلى حكم الإظهار يشير الشيخ الجمزوري في التُّحْفَة بقوله :</a:t>
            </a:r>
          </a:p>
          <a:p>
            <a:pPr marL="0" indent="0" algn="ctr">
              <a:buNone/>
            </a:pPr>
            <a:r>
              <a:rPr lang="ar-SA" sz="2800" b="1" dirty="0"/>
              <a:t/>
            </a:r>
            <a:br>
              <a:rPr lang="ar-SA" sz="2800" b="1" dirty="0"/>
            </a:br>
            <a:r>
              <a:rPr lang="ar-SA" sz="2800" b="1" dirty="0"/>
              <a:t>والرَّابعُ </a:t>
            </a:r>
            <a:r>
              <a:rPr lang="ar-SA" sz="2800" b="1" dirty="0" smtClean="0">
                <a:solidFill>
                  <a:schemeClr val="accent6">
                    <a:lumMod val="50000"/>
                  </a:schemeClr>
                </a:solidFill>
              </a:rPr>
              <a:t>فالأول الاظهار قبل احرف ... في الحلق ست رتبت فلتعرف</a:t>
            </a:r>
            <a:r>
              <a:rPr lang="ar-SA" sz="2800" b="1" dirty="0">
                <a:solidFill>
                  <a:schemeClr val="accent6">
                    <a:lumMod val="50000"/>
                  </a:schemeClr>
                </a:solidFill>
              </a:rPr>
              <a:t/>
            </a:r>
            <a:br>
              <a:rPr lang="ar-SA" sz="2800" b="1" dirty="0">
                <a:solidFill>
                  <a:schemeClr val="accent6">
                    <a:lumMod val="50000"/>
                  </a:schemeClr>
                </a:solidFill>
              </a:rPr>
            </a:br>
            <a:r>
              <a:rPr lang="ar-SA" sz="2800" b="1" dirty="0" smtClean="0">
                <a:solidFill>
                  <a:schemeClr val="accent6">
                    <a:lumMod val="50000"/>
                  </a:schemeClr>
                </a:solidFill>
              </a:rPr>
              <a:t>    همز فهــاء ثم عين حــاء  ...   مهــمـلتان ثــم غين خـاء</a:t>
            </a:r>
            <a:r>
              <a:rPr lang="ar-SA" sz="2800" b="1" dirty="0">
                <a:solidFill>
                  <a:schemeClr val="accent6">
                    <a:lumMod val="50000"/>
                  </a:schemeClr>
                </a:solidFill>
              </a:rPr>
              <a:t/>
            </a:r>
            <a:br>
              <a:rPr lang="ar-SA" sz="2800" b="1" dirty="0">
                <a:solidFill>
                  <a:schemeClr val="accent6">
                    <a:lumMod val="50000"/>
                  </a:schemeClr>
                </a:solidFill>
              </a:rPr>
            </a:br>
            <a:endParaRPr lang="ar-SA" sz="2800" dirty="0">
              <a:solidFill>
                <a:schemeClr val="accent6">
                  <a:lumMod val="50000"/>
                </a:schemeClr>
              </a:solidFill>
              <a:latin typeface="Sakkal Majalla" pitchFamily="2" charset="-78"/>
              <a:cs typeface="Sakkal Majalla" pitchFamily="2" charset="-78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68344" y="4365104"/>
            <a:ext cx="720080" cy="669059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95536" y="1772816"/>
            <a:ext cx="8480734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v"/>
            </a:pPr>
            <a:endParaRPr lang="ar-SA" sz="3600" dirty="0" smtClean="0">
              <a:solidFill>
                <a:schemeClr val="bg1">
                  <a:lumMod val="85000"/>
                  <a:lumOff val="15000"/>
                </a:schemeClr>
              </a:solidFill>
              <a:latin typeface="Sakkal Majalla" pitchFamily="2" charset="-78"/>
              <a:cs typeface="Sakkal Majalla" pitchFamily="2" charset="-78"/>
            </a:endParaRPr>
          </a:p>
          <a:p>
            <a:r>
              <a:rPr lang="ar-SA" sz="3600" dirty="0" smtClean="0">
                <a:solidFill>
                  <a:schemeClr val="bg1">
                    <a:lumMod val="85000"/>
                    <a:lumOff val="15000"/>
                  </a:schemeClr>
                </a:solidFill>
                <a:latin typeface="Sakkal Majalla" pitchFamily="2" charset="-78"/>
                <a:cs typeface="Sakkal Majalla" pitchFamily="2" charset="-78"/>
              </a:rPr>
              <a:t>                                    بِسْمِ </a:t>
            </a:r>
            <a:r>
              <a:rPr lang="ar-SA" sz="3600" dirty="0">
                <a:solidFill>
                  <a:schemeClr val="bg1">
                    <a:lumMod val="85000"/>
                    <a:lumOff val="15000"/>
                  </a:schemeClr>
                </a:solidFill>
                <a:latin typeface="Sakkal Majalla" pitchFamily="2" charset="-78"/>
                <a:cs typeface="Sakkal Majalla" pitchFamily="2" charset="-78"/>
              </a:rPr>
              <a:t>اللَّهِ الرَّحْمَنِ الرَّحِيمِ </a:t>
            </a:r>
            <a:endParaRPr lang="ar-SA" sz="3600" dirty="0" smtClean="0">
              <a:solidFill>
                <a:schemeClr val="bg1">
                  <a:lumMod val="85000"/>
                  <a:lumOff val="15000"/>
                </a:schemeClr>
              </a:solidFill>
              <a:latin typeface="Sakkal Majalla" pitchFamily="2" charset="-78"/>
              <a:cs typeface="Sakkal Majalla" pitchFamily="2" charset="-78"/>
            </a:endParaRPr>
          </a:p>
          <a:p>
            <a:endParaRPr lang="ar-SA" sz="3600" dirty="0" smtClean="0">
              <a:solidFill>
                <a:schemeClr val="bg1">
                  <a:lumMod val="85000"/>
                  <a:lumOff val="15000"/>
                </a:schemeClr>
              </a:solidFill>
              <a:latin typeface="Sakkal Majalla" pitchFamily="2" charset="-78"/>
              <a:cs typeface="Sakkal Majalla" pitchFamily="2" charset="-78"/>
            </a:endParaRPr>
          </a:p>
          <a:p>
            <a:r>
              <a:rPr lang="ar-SA" sz="3600" dirty="0" smtClean="0">
                <a:solidFill>
                  <a:schemeClr val="bg1">
                    <a:lumMod val="85000"/>
                    <a:lumOff val="15000"/>
                  </a:schemeClr>
                </a:solidFill>
                <a:latin typeface="Sakkal Majalla" pitchFamily="2" charset="-78"/>
                <a:cs typeface="Sakkal Majalla" pitchFamily="2" charset="-78"/>
              </a:rPr>
              <a:t>هَلْ </a:t>
            </a:r>
            <a:r>
              <a:rPr lang="ar-SA" sz="3600" dirty="0">
                <a:solidFill>
                  <a:schemeClr val="bg1">
                    <a:lumMod val="85000"/>
                    <a:lumOff val="15000"/>
                  </a:schemeClr>
                </a:solidFill>
                <a:latin typeface="Sakkal Majalla" pitchFamily="2" charset="-78"/>
                <a:cs typeface="Sakkal Majalla" pitchFamily="2" charset="-78"/>
              </a:rPr>
              <a:t>أَتَاكَ حَدِيثُ الْغَاشِيَةِ </a:t>
            </a:r>
            <a:r>
              <a:rPr lang="ar-SA" sz="3600" dirty="0">
                <a:solidFill>
                  <a:srgbClr val="FF0000"/>
                </a:solidFill>
                <a:latin typeface="Sakkal Majalla" pitchFamily="2" charset="-78"/>
                <a:cs typeface="Sakkal Majalla" pitchFamily="2" charset="-78"/>
              </a:rPr>
              <a:t>*</a:t>
            </a:r>
            <a:r>
              <a:rPr lang="ar-SA" sz="3600" dirty="0">
                <a:solidFill>
                  <a:schemeClr val="bg1">
                    <a:lumMod val="85000"/>
                    <a:lumOff val="15000"/>
                  </a:schemeClr>
                </a:solidFill>
                <a:latin typeface="Sakkal Majalla" pitchFamily="2" charset="-78"/>
                <a:cs typeface="Sakkal Majalla" pitchFamily="2" charset="-78"/>
              </a:rPr>
              <a:t> وُجُوهٌ يَوْمَئِذٍ خَاشِعَةٌ </a:t>
            </a:r>
            <a:r>
              <a:rPr lang="ar-SA" sz="3600" dirty="0">
                <a:solidFill>
                  <a:srgbClr val="FF0000"/>
                </a:solidFill>
                <a:latin typeface="Sakkal Majalla" pitchFamily="2" charset="-78"/>
                <a:cs typeface="Sakkal Majalla" pitchFamily="2" charset="-78"/>
              </a:rPr>
              <a:t>*</a:t>
            </a:r>
            <a:r>
              <a:rPr lang="ar-SA" sz="3600" dirty="0">
                <a:solidFill>
                  <a:schemeClr val="bg1">
                    <a:lumMod val="85000"/>
                    <a:lumOff val="15000"/>
                  </a:schemeClr>
                </a:solidFill>
                <a:latin typeface="Sakkal Majalla" pitchFamily="2" charset="-78"/>
                <a:cs typeface="Sakkal Majalla" pitchFamily="2" charset="-78"/>
              </a:rPr>
              <a:t> عَامِلَةٌ نَاصِبَةٌ </a:t>
            </a:r>
            <a:r>
              <a:rPr lang="ar-SA" sz="3600" dirty="0">
                <a:solidFill>
                  <a:srgbClr val="FF0000"/>
                </a:solidFill>
                <a:latin typeface="Sakkal Majalla" pitchFamily="2" charset="-78"/>
                <a:cs typeface="Sakkal Majalla" pitchFamily="2" charset="-78"/>
              </a:rPr>
              <a:t>*</a:t>
            </a:r>
            <a:r>
              <a:rPr lang="ar-SA" sz="3600" dirty="0">
                <a:solidFill>
                  <a:schemeClr val="bg1">
                    <a:lumMod val="85000"/>
                    <a:lumOff val="15000"/>
                  </a:schemeClr>
                </a:solidFill>
                <a:latin typeface="Sakkal Majalla" pitchFamily="2" charset="-78"/>
                <a:cs typeface="Sakkal Majalla" pitchFamily="2" charset="-78"/>
              </a:rPr>
              <a:t> تَصْلَى نَارًا حَامِيَةً </a:t>
            </a:r>
            <a:r>
              <a:rPr lang="ar-SA" sz="3600" dirty="0">
                <a:solidFill>
                  <a:srgbClr val="FF0000"/>
                </a:solidFill>
                <a:latin typeface="Sakkal Majalla" pitchFamily="2" charset="-78"/>
                <a:cs typeface="Sakkal Majalla" pitchFamily="2" charset="-78"/>
              </a:rPr>
              <a:t>*</a:t>
            </a:r>
            <a:r>
              <a:rPr lang="ar-SA" sz="3600" dirty="0">
                <a:solidFill>
                  <a:schemeClr val="bg1">
                    <a:lumMod val="85000"/>
                    <a:lumOff val="15000"/>
                  </a:schemeClr>
                </a:solidFill>
                <a:latin typeface="Sakkal Majalla" pitchFamily="2" charset="-78"/>
                <a:cs typeface="Sakkal Majalla" pitchFamily="2" charset="-78"/>
              </a:rPr>
              <a:t> تُسْقَى مِنْ عَيْنٍ آنِيَةٍ </a:t>
            </a:r>
            <a:r>
              <a:rPr lang="ar-SA" sz="3600" dirty="0">
                <a:solidFill>
                  <a:srgbClr val="FF0000"/>
                </a:solidFill>
                <a:latin typeface="Sakkal Majalla" pitchFamily="2" charset="-78"/>
                <a:cs typeface="Sakkal Majalla" pitchFamily="2" charset="-78"/>
              </a:rPr>
              <a:t>*</a:t>
            </a:r>
            <a:r>
              <a:rPr lang="ar-SA" sz="3600" dirty="0">
                <a:solidFill>
                  <a:schemeClr val="bg1">
                    <a:lumMod val="85000"/>
                    <a:lumOff val="15000"/>
                  </a:schemeClr>
                </a:solidFill>
                <a:latin typeface="Sakkal Majalla" pitchFamily="2" charset="-78"/>
                <a:cs typeface="Sakkal Majalla" pitchFamily="2" charset="-78"/>
              </a:rPr>
              <a:t> لَيْسَ لَهُمْ طَعَامٌ إِلَّا مِنْ ضَرِيعٍ </a:t>
            </a:r>
            <a:r>
              <a:rPr lang="ar-SA" sz="3600" dirty="0">
                <a:solidFill>
                  <a:srgbClr val="FF0000"/>
                </a:solidFill>
                <a:latin typeface="Sakkal Majalla" pitchFamily="2" charset="-78"/>
                <a:cs typeface="Sakkal Majalla" pitchFamily="2" charset="-78"/>
              </a:rPr>
              <a:t>* </a:t>
            </a:r>
            <a:r>
              <a:rPr lang="ar-SA" sz="3600" dirty="0">
                <a:solidFill>
                  <a:schemeClr val="bg1">
                    <a:lumMod val="85000"/>
                    <a:lumOff val="15000"/>
                  </a:schemeClr>
                </a:solidFill>
                <a:latin typeface="Sakkal Majalla" pitchFamily="2" charset="-78"/>
                <a:cs typeface="Sakkal Majalla" pitchFamily="2" charset="-78"/>
              </a:rPr>
              <a:t>لَا يُسْمِنُ وَلَا يُغْنِي مِنْ جُوعٍ </a:t>
            </a:r>
            <a:r>
              <a:rPr lang="ar-SA" sz="3600" dirty="0">
                <a:solidFill>
                  <a:srgbClr val="FF0000"/>
                </a:solidFill>
                <a:latin typeface="Sakkal Majalla" pitchFamily="2" charset="-78"/>
                <a:cs typeface="Sakkal Majalla" pitchFamily="2" charset="-78"/>
              </a:rPr>
              <a:t>*</a:t>
            </a:r>
            <a:r>
              <a:rPr lang="ar-SA" sz="3600" dirty="0">
                <a:solidFill>
                  <a:schemeClr val="bg1">
                    <a:lumMod val="85000"/>
                    <a:lumOff val="15000"/>
                  </a:schemeClr>
                </a:solidFill>
                <a:latin typeface="Sakkal Majalla" pitchFamily="2" charset="-78"/>
                <a:cs typeface="Sakkal Majalla" pitchFamily="2" charset="-78"/>
              </a:rPr>
              <a:t> وُجُوهٌ يَوْمَئِذٍ نَاعِمَةٌ </a:t>
            </a:r>
            <a:r>
              <a:rPr lang="ar-SA" sz="3600" dirty="0">
                <a:solidFill>
                  <a:srgbClr val="FF0000"/>
                </a:solidFill>
                <a:latin typeface="Sakkal Majalla" pitchFamily="2" charset="-78"/>
                <a:cs typeface="Sakkal Majalla" pitchFamily="2" charset="-78"/>
              </a:rPr>
              <a:t>*</a:t>
            </a:r>
            <a:r>
              <a:rPr lang="ar-SA" sz="3600" dirty="0">
                <a:solidFill>
                  <a:schemeClr val="bg1">
                    <a:lumMod val="85000"/>
                    <a:lumOff val="15000"/>
                  </a:schemeClr>
                </a:solidFill>
                <a:latin typeface="Sakkal Majalla" pitchFamily="2" charset="-78"/>
                <a:cs typeface="Sakkal Majalla" pitchFamily="2" charset="-78"/>
              </a:rPr>
              <a:t> لِسَعْيِهَا رَاضِيَةٌ </a:t>
            </a:r>
            <a:r>
              <a:rPr lang="ar-SA" sz="3600" dirty="0">
                <a:solidFill>
                  <a:srgbClr val="FF0000"/>
                </a:solidFill>
                <a:latin typeface="Sakkal Majalla" pitchFamily="2" charset="-78"/>
                <a:cs typeface="Sakkal Majalla" pitchFamily="2" charset="-78"/>
              </a:rPr>
              <a:t>*</a:t>
            </a:r>
            <a:r>
              <a:rPr lang="ar-SA" sz="3600" dirty="0">
                <a:solidFill>
                  <a:schemeClr val="bg1">
                    <a:lumMod val="85000"/>
                    <a:lumOff val="15000"/>
                  </a:schemeClr>
                </a:solidFill>
                <a:latin typeface="Sakkal Majalla" pitchFamily="2" charset="-78"/>
                <a:cs typeface="Sakkal Majalla" pitchFamily="2" charset="-78"/>
              </a:rPr>
              <a:t> فِي جَنَّةٍ عَالِيَةٍ </a:t>
            </a:r>
            <a:r>
              <a:rPr lang="ar-SA" sz="3600" dirty="0">
                <a:solidFill>
                  <a:srgbClr val="FF0000"/>
                </a:solidFill>
                <a:latin typeface="Sakkal Majalla" pitchFamily="2" charset="-78"/>
                <a:cs typeface="Sakkal Majalla" pitchFamily="2" charset="-78"/>
              </a:rPr>
              <a:t>*</a:t>
            </a:r>
            <a:r>
              <a:rPr lang="ar-SA" sz="2000" dirty="0" smtClean="0">
                <a:solidFill>
                  <a:schemeClr val="accent2">
                    <a:lumMod val="75000"/>
                  </a:schemeClr>
                </a:solidFill>
              </a:rPr>
              <a:t/>
            </a:r>
            <a:br>
              <a:rPr lang="ar-SA" sz="2000" dirty="0" smtClean="0">
                <a:solidFill>
                  <a:schemeClr val="accent2">
                    <a:lumMod val="75000"/>
                  </a:schemeClr>
                </a:solidFill>
              </a:rPr>
            </a:br>
            <a:endParaRPr lang="ar-SA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320" y="445232"/>
            <a:ext cx="1428750" cy="10709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Title 6"/>
          <p:cNvSpPr txBox="1">
            <a:spLocks/>
          </p:cNvSpPr>
          <p:nvPr/>
        </p:nvSpPr>
        <p:spPr>
          <a:xfrm>
            <a:off x="1691680" y="178497"/>
            <a:ext cx="8516937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457200" rtl="1" eaLnBrk="1" latinLnBrk="0" hangingPunct="1">
              <a:spcBef>
                <a:spcPct val="0"/>
              </a:spcBef>
              <a:buNone/>
              <a:defRPr sz="3200" b="0" i="0" kern="1200">
                <a:solidFill>
                  <a:schemeClr val="tx2"/>
                </a:solidFill>
                <a:latin typeface="+mj-lt"/>
                <a:ea typeface="+mj-ea"/>
                <a:cs typeface="Helvetica Light"/>
              </a:defRPr>
            </a:lvl1pPr>
            <a:lvl2pPr rtl="1" eaLnBrk="1" hangingPunct="1">
              <a:defRPr>
                <a:solidFill>
                  <a:schemeClr val="tx2"/>
                </a:solidFill>
              </a:defRPr>
            </a:lvl2pPr>
            <a:lvl3pPr rtl="1" eaLnBrk="1" hangingPunct="1">
              <a:defRPr>
                <a:solidFill>
                  <a:schemeClr val="tx2"/>
                </a:solidFill>
              </a:defRPr>
            </a:lvl3pPr>
            <a:lvl4pPr rtl="1" eaLnBrk="1" hangingPunct="1">
              <a:defRPr>
                <a:solidFill>
                  <a:schemeClr val="tx2"/>
                </a:solidFill>
              </a:defRPr>
            </a:lvl4pPr>
            <a:lvl5pPr rtl="1" eaLnBrk="1" hangingPunct="1">
              <a:defRPr>
                <a:solidFill>
                  <a:schemeClr val="tx2"/>
                </a:solidFill>
              </a:defRPr>
            </a:lvl5pPr>
            <a:lvl6pPr rtl="1" eaLnBrk="1" hangingPunct="1">
              <a:defRPr>
                <a:solidFill>
                  <a:schemeClr val="tx2"/>
                </a:solidFill>
              </a:defRPr>
            </a:lvl6pPr>
            <a:lvl7pPr rtl="1" eaLnBrk="1" hangingPunct="1">
              <a:defRPr>
                <a:solidFill>
                  <a:schemeClr val="tx2"/>
                </a:solidFill>
              </a:defRPr>
            </a:lvl7pPr>
            <a:lvl8pPr rtl="1" eaLnBrk="1" hangingPunct="1">
              <a:defRPr>
                <a:solidFill>
                  <a:schemeClr val="tx2"/>
                </a:solidFill>
              </a:defRPr>
            </a:lvl8pPr>
            <a:lvl9pPr rtl="1"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ar-SA" sz="4000" b="1" dirty="0" smtClean="0">
                <a:solidFill>
                  <a:schemeClr val="accent2"/>
                </a:solidFill>
                <a:latin typeface="Sakkal Majalla" panose="02000000000000000000" pitchFamily="2" charset="-78"/>
                <a:cs typeface="Sakkal Majalla" pitchFamily="2" charset="-78"/>
              </a:rPr>
              <a:t>&lt; تطبيق على سورة الغاشيه </a:t>
            </a:r>
            <a:r>
              <a:rPr lang="ar-SA" sz="6000" b="1" dirty="0">
                <a:solidFill>
                  <a:schemeClr val="accent2"/>
                </a:solidFill>
                <a:latin typeface="Sakkal Majalla" panose="02000000000000000000" pitchFamily="2" charset="-78"/>
                <a:cs typeface="Sakkal Majalla" panose="02000000000000000000" pitchFamily="2" charset="-78"/>
              </a:rPr>
              <a:t>&gt;</a:t>
            </a:r>
            <a:endParaRPr lang="ar-SA" sz="6000" b="1" dirty="0" smtClean="0">
              <a:solidFill>
                <a:schemeClr val="accent2"/>
              </a:solidFill>
              <a:latin typeface="Sakkal Majalla" panose="02000000000000000000" pitchFamily="2" charset="-78"/>
              <a:cs typeface="Sakkal Majalla" panose="02000000000000000000" pitchFamily="2" charset="-78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857000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 Boardroom">
  <a:themeElements>
    <a:clrScheme name="ion-Auditorium-Staging22">
      <a:dk1>
        <a:sysClr val="windowText" lastClr="000000"/>
      </a:dk1>
      <a:lt1>
        <a:sysClr val="window" lastClr="FFFFFF"/>
      </a:lt1>
      <a:dk2>
        <a:srgbClr val="3B3059"/>
      </a:dk2>
      <a:lt2>
        <a:srgbClr val="EBEBEB"/>
      </a:lt2>
      <a:accent1>
        <a:srgbClr val="B31166"/>
      </a:accent1>
      <a:accent2>
        <a:srgbClr val="E33D6F"/>
      </a:accent2>
      <a:accent3>
        <a:srgbClr val="E45F3C"/>
      </a:accent3>
      <a:accent4>
        <a:srgbClr val="E9943A"/>
      </a:accent4>
      <a:accent5>
        <a:srgbClr val="9B6BF2"/>
      </a:accent5>
      <a:accent6>
        <a:srgbClr val="D53DD0"/>
      </a:accent6>
      <a:hlink>
        <a:srgbClr val="8F8F8F"/>
      </a:hlink>
      <a:folHlink>
        <a:srgbClr val="A5A5A5"/>
      </a:folHlink>
    </a:clrScheme>
    <a:fontScheme name="ion-Auditorium-Staging22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ion-Auditorium-Staging22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Ion Boardroom" id="{FC33163D-4339-46B1-8EED-24C834239D99}" vid="{B8502691-933B-45FE-8764-BA278511EF27}"/>
    </a:ext>
  </a:extLst>
</a:theme>
</file>

<file path=ppt/theme/theme2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628</TotalTime>
  <Words>184</Words>
  <Application>Microsoft Office PowerPoint</Application>
  <PresentationFormat>عرض على الشاشة (3:4)‏</PresentationFormat>
  <Paragraphs>69</Paragraphs>
  <Slides>11</Slides>
  <Notes>1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11</vt:i4>
      </vt:variant>
    </vt:vector>
  </HeadingPairs>
  <TitlesOfParts>
    <vt:vector size="12" baseType="lpstr">
      <vt:lpstr>Ion Boardroom</vt:lpstr>
      <vt:lpstr>الشريحة 1</vt:lpstr>
      <vt:lpstr>الشريحة 2</vt:lpstr>
      <vt:lpstr>الشريحة 3</vt:lpstr>
      <vt:lpstr>وجه تسميته اظهاراً حلقيا :</vt:lpstr>
      <vt:lpstr>الشريحة 5</vt:lpstr>
      <vt:lpstr>حقيقته♥  وحقيقة الاظهار ان تنطق بالنون الساكنه او التنوين نطقاً واضحا من غير غنه كامله.  ثم تنطق بحرف الاظهار من غير فصل ولا سكت بينهما</vt:lpstr>
      <vt:lpstr>الشريحة 7</vt:lpstr>
      <vt:lpstr>الشريحة 8</vt:lpstr>
      <vt:lpstr>الشريحة 9</vt:lpstr>
      <vt:lpstr>الشريحة 10</vt:lpstr>
      <vt:lpstr>الشريحة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الشريحة 1</dc:title>
  <dc:creator>USER1</dc:creator>
  <cp:lastModifiedBy>COMPUTER</cp:lastModifiedBy>
  <cp:revision>82</cp:revision>
  <dcterms:created xsi:type="dcterms:W3CDTF">2012-04-02T23:57:09Z</dcterms:created>
  <dcterms:modified xsi:type="dcterms:W3CDTF">2013-10-06T22:09:59Z</dcterms:modified>
</cp:coreProperties>
</file>