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56" autoAdjust="0"/>
    <p:restoredTop sz="94660"/>
  </p:normalViewPr>
  <p:slideViewPr>
    <p:cSldViewPr>
      <p:cViewPr varScale="1">
        <p:scale>
          <a:sx n="74" d="100"/>
          <a:sy n="7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26C6C35-4CE2-43BD-9D59-E8AB97D8C84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786A7C8-39B0-471A-8C7D-947350D667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عزل الأحياء الدقيقة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المعمل الاول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38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عزل الأحياء الدقيقة من التربة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 algn="r" rtl="1"/>
            <a:r>
              <a:rPr lang="ar-SA" sz="2400" b="1" dirty="0" smtClean="0"/>
              <a:t>تعتبر التربة بيئة مناسبة لنمو كثيرمن الاحياء الدقيقة والغيردقيقة .</a:t>
            </a:r>
          </a:p>
          <a:p>
            <a:pPr marL="342900" indent="-342900" algn="r" rtl="1"/>
            <a:r>
              <a:rPr lang="ar-SA" sz="2400" b="1" dirty="0" smtClean="0"/>
              <a:t>سيتم دراسة الأحياء الدقيقة مثل البكتيريا والأكتينوميستات التى تمثل وغيرها اعداد ضخمه جدا في التربة الخصبة .</a:t>
            </a:r>
          </a:p>
          <a:p>
            <a:pPr marL="342900" indent="-342900" algn="r" rtl="1"/>
            <a:r>
              <a:rPr lang="ar-SA" sz="2400" b="1" dirty="0" smtClean="0"/>
              <a:t>تكون الأحياء الدقيقة بين بعضها صور مختلفه ومعقدة من العلاقات التعاونية .</a:t>
            </a:r>
          </a:p>
        </p:txBody>
      </p:sp>
    </p:spTree>
    <p:extLst>
      <p:ext uri="{BB962C8B-B14F-4D97-AF65-F5344CB8AC3E}">
        <p14:creationId xmlns:p14="http://schemas.microsoft.com/office/powerpoint/2010/main" val="1583448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عزل الأحياء الدقيقة من التربة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133600"/>
            <a:ext cx="6400800" cy="3352801"/>
          </a:xfrm>
        </p:spPr>
        <p:txBody>
          <a:bodyPr>
            <a:normAutofit fontScale="92500" lnSpcReduction="10000"/>
          </a:bodyPr>
          <a:lstStyle/>
          <a:p>
            <a:pPr marL="457200" indent="-457200" algn="r" rtl="1"/>
            <a:r>
              <a:rPr lang="ar-SA" sz="2400" b="1" dirty="0" smtClean="0"/>
              <a:t>هذة الميكروبات عبارة عن محصلة العوامل المختلفة السائدة في هذة الأرض مثل :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1" dirty="0" smtClean="0">
                <a:solidFill>
                  <a:srgbClr val="0070C0"/>
                </a:solidFill>
              </a:rPr>
              <a:t>الصفات الطبيعية والكيماوية لها .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1" dirty="0" smtClean="0">
                <a:solidFill>
                  <a:srgbClr val="0070C0"/>
                </a:solidFill>
              </a:rPr>
              <a:t>العناصر الغذائية.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1" dirty="0" smtClean="0">
                <a:solidFill>
                  <a:srgbClr val="0070C0"/>
                </a:solidFill>
              </a:rPr>
              <a:t>الوسط النباتي النامي فيها .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400" b="1" dirty="0" smtClean="0">
                <a:solidFill>
                  <a:srgbClr val="0070C0"/>
                </a:solidFill>
              </a:rPr>
              <a:t>البيئة  المحيطة بها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3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972982"/>
                </a:solidFill>
              </a:rPr>
              <a:t>الأدوات المطلوبة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115" y="2412642"/>
            <a:ext cx="6400800" cy="3048001"/>
          </a:xfrm>
        </p:spPr>
        <p:txBody>
          <a:bodyPr>
            <a:normAutofit fontScale="92500" lnSpcReduction="20000"/>
          </a:bodyPr>
          <a:lstStyle/>
          <a:p>
            <a:pPr marL="342900" indent="-342900" algn="r" rtl="1">
              <a:buFont typeface="Wingdings" pitchFamily="2" charset="2"/>
              <a:buChar char="§"/>
            </a:pPr>
            <a:r>
              <a:rPr lang="ar-SA" sz="2400" dirty="0" smtClean="0"/>
              <a:t>و</a:t>
            </a:r>
            <a:r>
              <a:rPr lang="ar-SA" sz="2400" b="1" dirty="0" smtClean="0"/>
              <a:t>سط غذائي لنمو البكتيريا  (اجار مغذي) .</a:t>
            </a:r>
          </a:p>
          <a:p>
            <a:pPr marL="342900" indent="-342900" algn="r" rtl="1">
              <a:buFont typeface="Wingdings" pitchFamily="2" charset="2"/>
              <a:buChar char="§"/>
            </a:pPr>
            <a:r>
              <a:rPr lang="ar-SA" sz="2400" b="1" dirty="0" smtClean="0"/>
              <a:t>وسط غذائي لنمو الفطريات (اجار تشابك دوكس) .</a:t>
            </a:r>
          </a:p>
          <a:p>
            <a:pPr marL="342900" indent="-342900" algn="r" rtl="1">
              <a:buFont typeface="Wingdings" pitchFamily="2" charset="2"/>
              <a:buChar char="§"/>
            </a:pPr>
            <a:r>
              <a:rPr lang="ar-SA" sz="2400" b="1" dirty="0" smtClean="0"/>
              <a:t>وسط غذائي لنمو الأكتينو ميستات (اجار الجلوكوز).</a:t>
            </a:r>
          </a:p>
          <a:p>
            <a:pPr marL="342900" indent="-342900" algn="r" rtl="1">
              <a:buFont typeface="Wingdings" pitchFamily="2" charset="2"/>
              <a:buChar char="§"/>
            </a:pPr>
            <a:r>
              <a:rPr lang="ar-SA" sz="2400" b="1" dirty="0" smtClean="0"/>
              <a:t>عينات تربة .</a:t>
            </a:r>
          </a:p>
          <a:p>
            <a:pPr marL="342900" indent="-342900" algn="r" rtl="1">
              <a:buFont typeface="Wingdings" pitchFamily="2" charset="2"/>
              <a:buChar char="§"/>
            </a:pPr>
            <a:r>
              <a:rPr lang="ar-SA" sz="2400" b="1" dirty="0" smtClean="0"/>
              <a:t>ماصات معقمة .</a:t>
            </a:r>
          </a:p>
          <a:p>
            <a:pPr marL="342900" indent="-342900" algn="r" rtl="1">
              <a:buFont typeface="Wingdings" pitchFamily="2" charset="2"/>
              <a:buChar char="§"/>
            </a:pPr>
            <a:r>
              <a:rPr lang="ar-SA" sz="2400" b="1" dirty="0" smtClean="0"/>
              <a:t>ناشر زجاجي 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50111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972982"/>
                </a:solidFill>
              </a:rPr>
              <a:t>طريقة العمل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ar-SA" sz="2400" b="1" dirty="0" smtClean="0"/>
              <a:t>يتم اعداد الاوساط الغذائية الخاصة بالميكروبات وتعقم بالاتوكليف ثم تصب في اطباق بتري تحت ظروف التعقيم .</a:t>
            </a:r>
          </a:p>
          <a:p>
            <a:pPr algn="r" rtl="1"/>
            <a:r>
              <a:rPr lang="ar-SA" sz="2400" b="1" dirty="0" smtClean="0"/>
              <a:t>تترك الاطباق حتى تتصلب الأوساط الغذائية .</a:t>
            </a:r>
          </a:p>
          <a:p>
            <a:pPr algn="r" rtl="1"/>
            <a:r>
              <a:rPr lang="ar-SA" sz="2400" b="1" dirty="0" smtClean="0"/>
              <a:t>تلقح الأطباق السابقة ب امل من معلق التربة لكل طبق ثم تفرد على سطح البيئة باستخدام الناشر الزجاجي المعقم .</a:t>
            </a:r>
          </a:p>
          <a:p>
            <a:pPr algn="r" rtl="1"/>
            <a:r>
              <a:rPr lang="ar-SA" sz="2400" b="1" dirty="0" smtClean="0"/>
              <a:t>تحضن الاطباق 48 ساعة او اسبوع ثم تفحص وتدرس الصفات المزرعية والمورفولوجية الظاهرة 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75467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76</TotalTime>
  <Words>182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عزل الأحياء الدقيقة </vt:lpstr>
      <vt:lpstr>عزل الأحياء الدقيقة من التربة</vt:lpstr>
      <vt:lpstr>عزل الأحياء الدقيقة من التربة </vt:lpstr>
      <vt:lpstr>الأدوات المطلوبة </vt:lpstr>
      <vt:lpstr>طريقة العمل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\عزل الاحياء</dc:title>
  <dc:creator>LaST^MaN</dc:creator>
  <cp:lastModifiedBy>LaST^MaN</cp:lastModifiedBy>
  <cp:revision>8</cp:revision>
  <dcterms:created xsi:type="dcterms:W3CDTF">2012-09-14T20:19:06Z</dcterms:created>
  <dcterms:modified xsi:type="dcterms:W3CDTF">2012-09-14T21:35:21Z</dcterms:modified>
</cp:coreProperties>
</file>