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layout7.xml" ContentType="application/vnd.openxmlformats-officedocument.drawingml.diagram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diagrams/data6.xml" ContentType="application/vnd.openxmlformats-officedocument.drawingml.diagramData+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colors7.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5" r:id="rId3"/>
    <p:sldId id="264" r:id="rId4"/>
    <p:sldId id="266" r:id="rId5"/>
    <p:sldId id="257" r:id="rId6"/>
    <p:sldId id="258" r:id="rId7"/>
    <p:sldId id="259" r:id="rId8"/>
    <p:sldId id="260" r:id="rId9"/>
    <p:sldId id="261" r:id="rId10"/>
    <p:sldId id="262" r:id="rId11"/>
    <p:sldId id="263"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3C1D5B-DF7B-4620-A8F7-AAABB8C99E36}"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6C60D6D5-6343-4372-9C55-FF6D2240B4CB}">
      <dgm:prSet/>
      <dgm:spPr/>
      <dgm:t>
        <a:bodyPr/>
        <a:lstStyle/>
        <a:p>
          <a:pPr rtl="1"/>
          <a:r>
            <a:rPr lang="ar-SA" baseline="0" dirty="0" smtClean="0"/>
            <a:t>هي مركبات كيميائية فعالة توجد في </a:t>
          </a:r>
          <a:r>
            <a:rPr lang="ar-SA" baseline="0" dirty="0" err="1" smtClean="0"/>
            <a:t>اجزاء</a:t>
          </a:r>
          <a:r>
            <a:rPr lang="ar-SA" baseline="0" dirty="0" smtClean="0"/>
            <a:t> مختلفة من النبات.</a:t>
          </a:r>
          <a:endParaRPr lang="ar-SA" baseline="0" dirty="0"/>
        </a:p>
      </dgm:t>
    </dgm:pt>
    <dgm:pt modelId="{B70E56BE-FB80-40F4-AC22-43B721B367B0}" type="parTrans" cxnId="{8CEE7896-2283-434D-8A32-0976AD8BB5BE}">
      <dgm:prSet/>
      <dgm:spPr/>
      <dgm:t>
        <a:bodyPr/>
        <a:lstStyle/>
        <a:p>
          <a:pPr rtl="1"/>
          <a:endParaRPr lang="ar-SA"/>
        </a:p>
      </dgm:t>
    </dgm:pt>
    <dgm:pt modelId="{2141894F-2E51-4CB1-A45C-4203B803E65E}" type="sibTrans" cxnId="{8CEE7896-2283-434D-8A32-0976AD8BB5BE}">
      <dgm:prSet/>
      <dgm:spPr/>
      <dgm:t>
        <a:bodyPr/>
        <a:lstStyle/>
        <a:p>
          <a:pPr rtl="1"/>
          <a:endParaRPr lang="ar-SA"/>
        </a:p>
      </dgm:t>
    </dgm:pt>
    <dgm:pt modelId="{F310AFBB-CC2F-4F84-847A-8FE5E2D44316}" type="pres">
      <dgm:prSet presAssocID="{B73C1D5B-DF7B-4620-A8F7-AAABB8C99E36}" presName="linear" presStyleCnt="0">
        <dgm:presLayoutVars>
          <dgm:animLvl val="lvl"/>
          <dgm:resizeHandles val="exact"/>
        </dgm:presLayoutVars>
      </dgm:prSet>
      <dgm:spPr/>
      <dgm:t>
        <a:bodyPr/>
        <a:lstStyle/>
        <a:p>
          <a:pPr rtl="1"/>
          <a:endParaRPr lang="ar-SA"/>
        </a:p>
      </dgm:t>
    </dgm:pt>
    <dgm:pt modelId="{88C1B2AC-A3C4-4449-8E22-B4CFF0CB89A2}" type="pres">
      <dgm:prSet presAssocID="{6C60D6D5-6343-4372-9C55-FF6D2240B4CB}" presName="parentText" presStyleLbl="node1" presStyleIdx="0" presStyleCnt="1">
        <dgm:presLayoutVars>
          <dgm:chMax val="0"/>
          <dgm:bulletEnabled val="1"/>
        </dgm:presLayoutVars>
      </dgm:prSet>
      <dgm:spPr/>
      <dgm:t>
        <a:bodyPr/>
        <a:lstStyle/>
        <a:p>
          <a:pPr rtl="1"/>
          <a:endParaRPr lang="ar-SA"/>
        </a:p>
      </dgm:t>
    </dgm:pt>
  </dgm:ptLst>
  <dgm:cxnLst>
    <dgm:cxn modelId="{8CEE7896-2283-434D-8A32-0976AD8BB5BE}" srcId="{B73C1D5B-DF7B-4620-A8F7-AAABB8C99E36}" destId="{6C60D6D5-6343-4372-9C55-FF6D2240B4CB}" srcOrd="0" destOrd="0" parTransId="{B70E56BE-FB80-40F4-AC22-43B721B367B0}" sibTransId="{2141894F-2E51-4CB1-A45C-4203B803E65E}"/>
    <dgm:cxn modelId="{27A367B7-79E2-444E-AC11-834C324E6D45}" type="presOf" srcId="{6C60D6D5-6343-4372-9C55-FF6D2240B4CB}" destId="{88C1B2AC-A3C4-4449-8E22-B4CFF0CB89A2}" srcOrd="0" destOrd="0" presId="urn:microsoft.com/office/officeart/2005/8/layout/vList2"/>
    <dgm:cxn modelId="{D1359ED1-142F-4EF8-9F21-3A986BC88E49}" type="presOf" srcId="{B73C1D5B-DF7B-4620-A8F7-AAABB8C99E36}" destId="{F310AFBB-CC2F-4F84-847A-8FE5E2D44316}" srcOrd="0" destOrd="0" presId="urn:microsoft.com/office/officeart/2005/8/layout/vList2"/>
    <dgm:cxn modelId="{58047DA9-97E5-43C1-902B-327BB824AF66}" type="presParOf" srcId="{F310AFBB-CC2F-4F84-847A-8FE5E2D44316}" destId="{88C1B2AC-A3C4-4449-8E22-B4CFF0CB89A2}" srcOrd="0"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2346AC6C-372A-4329-AFD5-C0383AE145B2}"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644F9CE6-A03A-49A6-8DA7-4BE7F6C3696C}">
      <dgm:prSet/>
      <dgm:spPr/>
      <dgm:t>
        <a:bodyPr/>
        <a:lstStyle/>
        <a:p>
          <a:pPr rtl="1"/>
          <a:r>
            <a:rPr lang="ar-SA" dirty="0" smtClean="0"/>
            <a:t>يمكن تمييز النباتات العطرية </a:t>
          </a:r>
          <a:r>
            <a:rPr lang="ar-SA" dirty="0" err="1" smtClean="0"/>
            <a:t>الى</a:t>
          </a:r>
          <a:r>
            <a:rPr lang="ar-SA" dirty="0" smtClean="0"/>
            <a:t> المجموعات الآتية:</a:t>
          </a:r>
          <a:endParaRPr lang="ar-SA" dirty="0"/>
        </a:p>
      </dgm:t>
    </dgm:pt>
    <dgm:pt modelId="{887013D6-AAE9-404F-9002-1A26CA1BE98F}" type="parTrans" cxnId="{3AD5813F-44E6-44CB-B553-64DFBAA9B06C}">
      <dgm:prSet/>
      <dgm:spPr/>
      <dgm:t>
        <a:bodyPr/>
        <a:lstStyle/>
        <a:p>
          <a:pPr rtl="1"/>
          <a:endParaRPr lang="ar-SA"/>
        </a:p>
      </dgm:t>
    </dgm:pt>
    <dgm:pt modelId="{3E16F9F9-1DA2-41BF-B182-93705B40F4E5}" type="sibTrans" cxnId="{3AD5813F-44E6-44CB-B553-64DFBAA9B06C}">
      <dgm:prSet/>
      <dgm:spPr/>
      <dgm:t>
        <a:bodyPr/>
        <a:lstStyle/>
        <a:p>
          <a:pPr rtl="1"/>
          <a:endParaRPr lang="ar-SA"/>
        </a:p>
      </dgm:t>
    </dgm:pt>
    <dgm:pt modelId="{B1687E0E-F53C-45AC-941C-205521C797E4}" type="pres">
      <dgm:prSet presAssocID="{2346AC6C-372A-4329-AFD5-C0383AE145B2}" presName="linear" presStyleCnt="0">
        <dgm:presLayoutVars>
          <dgm:animLvl val="lvl"/>
          <dgm:resizeHandles val="exact"/>
        </dgm:presLayoutVars>
      </dgm:prSet>
      <dgm:spPr/>
      <dgm:t>
        <a:bodyPr/>
        <a:lstStyle/>
        <a:p>
          <a:pPr rtl="1"/>
          <a:endParaRPr lang="ar-SA"/>
        </a:p>
      </dgm:t>
    </dgm:pt>
    <dgm:pt modelId="{4FCC96F3-9352-4884-B2B2-933B41C5A140}" type="pres">
      <dgm:prSet presAssocID="{644F9CE6-A03A-49A6-8DA7-4BE7F6C3696C}" presName="parentText" presStyleLbl="node1" presStyleIdx="0" presStyleCnt="1">
        <dgm:presLayoutVars>
          <dgm:chMax val="0"/>
          <dgm:bulletEnabled val="1"/>
        </dgm:presLayoutVars>
      </dgm:prSet>
      <dgm:spPr/>
      <dgm:t>
        <a:bodyPr/>
        <a:lstStyle/>
        <a:p>
          <a:pPr rtl="1"/>
          <a:endParaRPr lang="ar-SA"/>
        </a:p>
      </dgm:t>
    </dgm:pt>
  </dgm:ptLst>
  <dgm:cxnLst>
    <dgm:cxn modelId="{8064C370-699E-49AE-89A6-69BAD3B395C8}" type="presOf" srcId="{2346AC6C-372A-4329-AFD5-C0383AE145B2}" destId="{B1687E0E-F53C-45AC-941C-205521C797E4}" srcOrd="0" destOrd="0" presId="urn:microsoft.com/office/officeart/2005/8/layout/vList2"/>
    <dgm:cxn modelId="{3AD5813F-44E6-44CB-B553-64DFBAA9B06C}" srcId="{2346AC6C-372A-4329-AFD5-C0383AE145B2}" destId="{644F9CE6-A03A-49A6-8DA7-4BE7F6C3696C}" srcOrd="0" destOrd="0" parTransId="{887013D6-AAE9-404F-9002-1A26CA1BE98F}" sibTransId="{3E16F9F9-1DA2-41BF-B182-93705B40F4E5}"/>
    <dgm:cxn modelId="{5C3B3336-5BB1-433F-B985-0895C6493CF0}" type="presOf" srcId="{644F9CE6-A03A-49A6-8DA7-4BE7F6C3696C}" destId="{4FCC96F3-9352-4884-B2B2-933B41C5A140}" srcOrd="0" destOrd="0" presId="urn:microsoft.com/office/officeart/2005/8/layout/vList2"/>
    <dgm:cxn modelId="{53103076-B2BC-4F17-9645-092F4958BB9B}" type="presParOf" srcId="{B1687E0E-F53C-45AC-941C-205521C797E4}" destId="{4FCC96F3-9352-4884-B2B2-933B41C5A140}" srcOrd="0"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6C0BB36E-9032-4B5E-ACE0-6B469EB49466}" type="doc">
      <dgm:prSet loTypeId="urn:microsoft.com/office/officeart/2005/8/layout/vList3" loCatId="list" qsTypeId="urn:microsoft.com/office/officeart/2005/8/quickstyle/simple1" qsCatId="simple" csTypeId="urn:microsoft.com/office/officeart/2005/8/colors/accent1_2" csCatId="accent1"/>
      <dgm:spPr/>
      <dgm:t>
        <a:bodyPr/>
        <a:lstStyle/>
        <a:p>
          <a:pPr rtl="1"/>
          <a:endParaRPr lang="ar-SA"/>
        </a:p>
      </dgm:t>
    </dgm:pt>
    <dgm:pt modelId="{D16D9DED-D73A-40D8-AE4A-25B346147587}">
      <dgm:prSet/>
      <dgm:spPr/>
      <dgm:t>
        <a:bodyPr/>
        <a:lstStyle/>
        <a:p>
          <a:pPr rtl="1"/>
          <a:r>
            <a:rPr lang="ar-SA" dirty="0" smtClean="0"/>
            <a:t>نباتات تُستعمل كاملة: وهي النباتات التي فيها المواد </a:t>
          </a:r>
          <a:r>
            <a:rPr lang="ar-SA" dirty="0" err="1" smtClean="0"/>
            <a:t>الكيمياوية</a:t>
          </a:r>
          <a:r>
            <a:rPr lang="ar-SA" dirty="0" smtClean="0"/>
            <a:t> العطرية في جميع أجزاء النبات من دون أن تتركز في جزء معين، مثل شجرة الصنوبر الأسود أو نبات الشيح. </a:t>
          </a:r>
          <a:endParaRPr lang="ar-SA" dirty="0"/>
        </a:p>
      </dgm:t>
    </dgm:pt>
    <dgm:pt modelId="{8DE8D556-C456-4BC0-B8D5-FA143D74A34A}" type="parTrans" cxnId="{92828833-35A1-4406-BF1D-9B80C7F21FC6}">
      <dgm:prSet/>
      <dgm:spPr/>
      <dgm:t>
        <a:bodyPr/>
        <a:lstStyle/>
        <a:p>
          <a:pPr rtl="1"/>
          <a:endParaRPr lang="ar-SA"/>
        </a:p>
      </dgm:t>
    </dgm:pt>
    <dgm:pt modelId="{A3421F3C-E176-4BAB-B5BB-F820073F8DBB}" type="sibTrans" cxnId="{92828833-35A1-4406-BF1D-9B80C7F21FC6}">
      <dgm:prSet/>
      <dgm:spPr/>
      <dgm:t>
        <a:bodyPr/>
        <a:lstStyle/>
        <a:p>
          <a:pPr rtl="1"/>
          <a:endParaRPr lang="ar-SA"/>
        </a:p>
      </dgm:t>
    </dgm:pt>
    <dgm:pt modelId="{506B0C11-58E6-4E0C-9F88-D5E3760EC8DD}">
      <dgm:prSet/>
      <dgm:spPr/>
      <dgm:t>
        <a:bodyPr/>
        <a:lstStyle/>
        <a:p>
          <a:pPr rtl="1"/>
          <a:r>
            <a:rPr lang="ar-SA" dirty="0" smtClean="0"/>
            <a:t>نباتات تُستعمل أوراقها: وتتركز موادها العطرية في أوراقها أساساً، مثل: الريحان، النعناع، العطر، الشاي والحناء، وغيرها.</a:t>
          </a:r>
          <a:endParaRPr lang="ar-SA" dirty="0"/>
        </a:p>
      </dgm:t>
    </dgm:pt>
    <dgm:pt modelId="{42EF17C2-6D20-4CC6-BDAE-5A7831964F28}" type="parTrans" cxnId="{CA77AC63-C4B0-4AB6-A6AF-5EBE95A252AB}">
      <dgm:prSet/>
      <dgm:spPr/>
      <dgm:t>
        <a:bodyPr/>
        <a:lstStyle/>
        <a:p>
          <a:pPr rtl="1"/>
          <a:endParaRPr lang="ar-SA"/>
        </a:p>
      </dgm:t>
    </dgm:pt>
    <dgm:pt modelId="{8881E488-F057-45F6-BE79-32E1BBE26240}" type="sibTrans" cxnId="{CA77AC63-C4B0-4AB6-A6AF-5EBE95A252AB}">
      <dgm:prSet/>
      <dgm:spPr/>
      <dgm:t>
        <a:bodyPr/>
        <a:lstStyle/>
        <a:p>
          <a:pPr rtl="1"/>
          <a:endParaRPr lang="ar-SA"/>
        </a:p>
      </dgm:t>
    </dgm:pt>
    <dgm:pt modelId="{2088CA70-746F-49BF-872E-9E8064B21D81}">
      <dgm:prSet/>
      <dgm:spPr/>
      <dgm:t>
        <a:bodyPr/>
        <a:lstStyle/>
        <a:p>
          <a:pPr rtl="1"/>
          <a:r>
            <a:rPr lang="ar-SA" dirty="0" smtClean="0"/>
            <a:t>نباتات تُستعمل </a:t>
          </a:r>
          <a:r>
            <a:rPr lang="ar-SA" dirty="0" err="1" smtClean="0"/>
            <a:t>نُوراتها</a:t>
          </a:r>
          <a:r>
            <a:rPr lang="ar-SA" dirty="0" smtClean="0"/>
            <a:t> أو أزهارها: وتتركز موادها العطرية، إما في </a:t>
          </a:r>
          <a:r>
            <a:rPr lang="ar-SA" dirty="0" err="1" smtClean="0"/>
            <a:t>النورات</a:t>
          </a:r>
          <a:r>
            <a:rPr lang="ar-SA" dirty="0" smtClean="0"/>
            <a:t> كما في البابونج والأقحوان، أو في </a:t>
          </a:r>
          <a:r>
            <a:rPr lang="ar-SA" dirty="0" err="1" smtClean="0"/>
            <a:t>بتلات</a:t>
          </a:r>
          <a:r>
            <a:rPr lang="ar-SA" dirty="0" smtClean="0"/>
            <a:t> الزهرة، كما في الورد والفل والياسمين، أو في الوريقات </a:t>
          </a:r>
          <a:r>
            <a:rPr lang="ar-SA" dirty="0" err="1" smtClean="0"/>
            <a:t>الكأسية</a:t>
          </a:r>
          <a:r>
            <a:rPr lang="ar-SA" dirty="0" smtClean="0"/>
            <a:t> الزهرية كما في الكركديه، أو في </a:t>
          </a:r>
          <a:r>
            <a:rPr lang="ar-SA" dirty="0" err="1" smtClean="0"/>
            <a:t>المياسم</a:t>
          </a:r>
          <a:r>
            <a:rPr lang="ar-SA" dirty="0" smtClean="0"/>
            <a:t> كما في الزعفران، وغيرها. </a:t>
          </a:r>
          <a:endParaRPr lang="ar-SA" dirty="0"/>
        </a:p>
      </dgm:t>
    </dgm:pt>
    <dgm:pt modelId="{0A31990C-2818-4B4F-A245-074B348B73BD}" type="parTrans" cxnId="{23F59120-7A2E-4D21-9F87-AE049BFB7605}">
      <dgm:prSet/>
      <dgm:spPr/>
      <dgm:t>
        <a:bodyPr/>
        <a:lstStyle/>
        <a:p>
          <a:pPr rtl="1"/>
          <a:endParaRPr lang="ar-SA"/>
        </a:p>
      </dgm:t>
    </dgm:pt>
    <dgm:pt modelId="{2F9F37F2-04F8-4E7B-8A35-B843003D7698}" type="sibTrans" cxnId="{23F59120-7A2E-4D21-9F87-AE049BFB7605}">
      <dgm:prSet/>
      <dgm:spPr/>
      <dgm:t>
        <a:bodyPr/>
        <a:lstStyle/>
        <a:p>
          <a:pPr rtl="1"/>
          <a:endParaRPr lang="ar-SA"/>
        </a:p>
      </dgm:t>
    </dgm:pt>
    <dgm:pt modelId="{F099A1ED-D47B-49F5-A956-94926BDDE5BA}" type="pres">
      <dgm:prSet presAssocID="{6C0BB36E-9032-4B5E-ACE0-6B469EB49466}" presName="linearFlow" presStyleCnt="0">
        <dgm:presLayoutVars>
          <dgm:dir/>
          <dgm:resizeHandles val="exact"/>
        </dgm:presLayoutVars>
      </dgm:prSet>
      <dgm:spPr/>
      <dgm:t>
        <a:bodyPr/>
        <a:lstStyle/>
        <a:p>
          <a:pPr rtl="1"/>
          <a:endParaRPr lang="ar-SA"/>
        </a:p>
      </dgm:t>
    </dgm:pt>
    <dgm:pt modelId="{3C088E81-2FE6-4E44-AEE9-93E46CBCCA19}" type="pres">
      <dgm:prSet presAssocID="{D16D9DED-D73A-40D8-AE4A-25B346147587}" presName="composite" presStyleCnt="0"/>
      <dgm:spPr/>
    </dgm:pt>
    <dgm:pt modelId="{E8A834C0-B986-4610-ACEB-B4B0C9FEE160}" type="pres">
      <dgm:prSet presAssocID="{D16D9DED-D73A-40D8-AE4A-25B346147587}" presName="imgShp" presStyleLbl="fgImgPlace1" presStyleIdx="0" presStyleCnt="3"/>
      <dgm:spPr/>
    </dgm:pt>
    <dgm:pt modelId="{77A72A03-3F0E-4075-BB11-F48011818A41}" type="pres">
      <dgm:prSet presAssocID="{D16D9DED-D73A-40D8-AE4A-25B346147587}" presName="txShp" presStyleLbl="node1" presStyleIdx="0" presStyleCnt="3">
        <dgm:presLayoutVars>
          <dgm:bulletEnabled val="1"/>
        </dgm:presLayoutVars>
      </dgm:prSet>
      <dgm:spPr/>
      <dgm:t>
        <a:bodyPr/>
        <a:lstStyle/>
        <a:p>
          <a:pPr rtl="1"/>
          <a:endParaRPr lang="ar-SA"/>
        </a:p>
      </dgm:t>
    </dgm:pt>
    <dgm:pt modelId="{3D87B651-A3B7-4160-9158-9FE8445E475A}" type="pres">
      <dgm:prSet presAssocID="{A3421F3C-E176-4BAB-B5BB-F820073F8DBB}" presName="spacing" presStyleCnt="0"/>
      <dgm:spPr/>
    </dgm:pt>
    <dgm:pt modelId="{E548F9D8-D592-4213-8C52-E8633A02D039}" type="pres">
      <dgm:prSet presAssocID="{506B0C11-58E6-4E0C-9F88-D5E3760EC8DD}" presName="composite" presStyleCnt="0"/>
      <dgm:spPr/>
    </dgm:pt>
    <dgm:pt modelId="{75559ECB-F43A-4954-9918-D04253EA4C20}" type="pres">
      <dgm:prSet presAssocID="{506B0C11-58E6-4E0C-9F88-D5E3760EC8DD}" presName="imgShp" presStyleLbl="fgImgPlace1" presStyleIdx="1" presStyleCnt="3"/>
      <dgm:spPr/>
    </dgm:pt>
    <dgm:pt modelId="{BD0FB13E-248C-42C7-B983-EB8055548DAF}" type="pres">
      <dgm:prSet presAssocID="{506B0C11-58E6-4E0C-9F88-D5E3760EC8DD}" presName="txShp" presStyleLbl="node1" presStyleIdx="1" presStyleCnt="3">
        <dgm:presLayoutVars>
          <dgm:bulletEnabled val="1"/>
        </dgm:presLayoutVars>
      </dgm:prSet>
      <dgm:spPr/>
      <dgm:t>
        <a:bodyPr/>
        <a:lstStyle/>
        <a:p>
          <a:pPr rtl="1"/>
          <a:endParaRPr lang="ar-SA"/>
        </a:p>
      </dgm:t>
    </dgm:pt>
    <dgm:pt modelId="{5EAAEAE8-797E-43A9-A41A-3DA37C12038C}" type="pres">
      <dgm:prSet presAssocID="{8881E488-F057-45F6-BE79-32E1BBE26240}" presName="spacing" presStyleCnt="0"/>
      <dgm:spPr/>
    </dgm:pt>
    <dgm:pt modelId="{E90AF00C-FA6D-445C-BB3B-00132C2B896E}" type="pres">
      <dgm:prSet presAssocID="{2088CA70-746F-49BF-872E-9E8064B21D81}" presName="composite" presStyleCnt="0"/>
      <dgm:spPr/>
    </dgm:pt>
    <dgm:pt modelId="{1A82CE58-8878-4854-A187-F3122C1FB752}" type="pres">
      <dgm:prSet presAssocID="{2088CA70-746F-49BF-872E-9E8064B21D81}" presName="imgShp" presStyleLbl="fgImgPlace1" presStyleIdx="2" presStyleCnt="3"/>
      <dgm:spPr/>
    </dgm:pt>
    <dgm:pt modelId="{25A40977-E5E3-48FE-9208-B46A6773EC2B}" type="pres">
      <dgm:prSet presAssocID="{2088CA70-746F-49BF-872E-9E8064B21D81}" presName="txShp" presStyleLbl="node1" presStyleIdx="2" presStyleCnt="3">
        <dgm:presLayoutVars>
          <dgm:bulletEnabled val="1"/>
        </dgm:presLayoutVars>
      </dgm:prSet>
      <dgm:spPr/>
      <dgm:t>
        <a:bodyPr/>
        <a:lstStyle/>
        <a:p>
          <a:pPr rtl="1"/>
          <a:endParaRPr lang="ar-SA"/>
        </a:p>
      </dgm:t>
    </dgm:pt>
  </dgm:ptLst>
  <dgm:cxnLst>
    <dgm:cxn modelId="{77C03C39-2EFD-4E12-8EA5-B10F4EA46DC7}" type="presOf" srcId="{2088CA70-746F-49BF-872E-9E8064B21D81}" destId="{25A40977-E5E3-48FE-9208-B46A6773EC2B}" srcOrd="0" destOrd="0" presId="urn:microsoft.com/office/officeart/2005/8/layout/vList3"/>
    <dgm:cxn modelId="{92828833-35A1-4406-BF1D-9B80C7F21FC6}" srcId="{6C0BB36E-9032-4B5E-ACE0-6B469EB49466}" destId="{D16D9DED-D73A-40D8-AE4A-25B346147587}" srcOrd="0" destOrd="0" parTransId="{8DE8D556-C456-4BC0-B8D5-FA143D74A34A}" sibTransId="{A3421F3C-E176-4BAB-B5BB-F820073F8DBB}"/>
    <dgm:cxn modelId="{23F59120-7A2E-4D21-9F87-AE049BFB7605}" srcId="{6C0BB36E-9032-4B5E-ACE0-6B469EB49466}" destId="{2088CA70-746F-49BF-872E-9E8064B21D81}" srcOrd="2" destOrd="0" parTransId="{0A31990C-2818-4B4F-A245-074B348B73BD}" sibTransId="{2F9F37F2-04F8-4E7B-8A35-B843003D7698}"/>
    <dgm:cxn modelId="{CA77AC63-C4B0-4AB6-A6AF-5EBE95A252AB}" srcId="{6C0BB36E-9032-4B5E-ACE0-6B469EB49466}" destId="{506B0C11-58E6-4E0C-9F88-D5E3760EC8DD}" srcOrd="1" destOrd="0" parTransId="{42EF17C2-6D20-4CC6-BDAE-5A7831964F28}" sibTransId="{8881E488-F057-45F6-BE79-32E1BBE26240}"/>
    <dgm:cxn modelId="{25054B36-D9BB-4952-A221-0ABE7412B728}" type="presOf" srcId="{506B0C11-58E6-4E0C-9F88-D5E3760EC8DD}" destId="{BD0FB13E-248C-42C7-B983-EB8055548DAF}" srcOrd="0" destOrd="0" presId="urn:microsoft.com/office/officeart/2005/8/layout/vList3"/>
    <dgm:cxn modelId="{C8371CFC-F017-43CC-83B5-7B64D6004E89}" type="presOf" srcId="{6C0BB36E-9032-4B5E-ACE0-6B469EB49466}" destId="{F099A1ED-D47B-49F5-A956-94926BDDE5BA}" srcOrd="0" destOrd="0" presId="urn:microsoft.com/office/officeart/2005/8/layout/vList3"/>
    <dgm:cxn modelId="{A017CC0C-BC71-4462-B134-A23A8DAB7C8F}" type="presOf" srcId="{D16D9DED-D73A-40D8-AE4A-25B346147587}" destId="{77A72A03-3F0E-4075-BB11-F48011818A41}" srcOrd="0" destOrd="0" presId="urn:microsoft.com/office/officeart/2005/8/layout/vList3"/>
    <dgm:cxn modelId="{7F3B02F3-36A0-4DFF-A608-57770AD029DB}" type="presParOf" srcId="{F099A1ED-D47B-49F5-A956-94926BDDE5BA}" destId="{3C088E81-2FE6-4E44-AEE9-93E46CBCCA19}" srcOrd="0" destOrd="0" presId="urn:microsoft.com/office/officeart/2005/8/layout/vList3"/>
    <dgm:cxn modelId="{160EAD04-F9A8-4945-895B-1023B8D876D1}" type="presParOf" srcId="{3C088E81-2FE6-4E44-AEE9-93E46CBCCA19}" destId="{E8A834C0-B986-4610-ACEB-B4B0C9FEE160}" srcOrd="0" destOrd="0" presId="urn:microsoft.com/office/officeart/2005/8/layout/vList3"/>
    <dgm:cxn modelId="{FAF90845-6570-4D6B-AD86-D00FFF0A1EE4}" type="presParOf" srcId="{3C088E81-2FE6-4E44-AEE9-93E46CBCCA19}" destId="{77A72A03-3F0E-4075-BB11-F48011818A41}" srcOrd="1" destOrd="0" presId="urn:microsoft.com/office/officeart/2005/8/layout/vList3"/>
    <dgm:cxn modelId="{D1F917BB-CA08-4C56-ADBF-80D59E804247}" type="presParOf" srcId="{F099A1ED-D47B-49F5-A956-94926BDDE5BA}" destId="{3D87B651-A3B7-4160-9158-9FE8445E475A}" srcOrd="1" destOrd="0" presId="urn:microsoft.com/office/officeart/2005/8/layout/vList3"/>
    <dgm:cxn modelId="{82DB9F61-06BB-4EA9-87E2-93084206AC03}" type="presParOf" srcId="{F099A1ED-D47B-49F5-A956-94926BDDE5BA}" destId="{E548F9D8-D592-4213-8C52-E8633A02D039}" srcOrd="2" destOrd="0" presId="urn:microsoft.com/office/officeart/2005/8/layout/vList3"/>
    <dgm:cxn modelId="{F29B0CCA-094B-4845-9150-108A8D481995}" type="presParOf" srcId="{E548F9D8-D592-4213-8C52-E8633A02D039}" destId="{75559ECB-F43A-4954-9918-D04253EA4C20}" srcOrd="0" destOrd="0" presId="urn:microsoft.com/office/officeart/2005/8/layout/vList3"/>
    <dgm:cxn modelId="{BBBB44EC-4202-4A22-83A6-2B2EA90E25DE}" type="presParOf" srcId="{E548F9D8-D592-4213-8C52-E8633A02D039}" destId="{BD0FB13E-248C-42C7-B983-EB8055548DAF}" srcOrd="1" destOrd="0" presId="urn:microsoft.com/office/officeart/2005/8/layout/vList3"/>
    <dgm:cxn modelId="{017AC451-51AF-47D1-923A-F885A3ABE2E8}" type="presParOf" srcId="{F099A1ED-D47B-49F5-A956-94926BDDE5BA}" destId="{5EAAEAE8-797E-43A9-A41A-3DA37C12038C}" srcOrd="3" destOrd="0" presId="urn:microsoft.com/office/officeart/2005/8/layout/vList3"/>
    <dgm:cxn modelId="{2A4FE581-1B62-454B-89AA-E3D9659E79F5}" type="presParOf" srcId="{F099A1ED-D47B-49F5-A956-94926BDDE5BA}" destId="{E90AF00C-FA6D-445C-BB3B-00132C2B896E}" srcOrd="4" destOrd="0" presId="urn:microsoft.com/office/officeart/2005/8/layout/vList3"/>
    <dgm:cxn modelId="{E0A5B02C-CCEB-4253-983D-15BE412BEC35}" type="presParOf" srcId="{E90AF00C-FA6D-445C-BB3B-00132C2B896E}" destId="{1A82CE58-8878-4854-A187-F3122C1FB752}" srcOrd="0" destOrd="0" presId="urn:microsoft.com/office/officeart/2005/8/layout/vList3"/>
    <dgm:cxn modelId="{3D1BC14E-01DE-41DE-97C3-D7A921675612}" type="presParOf" srcId="{E90AF00C-FA6D-445C-BB3B-00132C2B896E}" destId="{25A40977-E5E3-48FE-9208-B46A6773EC2B}" srcOrd="1" destOrd="0" presId="urn:microsoft.com/office/officeart/2005/8/layout/vList3"/>
  </dgm:cxnLst>
  <dgm:bg/>
  <dgm:whole/>
</dgm:dataModel>
</file>

<file path=ppt/diagrams/data4.xml><?xml version="1.0" encoding="utf-8"?>
<dgm:dataModel xmlns:dgm="http://schemas.openxmlformats.org/drawingml/2006/diagram" xmlns:a="http://schemas.openxmlformats.org/drawingml/2006/main">
  <dgm:ptLst>
    <dgm:pt modelId="{F4779CF5-531F-46E3-9CD9-3D2FAC136E4E}" type="doc">
      <dgm:prSet loTypeId="urn:microsoft.com/office/officeart/2005/8/layout/vList3" loCatId="list" qsTypeId="urn:microsoft.com/office/officeart/2005/8/quickstyle/simple1" qsCatId="simple" csTypeId="urn:microsoft.com/office/officeart/2005/8/colors/accent1_2" csCatId="accent1"/>
      <dgm:spPr/>
      <dgm:t>
        <a:bodyPr/>
        <a:lstStyle/>
        <a:p>
          <a:pPr rtl="1"/>
          <a:endParaRPr lang="ar-SA"/>
        </a:p>
      </dgm:t>
    </dgm:pt>
    <dgm:pt modelId="{6A5CFF39-F593-474E-BAE2-4B73703E675A}">
      <dgm:prSet/>
      <dgm:spPr/>
      <dgm:t>
        <a:bodyPr/>
        <a:lstStyle/>
        <a:p>
          <a:pPr rtl="1"/>
          <a:r>
            <a:rPr lang="ar-SA" dirty="0" smtClean="0"/>
            <a:t>نباتات تُستعمل ثمارها: وتتركز موادها العطرية في الثمار مثل </a:t>
          </a:r>
          <a:r>
            <a:rPr lang="ar-SA" dirty="0" err="1" smtClean="0"/>
            <a:t>الكراوية</a:t>
          </a:r>
          <a:r>
            <a:rPr lang="ar-SA" dirty="0" smtClean="0"/>
            <a:t>، والشمر </a:t>
          </a:r>
          <a:r>
            <a:rPr lang="ar-SA" dirty="0" err="1" smtClean="0"/>
            <a:t>والفانيليا</a:t>
          </a:r>
          <a:r>
            <a:rPr lang="ar-SA" dirty="0" smtClean="0"/>
            <a:t>، وفي عصير الثمار غير الناضجة مثل الخشخاش، وغيرها.</a:t>
          </a:r>
          <a:endParaRPr lang="ar-SA" dirty="0"/>
        </a:p>
      </dgm:t>
    </dgm:pt>
    <dgm:pt modelId="{AEA930BE-7CBE-45FD-971F-287D1AA0A008}" type="parTrans" cxnId="{AC18561C-BF33-41E3-8ED9-C042E3853706}">
      <dgm:prSet/>
      <dgm:spPr/>
      <dgm:t>
        <a:bodyPr/>
        <a:lstStyle/>
        <a:p>
          <a:pPr rtl="1"/>
          <a:endParaRPr lang="ar-SA"/>
        </a:p>
      </dgm:t>
    </dgm:pt>
    <dgm:pt modelId="{0BE536E2-F39F-44D6-8D03-7923EE0E41E1}" type="sibTrans" cxnId="{AC18561C-BF33-41E3-8ED9-C042E3853706}">
      <dgm:prSet/>
      <dgm:spPr/>
      <dgm:t>
        <a:bodyPr/>
        <a:lstStyle/>
        <a:p>
          <a:pPr rtl="1"/>
          <a:endParaRPr lang="ar-SA"/>
        </a:p>
      </dgm:t>
    </dgm:pt>
    <dgm:pt modelId="{97ACCC75-BDC8-44D4-A9EB-6C2A167DD839}">
      <dgm:prSet/>
      <dgm:spPr/>
      <dgm:t>
        <a:bodyPr/>
        <a:lstStyle/>
        <a:p>
          <a:pPr rtl="1"/>
          <a:r>
            <a:rPr lang="ar-SA" dirty="0" smtClean="0"/>
            <a:t>نباتات تُستعمل بذورها: وتتركز موادها العطرية في بذورها مثل حبة البركة والخردل، وغيرها.</a:t>
          </a:r>
          <a:endParaRPr lang="ar-SA" dirty="0"/>
        </a:p>
      </dgm:t>
    </dgm:pt>
    <dgm:pt modelId="{D79A7FD2-CB4A-4418-82CE-2910D31384D7}" type="parTrans" cxnId="{B6DAA831-D0CB-457F-930B-7EB5B2E6C0BD}">
      <dgm:prSet/>
      <dgm:spPr/>
      <dgm:t>
        <a:bodyPr/>
        <a:lstStyle/>
        <a:p>
          <a:pPr rtl="1"/>
          <a:endParaRPr lang="ar-SA"/>
        </a:p>
      </dgm:t>
    </dgm:pt>
    <dgm:pt modelId="{BE42A334-F2EC-41F3-AD66-44C8EF671AA2}" type="sibTrans" cxnId="{B6DAA831-D0CB-457F-930B-7EB5B2E6C0BD}">
      <dgm:prSet/>
      <dgm:spPr/>
      <dgm:t>
        <a:bodyPr/>
        <a:lstStyle/>
        <a:p>
          <a:pPr rtl="1"/>
          <a:endParaRPr lang="ar-SA"/>
        </a:p>
      </dgm:t>
    </dgm:pt>
    <dgm:pt modelId="{BC62A328-E913-4C33-BB7F-9AB991B6C478}">
      <dgm:prSet/>
      <dgm:spPr/>
      <dgm:t>
        <a:bodyPr/>
        <a:lstStyle/>
        <a:p>
          <a:pPr rtl="1"/>
          <a:r>
            <a:rPr lang="ar-SA" dirty="0" smtClean="0"/>
            <a:t>نباتات تستعمل أجزاؤها الأرضية : تتركز موادها العطرية في سوقها الأرضية </a:t>
          </a:r>
          <a:r>
            <a:rPr lang="ar-SA" dirty="0" err="1" smtClean="0"/>
            <a:t>المتحورة</a:t>
          </a:r>
          <a:r>
            <a:rPr lang="ar-SA" dirty="0" smtClean="0"/>
            <a:t>، أو في جذورها </a:t>
          </a:r>
          <a:r>
            <a:rPr lang="ar-SA" dirty="0" err="1" smtClean="0"/>
            <a:t>المتدرنة</a:t>
          </a:r>
          <a:r>
            <a:rPr lang="ar-SA" dirty="0" smtClean="0"/>
            <a:t> مثل: </a:t>
          </a:r>
          <a:r>
            <a:rPr lang="ar-SA" dirty="0" err="1" smtClean="0"/>
            <a:t>ريزومات</a:t>
          </a:r>
          <a:r>
            <a:rPr lang="ar-SA" dirty="0" smtClean="0"/>
            <a:t> عرق السوس، </a:t>
          </a:r>
          <a:r>
            <a:rPr lang="ar-SA" dirty="0" err="1" smtClean="0"/>
            <a:t>وكورمات</a:t>
          </a:r>
          <a:r>
            <a:rPr lang="ar-SA" dirty="0" smtClean="0"/>
            <a:t> </a:t>
          </a:r>
          <a:r>
            <a:rPr lang="ar-SA" dirty="0" err="1" smtClean="0"/>
            <a:t>اللحلاح</a:t>
          </a:r>
          <a:r>
            <a:rPr lang="ar-SA" dirty="0" smtClean="0"/>
            <a:t>، ودرنات </a:t>
          </a:r>
          <a:r>
            <a:rPr lang="ar-SA" dirty="0" err="1" smtClean="0"/>
            <a:t>السحلب</a:t>
          </a:r>
          <a:r>
            <a:rPr lang="ar-SA" dirty="0" smtClean="0"/>
            <a:t>، وغيرها.</a:t>
          </a:r>
          <a:endParaRPr lang="ar-SA" dirty="0"/>
        </a:p>
      </dgm:t>
    </dgm:pt>
    <dgm:pt modelId="{AF87EDE5-2F6C-4B11-B906-5C8A26F3B9D8}" type="parTrans" cxnId="{D2F93968-CED1-4ADE-A040-22BA1DF40D14}">
      <dgm:prSet/>
      <dgm:spPr/>
      <dgm:t>
        <a:bodyPr/>
        <a:lstStyle/>
        <a:p>
          <a:pPr rtl="1"/>
          <a:endParaRPr lang="ar-SA"/>
        </a:p>
      </dgm:t>
    </dgm:pt>
    <dgm:pt modelId="{09CAFA35-D52F-4E6F-8840-87FE16766280}" type="sibTrans" cxnId="{D2F93968-CED1-4ADE-A040-22BA1DF40D14}">
      <dgm:prSet/>
      <dgm:spPr/>
      <dgm:t>
        <a:bodyPr/>
        <a:lstStyle/>
        <a:p>
          <a:pPr rtl="1"/>
          <a:endParaRPr lang="ar-SA"/>
        </a:p>
      </dgm:t>
    </dgm:pt>
    <dgm:pt modelId="{A6EB228D-3E05-4428-86C9-1890C5788B9A}">
      <dgm:prSet/>
      <dgm:spPr/>
      <dgm:t>
        <a:bodyPr/>
        <a:lstStyle/>
        <a:p>
          <a:pPr rtl="1"/>
          <a:r>
            <a:rPr lang="ar-SA" dirty="0" smtClean="0"/>
            <a:t>نباتات يستعمل </a:t>
          </a:r>
          <a:r>
            <a:rPr lang="ar-SA" dirty="0" err="1" smtClean="0"/>
            <a:t>قلفها</a:t>
          </a:r>
          <a:r>
            <a:rPr lang="ar-SA" dirty="0" smtClean="0"/>
            <a:t>: وتتركز موادها العطرية في </a:t>
          </a:r>
          <a:r>
            <a:rPr lang="ar-SA" dirty="0" err="1" smtClean="0"/>
            <a:t>قلفها</a:t>
          </a:r>
          <a:r>
            <a:rPr lang="ar-SA" dirty="0" smtClean="0"/>
            <a:t> مثل: </a:t>
          </a:r>
          <a:r>
            <a:rPr lang="ar-SA" dirty="0" err="1" smtClean="0"/>
            <a:t>قلف</a:t>
          </a:r>
          <a:r>
            <a:rPr lang="ar-SA" dirty="0" smtClean="0"/>
            <a:t> القرفة </a:t>
          </a:r>
          <a:r>
            <a:rPr lang="ar-SA" dirty="0" err="1" smtClean="0"/>
            <a:t>وقلف</a:t>
          </a:r>
          <a:r>
            <a:rPr lang="ar-SA" dirty="0" smtClean="0"/>
            <a:t> </a:t>
          </a:r>
          <a:r>
            <a:rPr lang="ar-SA" dirty="0" err="1" smtClean="0"/>
            <a:t>اليوكاليبتوس</a:t>
          </a:r>
          <a:r>
            <a:rPr lang="ar-SA" dirty="0" smtClean="0"/>
            <a:t>، وغيرها</a:t>
          </a:r>
          <a:endParaRPr lang="ar-SA" dirty="0"/>
        </a:p>
      </dgm:t>
    </dgm:pt>
    <dgm:pt modelId="{74358064-2E1D-4615-8972-326980B46BCD}" type="parTrans" cxnId="{0A76C301-5EF4-48F8-A5C8-0B1A2F3A33F6}">
      <dgm:prSet/>
      <dgm:spPr/>
      <dgm:t>
        <a:bodyPr/>
        <a:lstStyle/>
        <a:p>
          <a:pPr rtl="1"/>
          <a:endParaRPr lang="ar-SA"/>
        </a:p>
      </dgm:t>
    </dgm:pt>
    <dgm:pt modelId="{B13B52C5-9CFF-4FD2-B6B7-DDE56107895D}" type="sibTrans" cxnId="{0A76C301-5EF4-48F8-A5C8-0B1A2F3A33F6}">
      <dgm:prSet/>
      <dgm:spPr/>
      <dgm:t>
        <a:bodyPr/>
        <a:lstStyle/>
        <a:p>
          <a:pPr rtl="1"/>
          <a:endParaRPr lang="ar-SA"/>
        </a:p>
      </dgm:t>
    </dgm:pt>
    <dgm:pt modelId="{95A2C15C-381D-4708-AA89-03C6D64A49D1}" type="pres">
      <dgm:prSet presAssocID="{F4779CF5-531F-46E3-9CD9-3D2FAC136E4E}" presName="linearFlow" presStyleCnt="0">
        <dgm:presLayoutVars>
          <dgm:dir/>
          <dgm:resizeHandles val="exact"/>
        </dgm:presLayoutVars>
      </dgm:prSet>
      <dgm:spPr/>
      <dgm:t>
        <a:bodyPr/>
        <a:lstStyle/>
        <a:p>
          <a:pPr rtl="1"/>
          <a:endParaRPr lang="ar-SA"/>
        </a:p>
      </dgm:t>
    </dgm:pt>
    <dgm:pt modelId="{C0DDAC84-5F4C-458A-83DD-815B6A355EBD}" type="pres">
      <dgm:prSet presAssocID="{6A5CFF39-F593-474E-BAE2-4B73703E675A}" presName="composite" presStyleCnt="0"/>
      <dgm:spPr/>
    </dgm:pt>
    <dgm:pt modelId="{0866CB29-1FC6-4AB3-B337-5D5BA64A3CE0}" type="pres">
      <dgm:prSet presAssocID="{6A5CFF39-F593-474E-BAE2-4B73703E675A}" presName="imgShp" presStyleLbl="fgImgPlace1" presStyleIdx="0" presStyleCnt="4"/>
      <dgm:spPr/>
    </dgm:pt>
    <dgm:pt modelId="{2B3F9C43-8AA3-4618-A5E6-D282F4673693}" type="pres">
      <dgm:prSet presAssocID="{6A5CFF39-F593-474E-BAE2-4B73703E675A}" presName="txShp" presStyleLbl="node1" presStyleIdx="0" presStyleCnt="4">
        <dgm:presLayoutVars>
          <dgm:bulletEnabled val="1"/>
        </dgm:presLayoutVars>
      </dgm:prSet>
      <dgm:spPr/>
      <dgm:t>
        <a:bodyPr/>
        <a:lstStyle/>
        <a:p>
          <a:pPr rtl="1"/>
          <a:endParaRPr lang="ar-SA"/>
        </a:p>
      </dgm:t>
    </dgm:pt>
    <dgm:pt modelId="{B27DDD40-F41A-40D0-9461-803C245E7777}" type="pres">
      <dgm:prSet presAssocID="{0BE536E2-F39F-44D6-8D03-7923EE0E41E1}" presName="spacing" presStyleCnt="0"/>
      <dgm:spPr/>
    </dgm:pt>
    <dgm:pt modelId="{60685EF8-3572-4CE4-996E-51B2E38D1DF6}" type="pres">
      <dgm:prSet presAssocID="{97ACCC75-BDC8-44D4-A9EB-6C2A167DD839}" presName="composite" presStyleCnt="0"/>
      <dgm:spPr/>
    </dgm:pt>
    <dgm:pt modelId="{AD61DA4D-2075-4B5B-9313-B670DEEB16F3}" type="pres">
      <dgm:prSet presAssocID="{97ACCC75-BDC8-44D4-A9EB-6C2A167DD839}" presName="imgShp" presStyleLbl="fgImgPlace1" presStyleIdx="1" presStyleCnt="4"/>
      <dgm:spPr/>
    </dgm:pt>
    <dgm:pt modelId="{4322F164-09CE-4D9B-B6FE-E52B2C0B538C}" type="pres">
      <dgm:prSet presAssocID="{97ACCC75-BDC8-44D4-A9EB-6C2A167DD839}" presName="txShp" presStyleLbl="node1" presStyleIdx="1" presStyleCnt="4">
        <dgm:presLayoutVars>
          <dgm:bulletEnabled val="1"/>
        </dgm:presLayoutVars>
      </dgm:prSet>
      <dgm:spPr/>
      <dgm:t>
        <a:bodyPr/>
        <a:lstStyle/>
        <a:p>
          <a:pPr rtl="1"/>
          <a:endParaRPr lang="ar-SA"/>
        </a:p>
      </dgm:t>
    </dgm:pt>
    <dgm:pt modelId="{ECE2410D-A536-4A39-A414-2DE94AF361E3}" type="pres">
      <dgm:prSet presAssocID="{BE42A334-F2EC-41F3-AD66-44C8EF671AA2}" presName="spacing" presStyleCnt="0"/>
      <dgm:spPr/>
    </dgm:pt>
    <dgm:pt modelId="{35850D04-1DD1-4781-AD07-10B9EFBFBB88}" type="pres">
      <dgm:prSet presAssocID="{BC62A328-E913-4C33-BB7F-9AB991B6C478}" presName="composite" presStyleCnt="0"/>
      <dgm:spPr/>
    </dgm:pt>
    <dgm:pt modelId="{E526ABC0-3480-4272-B31F-313E47D45573}" type="pres">
      <dgm:prSet presAssocID="{BC62A328-E913-4C33-BB7F-9AB991B6C478}" presName="imgShp" presStyleLbl="fgImgPlace1" presStyleIdx="2" presStyleCnt="4"/>
      <dgm:spPr/>
    </dgm:pt>
    <dgm:pt modelId="{E973CCDB-44F8-4211-8ED7-B80C0E8A73FD}" type="pres">
      <dgm:prSet presAssocID="{BC62A328-E913-4C33-BB7F-9AB991B6C478}" presName="txShp" presStyleLbl="node1" presStyleIdx="2" presStyleCnt="4">
        <dgm:presLayoutVars>
          <dgm:bulletEnabled val="1"/>
        </dgm:presLayoutVars>
      </dgm:prSet>
      <dgm:spPr/>
      <dgm:t>
        <a:bodyPr/>
        <a:lstStyle/>
        <a:p>
          <a:pPr rtl="1"/>
          <a:endParaRPr lang="ar-SA"/>
        </a:p>
      </dgm:t>
    </dgm:pt>
    <dgm:pt modelId="{85A0698C-C54E-46CC-93E7-38836F1D39BA}" type="pres">
      <dgm:prSet presAssocID="{09CAFA35-D52F-4E6F-8840-87FE16766280}" presName="spacing" presStyleCnt="0"/>
      <dgm:spPr/>
    </dgm:pt>
    <dgm:pt modelId="{7A3E9F89-B32E-4F33-973A-FA326207701F}" type="pres">
      <dgm:prSet presAssocID="{A6EB228D-3E05-4428-86C9-1890C5788B9A}" presName="composite" presStyleCnt="0"/>
      <dgm:spPr/>
    </dgm:pt>
    <dgm:pt modelId="{2D7A0935-ADE0-4A99-8AE0-DBE7E49E200C}" type="pres">
      <dgm:prSet presAssocID="{A6EB228D-3E05-4428-86C9-1890C5788B9A}" presName="imgShp" presStyleLbl="fgImgPlace1" presStyleIdx="3" presStyleCnt="4"/>
      <dgm:spPr/>
    </dgm:pt>
    <dgm:pt modelId="{63D91A70-FD41-4CE0-9AD5-496A3B4486ED}" type="pres">
      <dgm:prSet presAssocID="{A6EB228D-3E05-4428-86C9-1890C5788B9A}" presName="txShp" presStyleLbl="node1" presStyleIdx="3" presStyleCnt="4">
        <dgm:presLayoutVars>
          <dgm:bulletEnabled val="1"/>
        </dgm:presLayoutVars>
      </dgm:prSet>
      <dgm:spPr/>
      <dgm:t>
        <a:bodyPr/>
        <a:lstStyle/>
        <a:p>
          <a:pPr rtl="1"/>
          <a:endParaRPr lang="ar-SA"/>
        </a:p>
      </dgm:t>
    </dgm:pt>
  </dgm:ptLst>
  <dgm:cxnLst>
    <dgm:cxn modelId="{B6DAA831-D0CB-457F-930B-7EB5B2E6C0BD}" srcId="{F4779CF5-531F-46E3-9CD9-3D2FAC136E4E}" destId="{97ACCC75-BDC8-44D4-A9EB-6C2A167DD839}" srcOrd="1" destOrd="0" parTransId="{D79A7FD2-CB4A-4418-82CE-2910D31384D7}" sibTransId="{BE42A334-F2EC-41F3-AD66-44C8EF671AA2}"/>
    <dgm:cxn modelId="{ACC677D4-9485-4B5E-986F-52767D907125}" type="presOf" srcId="{6A5CFF39-F593-474E-BAE2-4B73703E675A}" destId="{2B3F9C43-8AA3-4618-A5E6-D282F4673693}" srcOrd="0" destOrd="0" presId="urn:microsoft.com/office/officeart/2005/8/layout/vList3"/>
    <dgm:cxn modelId="{831A2244-D3A9-4005-96CE-56ABB4ED908A}" type="presOf" srcId="{A6EB228D-3E05-4428-86C9-1890C5788B9A}" destId="{63D91A70-FD41-4CE0-9AD5-496A3B4486ED}" srcOrd="0" destOrd="0" presId="urn:microsoft.com/office/officeart/2005/8/layout/vList3"/>
    <dgm:cxn modelId="{0A76C301-5EF4-48F8-A5C8-0B1A2F3A33F6}" srcId="{F4779CF5-531F-46E3-9CD9-3D2FAC136E4E}" destId="{A6EB228D-3E05-4428-86C9-1890C5788B9A}" srcOrd="3" destOrd="0" parTransId="{74358064-2E1D-4615-8972-326980B46BCD}" sibTransId="{B13B52C5-9CFF-4FD2-B6B7-DDE56107895D}"/>
    <dgm:cxn modelId="{7455B8BB-0A75-420C-A937-D58D852312F2}" type="presOf" srcId="{97ACCC75-BDC8-44D4-A9EB-6C2A167DD839}" destId="{4322F164-09CE-4D9B-B6FE-E52B2C0B538C}" srcOrd="0" destOrd="0" presId="urn:microsoft.com/office/officeart/2005/8/layout/vList3"/>
    <dgm:cxn modelId="{AC18561C-BF33-41E3-8ED9-C042E3853706}" srcId="{F4779CF5-531F-46E3-9CD9-3D2FAC136E4E}" destId="{6A5CFF39-F593-474E-BAE2-4B73703E675A}" srcOrd="0" destOrd="0" parTransId="{AEA930BE-7CBE-45FD-971F-287D1AA0A008}" sibTransId="{0BE536E2-F39F-44D6-8D03-7923EE0E41E1}"/>
    <dgm:cxn modelId="{3FEDD85C-9820-4C27-A6E8-DB0D5EBCE4B1}" type="presOf" srcId="{BC62A328-E913-4C33-BB7F-9AB991B6C478}" destId="{E973CCDB-44F8-4211-8ED7-B80C0E8A73FD}" srcOrd="0" destOrd="0" presId="urn:microsoft.com/office/officeart/2005/8/layout/vList3"/>
    <dgm:cxn modelId="{13F757DC-C5F1-4AE6-B9E2-AE9F001A27ED}" type="presOf" srcId="{F4779CF5-531F-46E3-9CD9-3D2FAC136E4E}" destId="{95A2C15C-381D-4708-AA89-03C6D64A49D1}" srcOrd="0" destOrd="0" presId="urn:microsoft.com/office/officeart/2005/8/layout/vList3"/>
    <dgm:cxn modelId="{D2F93968-CED1-4ADE-A040-22BA1DF40D14}" srcId="{F4779CF5-531F-46E3-9CD9-3D2FAC136E4E}" destId="{BC62A328-E913-4C33-BB7F-9AB991B6C478}" srcOrd="2" destOrd="0" parTransId="{AF87EDE5-2F6C-4B11-B906-5C8A26F3B9D8}" sibTransId="{09CAFA35-D52F-4E6F-8840-87FE16766280}"/>
    <dgm:cxn modelId="{3B0C519E-2931-4B5B-B640-30E903B2282A}" type="presParOf" srcId="{95A2C15C-381D-4708-AA89-03C6D64A49D1}" destId="{C0DDAC84-5F4C-458A-83DD-815B6A355EBD}" srcOrd="0" destOrd="0" presId="urn:microsoft.com/office/officeart/2005/8/layout/vList3"/>
    <dgm:cxn modelId="{C107E4DF-1819-4A61-B5FF-4A46A8D21077}" type="presParOf" srcId="{C0DDAC84-5F4C-458A-83DD-815B6A355EBD}" destId="{0866CB29-1FC6-4AB3-B337-5D5BA64A3CE0}" srcOrd="0" destOrd="0" presId="urn:microsoft.com/office/officeart/2005/8/layout/vList3"/>
    <dgm:cxn modelId="{CE8D318F-6607-455D-907F-2F55E4ACDB69}" type="presParOf" srcId="{C0DDAC84-5F4C-458A-83DD-815B6A355EBD}" destId="{2B3F9C43-8AA3-4618-A5E6-D282F4673693}" srcOrd="1" destOrd="0" presId="urn:microsoft.com/office/officeart/2005/8/layout/vList3"/>
    <dgm:cxn modelId="{B6E4ED04-C9FA-4670-A138-65F804F0CACA}" type="presParOf" srcId="{95A2C15C-381D-4708-AA89-03C6D64A49D1}" destId="{B27DDD40-F41A-40D0-9461-803C245E7777}" srcOrd="1" destOrd="0" presId="urn:microsoft.com/office/officeart/2005/8/layout/vList3"/>
    <dgm:cxn modelId="{CF7E2C35-F92E-446F-8730-D575A33D0E16}" type="presParOf" srcId="{95A2C15C-381D-4708-AA89-03C6D64A49D1}" destId="{60685EF8-3572-4CE4-996E-51B2E38D1DF6}" srcOrd="2" destOrd="0" presId="urn:microsoft.com/office/officeart/2005/8/layout/vList3"/>
    <dgm:cxn modelId="{6A2BA27F-C23F-4FF7-9568-570622C95C66}" type="presParOf" srcId="{60685EF8-3572-4CE4-996E-51B2E38D1DF6}" destId="{AD61DA4D-2075-4B5B-9313-B670DEEB16F3}" srcOrd="0" destOrd="0" presId="urn:microsoft.com/office/officeart/2005/8/layout/vList3"/>
    <dgm:cxn modelId="{06CFD63E-4BF2-4DB7-9B83-43E8F967F10E}" type="presParOf" srcId="{60685EF8-3572-4CE4-996E-51B2E38D1DF6}" destId="{4322F164-09CE-4D9B-B6FE-E52B2C0B538C}" srcOrd="1" destOrd="0" presId="urn:microsoft.com/office/officeart/2005/8/layout/vList3"/>
    <dgm:cxn modelId="{598DB9EC-9842-4F3D-95BF-F2CF342A3336}" type="presParOf" srcId="{95A2C15C-381D-4708-AA89-03C6D64A49D1}" destId="{ECE2410D-A536-4A39-A414-2DE94AF361E3}" srcOrd="3" destOrd="0" presId="urn:microsoft.com/office/officeart/2005/8/layout/vList3"/>
    <dgm:cxn modelId="{B2282616-5F42-4BF7-8421-720EE5D6A3BE}" type="presParOf" srcId="{95A2C15C-381D-4708-AA89-03C6D64A49D1}" destId="{35850D04-1DD1-4781-AD07-10B9EFBFBB88}" srcOrd="4" destOrd="0" presId="urn:microsoft.com/office/officeart/2005/8/layout/vList3"/>
    <dgm:cxn modelId="{3D5D9CD3-E26C-44CE-84D6-6DA8ACA10A2E}" type="presParOf" srcId="{35850D04-1DD1-4781-AD07-10B9EFBFBB88}" destId="{E526ABC0-3480-4272-B31F-313E47D45573}" srcOrd="0" destOrd="0" presId="urn:microsoft.com/office/officeart/2005/8/layout/vList3"/>
    <dgm:cxn modelId="{BFD68A29-55B1-42CB-B18F-FDFE36192C2B}" type="presParOf" srcId="{35850D04-1DD1-4781-AD07-10B9EFBFBB88}" destId="{E973CCDB-44F8-4211-8ED7-B80C0E8A73FD}" srcOrd="1" destOrd="0" presId="urn:microsoft.com/office/officeart/2005/8/layout/vList3"/>
    <dgm:cxn modelId="{BF89D7A2-CDDD-4947-B715-22140C91014E}" type="presParOf" srcId="{95A2C15C-381D-4708-AA89-03C6D64A49D1}" destId="{85A0698C-C54E-46CC-93E7-38836F1D39BA}" srcOrd="5" destOrd="0" presId="urn:microsoft.com/office/officeart/2005/8/layout/vList3"/>
    <dgm:cxn modelId="{3A009FA0-B55A-4A5E-B837-A4B36A7D2A50}" type="presParOf" srcId="{95A2C15C-381D-4708-AA89-03C6D64A49D1}" destId="{7A3E9F89-B32E-4F33-973A-FA326207701F}" srcOrd="6" destOrd="0" presId="urn:microsoft.com/office/officeart/2005/8/layout/vList3"/>
    <dgm:cxn modelId="{32F2AAAD-5DD5-471D-87A5-D4C9423B2B99}" type="presParOf" srcId="{7A3E9F89-B32E-4F33-973A-FA326207701F}" destId="{2D7A0935-ADE0-4A99-8AE0-DBE7E49E200C}" srcOrd="0" destOrd="0" presId="urn:microsoft.com/office/officeart/2005/8/layout/vList3"/>
    <dgm:cxn modelId="{3FF526A2-1685-4D60-B639-D116988A7191}" type="presParOf" srcId="{7A3E9F89-B32E-4F33-973A-FA326207701F}" destId="{63D91A70-FD41-4CE0-9AD5-496A3B4486ED}" srcOrd="1" destOrd="0" presId="urn:microsoft.com/office/officeart/2005/8/layout/vList3"/>
  </dgm:cxnLst>
  <dgm:bg/>
  <dgm:whole/>
</dgm:dataModel>
</file>

<file path=ppt/diagrams/data5.xml><?xml version="1.0" encoding="utf-8"?>
<dgm:dataModel xmlns:dgm="http://schemas.openxmlformats.org/drawingml/2006/diagram" xmlns:a="http://schemas.openxmlformats.org/drawingml/2006/main">
  <dgm:ptLst>
    <dgm:pt modelId="{7B337655-393B-4415-B746-1C7382C06713}"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DAE3A37E-06E7-4F74-BE73-B66EF6B66156}">
      <dgm:prSet/>
      <dgm:spPr/>
      <dgm:t>
        <a:bodyPr/>
        <a:lstStyle/>
        <a:p>
          <a:pPr rtl="1"/>
          <a:r>
            <a:rPr lang="ar-SA" dirty="0" smtClean="0"/>
            <a:t>لعب العرب منذ القدم دورا هاما في تطوير طرق الاستخلاص والتحضير العطرية بواسطة التبخير والتكثيف والتقطير على أيدي علماء كبار أمثال ابن سينا استخرجها بطريقة نقية ومركزة، وكذلك جابر ابن حيان وهو أول من فصل مادة الكحول عن طريق التقطير، ثم تطور الأمر لاحقا لتعدد طرق استخلاص الزيت العطري، ومن أهم هذه الطرق:-</a:t>
          </a:r>
          <a:endParaRPr lang="ar-SA" dirty="0"/>
        </a:p>
      </dgm:t>
    </dgm:pt>
    <dgm:pt modelId="{3C66A0A1-5D79-41BC-AD76-05B1BCBFDC57}" type="parTrans" cxnId="{E8914802-CCD8-4DAA-9258-6C45CCCE9C58}">
      <dgm:prSet/>
      <dgm:spPr/>
      <dgm:t>
        <a:bodyPr/>
        <a:lstStyle/>
        <a:p>
          <a:pPr rtl="1"/>
          <a:endParaRPr lang="ar-SA"/>
        </a:p>
      </dgm:t>
    </dgm:pt>
    <dgm:pt modelId="{6D4DBA11-FFB5-4D29-8C98-ED03D371A05D}" type="sibTrans" cxnId="{E8914802-CCD8-4DAA-9258-6C45CCCE9C58}">
      <dgm:prSet/>
      <dgm:spPr/>
      <dgm:t>
        <a:bodyPr/>
        <a:lstStyle/>
        <a:p>
          <a:pPr rtl="1"/>
          <a:endParaRPr lang="ar-SA"/>
        </a:p>
      </dgm:t>
    </dgm:pt>
    <dgm:pt modelId="{6113A852-232D-4DB3-8DB2-E8C83051B90C}">
      <dgm:prSet/>
      <dgm:spPr/>
      <dgm:t>
        <a:bodyPr/>
        <a:lstStyle/>
        <a:p>
          <a:pPr rtl="1"/>
          <a:r>
            <a:rPr lang="ar-SA" dirty="0" smtClean="0"/>
            <a:t>الاستخلاص بالتقطير. </a:t>
          </a:r>
          <a:endParaRPr lang="ar-SA" dirty="0"/>
        </a:p>
      </dgm:t>
    </dgm:pt>
    <dgm:pt modelId="{ECF05E9A-B038-47A0-9F07-5FC49A3D3BBB}" type="parTrans" cxnId="{90234960-6EF0-45FC-9039-E1FC5B3F6D7B}">
      <dgm:prSet/>
      <dgm:spPr/>
      <dgm:t>
        <a:bodyPr/>
        <a:lstStyle/>
        <a:p>
          <a:pPr rtl="1"/>
          <a:endParaRPr lang="ar-SA"/>
        </a:p>
      </dgm:t>
    </dgm:pt>
    <dgm:pt modelId="{02762EE9-F5D0-48DA-B1BA-77C8EAF994B5}" type="sibTrans" cxnId="{90234960-6EF0-45FC-9039-E1FC5B3F6D7B}">
      <dgm:prSet/>
      <dgm:spPr/>
      <dgm:t>
        <a:bodyPr/>
        <a:lstStyle/>
        <a:p>
          <a:pPr rtl="1"/>
          <a:endParaRPr lang="ar-SA"/>
        </a:p>
      </dgm:t>
    </dgm:pt>
    <dgm:pt modelId="{ECBCAF19-9502-4375-8094-A6EF45C8698D}">
      <dgm:prSet/>
      <dgm:spPr/>
      <dgm:t>
        <a:bodyPr/>
        <a:lstStyle/>
        <a:p>
          <a:pPr rtl="1"/>
          <a:r>
            <a:rPr lang="ar-SA" dirty="0" smtClean="0"/>
            <a:t>الاستخلاص بالمذيبات العضوية. </a:t>
          </a:r>
          <a:endParaRPr lang="ar-SA" dirty="0"/>
        </a:p>
      </dgm:t>
    </dgm:pt>
    <dgm:pt modelId="{2D1739CF-BB1C-466C-99EE-F1876A87002A}" type="parTrans" cxnId="{C48E4259-4308-4B33-83B3-2E727DC931D4}">
      <dgm:prSet/>
      <dgm:spPr/>
      <dgm:t>
        <a:bodyPr/>
        <a:lstStyle/>
        <a:p>
          <a:pPr rtl="1"/>
          <a:endParaRPr lang="ar-SA"/>
        </a:p>
      </dgm:t>
    </dgm:pt>
    <dgm:pt modelId="{7D78AA44-DDEA-49EB-A78A-D6223B4E432A}" type="sibTrans" cxnId="{C48E4259-4308-4B33-83B3-2E727DC931D4}">
      <dgm:prSet/>
      <dgm:spPr/>
      <dgm:t>
        <a:bodyPr/>
        <a:lstStyle/>
        <a:p>
          <a:pPr rtl="1"/>
          <a:endParaRPr lang="ar-SA"/>
        </a:p>
      </dgm:t>
    </dgm:pt>
    <dgm:pt modelId="{926D6EFE-7F97-4BC8-8FDB-19D45F4056BD}">
      <dgm:prSet/>
      <dgm:spPr/>
      <dgm:t>
        <a:bodyPr/>
        <a:lstStyle/>
        <a:p>
          <a:pPr rtl="1"/>
          <a:r>
            <a:rPr lang="ar-SA" dirty="0" smtClean="0"/>
            <a:t>الاستخلاص بالعصر الهيدروليكي. </a:t>
          </a:r>
          <a:endParaRPr lang="ar-SA" dirty="0"/>
        </a:p>
      </dgm:t>
    </dgm:pt>
    <dgm:pt modelId="{83217913-9A71-4B10-B2CB-FD8D87BC4285}" type="parTrans" cxnId="{ABEDE8BA-3E96-4DEF-A098-63FE55710087}">
      <dgm:prSet/>
      <dgm:spPr/>
      <dgm:t>
        <a:bodyPr/>
        <a:lstStyle/>
        <a:p>
          <a:pPr rtl="1"/>
          <a:endParaRPr lang="ar-SA"/>
        </a:p>
      </dgm:t>
    </dgm:pt>
    <dgm:pt modelId="{C03B2BA5-BA6A-4B59-B666-54659DDB7A3D}" type="sibTrans" cxnId="{ABEDE8BA-3E96-4DEF-A098-63FE55710087}">
      <dgm:prSet/>
      <dgm:spPr/>
      <dgm:t>
        <a:bodyPr/>
        <a:lstStyle/>
        <a:p>
          <a:pPr rtl="1"/>
          <a:endParaRPr lang="ar-SA"/>
        </a:p>
      </dgm:t>
    </dgm:pt>
    <dgm:pt modelId="{0A673A64-ADE1-4360-BFF9-066C27695A0A}">
      <dgm:prSet/>
      <dgm:spPr/>
      <dgm:t>
        <a:bodyPr/>
        <a:lstStyle/>
        <a:p>
          <a:pPr rtl="1"/>
          <a:r>
            <a:rPr lang="ar-SA" dirty="0" smtClean="0"/>
            <a:t>الاستخلاص بالتحلل </a:t>
          </a:r>
          <a:r>
            <a:rPr lang="ar-SA" dirty="0" err="1" smtClean="0"/>
            <a:t>الانزيمي</a:t>
          </a:r>
          <a:endParaRPr lang="ar-SA" dirty="0"/>
        </a:p>
      </dgm:t>
    </dgm:pt>
    <dgm:pt modelId="{F8DC42F8-C3A9-4EC5-AC4C-E7A5FF5680EE}" type="parTrans" cxnId="{523E4E16-8195-4B30-BB8D-DB8FA1EE3FCE}">
      <dgm:prSet/>
      <dgm:spPr/>
      <dgm:t>
        <a:bodyPr/>
        <a:lstStyle/>
        <a:p>
          <a:pPr rtl="1"/>
          <a:endParaRPr lang="ar-SA"/>
        </a:p>
      </dgm:t>
    </dgm:pt>
    <dgm:pt modelId="{FFC50030-B46E-42EB-97BC-098F2D439FFE}" type="sibTrans" cxnId="{523E4E16-8195-4B30-BB8D-DB8FA1EE3FCE}">
      <dgm:prSet/>
      <dgm:spPr/>
      <dgm:t>
        <a:bodyPr/>
        <a:lstStyle/>
        <a:p>
          <a:pPr rtl="1"/>
          <a:endParaRPr lang="ar-SA"/>
        </a:p>
      </dgm:t>
    </dgm:pt>
    <dgm:pt modelId="{C2947C36-0798-44F7-8A3E-2CD267E0B554}" type="pres">
      <dgm:prSet presAssocID="{7B337655-393B-4415-B746-1C7382C06713}" presName="linear" presStyleCnt="0">
        <dgm:presLayoutVars>
          <dgm:animLvl val="lvl"/>
          <dgm:resizeHandles val="exact"/>
        </dgm:presLayoutVars>
      </dgm:prSet>
      <dgm:spPr/>
      <dgm:t>
        <a:bodyPr/>
        <a:lstStyle/>
        <a:p>
          <a:pPr rtl="1"/>
          <a:endParaRPr lang="ar-SA"/>
        </a:p>
      </dgm:t>
    </dgm:pt>
    <dgm:pt modelId="{7BEFD4C2-8EF7-4478-881E-6603FC0BF1FB}" type="pres">
      <dgm:prSet presAssocID="{DAE3A37E-06E7-4F74-BE73-B66EF6B66156}" presName="parentText" presStyleLbl="node1" presStyleIdx="0" presStyleCnt="1">
        <dgm:presLayoutVars>
          <dgm:chMax val="0"/>
          <dgm:bulletEnabled val="1"/>
        </dgm:presLayoutVars>
      </dgm:prSet>
      <dgm:spPr/>
      <dgm:t>
        <a:bodyPr/>
        <a:lstStyle/>
        <a:p>
          <a:pPr rtl="1"/>
          <a:endParaRPr lang="ar-SA"/>
        </a:p>
      </dgm:t>
    </dgm:pt>
    <dgm:pt modelId="{AF6DC52E-E504-4F21-82F7-9E70513B6E73}" type="pres">
      <dgm:prSet presAssocID="{DAE3A37E-06E7-4F74-BE73-B66EF6B66156}" presName="childText" presStyleLbl="revTx" presStyleIdx="0" presStyleCnt="1">
        <dgm:presLayoutVars>
          <dgm:bulletEnabled val="1"/>
        </dgm:presLayoutVars>
      </dgm:prSet>
      <dgm:spPr/>
      <dgm:t>
        <a:bodyPr/>
        <a:lstStyle/>
        <a:p>
          <a:pPr rtl="1"/>
          <a:endParaRPr lang="ar-SA"/>
        </a:p>
      </dgm:t>
    </dgm:pt>
  </dgm:ptLst>
  <dgm:cxnLst>
    <dgm:cxn modelId="{45F1F17A-9A76-49B2-8D32-7202214255C2}" type="presOf" srcId="{7B337655-393B-4415-B746-1C7382C06713}" destId="{C2947C36-0798-44F7-8A3E-2CD267E0B554}" srcOrd="0" destOrd="0" presId="urn:microsoft.com/office/officeart/2005/8/layout/vList2"/>
    <dgm:cxn modelId="{C48E4259-4308-4B33-83B3-2E727DC931D4}" srcId="{DAE3A37E-06E7-4F74-BE73-B66EF6B66156}" destId="{ECBCAF19-9502-4375-8094-A6EF45C8698D}" srcOrd="1" destOrd="0" parTransId="{2D1739CF-BB1C-466C-99EE-F1876A87002A}" sibTransId="{7D78AA44-DDEA-49EB-A78A-D6223B4E432A}"/>
    <dgm:cxn modelId="{D924C07A-D312-4745-BE6E-D6802057DE98}" type="presOf" srcId="{0A673A64-ADE1-4360-BFF9-066C27695A0A}" destId="{AF6DC52E-E504-4F21-82F7-9E70513B6E73}" srcOrd="0" destOrd="3" presId="urn:microsoft.com/office/officeart/2005/8/layout/vList2"/>
    <dgm:cxn modelId="{9AA87846-7EA1-4B01-B2CA-01640BB662AA}" type="presOf" srcId="{6113A852-232D-4DB3-8DB2-E8C83051B90C}" destId="{AF6DC52E-E504-4F21-82F7-9E70513B6E73}" srcOrd="0" destOrd="0" presId="urn:microsoft.com/office/officeart/2005/8/layout/vList2"/>
    <dgm:cxn modelId="{90234960-6EF0-45FC-9039-E1FC5B3F6D7B}" srcId="{DAE3A37E-06E7-4F74-BE73-B66EF6B66156}" destId="{6113A852-232D-4DB3-8DB2-E8C83051B90C}" srcOrd="0" destOrd="0" parTransId="{ECF05E9A-B038-47A0-9F07-5FC49A3D3BBB}" sibTransId="{02762EE9-F5D0-48DA-B1BA-77C8EAF994B5}"/>
    <dgm:cxn modelId="{9C56B770-E82B-4054-B264-711B917C9457}" type="presOf" srcId="{ECBCAF19-9502-4375-8094-A6EF45C8698D}" destId="{AF6DC52E-E504-4F21-82F7-9E70513B6E73}" srcOrd="0" destOrd="1" presId="urn:microsoft.com/office/officeart/2005/8/layout/vList2"/>
    <dgm:cxn modelId="{E8914802-CCD8-4DAA-9258-6C45CCCE9C58}" srcId="{7B337655-393B-4415-B746-1C7382C06713}" destId="{DAE3A37E-06E7-4F74-BE73-B66EF6B66156}" srcOrd="0" destOrd="0" parTransId="{3C66A0A1-5D79-41BC-AD76-05B1BCBFDC57}" sibTransId="{6D4DBA11-FFB5-4D29-8C98-ED03D371A05D}"/>
    <dgm:cxn modelId="{523E4E16-8195-4B30-BB8D-DB8FA1EE3FCE}" srcId="{DAE3A37E-06E7-4F74-BE73-B66EF6B66156}" destId="{0A673A64-ADE1-4360-BFF9-066C27695A0A}" srcOrd="3" destOrd="0" parTransId="{F8DC42F8-C3A9-4EC5-AC4C-E7A5FF5680EE}" sibTransId="{FFC50030-B46E-42EB-97BC-098F2D439FFE}"/>
    <dgm:cxn modelId="{ABEDE8BA-3E96-4DEF-A098-63FE55710087}" srcId="{DAE3A37E-06E7-4F74-BE73-B66EF6B66156}" destId="{926D6EFE-7F97-4BC8-8FDB-19D45F4056BD}" srcOrd="2" destOrd="0" parTransId="{83217913-9A71-4B10-B2CB-FD8D87BC4285}" sibTransId="{C03B2BA5-BA6A-4B59-B666-54659DDB7A3D}"/>
    <dgm:cxn modelId="{ABF66202-2DD3-497B-B5DD-601A967E1FE7}" type="presOf" srcId="{926D6EFE-7F97-4BC8-8FDB-19D45F4056BD}" destId="{AF6DC52E-E504-4F21-82F7-9E70513B6E73}" srcOrd="0" destOrd="2" presId="urn:microsoft.com/office/officeart/2005/8/layout/vList2"/>
    <dgm:cxn modelId="{E61C8273-5CEA-49EE-89D6-2BA4F1AABF52}" type="presOf" srcId="{DAE3A37E-06E7-4F74-BE73-B66EF6B66156}" destId="{7BEFD4C2-8EF7-4478-881E-6603FC0BF1FB}" srcOrd="0" destOrd="0" presId="urn:microsoft.com/office/officeart/2005/8/layout/vList2"/>
    <dgm:cxn modelId="{22CECC2B-393A-4A73-BACF-2FBC7FB630A7}" type="presParOf" srcId="{C2947C36-0798-44F7-8A3E-2CD267E0B554}" destId="{7BEFD4C2-8EF7-4478-881E-6603FC0BF1FB}" srcOrd="0" destOrd="0" presId="urn:microsoft.com/office/officeart/2005/8/layout/vList2"/>
    <dgm:cxn modelId="{552717EF-A492-4471-AC50-C2F8BCB394C1}" type="presParOf" srcId="{C2947C36-0798-44F7-8A3E-2CD267E0B554}" destId="{AF6DC52E-E504-4F21-82F7-9E70513B6E73}" srcOrd="1"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50C17621-7ECE-46AE-9C98-34BF0DA0E5AB}" type="doc">
      <dgm:prSet loTypeId="urn:microsoft.com/office/officeart/2005/8/layout/process4" loCatId="list" qsTypeId="urn:microsoft.com/office/officeart/2005/8/quickstyle/simple1" qsCatId="simple" csTypeId="urn:microsoft.com/office/officeart/2005/8/colors/accent1_2" csCatId="accent1" phldr="1"/>
      <dgm:spPr/>
      <dgm:t>
        <a:bodyPr/>
        <a:lstStyle/>
        <a:p>
          <a:pPr rtl="1"/>
          <a:endParaRPr lang="ar-SA"/>
        </a:p>
      </dgm:t>
    </dgm:pt>
    <dgm:pt modelId="{28E62DE1-3165-46B4-8823-1CFD7E0344FD}">
      <dgm:prSet/>
      <dgm:spPr/>
      <dgm:t>
        <a:bodyPr/>
        <a:lstStyle/>
        <a:p>
          <a:pPr rtl="1"/>
          <a:r>
            <a:rPr lang="ar-SA" dirty="0" smtClean="0"/>
            <a:t>للأسف إن كثيرا من هذه الزيوت مرتفع الثمن وغير متوافر في الأسواق، لكن لحسن الحظ يمكن تحضيرها بطريقة سهلة غير مكلفة في المنزل وذلك على النحو التالي:</a:t>
          </a:r>
          <a:endParaRPr lang="ar-SA" dirty="0"/>
        </a:p>
      </dgm:t>
    </dgm:pt>
    <dgm:pt modelId="{6F1E3DC2-6496-47A3-8DD5-C683BB00F957}" type="parTrans" cxnId="{D77E5455-903E-426F-8AF7-36E1362D0132}">
      <dgm:prSet/>
      <dgm:spPr/>
      <dgm:t>
        <a:bodyPr/>
        <a:lstStyle/>
        <a:p>
          <a:pPr rtl="1"/>
          <a:endParaRPr lang="ar-SA"/>
        </a:p>
      </dgm:t>
    </dgm:pt>
    <dgm:pt modelId="{B5F5FBD7-5458-43EC-A006-6A0E38FAF5E6}" type="sibTrans" cxnId="{D77E5455-903E-426F-8AF7-36E1362D0132}">
      <dgm:prSet/>
      <dgm:spPr/>
      <dgm:t>
        <a:bodyPr/>
        <a:lstStyle/>
        <a:p>
          <a:pPr rtl="1"/>
          <a:endParaRPr lang="ar-SA"/>
        </a:p>
      </dgm:t>
    </dgm:pt>
    <dgm:pt modelId="{7FA5927E-4CBC-4280-886A-D4DF45A0DAC4}">
      <dgm:prSet/>
      <dgm:spPr/>
      <dgm:t>
        <a:bodyPr/>
        <a:lstStyle/>
        <a:p>
          <a:pPr rtl="1"/>
          <a:r>
            <a:rPr lang="ar-SA" dirty="0" smtClean="0"/>
            <a:t>تقطع الزهور أو الأوراق للنبات العطري إلى أجزاء صغيرة. </a:t>
          </a:r>
          <a:endParaRPr lang="ar-SA" dirty="0"/>
        </a:p>
      </dgm:t>
    </dgm:pt>
    <dgm:pt modelId="{056E2E28-B717-411D-9FE3-1C5068BD81D0}" type="parTrans" cxnId="{07E3E332-7FB2-4C27-9497-32F290B52DBE}">
      <dgm:prSet/>
      <dgm:spPr/>
      <dgm:t>
        <a:bodyPr/>
        <a:lstStyle/>
        <a:p>
          <a:pPr rtl="1"/>
          <a:endParaRPr lang="ar-SA"/>
        </a:p>
      </dgm:t>
    </dgm:pt>
    <dgm:pt modelId="{D31D1169-55F7-411B-96E7-1E97352DF38F}" type="sibTrans" cxnId="{07E3E332-7FB2-4C27-9497-32F290B52DBE}">
      <dgm:prSet/>
      <dgm:spPr/>
      <dgm:t>
        <a:bodyPr/>
        <a:lstStyle/>
        <a:p>
          <a:pPr rtl="1"/>
          <a:endParaRPr lang="ar-SA"/>
        </a:p>
      </dgm:t>
    </dgm:pt>
    <dgm:pt modelId="{A0BF4EC6-129F-4BDF-B456-7D412D67DA02}">
      <dgm:prSet/>
      <dgm:spPr/>
      <dgm:t>
        <a:bodyPr/>
        <a:lstStyle/>
        <a:p>
          <a:pPr rtl="1"/>
          <a:r>
            <a:rPr lang="ar-SA" dirty="0" smtClean="0"/>
            <a:t>توضع في زيت نباتي مثل زيت دوار الشمس وفائدة هذا الزيت أنه يمتص الزيت العطري من النبات. </a:t>
          </a:r>
          <a:endParaRPr lang="ar-SA" dirty="0"/>
        </a:p>
      </dgm:t>
    </dgm:pt>
    <dgm:pt modelId="{972E43DA-CA20-44BF-A3AA-8BA94A071746}" type="parTrans" cxnId="{C4ECDBB4-F13E-4515-9089-C0C79136510D}">
      <dgm:prSet/>
      <dgm:spPr/>
      <dgm:t>
        <a:bodyPr/>
        <a:lstStyle/>
        <a:p>
          <a:pPr rtl="1"/>
          <a:endParaRPr lang="ar-SA"/>
        </a:p>
      </dgm:t>
    </dgm:pt>
    <dgm:pt modelId="{432B17C4-47AB-4C33-9AB7-4914C06C8782}" type="sibTrans" cxnId="{C4ECDBB4-F13E-4515-9089-C0C79136510D}">
      <dgm:prSet/>
      <dgm:spPr/>
      <dgm:t>
        <a:bodyPr/>
        <a:lstStyle/>
        <a:p>
          <a:pPr rtl="1"/>
          <a:endParaRPr lang="ar-SA"/>
        </a:p>
      </dgm:t>
    </dgm:pt>
    <dgm:pt modelId="{BF2A9B7C-5951-49AC-AFD6-A11945AFFFCE}">
      <dgm:prSet/>
      <dgm:spPr/>
      <dgm:t>
        <a:bodyPr/>
        <a:lstStyle/>
        <a:p>
          <a:pPr rtl="1"/>
          <a:r>
            <a:rPr lang="ar-SA" dirty="0" smtClean="0"/>
            <a:t>يسخن الخليط على نار هادئة. </a:t>
          </a:r>
          <a:endParaRPr lang="ar-SA" dirty="0"/>
        </a:p>
      </dgm:t>
    </dgm:pt>
    <dgm:pt modelId="{36CFAD89-C2DF-481A-8896-2FFE3F91542A}" type="parTrans" cxnId="{96FCEEDC-98FC-4ED4-828B-0F61D04BFCB6}">
      <dgm:prSet/>
      <dgm:spPr/>
      <dgm:t>
        <a:bodyPr/>
        <a:lstStyle/>
        <a:p>
          <a:pPr rtl="1"/>
          <a:endParaRPr lang="ar-SA"/>
        </a:p>
      </dgm:t>
    </dgm:pt>
    <dgm:pt modelId="{EF46DFE5-1BFF-40ED-B8D7-BE696E552957}" type="sibTrans" cxnId="{96FCEEDC-98FC-4ED4-828B-0F61D04BFCB6}">
      <dgm:prSet/>
      <dgm:spPr/>
      <dgm:t>
        <a:bodyPr/>
        <a:lstStyle/>
        <a:p>
          <a:pPr rtl="1"/>
          <a:endParaRPr lang="ar-SA"/>
        </a:p>
      </dgm:t>
    </dgm:pt>
    <dgm:pt modelId="{9DFCBAFB-9827-4024-86A1-04946F10CAA4}">
      <dgm:prSet/>
      <dgm:spPr/>
      <dgm:t>
        <a:bodyPr/>
        <a:lstStyle/>
        <a:p>
          <a:pPr rtl="1"/>
          <a:r>
            <a:rPr lang="ar-SA" dirty="0" smtClean="0"/>
            <a:t>ولزيادة تشبع الزيت النباتي بالزيت العطري، تصفى أجزاء الزهور أو الأوراق في الوعاء، ويعاد وضع زهور أو أوراق جديدة مع استمرار التسخين الهادئ. </a:t>
          </a:r>
          <a:endParaRPr lang="ar-SA" dirty="0"/>
        </a:p>
      </dgm:t>
    </dgm:pt>
    <dgm:pt modelId="{E2938787-944F-4394-B97B-0D1AF82D3B6F}" type="parTrans" cxnId="{C441732A-2E0E-4C16-B317-941A337ADAAF}">
      <dgm:prSet/>
      <dgm:spPr/>
      <dgm:t>
        <a:bodyPr/>
        <a:lstStyle/>
        <a:p>
          <a:pPr rtl="1"/>
          <a:endParaRPr lang="ar-SA"/>
        </a:p>
      </dgm:t>
    </dgm:pt>
    <dgm:pt modelId="{FAE3B96D-F083-443B-B2AB-7FFA046F7A6E}" type="sibTrans" cxnId="{C441732A-2E0E-4C16-B317-941A337ADAAF}">
      <dgm:prSet/>
      <dgm:spPr/>
      <dgm:t>
        <a:bodyPr/>
        <a:lstStyle/>
        <a:p>
          <a:pPr rtl="1"/>
          <a:endParaRPr lang="ar-SA"/>
        </a:p>
      </dgm:t>
    </dgm:pt>
    <dgm:pt modelId="{4A881539-7574-48CB-A1B4-51A6BC9875E1}" type="pres">
      <dgm:prSet presAssocID="{50C17621-7ECE-46AE-9C98-34BF0DA0E5AB}" presName="Name0" presStyleCnt="0">
        <dgm:presLayoutVars>
          <dgm:dir val="rev"/>
          <dgm:animLvl val="lvl"/>
          <dgm:resizeHandles val="exact"/>
        </dgm:presLayoutVars>
      </dgm:prSet>
      <dgm:spPr/>
      <dgm:t>
        <a:bodyPr/>
        <a:lstStyle/>
        <a:p>
          <a:pPr rtl="1"/>
          <a:endParaRPr lang="ar-SA"/>
        </a:p>
      </dgm:t>
    </dgm:pt>
    <dgm:pt modelId="{5A2E5133-2C0D-4C97-A815-402A793C71C1}" type="pres">
      <dgm:prSet presAssocID="{9DFCBAFB-9827-4024-86A1-04946F10CAA4}" presName="boxAndChildren" presStyleCnt="0"/>
      <dgm:spPr/>
    </dgm:pt>
    <dgm:pt modelId="{CA349B09-7956-4148-B3DE-53589CBDF113}" type="pres">
      <dgm:prSet presAssocID="{9DFCBAFB-9827-4024-86A1-04946F10CAA4}" presName="parentTextBox" presStyleLbl="node1" presStyleIdx="0" presStyleCnt="2"/>
      <dgm:spPr/>
      <dgm:t>
        <a:bodyPr/>
        <a:lstStyle/>
        <a:p>
          <a:pPr rtl="1"/>
          <a:endParaRPr lang="ar-SA"/>
        </a:p>
      </dgm:t>
    </dgm:pt>
    <dgm:pt modelId="{4BC7B5B9-848E-41ED-91D0-99E72E3979C4}" type="pres">
      <dgm:prSet presAssocID="{B5F5FBD7-5458-43EC-A006-6A0E38FAF5E6}" presName="sp" presStyleCnt="0"/>
      <dgm:spPr/>
    </dgm:pt>
    <dgm:pt modelId="{7643A63F-57A1-49DB-94CC-81FE1428847C}" type="pres">
      <dgm:prSet presAssocID="{28E62DE1-3165-46B4-8823-1CFD7E0344FD}" presName="arrowAndChildren" presStyleCnt="0"/>
      <dgm:spPr/>
    </dgm:pt>
    <dgm:pt modelId="{E54874A4-D39F-4E72-A39B-FCDAEF14664D}" type="pres">
      <dgm:prSet presAssocID="{28E62DE1-3165-46B4-8823-1CFD7E0344FD}" presName="parentTextArrow" presStyleLbl="node1" presStyleIdx="0" presStyleCnt="2"/>
      <dgm:spPr/>
      <dgm:t>
        <a:bodyPr/>
        <a:lstStyle/>
        <a:p>
          <a:pPr rtl="1"/>
          <a:endParaRPr lang="ar-SA"/>
        </a:p>
      </dgm:t>
    </dgm:pt>
    <dgm:pt modelId="{54B8D699-2821-458F-AA21-DE40979430BD}" type="pres">
      <dgm:prSet presAssocID="{28E62DE1-3165-46B4-8823-1CFD7E0344FD}" presName="arrow" presStyleLbl="node1" presStyleIdx="1" presStyleCnt="2"/>
      <dgm:spPr/>
      <dgm:t>
        <a:bodyPr/>
        <a:lstStyle/>
        <a:p>
          <a:pPr rtl="1"/>
          <a:endParaRPr lang="ar-SA"/>
        </a:p>
      </dgm:t>
    </dgm:pt>
    <dgm:pt modelId="{320AA133-B7D7-4C5E-9EEB-9EB5026E95D0}" type="pres">
      <dgm:prSet presAssocID="{28E62DE1-3165-46B4-8823-1CFD7E0344FD}" presName="descendantArrow" presStyleCnt="0"/>
      <dgm:spPr/>
    </dgm:pt>
    <dgm:pt modelId="{4B309F24-7F15-4D2F-B89A-2C1CC7158A68}" type="pres">
      <dgm:prSet presAssocID="{7FA5927E-4CBC-4280-886A-D4DF45A0DAC4}" presName="childTextArrow" presStyleLbl="fgAccFollowNode1" presStyleIdx="0" presStyleCnt="3">
        <dgm:presLayoutVars>
          <dgm:bulletEnabled val="1"/>
        </dgm:presLayoutVars>
      </dgm:prSet>
      <dgm:spPr/>
      <dgm:t>
        <a:bodyPr/>
        <a:lstStyle/>
        <a:p>
          <a:pPr rtl="1"/>
          <a:endParaRPr lang="ar-SA"/>
        </a:p>
      </dgm:t>
    </dgm:pt>
    <dgm:pt modelId="{B0EF7F92-6AF2-4603-A45D-B0CF0ABB42BE}" type="pres">
      <dgm:prSet presAssocID="{A0BF4EC6-129F-4BDF-B456-7D412D67DA02}" presName="childTextArrow" presStyleLbl="fgAccFollowNode1" presStyleIdx="1" presStyleCnt="3">
        <dgm:presLayoutVars>
          <dgm:bulletEnabled val="1"/>
        </dgm:presLayoutVars>
      </dgm:prSet>
      <dgm:spPr/>
      <dgm:t>
        <a:bodyPr/>
        <a:lstStyle/>
        <a:p>
          <a:pPr rtl="1"/>
          <a:endParaRPr lang="ar-SA"/>
        </a:p>
      </dgm:t>
    </dgm:pt>
    <dgm:pt modelId="{11D05758-3583-4DF6-B457-00E72F864EAC}" type="pres">
      <dgm:prSet presAssocID="{BF2A9B7C-5951-49AC-AFD6-A11945AFFFCE}" presName="childTextArrow" presStyleLbl="fgAccFollowNode1" presStyleIdx="2" presStyleCnt="3">
        <dgm:presLayoutVars>
          <dgm:bulletEnabled val="1"/>
        </dgm:presLayoutVars>
      </dgm:prSet>
      <dgm:spPr/>
      <dgm:t>
        <a:bodyPr/>
        <a:lstStyle/>
        <a:p>
          <a:pPr rtl="1"/>
          <a:endParaRPr lang="ar-SA"/>
        </a:p>
      </dgm:t>
    </dgm:pt>
  </dgm:ptLst>
  <dgm:cxnLst>
    <dgm:cxn modelId="{98204364-ED39-498B-AA79-961CC557F5F0}" type="presOf" srcId="{28E62DE1-3165-46B4-8823-1CFD7E0344FD}" destId="{E54874A4-D39F-4E72-A39B-FCDAEF14664D}" srcOrd="0" destOrd="0" presId="urn:microsoft.com/office/officeart/2005/8/layout/process4"/>
    <dgm:cxn modelId="{A203016C-EDCE-4354-AC97-BA9950F7EF55}" type="presOf" srcId="{7FA5927E-4CBC-4280-886A-D4DF45A0DAC4}" destId="{4B309F24-7F15-4D2F-B89A-2C1CC7158A68}" srcOrd="0" destOrd="0" presId="urn:microsoft.com/office/officeart/2005/8/layout/process4"/>
    <dgm:cxn modelId="{1CD552BE-8B4A-4B63-BC98-2ADD38BC72C1}" type="presOf" srcId="{A0BF4EC6-129F-4BDF-B456-7D412D67DA02}" destId="{B0EF7F92-6AF2-4603-A45D-B0CF0ABB42BE}" srcOrd="0" destOrd="0" presId="urn:microsoft.com/office/officeart/2005/8/layout/process4"/>
    <dgm:cxn modelId="{E40BD944-E75E-43D9-8C54-A221967EA298}" type="presOf" srcId="{50C17621-7ECE-46AE-9C98-34BF0DA0E5AB}" destId="{4A881539-7574-48CB-A1B4-51A6BC9875E1}" srcOrd="0" destOrd="0" presId="urn:microsoft.com/office/officeart/2005/8/layout/process4"/>
    <dgm:cxn modelId="{4354F0F0-B288-47D1-B6AF-D3B84B359558}" type="presOf" srcId="{BF2A9B7C-5951-49AC-AFD6-A11945AFFFCE}" destId="{11D05758-3583-4DF6-B457-00E72F864EAC}" srcOrd="0" destOrd="0" presId="urn:microsoft.com/office/officeart/2005/8/layout/process4"/>
    <dgm:cxn modelId="{96FCEEDC-98FC-4ED4-828B-0F61D04BFCB6}" srcId="{28E62DE1-3165-46B4-8823-1CFD7E0344FD}" destId="{BF2A9B7C-5951-49AC-AFD6-A11945AFFFCE}" srcOrd="2" destOrd="0" parTransId="{36CFAD89-C2DF-481A-8896-2FFE3F91542A}" sibTransId="{EF46DFE5-1BFF-40ED-B8D7-BE696E552957}"/>
    <dgm:cxn modelId="{D77E5455-903E-426F-8AF7-36E1362D0132}" srcId="{50C17621-7ECE-46AE-9C98-34BF0DA0E5AB}" destId="{28E62DE1-3165-46B4-8823-1CFD7E0344FD}" srcOrd="0" destOrd="0" parTransId="{6F1E3DC2-6496-47A3-8DD5-C683BB00F957}" sibTransId="{B5F5FBD7-5458-43EC-A006-6A0E38FAF5E6}"/>
    <dgm:cxn modelId="{C441732A-2E0E-4C16-B317-941A337ADAAF}" srcId="{50C17621-7ECE-46AE-9C98-34BF0DA0E5AB}" destId="{9DFCBAFB-9827-4024-86A1-04946F10CAA4}" srcOrd="1" destOrd="0" parTransId="{E2938787-944F-4394-B97B-0D1AF82D3B6F}" sibTransId="{FAE3B96D-F083-443B-B2AB-7FFA046F7A6E}"/>
    <dgm:cxn modelId="{61AB777C-2369-4080-959F-04D3833BA5DD}" type="presOf" srcId="{9DFCBAFB-9827-4024-86A1-04946F10CAA4}" destId="{CA349B09-7956-4148-B3DE-53589CBDF113}" srcOrd="0" destOrd="0" presId="urn:microsoft.com/office/officeart/2005/8/layout/process4"/>
    <dgm:cxn modelId="{C4ECDBB4-F13E-4515-9089-C0C79136510D}" srcId="{28E62DE1-3165-46B4-8823-1CFD7E0344FD}" destId="{A0BF4EC6-129F-4BDF-B456-7D412D67DA02}" srcOrd="1" destOrd="0" parTransId="{972E43DA-CA20-44BF-A3AA-8BA94A071746}" sibTransId="{432B17C4-47AB-4C33-9AB7-4914C06C8782}"/>
    <dgm:cxn modelId="{1FEFD27F-8583-4A9F-B7B3-F50E14729243}" type="presOf" srcId="{28E62DE1-3165-46B4-8823-1CFD7E0344FD}" destId="{54B8D699-2821-458F-AA21-DE40979430BD}" srcOrd="1" destOrd="0" presId="urn:microsoft.com/office/officeart/2005/8/layout/process4"/>
    <dgm:cxn modelId="{07E3E332-7FB2-4C27-9497-32F290B52DBE}" srcId="{28E62DE1-3165-46B4-8823-1CFD7E0344FD}" destId="{7FA5927E-4CBC-4280-886A-D4DF45A0DAC4}" srcOrd="0" destOrd="0" parTransId="{056E2E28-B717-411D-9FE3-1C5068BD81D0}" sibTransId="{D31D1169-55F7-411B-96E7-1E97352DF38F}"/>
    <dgm:cxn modelId="{691CC1A0-E31D-483C-8ACA-DCA27F249DFC}" type="presParOf" srcId="{4A881539-7574-48CB-A1B4-51A6BC9875E1}" destId="{5A2E5133-2C0D-4C97-A815-402A793C71C1}" srcOrd="0" destOrd="0" presId="urn:microsoft.com/office/officeart/2005/8/layout/process4"/>
    <dgm:cxn modelId="{462E533C-61D3-4A34-9C3F-EC193A9FE080}" type="presParOf" srcId="{5A2E5133-2C0D-4C97-A815-402A793C71C1}" destId="{CA349B09-7956-4148-B3DE-53589CBDF113}" srcOrd="0" destOrd="0" presId="urn:microsoft.com/office/officeart/2005/8/layout/process4"/>
    <dgm:cxn modelId="{A4613595-EE30-4109-8A6C-9BDF2B4ECBEC}" type="presParOf" srcId="{4A881539-7574-48CB-A1B4-51A6BC9875E1}" destId="{4BC7B5B9-848E-41ED-91D0-99E72E3979C4}" srcOrd="1" destOrd="0" presId="urn:microsoft.com/office/officeart/2005/8/layout/process4"/>
    <dgm:cxn modelId="{55F14DC9-1DB7-49A9-AD5E-B7D86D34242C}" type="presParOf" srcId="{4A881539-7574-48CB-A1B4-51A6BC9875E1}" destId="{7643A63F-57A1-49DB-94CC-81FE1428847C}" srcOrd="2" destOrd="0" presId="urn:microsoft.com/office/officeart/2005/8/layout/process4"/>
    <dgm:cxn modelId="{06309204-A732-423B-84D7-00492770894B}" type="presParOf" srcId="{7643A63F-57A1-49DB-94CC-81FE1428847C}" destId="{E54874A4-D39F-4E72-A39B-FCDAEF14664D}" srcOrd="0" destOrd="0" presId="urn:microsoft.com/office/officeart/2005/8/layout/process4"/>
    <dgm:cxn modelId="{2FE9FA35-74BD-40CE-BDCB-EDAD9F5A81A6}" type="presParOf" srcId="{7643A63F-57A1-49DB-94CC-81FE1428847C}" destId="{54B8D699-2821-458F-AA21-DE40979430BD}" srcOrd="1" destOrd="0" presId="urn:microsoft.com/office/officeart/2005/8/layout/process4"/>
    <dgm:cxn modelId="{1BCC5D7C-82BD-4695-862D-47BD992CDDBF}" type="presParOf" srcId="{7643A63F-57A1-49DB-94CC-81FE1428847C}" destId="{320AA133-B7D7-4C5E-9EEB-9EB5026E95D0}" srcOrd="2" destOrd="0" presId="urn:microsoft.com/office/officeart/2005/8/layout/process4"/>
    <dgm:cxn modelId="{DD82B72A-EB9B-49EE-A301-453F786500F8}" type="presParOf" srcId="{320AA133-B7D7-4C5E-9EEB-9EB5026E95D0}" destId="{4B309F24-7F15-4D2F-B89A-2C1CC7158A68}" srcOrd="0" destOrd="0" presId="urn:microsoft.com/office/officeart/2005/8/layout/process4"/>
    <dgm:cxn modelId="{463B5D1F-447A-4FA7-B132-99283100BE5D}" type="presParOf" srcId="{320AA133-B7D7-4C5E-9EEB-9EB5026E95D0}" destId="{B0EF7F92-6AF2-4603-A45D-B0CF0ABB42BE}" srcOrd="1" destOrd="0" presId="urn:microsoft.com/office/officeart/2005/8/layout/process4"/>
    <dgm:cxn modelId="{06620A81-461F-404C-89A6-B4C0D7A49B8C}" type="presParOf" srcId="{320AA133-B7D7-4C5E-9EEB-9EB5026E95D0}" destId="{11D05758-3583-4DF6-B457-00E72F864EAC}" srcOrd="2" destOrd="0" presId="urn:microsoft.com/office/officeart/2005/8/layout/process4"/>
  </dgm:cxnLst>
  <dgm:bg/>
  <dgm:whole/>
</dgm:dataModel>
</file>

<file path=ppt/diagrams/data7.xml><?xml version="1.0" encoding="utf-8"?>
<dgm:dataModel xmlns:dgm="http://schemas.openxmlformats.org/drawingml/2006/diagram" xmlns:a="http://schemas.openxmlformats.org/drawingml/2006/main">
  <dgm:ptLst>
    <dgm:pt modelId="{8E0FCAEA-8009-4A34-AE73-D3580CF71F93}"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9901E8FF-88D9-4993-BC0B-4B4518D8ECDF}">
      <dgm:prSet/>
      <dgm:spPr/>
      <dgm:t>
        <a:bodyPr/>
        <a:lstStyle/>
        <a:p>
          <a:pPr rtl="1"/>
          <a:r>
            <a:rPr lang="ar-SA" dirty="0" smtClean="0"/>
            <a:t>أهم النباتات العطرية </a:t>
          </a:r>
          <a:r>
            <a:rPr lang="en-US" dirty="0" smtClean="0"/>
            <a:t>Aromatic Plants</a:t>
          </a:r>
          <a:endParaRPr lang="ar-SA" dirty="0"/>
        </a:p>
      </dgm:t>
    </dgm:pt>
    <dgm:pt modelId="{ACA6845D-20E4-4F4A-B2A1-AC04B63ED9C2}" type="parTrans" cxnId="{902743A4-BBAE-4D6C-A1EC-7A7437A71B85}">
      <dgm:prSet/>
      <dgm:spPr/>
      <dgm:t>
        <a:bodyPr/>
        <a:lstStyle/>
        <a:p>
          <a:pPr rtl="1"/>
          <a:endParaRPr lang="ar-SA"/>
        </a:p>
      </dgm:t>
    </dgm:pt>
    <dgm:pt modelId="{754999FE-F49B-4C77-B5CE-82070A993219}" type="sibTrans" cxnId="{902743A4-BBAE-4D6C-A1EC-7A7437A71B85}">
      <dgm:prSet/>
      <dgm:spPr/>
      <dgm:t>
        <a:bodyPr/>
        <a:lstStyle/>
        <a:p>
          <a:pPr rtl="1"/>
          <a:endParaRPr lang="ar-SA"/>
        </a:p>
      </dgm:t>
    </dgm:pt>
    <dgm:pt modelId="{B5AAADC5-9D9F-4FA6-B140-AF9687BF2525}" type="pres">
      <dgm:prSet presAssocID="{8E0FCAEA-8009-4A34-AE73-D3580CF71F93}" presName="linear" presStyleCnt="0">
        <dgm:presLayoutVars>
          <dgm:animLvl val="lvl"/>
          <dgm:resizeHandles val="exact"/>
        </dgm:presLayoutVars>
      </dgm:prSet>
      <dgm:spPr/>
      <dgm:t>
        <a:bodyPr/>
        <a:lstStyle/>
        <a:p>
          <a:pPr rtl="1"/>
          <a:endParaRPr lang="ar-SA"/>
        </a:p>
      </dgm:t>
    </dgm:pt>
    <dgm:pt modelId="{55805387-0828-4975-B10E-3F2BBB4C1CD5}" type="pres">
      <dgm:prSet presAssocID="{9901E8FF-88D9-4993-BC0B-4B4518D8ECDF}" presName="parentText" presStyleLbl="node1" presStyleIdx="0" presStyleCnt="1">
        <dgm:presLayoutVars>
          <dgm:chMax val="0"/>
          <dgm:bulletEnabled val="1"/>
        </dgm:presLayoutVars>
      </dgm:prSet>
      <dgm:spPr/>
      <dgm:t>
        <a:bodyPr/>
        <a:lstStyle/>
        <a:p>
          <a:pPr rtl="1"/>
          <a:endParaRPr lang="ar-SA"/>
        </a:p>
      </dgm:t>
    </dgm:pt>
  </dgm:ptLst>
  <dgm:cxnLst>
    <dgm:cxn modelId="{902743A4-BBAE-4D6C-A1EC-7A7437A71B85}" srcId="{8E0FCAEA-8009-4A34-AE73-D3580CF71F93}" destId="{9901E8FF-88D9-4993-BC0B-4B4518D8ECDF}" srcOrd="0" destOrd="0" parTransId="{ACA6845D-20E4-4F4A-B2A1-AC04B63ED9C2}" sibTransId="{754999FE-F49B-4C77-B5CE-82070A993219}"/>
    <dgm:cxn modelId="{77E381E7-07AD-4D5F-846C-052596F82B16}" type="presOf" srcId="{8E0FCAEA-8009-4A34-AE73-D3580CF71F93}" destId="{B5AAADC5-9D9F-4FA6-B140-AF9687BF2525}" srcOrd="0" destOrd="0" presId="urn:microsoft.com/office/officeart/2005/8/layout/vList2"/>
    <dgm:cxn modelId="{E4AD2D1C-58F2-41FC-9C67-B4726D532068}" type="presOf" srcId="{9901E8FF-88D9-4993-BC0B-4B4518D8ECDF}" destId="{55805387-0828-4975-B10E-3F2BBB4C1CD5}" srcOrd="0" destOrd="0" presId="urn:microsoft.com/office/officeart/2005/8/layout/vList2"/>
    <dgm:cxn modelId="{7B11869A-FABD-42AC-B24E-EC61D473D002}" type="presParOf" srcId="{B5AAADC5-9D9F-4FA6-B140-AF9687BF2525}" destId="{55805387-0828-4975-B10E-3F2BBB4C1CD5}" srcOrd="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B8ABB09-4A1D-463E-8065-109CC2B7EFAA}" type="datetimeFigureOut">
              <a:rPr lang="ar-SA" smtClean="0"/>
              <a:pPr/>
              <a:t>04/01/1434</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04/01/1434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1B8ABB09-4A1D-463E-8065-109CC2B7EFAA}" type="datetimeFigureOut">
              <a:rPr lang="ar-SA" smtClean="0"/>
              <a:pPr/>
              <a:t>04/01/1434</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04/01/1434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B8ABB09-4A1D-463E-8065-109CC2B7EFAA}" type="datetimeFigureOut">
              <a:rPr lang="ar-SA" smtClean="0"/>
              <a:pPr/>
              <a:t>04/01/1434</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04/01/1434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04/01/1434</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04/01/1434</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1B8ABB09-4A1D-463E-8065-109CC2B7EFAA}" type="datetimeFigureOut">
              <a:rPr lang="ar-SA" smtClean="0"/>
              <a:pPr/>
              <a:t>04/01/1434</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04/01/1434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04/01/1434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B8ABB09-4A1D-463E-8065-109CC2B7EFAA}" type="datetimeFigureOut">
              <a:rPr lang="ar-SA" smtClean="0"/>
              <a:pPr/>
              <a:t>04/01/1434</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الزيوت العطرية</a:t>
            </a:r>
            <a:endParaRPr lang="ar-SA" dirty="0"/>
          </a:p>
        </p:txBody>
      </p:sp>
      <p:sp>
        <p:nvSpPr>
          <p:cNvPr id="3" name="عنوان فرعي 2"/>
          <p:cNvSpPr>
            <a:spLocks noGrp="1"/>
          </p:cNvSpPr>
          <p:nvPr>
            <p:ph type="subTitle" idx="1"/>
          </p:nvPr>
        </p:nvSpPr>
        <p:spPr/>
        <p:txBody>
          <a:bodyPr/>
          <a:lstStyle/>
          <a:p>
            <a:r>
              <a:rPr lang="en-US" dirty="0" smtClean="0"/>
              <a:t>Lab.5</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3657600" y="4000504"/>
            <a:ext cx="5486400" cy="566738"/>
          </a:xfrm>
        </p:spPr>
        <p:txBody>
          <a:bodyPr>
            <a:normAutofit/>
          </a:bodyPr>
          <a:lstStyle/>
          <a:p>
            <a:pPr algn="r"/>
            <a:r>
              <a:rPr lang="ar-SA" dirty="0" smtClean="0"/>
              <a:t>الورد البلدي </a:t>
            </a:r>
            <a:r>
              <a:rPr lang="en-US" dirty="0" smtClean="0"/>
              <a:t>Rosa sp</a:t>
            </a:r>
            <a:endParaRPr lang="ar-SA" dirty="0"/>
          </a:p>
        </p:txBody>
      </p:sp>
      <p:sp>
        <p:nvSpPr>
          <p:cNvPr id="3" name="عنصر نائب للمحتوى 2"/>
          <p:cNvSpPr>
            <a:spLocks noGrp="1"/>
          </p:cNvSpPr>
          <p:nvPr>
            <p:ph type="body" sz="half" idx="2"/>
          </p:nvPr>
        </p:nvSpPr>
        <p:spPr>
          <a:xfrm>
            <a:off x="214282" y="5367338"/>
            <a:ext cx="8929718" cy="1490662"/>
          </a:xfrm>
        </p:spPr>
        <p:txBody>
          <a:bodyPr>
            <a:noAutofit/>
          </a:bodyPr>
          <a:lstStyle/>
          <a:p>
            <a:r>
              <a:rPr lang="ar-SA" sz="1800" b="1" dirty="0" smtClean="0"/>
              <a:t>يزرع الورد من أجل أزهاره المستعملة في عمل المربى </a:t>
            </a:r>
            <a:r>
              <a:rPr lang="ar-SA" sz="1800" b="1" dirty="0" err="1" smtClean="0"/>
              <a:t>و</a:t>
            </a:r>
            <a:r>
              <a:rPr lang="ar-SA" sz="1800" b="1" dirty="0" smtClean="0"/>
              <a:t> كذلك لإنتاج زيت الورد </a:t>
            </a:r>
            <a:r>
              <a:rPr lang="ar-SA" sz="1800" b="1" dirty="0" err="1" smtClean="0"/>
              <a:t>و</a:t>
            </a:r>
            <a:r>
              <a:rPr lang="ar-SA" sz="1800" b="1" dirty="0" smtClean="0"/>
              <a:t> ماء الورد </a:t>
            </a:r>
            <a:r>
              <a:rPr lang="ar-SA" sz="1800" b="1" dirty="0" err="1" smtClean="0"/>
              <a:t>و</a:t>
            </a:r>
            <a:r>
              <a:rPr lang="ar-SA" sz="1800" b="1" dirty="0" smtClean="0"/>
              <a:t> تحسين رائحة الكثير من الأدوية </a:t>
            </a:r>
            <a:r>
              <a:rPr lang="ar-SA" sz="1800" b="1" dirty="0" err="1" smtClean="0"/>
              <a:t>و</a:t>
            </a:r>
            <a:r>
              <a:rPr lang="ar-SA" sz="1800" b="1" dirty="0" smtClean="0"/>
              <a:t> المأكولات </a:t>
            </a:r>
            <a:r>
              <a:rPr lang="ar-SA" sz="1800" b="1" dirty="0" err="1" smtClean="0"/>
              <a:t>و</a:t>
            </a:r>
            <a:r>
              <a:rPr lang="ar-SA" sz="1800" b="1" dirty="0" smtClean="0"/>
              <a:t> مهدئ للأعصاب </a:t>
            </a:r>
            <a:r>
              <a:rPr lang="ar-SA" sz="1800" b="1" dirty="0" err="1" smtClean="0"/>
              <a:t>و</a:t>
            </a:r>
            <a:r>
              <a:rPr lang="ar-SA" sz="1800" b="1" dirty="0" smtClean="0"/>
              <a:t> يضاف للعطور </a:t>
            </a:r>
            <a:r>
              <a:rPr lang="ar-SA" sz="1800" b="1" dirty="0" err="1" smtClean="0"/>
              <a:t>و</a:t>
            </a:r>
            <a:r>
              <a:rPr lang="ar-SA" sz="1800" b="1" dirty="0" smtClean="0"/>
              <a:t> الحلوى وقد تقطف البراعم قبل تفتحها </a:t>
            </a:r>
            <a:r>
              <a:rPr lang="ar-SA" sz="1800" b="1" dirty="0" err="1" smtClean="0"/>
              <a:t>و</a:t>
            </a:r>
            <a:r>
              <a:rPr lang="ar-SA" sz="1800" b="1" dirty="0" smtClean="0"/>
              <a:t> تسمى زر الورد </a:t>
            </a:r>
            <a:r>
              <a:rPr lang="ar-SA" sz="1800" b="1" dirty="0" err="1" smtClean="0"/>
              <a:t>و</a:t>
            </a:r>
            <a:r>
              <a:rPr lang="ar-SA" sz="1800" b="1" dirty="0" smtClean="0"/>
              <a:t> تستعمل لإضافتها أثناء تحسين نكهة الحلوى </a:t>
            </a:r>
            <a:r>
              <a:rPr lang="ar-SA" sz="1800" b="1" dirty="0" err="1" smtClean="0"/>
              <a:t>و</a:t>
            </a:r>
            <a:r>
              <a:rPr lang="ar-SA" sz="1800" b="1" dirty="0" smtClean="0"/>
              <a:t> بعض الأدوية وقد أمكن تحضير نوع من الشراب غني بالفيتامينات من ثمار الورد </a:t>
            </a:r>
            <a:r>
              <a:rPr lang="ar-SA" sz="1800" b="1" dirty="0" err="1" smtClean="0"/>
              <a:t>و</a:t>
            </a:r>
            <a:r>
              <a:rPr lang="ar-SA" sz="1800" b="1" dirty="0" smtClean="0"/>
              <a:t> له تأثير مدر للبول ودهن الورد من أغلى العطور.</a:t>
            </a:r>
            <a:br>
              <a:rPr lang="ar-SA" sz="1800" b="1" dirty="0" smtClean="0"/>
            </a:br>
            <a:endParaRPr lang="ar-SA" sz="1800" b="1" dirty="0"/>
          </a:p>
        </p:txBody>
      </p:sp>
      <p:pic>
        <p:nvPicPr>
          <p:cNvPr id="6" name="عنصر نائب للصورة 5" descr="http://orthodoxincense.com/images/Domestic%20Incense/rosa_damascena_4.jpg"/>
          <p:cNvPicPr>
            <a:picLocks noGrp="1"/>
          </p:cNvPicPr>
          <p:nvPr>
            <p:ph type="pic" idx="1"/>
          </p:nvPr>
        </p:nvPicPr>
        <p:blipFill>
          <a:blip r:embed="rId2"/>
          <a:srcRect l="12430" r="12430"/>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الريحان </a:t>
            </a:r>
            <a:r>
              <a:rPr lang="ar-SA" i="1" dirty="0" smtClean="0"/>
              <a:t>Ocimum basilicum</a:t>
            </a:r>
            <a:endParaRPr lang="ar-SA" dirty="0"/>
          </a:p>
        </p:txBody>
      </p:sp>
      <p:sp>
        <p:nvSpPr>
          <p:cNvPr id="3" name="عنصر نائب للمحتوى 2"/>
          <p:cNvSpPr>
            <a:spLocks noGrp="1"/>
          </p:cNvSpPr>
          <p:nvPr>
            <p:ph type="body" sz="half" idx="2"/>
          </p:nvPr>
        </p:nvSpPr>
        <p:spPr>
          <a:xfrm>
            <a:off x="1792288" y="5367338"/>
            <a:ext cx="5486400" cy="1276372"/>
          </a:xfrm>
        </p:spPr>
        <p:txBody>
          <a:bodyPr>
            <a:noAutofit/>
          </a:bodyPr>
          <a:lstStyle/>
          <a:p>
            <a:r>
              <a:rPr lang="ar-SA" sz="1800" b="1" dirty="0" smtClean="0"/>
              <a:t>نبات يزرع لجمال أوراقه ذات الأريج العاطر </a:t>
            </a:r>
            <a:r>
              <a:rPr lang="ar-SA" sz="1800" b="1" dirty="0" err="1" smtClean="0"/>
              <a:t>و</a:t>
            </a:r>
            <a:r>
              <a:rPr lang="ar-SA" sz="1800" b="1" dirty="0" smtClean="0"/>
              <a:t> </a:t>
            </a:r>
            <a:r>
              <a:rPr lang="ar-SA" sz="1800" b="1" dirty="0" err="1" smtClean="0"/>
              <a:t>يستحصل</a:t>
            </a:r>
            <a:r>
              <a:rPr lang="ar-SA" sz="1800" b="1" dirty="0" smtClean="0"/>
              <a:t> منه وقت الإزهار على 2.5- 4 % زيت طيار يستعمل في صناعة الروائح </a:t>
            </a:r>
            <a:r>
              <a:rPr lang="ar-SA" sz="1800" b="1" dirty="0" err="1" smtClean="0"/>
              <a:t>و</a:t>
            </a:r>
            <a:r>
              <a:rPr lang="ar-SA" sz="1800" b="1" dirty="0" smtClean="0"/>
              <a:t> الصابون </a:t>
            </a:r>
            <a:r>
              <a:rPr lang="ar-SA" sz="1800" b="1" dirty="0" err="1" smtClean="0"/>
              <a:t>و</a:t>
            </a:r>
            <a:r>
              <a:rPr lang="ar-SA" sz="1800" b="1" dirty="0" smtClean="0"/>
              <a:t> منه أنواع يستعمل زيتها كدهان في نزلات البرد </a:t>
            </a:r>
            <a:r>
              <a:rPr lang="ar-SA" sz="1800" b="1" dirty="0" err="1" smtClean="0"/>
              <a:t>و</a:t>
            </a:r>
            <a:r>
              <a:rPr lang="ar-SA" sz="1800" b="1" dirty="0" smtClean="0"/>
              <a:t> إزالة الكدمات.</a:t>
            </a:r>
            <a:br>
              <a:rPr lang="ar-SA" sz="1800" b="1" dirty="0" smtClean="0"/>
            </a:br>
            <a:endParaRPr lang="ar-SA" sz="1800" b="1" dirty="0"/>
          </a:p>
        </p:txBody>
      </p:sp>
      <p:pic>
        <p:nvPicPr>
          <p:cNvPr id="5" name="عنصر نائب للصورة 4" descr="http://img.alibaba.com/photo/10986698/Basil_Ocimum_Basilicum_.jpg"/>
          <p:cNvPicPr>
            <a:picLocks noGrp="1"/>
          </p:cNvPicPr>
          <p:nvPr>
            <p:ph type="pic" idx="1"/>
          </p:nvPr>
        </p:nvPicPr>
        <p:blipFill>
          <a:blip r:embed="rId2"/>
          <a:srcRect l="13181" r="13181"/>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smtClean="0"/>
              <a:t>ماهي</a:t>
            </a:r>
            <a:r>
              <a:rPr lang="ar-SA" dirty="0" smtClean="0"/>
              <a:t> الزيوت العطرية؟</a:t>
            </a:r>
            <a:endParaRPr lang="ar-SA" dirty="0"/>
          </a:p>
        </p:txBody>
      </p:sp>
      <p:graphicFrame>
        <p:nvGraphicFramePr>
          <p:cNvPr id="4" name="عنصر نائب للمحتوى 3"/>
          <p:cNvGraphicFramePr>
            <a:graphicFrameLocks noGrp="1"/>
          </p:cNvGraphicFramePr>
          <p:nvPr>
            <p:ph idx="1"/>
          </p:nvPr>
        </p:nvGraphicFramePr>
        <p:xfrm>
          <a:off x="457200" y="1609416"/>
          <a:ext cx="7239000" cy="4846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عنصر نائب للمحتوى 4"/>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طريقة استخلاص الزيوت العطرية</a:t>
            </a:r>
            <a:endParaRPr lang="ar-SA" dirty="0"/>
          </a:p>
        </p:txBody>
      </p:sp>
      <p:graphicFrame>
        <p:nvGraphicFramePr>
          <p:cNvPr id="4" name="عنصر نائب للمحتوى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t>طريقة تحضير الزيوت العطرية</a:t>
            </a:r>
            <a:endParaRPr lang="ar-SA" dirty="0"/>
          </a:p>
        </p:txBody>
      </p:sp>
      <p:graphicFrame>
        <p:nvGraphicFramePr>
          <p:cNvPr id="4" name="عنصر نائب للمحتوى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685800" y="2130425"/>
          <a:ext cx="7772400" cy="1470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عنوان فرعي 5"/>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البنفسج </a:t>
            </a:r>
            <a:r>
              <a:rPr lang="en-US" i="1" u="sng" dirty="0" smtClean="0"/>
              <a:t>Viola</a:t>
            </a:r>
            <a:r>
              <a:rPr lang="en-US" i="1" dirty="0" smtClean="0"/>
              <a:t> </a:t>
            </a:r>
            <a:r>
              <a:rPr lang="en-US" i="1" u="sng" dirty="0" err="1" smtClean="0"/>
              <a:t>odorata</a:t>
            </a:r>
            <a:r>
              <a:rPr lang="ar-SA" i="1" dirty="0" smtClean="0"/>
              <a:t> </a:t>
            </a:r>
            <a:r>
              <a:rPr lang="ar-SA" dirty="0" smtClean="0"/>
              <a:t>:</a:t>
            </a:r>
            <a:endParaRPr lang="ar-SA" dirty="0"/>
          </a:p>
        </p:txBody>
      </p:sp>
      <p:sp>
        <p:nvSpPr>
          <p:cNvPr id="3" name="عنصر نائب للمحتوى 2"/>
          <p:cNvSpPr>
            <a:spLocks noGrp="1"/>
          </p:cNvSpPr>
          <p:nvPr>
            <p:ph type="body" sz="half" idx="2"/>
          </p:nvPr>
        </p:nvSpPr>
        <p:spPr>
          <a:xfrm>
            <a:off x="1714480" y="5367338"/>
            <a:ext cx="5564208" cy="804862"/>
          </a:xfrm>
        </p:spPr>
        <p:txBody>
          <a:bodyPr>
            <a:noAutofit/>
          </a:bodyPr>
          <a:lstStyle/>
          <a:p>
            <a:r>
              <a:rPr lang="ar-SA" sz="1800" b="1" dirty="0" smtClean="0"/>
              <a:t>و يستخرج من أزهاره بالتقطير زيت البنفسج الذي يدخل في صناعة أفخر أنواع الروائح أما منقوع الأزهار </a:t>
            </a:r>
            <a:r>
              <a:rPr lang="ar-SA" sz="1800" b="1" dirty="0" err="1" smtClean="0"/>
              <a:t>فسيتعمل</a:t>
            </a:r>
            <a:r>
              <a:rPr lang="ar-SA" sz="1800" b="1" dirty="0" smtClean="0"/>
              <a:t> كمدر للبول </a:t>
            </a:r>
            <a:r>
              <a:rPr lang="ar-SA" sz="1800" b="1" dirty="0" err="1" smtClean="0"/>
              <a:t>و</a:t>
            </a:r>
            <a:r>
              <a:rPr lang="ar-SA" sz="1800" b="1" dirty="0" smtClean="0"/>
              <a:t> العرق </a:t>
            </a:r>
            <a:r>
              <a:rPr lang="ar-SA" sz="1800" b="1" dirty="0" err="1" smtClean="0"/>
              <a:t>و</a:t>
            </a:r>
            <a:r>
              <a:rPr lang="ar-SA" sz="1800" b="1" dirty="0" smtClean="0"/>
              <a:t> يفيد شربه في التهاب الحلق .</a:t>
            </a:r>
            <a:endParaRPr lang="ar-SA" sz="1800" b="1" dirty="0"/>
          </a:p>
        </p:txBody>
      </p:sp>
      <p:pic>
        <p:nvPicPr>
          <p:cNvPr id="5" name="عنصر نائب للصورة 4" descr="http://farm1.static.flickr.com/38/116323677_751bca3d55.jpg?v=0"/>
          <p:cNvPicPr>
            <a:picLocks noGrp="1"/>
          </p:cNvPicPr>
          <p:nvPr>
            <p:ph type="pic" idx="1"/>
          </p:nvPr>
        </p:nvPicPr>
        <p:blipFill>
          <a:blip r:embed="rId2"/>
          <a:srcRect l="8584" r="8584"/>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dirty="0" smtClean="0"/>
              <a:t>الياسمين Jasmine grandiflorum </a:t>
            </a:r>
            <a:endParaRPr lang="ar-SA" dirty="0"/>
          </a:p>
        </p:txBody>
      </p:sp>
      <p:sp>
        <p:nvSpPr>
          <p:cNvPr id="3" name="عنصر نائب للمحتوى 2"/>
          <p:cNvSpPr>
            <a:spLocks noGrp="1"/>
          </p:cNvSpPr>
          <p:nvPr>
            <p:ph type="body" sz="half" idx="2"/>
          </p:nvPr>
        </p:nvSpPr>
        <p:spPr>
          <a:xfrm>
            <a:off x="1792288" y="5367338"/>
            <a:ext cx="5486400" cy="1204934"/>
          </a:xfrm>
        </p:spPr>
        <p:txBody>
          <a:bodyPr>
            <a:noAutofit/>
          </a:bodyPr>
          <a:lstStyle/>
          <a:p>
            <a:r>
              <a:rPr lang="ar-SA" sz="1800" b="1" dirty="0" smtClean="0"/>
              <a:t>وهو الياسمين الأبيض الذي يزرع من أجل أزهاره العطرية الرائحة وهو من أحسن النباتات العطرية </a:t>
            </a:r>
            <a:r>
              <a:rPr lang="ar-SA" sz="1800" b="1" dirty="0" err="1" smtClean="0"/>
              <a:t>و</a:t>
            </a:r>
            <a:r>
              <a:rPr lang="ar-SA" sz="1800" b="1" dirty="0" smtClean="0"/>
              <a:t> يستخلص زيت الياسمين بطريقة الاستخلاص </a:t>
            </a:r>
            <a:r>
              <a:rPr lang="ar-SA" sz="1800" b="1" dirty="0" err="1" smtClean="0"/>
              <a:t>الدهني</a:t>
            </a:r>
            <a:r>
              <a:rPr lang="ar-SA" sz="1800" b="1" dirty="0" smtClean="0"/>
              <a:t> أو بالاستخلاص بالمذيبات العضوية تدخل صناعة الياسمين ( الزيت </a:t>
            </a:r>
            <a:r>
              <a:rPr lang="ar-SA" sz="1800" b="1" dirty="0" err="1" smtClean="0"/>
              <a:t>و</a:t>
            </a:r>
            <a:r>
              <a:rPr lang="ar-SA" sz="1800" b="1" dirty="0" smtClean="0"/>
              <a:t> الدهن ) في كثير من المركبات العطرية </a:t>
            </a:r>
            <a:r>
              <a:rPr lang="ar-SA" sz="1800" b="1" dirty="0" err="1" smtClean="0"/>
              <a:t>و</a:t>
            </a:r>
            <a:r>
              <a:rPr lang="ar-SA" sz="1800" b="1" dirty="0" smtClean="0"/>
              <a:t> الروائح الفاخرة</a:t>
            </a:r>
            <a:endParaRPr lang="ar-SA" sz="1800" b="1" dirty="0"/>
          </a:p>
        </p:txBody>
      </p:sp>
      <p:pic>
        <p:nvPicPr>
          <p:cNvPr id="6" name="عنصر نائب للصورة 5" descr="http://www.habitas.org.uk/gardenflora/images/jasminum_officinale2.jpg"/>
          <p:cNvPicPr>
            <a:picLocks noGrp="1"/>
          </p:cNvPicPr>
          <p:nvPr>
            <p:ph type="pic" idx="1"/>
          </p:nvPr>
        </p:nvPicPr>
        <p:blipFill>
          <a:blip r:embed="rId2"/>
          <a:srcRect l="4268" r="4268"/>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107</TotalTime>
  <Words>586</Words>
  <PresentationFormat>عرض على الشاشة (3:4)‏</PresentationFormat>
  <Paragraphs>33</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وافر</vt:lpstr>
      <vt:lpstr>الزيوت العطرية</vt:lpstr>
      <vt:lpstr>ماهي الزيوت العطرية؟</vt:lpstr>
      <vt:lpstr>الشريحة 3</vt:lpstr>
      <vt:lpstr>الشريحة 4</vt:lpstr>
      <vt:lpstr>طريقة استخلاص الزيوت العطرية</vt:lpstr>
      <vt:lpstr>طريقة تحضير الزيوت العطرية</vt:lpstr>
      <vt:lpstr>الشريحة 7</vt:lpstr>
      <vt:lpstr>البنفسج Viola odorata :</vt:lpstr>
      <vt:lpstr>الياسمين Jasmine grandiflorum </vt:lpstr>
      <vt:lpstr>الورد البلدي Rosa sp</vt:lpstr>
      <vt:lpstr>الريحان Ocimum basilicum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الزيوت العطرية</dc:title>
  <cp:lastModifiedBy>Admin</cp:lastModifiedBy>
  <cp:revision>16</cp:revision>
  <dcterms:modified xsi:type="dcterms:W3CDTF">2012-11-17T11:18:50Z</dcterms:modified>
</cp:coreProperties>
</file>