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4" d="100"/>
          <a:sy n="64" d="100"/>
        </p:scale>
        <p:origin x="-147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204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413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309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552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5006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877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064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0900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5241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8808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694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C84DD-0E4F-4962-9D28-409AB7C02FA7}" type="datetimeFigureOut">
              <a:rPr lang="ar-SA" smtClean="0"/>
              <a:t>01/02/34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938DE-0109-46D1-8396-EF56FA429D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80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886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112505" y="4509120"/>
            <a:ext cx="57606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131840" y="4113076"/>
            <a:ext cx="26997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تحديد عدد المنازل العشرية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2505" y="4941168"/>
            <a:ext cx="57606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131840" y="4761148"/>
            <a:ext cx="2699792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تحديد القيمة الافتراضية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94226" y="3958952"/>
            <a:ext cx="576064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3356992"/>
            <a:ext cx="1400537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نحدد نوع العملة مثل ر.س</a:t>
            </a:r>
            <a:endParaRPr lang="ar-SA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683586" y="5349973"/>
            <a:ext cx="504056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07504" y="4581128"/>
            <a:ext cx="157608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 smtClean="0">
                <a:solidFill>
                  <a:schemeClr val="tx1"/>
                </a:solidFill>
              </a:rPr>
              <a:t>نحط الشرط اللي مطلوب مننا </a:t>
            </a:r>
            <a:endParaRPr lang="ar-SA" sz="1400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364088" y="5517232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505575" y="5349973"/>
            <a:ext cx="2386905" cy="815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</a:rPr>
              <a:t>نحط الرسالة اللي مفروض تطلع اذا دخل قيمة تتضارب مع الشرط</a:t>
            </a:r>
            <a:endParaRPr lang="ar-SA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1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63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28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maram</dc:creator>
  <cp:lastModifiedBy>maram</cp:lastModifiedBy>
  <cp:revision>2</cp:revision>
  <dcterms:created xsi:type="dcterms:W3CDTF">2012-12-14T13:55:51Z</dcterms:created>
  <dcterms:modified xsi:type="dcterms:W3CDTF">2012-12-14T14:13:14Z</dcterms:modified>
</cp:coreProperties>
</file>