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C234F2-028F-4E73-BA10-885FEC86E4E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AE1AFDD-C052-4AF0-9B9B-927C0699B6CF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مصادر علم النظام السياسي تنقسم إلى قسمين</a:t>
          </a:r>
          <a:endParaRPr lang="ar-SA" dirty="0"/>
        </a:p>
      </dgm:t>
    </dgm:pt>
    <dgm:pt modelId="{8DDCA565-484F-4F2C-8353-1B9931C4EB10}" type="parTrans" cxnId="{6098E0D5-8309-4A70-A496-57053CB09C69}">
      <dgm:prSet/>
      <dgm:spPr/>
      <dgm:t>
        <a:bodyPr/>
        <a:lstStyle/>
        <a:p>
          <a:pPr rtl="1"/>
          <a:endParaRPr lang="ar-SA"/>
        </a:p>
      </dgm:t>
    </dgm:pt>
    <dgm:pt modelId="{886C886B-E3E1-405E-8B03-C4CF6CB48CCD}" type="sibTrans" cxnId="{6098E0D5-8309-4A70-A496-57053CB09C69}">
      <dgm:prSet/>
      <dgm:spPr/>
      <dgm:t>
        <a:bodyPr/>
        <a:lstStyle/>
        <a:p>
          <a:pPr rtl="1"/>
          <a:endParaRPr lang="ar-SA"/>
        </a:p>
      </dgm:t>
    </dgm:pt>
    <dgm:pt modelId="{B580047B-3F07-46A4-9F18-A5279588D5EA}">
      <dgm:prSet phldrT="[نص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مصادر خاصة</a:t>
          </a:r>
          <a:endParaRPr lang="ar-SA" dirty="0"/>
        </a:p>
      </dgm:t>
    </dgm:pt>
    <dgm:pt modelId="{70CADB27-C9E7-48D6-A6DC-080D06C0EE4B}" type="parTrans" cxnId="{C681B43B-CA0B-4D38-96AA-8050CF9751CE}">
      <dgm:prSet/>
      <dgm:spPr/>
      <dgm:t>
        <a:bodyPr/>
        <a:lstStyle/>
        <a:p>
          <a:pPr rtl="1"/>
          <a:endParaRPr lang="ar-SA"/>
        </a:p>
      </dgm:t>
    </dgm:pt>
    <dgm:pt modelId="{04539F5A-9FB5-44C8-A4B3-7DD63267711C}" type="sibTrans" cxnId="{C681B43B-CA0B-4D38-96AA-8050CF9751CE}">
      <dgm:prSet/>
      <dgm:spPr/>
      <dgm:t>
        <a:bodyPr/>
        <a:lstStyle/>
        <a:p>
          <a:pPr rtl="1"/>
          <a:endParaRPr lang="ar-SA"/>
        </a:p>
      </dgm:t>
    </dgm:pt>
    <dgm:pt modelId="{7E6603EF-2ADB-4B28-9EDB-4A047EE91D17}">
      <dgm:prSet phldrT="[نص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الأحكام السلطانية والولايات الدينية </a:t>
          </a:r>
          <a:r>
            <a:rPr lang="ar-SA" dirty="0" err="1" smtClean="0"/>
            <a:t>للماوردي</a:t>
          </a:r>
          <a:r>
            <a:rPr lang="ar-SA" dirty="0" smtClean="0"/>
            <a:t>.</a:t>
          </a:r>
        </a:p>
      </dgm:t>
    </dgm:pt>
    <dgm:pt modelId="{578F64AA-0679-4399-B5DF-23EAEDDE2ACB}" type="parTrans" cxnId="{6853B018-28CB-46C3-B93F-2B025B8A2AD8}">
      <dgm:prSet/>
      <dgm:spPr/>
      <dgm:t>
        <a:bodyPr/>
        <a:lstStyle/>
        <a:p>
          <a:pPr rtl="1"/>
          <a:endParaRPr lang="ar-SA"/>
        </a:p>
      </dgm:t>
    </dgm:pt>
    <dgm:pt modelId="{EF26644B-FB18-4C78-A121-71A81C16B80F}" type="sibTrans" cxnId="{6853B018-28CB-46C3-B93F-2B025B8A2AD8}">
      <dgm:prSet/>
      <dgm:spPr/>
      <dgm:t>
        <a:bodyPr/>
        <a:lstStyle/>
        <a:p>
          <a:pPr rtl="1"/>
          <a:endParaRPr lang="ar-SA"/>
        </a:p>
      </dgm:t>
    </dgm:pt>
    <dgm:pt modelId="{A0642D9E-FE88-40DE-BABA-A1315572FA91}">
      <dgm:prSet phldrT="[نص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مصادر عامة</a:t>
          </a:r>
          <a:endParaRPr lang="ar-SA" dirty="0"/>
        </a:p>
      </dgm:t>
    </dgm:pt>
    <dgm:pt modelId="{6D53AD15-602C-410B-9CE4-C085A0858AB4}" type="parTrans" cxnId="{50787456-2CE0-4A76-985F-8A664D4C052A}">
      <dgm:prSet/>
      <dgm:spPr/>
      <dgm:t>
        <a:bodyPr/>
        <a:lstStyle/>
        <a:p>
          <a:pPr rtl="1"/>
          <a:endParaRPr lang="ar-SA"/>
        </a:p>
      </dgm:t>
    </dgm:pt>
    <dgm:pt modelId="{DF38FC4C-AFF5-44A6-821E-8473AB744093}" type="sibTrans" cxnId="{50787456-2CE0-4A76-985F-8A664D4C052A}">
      <dgm:prSet/>
      <dgm:spPr/>
      <dgm:t>
        <a:bodyPr/>
        <a:lstStyle/>
        <a:p>
          <a:pPr rtl="1"/>
          <a:endParaRPr lang="ar-SA"/>
        </a:p>
      </dgm:t>
    </dgm:pt>
    <dgm:pt modelId="{2134A011-5793-41D8-B7E8-42DDE7129BB7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كتب التفسير.</a:t>
          </a:r>
          <a:endParaRPr lang="ar-SA" dirty="0"/>
        </a:p>
      </dgm:t>
    </dgm:pt>
    <dgm:pt modelId="{91887893-3EAE-45BA-ACF7-1C48821731AA}" type="parTrans" cxnId="{41A6122C-AD89-4431-9B78-F8816E0A2A69}">
      <dgm:prSet/>
      <dgm:spPr/>
      <dgm:t>
        <a:bodyPr/>
        <a:lstStyle/>
        <a:p>
          <a:pPr rtl="1"/>
          <a:endParaRPr lang="ar-SA"/>
        </a:p>
      </dgm:t>
    </dgm:pt>
    <dgm:pt modelId="{33E1CC17-AB76-45E6-9356-7AA923DA9E2E}" type="sibTrans" cxnId="{41A6122C-AD89-4431-9B78-F8816E0A2A69}">
      <dgm:prSet/>
      <dgm:spPr/>
      <dgm:t>
        <a:bodyPr/>
        <a:lstStyle/>
        <a:p>
          <a:pPr rtl="1"/>
          <a:endParaRPr lang="ar-SA"/>
        </a:p>
      </dgm:t>
    </dgm:pt>
    <dgm:pt modelId="{0300E594-89E0-46F4-BDAD-ED886A9EBF14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كتب الحديث</a:t>
          </a:r>
          <a:endParaRPr lang="ar-SA" dirty="0"/>
        </a:p>
      </dgm:t>
    </dgm:pt>
    <dgm:pt modelId="{059992B1-3C46-4D72-8A45-034FA04B0EAE}" type="parTrans" cxnId="{15203E50-9E52-4482-8C7B-7B33F1787BCA}">
      <dgm:prSet/>
      <dgm:spPr/>
      <dgm:t>
        <a:bodyPr/>
        <a:lstStyle/>
        <a:p>
          <a:pPr rtl="1"/>
          <a:endParaRPr lang="ar-SA"/>
        </a:p>
      </dgm:t>
    </dgm:pt>
    <dgm:pt modelId="{8E8C1D99-B426-4F96-88A2-860FA9279718}" type="sibTrans" cxnId="{15203E50-9E52-4482-8C7B-7B33F1787BCA}">
      <dgm:prSet/>
      <dgm:spPr/>
      <dgm:t>
        <a:bodyPr/>
        <a:lstStyle/>
        <a:p>
          <a:pPr rtl="1"/>
          <a:endParaRPr lang="ar-SA"/>
        </a:p>
      </dgm:t>
    </dgm:pt>
    <dgm:pt modelId="{B0129E8A-7749-4F17-A5B9-68E51559A7BE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كتب الفقه.</a:t>
          </a:r>
          <a:endParaRPr lang="ar-SA" dirty="0"/>
        </a:p>
      </dgm:t>
    </dgm:pt>
    <dgm:pt modelId="{74EE1AA7-DEB8-4777-A8FF-0585A8FF1A48}" type="parTrans" cxnId="{658E3C7B-806B-4A0E-A1D0-8E8E6E4FEBD7}">
      <dgm:prSet/>
      <dgm:spPr/>
      <dgm:t>
        <a:bodyPr/>
        <a:lstStyle/>
        <a:p>
          <a:pPr rtl="1"/>
          <a:endParaRPr lang="ar-SA"/>
        </a:p>
      </dgm:t>
    </dgm:pt>
    <dgm:pt modelId="{2AB43192-77CA-41ED-A16A-3EFA2DD20614}" type="sibTrans" cxnId="{658E3C7B-806B-4A0E-A1D0-8E8E6E4FEBD7}">
      <dgm:prSet/>
      <dgm:spPr/>
      <dgm:t>
        <a:bodyPr/>
        <a:lstStyle/>
        <a:p>
          <a:pPr rtl="1"/>
          <a:endParaRPr lang="ar-SA"/>
        </a:p>
      </dgm:t>
    </dgm:pt>
    <dgm:pt modelId="{75D7A224-FDBD-42A7-85A4-18AAD8CA83FE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كتب العقيدة.</a:t>
          </a:r>
          <a:endParaRPr lang="ar-SA" dirty="0"/>
        </a:p>
      </dgm:t>
    </dgm:pt>
    <dgm:pt modelId="{EE472477-D3A6-4D50-A1E5-06330AD46784}" type="parTrans" cxnId="{64C4D4B8-C603-4720-AEBE-DC870EF2EA7F}">
      <dgm:prSet/>
      <dgm:spPr/>
      <dgm:t>
        <a:bodyPr/>
        <a:lstStyle/>
        <a:p>
          <a:pPr rtl="1"/>
          <a:endParaRPr lang="ar-SA"/>
        </a:p>
      </dgm:t>
    </dgm:pt>
    <dgm:pt modelId="{140BA03E-6A2C-4FF0-AD90-6115295829EB}" type="sibTrans" cxnId="{64C4D4B8-C603-4720-AEBE-DC870EF2EA7F}">
      <dgm:prSet/>
      <dgm:spPr/>
      <dgm:t>
        <a:bodyPr/>
        <a:lstStyle/>
        <a:p>
          <a:pPr rtl="1"/>
          <a:endParaRPr lang="ar-SA"/>
        </a:p>
      </dgm:t>
    </dgm:pt>
    <dgm:pt modelId="{25326BAA-8566-47DC-95F9-20F35912A38E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كتب  التاريخ والأدب</a:t>
          </a:r>
          <a:endParaRPr lang="ar-SA" dirty="0"/>
        </a:p>
      </dgm:t>
    </dgm:pt>
    <dgm:pt modelId="{454B062A-0845-40C9-A721-FF66D8EB3EFA}" type="parTrans" cxnId="{1D80656F-3D88-47A9-9D99-F8A2B32B2007}">
      <dgm:prSet/>
      <dgm:spPr/>
      <dgm:t>
        <a:bodyPr/>
        <a:lstStyle/>
        <a:p>
          <a:pPr rtl="1"/>
          <a:endParaRPr lang="ar-SA"/>
        </a:p>
      </dgm:t>
    </dgm:pt>
    <dgm:pt modelId="{15082A16-C0DC-4AB4-BEE9-3CA332BF993D}" type="sibTrans" cxnId="{1D80656F-3D88-47A9-9D99-F8A2B32B2007}">
      <dgm:prSet/>
      <dgm:spPr/>
      <dgm:t>
        <a:bodyPr/>
        <a:lstStyle/>
        <a:p>
          <a:pPr rtl="1"/>
          <a:endParaRPr lang="ar-SA"/>
        </a:p>
      </dgm:t>
    </dgm:pt>
    <dgm:pt modelId="{0BD699D8-09DE-434C-AD92-AE69EFD3042C}">
      <dgm:prSet phldrT="[نص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err="1" smtClean="0"/>
            <a:t>غياث</a:t>
          </a:r>
          <a:r>
            <a:rPr lang="ar-SA" dirty="0" smtClean="0"/>
            <a:t> الأمم في </a:t>
          </a:r>
          <a:r>
            <a:rPr lang="ar-SA" dirty="0" err="1" smtClean="0"/>
            <a:t>التياث</a:t>
          </a:r>
          <a:r>
            <a:rPr lang="ar-SA" dirty="0" smtClean="0"/>
            <a:t> الظلم </a:t>
          </a:r>
          <a:r>
            <a:rPr lang="ar-SA" dirty="0" err="1" smtClean="0"/>
            <a:t>للجويني</a:t>
          </a:r>
          <a:r>
            <a:rPr lang="ar-SA" dirty="0" smtClean="0"/>
            <a:t>.</a:t>
          </a:r>
        </a:p>
      </dgm:t>
    </dgm:pt>
    <dgm:pt modelId="{EF9AE50F-3F25-452F-8F5C-D2E9558A68F8}" type="parTrans" cxnId="{9A12D765-47C9-472F-A31C-DE229C6E4710}">
      <dgm:prSet/>
      <dgm:spPr/>
      <dgm:t>
        <a:bodyPr/>
        <a:lstStyle/>
        <a:p>
          <a:pPr rtl="1"/>
          <a:endParaRPr lang="ar-SA"/>
        </a:p>
      </dgm:t>
    </dgm:pt>
    <dgm:pt modelId="{5502BA29-6E57-4E6C-BE1D-000467C27D18}" type="sibTrans" cxnId="{9A12D765-47C9-472F-A31C-DE229C6E4710}">
      <dgm:prSet/>
      <dgm:spPr/>
      <dgm:t>
        <a:bodyPr/>
        <a:lstStyle/>
        <a:p>
          <a:pPr rtl="1"/>
          <a:endParaRPr lang="ar-SA"/>
        </a:p>
      </dgm:t>
    </dgm:pt>
    <dgm:pt modelId="{6B817E19-4D92-4C5E-A0B0-4A37620ED8B1}">
      <dgm:prSet phldrT="[نص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السياسة الشرعية في إصلاح الراعي </a:t>
          </a:r>
          <a:r>
            <a:rPr lang="ar-SA" dirty="0" err="1" smtClean="0"/>
            <a:t>والرعيةلأبن</a:t>
          </a:r>
          <a:r>
            <a:rPr lang="ar-SA" dirty="0" smtClean="0"/>
            <a:t> تيمية</a:t>
          </a:r>
        </a:p>
      </dgm:t>
    </dgm:pt>
    <dgm:pt modelId="{FC8F048C-026E-4668-9B0F-BA0C75097A23}" type="parTrans" cxnId="{86DA5900-AD9A-46D2-8C4C-0E96A1B859CE}">
      <dgm:prSet/>
      <dgm:spPr/>
      <dgm:t>
        <a:bodyPr/>
        <a:lstStyle/>
        <a:p>
          <a:pPr rtl="1"/>
          <a:endParaRPr lang="ar-SA"/>
        </a:p>
      </dgm:t>
    </dgm:pt>
    <dgm:pt modelId="{5272FFF6-0FA7-4E87-8B07-8DC129696124}" type="sibTrans" cxnId="{86DA5900-AD9A-46D2-8C4C-0E96A1B859CE}">
      <dgm:prSet/>
      <dgm:spPr/>
      <dgm:t>
        <a:bodyPr/>
        <a:lstStyle/>
        <a:p>
          <a:pPr rtl="1"/>
          <a:endParaRPr lang="ar-SA"/>
        </a:p>
      </dgm:t>
    </dgm:pt>
    <dgm:pt modelId="{B073E704-BA31-45A2-9D9C-B6EB7F512993}" type="pres">
      <dgm:prSet presAssocID="{17C234F2-028F-4E73-BA10-885FEC86E4E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B1FF9D3-9006-4190-8778-BDB354DEE5E5}" type="pres">
      <dgm:prSet presAssocID="{3AE1AFDD-C052-4AF0-9B9B-927C0699B6CF}" presName="hierRoot1" presStyleCnt="0"/>
      <dgm:spPr/>
    </dgm:pt>
    <dgm:pt modelId="{E459AE87-EDB7-4AE7-A300-055081C0BA3A}" type="pres">
      <dgm:prSet presAssocID="{3AE1AFDD-C052-4AF0-9B9B-927C0699B6CF}" presName="composite" presStyleCnt="0"/>
      <dgm:spPr/>
    </dgm:pt>
    <dgm:pt modelId="{3CBA6960-AED4-4E6D-BB7E-DD7723AE7205}" type="pres">
      <dgm:prSet presAssocID="{3AE1AFDD-C052-4AF0-9B9B-927C0699B6CF}" presName="background" presStyleLbl="node0" presStyleIdx="0" presStyleCnt="1"/>
      <dgm:spPr/>
    </dgm:pt>
    <dgm:pt modelId="{61F43524-1D2E-4EBE-A516-B917624F0EB6}" type="pres">
      <dgm:prSet presAssocID="{3AE1AFDD-C052-4AF0-9B9B-927C0699B6C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37C0712-A89D-416A-AA5B-25792519CFD8}" type="pres">
      <dgm:prSet presAssocID="{3AE1AFDD-C052-4AF0-9B9B-927C0699B6CF}" presName="hierChild2" presStyleCnt="0"/>
      <dgm:spPr/>
    </dgm:pt>
    <dgm:pt modelId="{52A7CB65-415D-46EC-BE0E-5BEE40387245}" type="pres">
      <dgm:prSet presAssocID="{70CADB27-C9E7-48D6-A6DC-080D06C0EE4B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1AE4CB54-B535-42C4-87D1-8BB83C511BCA}" type="pres">
      <dgm:prSet presAssocID="{B580047B-3F07-46A4-9F18-A5279588D5EA}" presName="hierRoot2" presStyleCnt="0"/>
      <dgm:spPr/>
    </dgm:pt>
    <dgm:pt modelId="{476B8D61-34DF-4F82-8F02-B5632C20F364}" type="pres">
      <dgm:prSet presAssocID="{B580047B-3F07-46A4-9F18-A5279588D5EA}" presName="composite2" presStyleCnt="0"/>
      <dgm:spPr/>
    </dgm:pt>
    <dgm:pt modelId="{1793CB0E-CFF0-4BC3-89E7-60FED6A9AF70}" type="pres">
      <dgm:prSet presAssocID="{B580047B-3F07-46A4-9F18-A5279588D5EA}" presName="background2" presStyleLbl="node2" presStyleIdx="0" presStyleCnt="2"/>
      <dgm:spPr/>
    </dgm:pt>
    <dgm:pt modelId="{60BFEEE3-A83C-4A3E-9173-85E95548DE00}" type="pres">
      <dgm:prSet presAssocID="{B580047B-3F07-46A4-9F18-A5279588D5EA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BEF246-DAA8-4A58-BB52-AABE7C4BE74E}" type="pres">
      <dgm:prSet presAssocID="{B580047B-3F07-46A4-9F18-A5279588D5EA}" presName="hierChild3" presStyleCnt="0"/>
      <dgm:spPr/>
    </dgm:pt>
    <dgm:pt modelId="{3A74E5CE-EDBE-45E0-81D8-7E1306157B5C}" type="pres">
      <dgm:prSet presAssocID="{578F64AA-0679-4399-B5DF-23EAEDDE2ACB}" presName="Name17" presStyleLbl="parChTrans1D3" presStyleIdx="0" presStyleCnt="8"/>
      <dgm:spPr/>
      <dgm:t>
        <a:bodyPr/>
        <a:lstStyle/>
        <a:p>
          <a:pPr rtl="1"/>
          <a:endParaRPr lang="ar-SA"/>
        </a:p>
      </dgm:t>
    </dgm:pt>
    <dgm:pt modelId="{496E087C-CD91-444A-BCC8-E548F9D6B622}" type="pres">
      <dgm:prSet presAssocID="{7E6603EF-2ADB-4B28-9EDB-4A047EE91D17}" presName="hierRoot3" presStyleCnt="0"/>
      <dgm:spPr/>
    </dgm:pt>
    <dgm:pt modelId="{A2FE9A43-DB1D-4B97-8DA7-2A8B480AE359}" type="pres">
      <dgm:prSet presAssocID="{7E6603EF-2ADB-4B28-9EDB-4A047EE91D17}" presName="composite3" presStyleCnt="0"/>
      <dgm:spPr/>
    </dgm:pt>
    <dgm:pt modelId="{EE398BCE-7665-4B76-A319-8203AA33E4A8}" type="pres">
      <dgm:prSet presAssocID="{7E6603EF-2ADB-4B28-9EDB-4A047EE91D17}" presName="background3" presStyleLbl="node3" presStyleIdx="0" presStyleCnt="8"/>
      <dgm:spPr/>
    </dgm:pt>
    <dgm:pt modelId="{01B0D56B-148A-444E-B3AE-9047256DEDB3}" type="pres">
      <dgm:prSet presAssocID="{7E6603EF-2ADB-4B28-9EDB-4A047EE91D17}" presName="text3" presStyleLbl="fgAcc3" presStyleIdx="0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EA01833-6269-4FC4-B246-4430C103D6EC}" type="pres">
      <dgm:prSet presAssocID="{7E6603EF-2ADB-4B28-9EDB-4A047EE91D17}" presName="hierChild4" presStyleCnt="0"/>
      <dgm:spPr/>
    </dgm:pt>
    <dgm:pt modelId="{6A304AA0-5512-46A7-ABDA-7DCED92BD422}" type="pres">
      <dgm:prSet presAssocID="{EF9AE50F-3F25-452F-8F5C-D2E9558A68F8}" presName="Name17" presStyleLbl="parChTrans1D3" presStyleIdx="1" presStyleCnt="8"/>
      <dgm:spPr/>
      <dgm:t>
        <a:bodyPr/>
        <a:lstStyle/>
        <a:p>
          <a:pPr rtl="1"/>
          <a:endParaRPr lang="ar-SA"/>
        </a:p>
      </dgm:t>
    </dgm:pt>
    <dgm:pt modelId="{9470FB63-1874-4326-AA32-E944076BBD9A}" type="pres">
      <dgm:prSet presAssocID="{0BD699D8-09DE-434C-AD92-AE69EFD3042C}" presName="hierRoot3" presStyleCnt="0"/>
      <dgm:spPr/>
    </dgm:pt>
    <dgm:pt modelId="{BF5477C5-F256-44A2-BB44-615DCD668EC1}" type="pres">
      <dgm:prSet presAssocID="{0BD699D8-09DE-434C-AD92-AE69EFD3042C}" presName="composite3" presStyleCnt="0"/>
      <dgm:spPr/>
    </dgm:pt>
    <dgm:pt modelId="{3D125943-9BBC-4167-92CA-C074EE4CF32B}" type="pres">
      <dgm:prSet presAssocID="{0BD699D8-09DE-434C-AD92-AE69EFD3042C}" presName="background3" presStyleLbl="node3" presStyleIdx="1" presStyleCnt="8"/>
      <dgm:spPr/>
    </dgm:pt>
    <dgm:pt modelId="{F0624029-9245-4E19-9572-3FF917B6969F}" type="pres">
      <dgm:prSet presAssocID="{0BD699D8-09DE-434C-AD92-AE69EFD3042C}" presName="text3" presStyleLbl="fgAcc3" presStyleIdx="1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3396059-2663-4AB3-999F-65F5BB486C60}" type="pres">
      <dgm:prSet presAssocID="{0BD699D8-09DE-434C-AD92-AE69EFD3042C}" presName="hierChild4" presStyleCnt="0"/>
      <dgm:spPr/>
    </dgm:pt>
    <dgm:pt modelId="{E215718F-7DBC-4827-90C0-9C38C32D43F4}" type="pres">
      <dgm:prSet presAssocID="{FC8F048C-026E-4668-9B0F-BA0C75097A23}" presName="Name17" presStyleLbl="parChTrans1D3" presStyleIdx="2" presStyleCnt="8"/>
      <dgm:spPr/>
      <dgm:t>
        <a:bodyPr/>
        <a:lstStyle/>
        <a:p>
          <a:pPr rtl="1"/>
          <a:endParaRPr lang="ar-SA"/>
        </a:p>
      </dgm:t>
    </dgm:pt>
    <dgm:pt modelId="{92683A34-EF30-430F-A356-6A71CAD9A7A9}" type="pres">
      <dgm:prSet presAssocID="{6B817E19-4D92-4C5E-A0B0-4A37620ED8B1}" presName="hierRoot3" presStyleCnt="0"/>
      <dgm:spPr/>
    </dgm:pt>
    <dgm:pt modelId="{4BDD6965-FEF3-4425-B2F9-5A48C77264C1}" type="pres">
      <dgm:prSet presAssocID="{6B817E19-4D92-4C5E-A0B0-4A37620ED8B1}" presName="composite3" presStyleCnt="0"/>
      <dgm:spPr/>
    </dgm:pt>
    <dgm:pt modelId="{10225EA5-8E4C-4352-A639-F11977A81BF5}" type="pres">
      <dgm:prSet presAssocID="{6B817E19-4D92-4C5E-A0B0-4A37620ED8B1}" presName="background3" presStyleLbl="node3" presStyleIdx="2" presStyleCnt="8"/>
      <dgm:spPr/>
    </dgm:pt>
    <dgm:pt modelId="{042161DE-05FD-42CB-A460-5F62EA487BE9}" type="pres">
      <dgm:prSet presAssocID="{6B817E19-4D92-4C5E-A0B0-4A37620ED8B1}" presName="text3" presStyleLbl="fgAcc3" presStyleIdx="2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3ADF5D8-F49F-4412-9CCD-76CD1F8D5B5B}" type="pres">
      <dgm:prSet presAssocID="{6B817E19-4D92-4C5E-A0B0-4A37620ED8B1}" presName="hierChild4" presStyleCnt="0"/>
      <dgm:spPr/>
    </dgm:pt>
    <dgm:pt modelId="{CA7DDBA3-C310-4BB7-923C-051AD4FF8396}" type="pres">
      <dgm:prSet presAssocID="{6D53AD15-602C-410B-9CE4-C085A0858AB4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CE7BFAB6-2334-4D52-B893-75B80F4EB374}" type="pres">
      <dgm:prSet presAssocID="{A0642D9E-FE88-40DE-BABA-A1315572FA91}" presName="hierRoot2" presStyleCnt="0"/>
      <dgm:spPr/>
    </dgm:pt>
    <dgm:pt modelId="{DB5B4B2C-0C98-4736-B39F-112BF4DA2866}" type="pres">
      <dgm:prSet presAssocID="{A0642D9E-FE88-40DE-BABA-A1315572FA91}" presName="composite2" presStyleCnt="0"/>
      <dgm:spPr/>
    </dgm:pt>
    <dgm:pt modelId="{0F122367-9C28-4312-AAB7-C0C362D9C4BF}" type="pres">
      <dgm:prSet presAssocID="{A0642D9E-FE88-40DE-BABA-A1315572FA91}" presName="background2" presStyleLbl="node2" presStyleIdx="1" presStyleCnt="2"/>
      <dgm:spPr/>
    </dgm:pt>
    <dgm:pt modelId="{B4BEEF71-9D0C-41BA-8A9A-AB2589C1B9C5}" type="pres">
      <dgm:prSet presAssocID="{A0642D9E-FE88-40DE-BABA-A1315572FA9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44E9579-D79F-4F1C-892F-56797B591B3A}" type="pres">
      <dgm:prSet presAssocID="{A0642D9E-FE88-40DE-BABA-A1315572FA91}" presName="hierChild3" presStyleCnt="0"/>
      <dgm:spPr/>
    </dgm:pt>
    <dgm:pt modelId="{E2DEBE63-A218-439E-BE88-64F2CBE6715E}" type="pres">
      <dgm:prSet presAssocID="{91887893-3EAE-45BA-ACF7-1C48821731AA}" presName="Name17" presStyleLbl="parChTrans1D3" presStyleIdx="3" presStyleCnt="8"/>
      <dgm:spPr/>
      <dgm:t>
        <a:bodyPr/>
        <a:lstStyle/>
        <a:p>
          <a:pPr rtl="1"/>
          <a:endParaRPr lang="ar-SA"/>
        </a:p>
      </dgm:t>
    </dgm:pt>
    <dgm:pt modelId="{B896B5A3-C078-4A5C-BBF2-1380BB450C76}" type="pres">
      <dgm:prSet presAssocID="{2134A011-5793-41D8-B7E8-42DDE7129BB7}" presName="hierRoot3" presStyleCnt="0"/>
      <dgm:spPr/>
    </dgm:pt>
    <dgm:pt modelId="{06095EA1-0392-4541-B995-F9C39E736E82}" type="pres">
      <dgm:prSet presAssocID="{2134A011-5793-41D8-B7E8-42DDE7129BB7}" presName="composite3" presStyleCnt="0"/>
      <dgm:spPr/>
    </dgm:pt>
    <dgm:pt modelId="{2696AF3B-DA86-412D-9616-6DCF4A8746D6}" type="pres">
      <dgm:prSet presAssocID="{2134A011-5793-41D8-B7E8-42DDE7129BB7}" presName="background3" presStyleLbl="node3" presStyleIdx="3" presStyleCnt="8"/>
      <dgm:spPr/>
    </dgm:pt>
    <dgm:pt modelId="{309FA952-76C7-4EE2-972C-5AB34D5D8D84}" type="pres">
      <dgm:prSet presAssocID="{2134A011-5793-41D8-B7E8-42DDE7129BB7}" presName="text3" presStyleLbl="fgAcc3" presStyleIdx="3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784B45B-90CB-47BC-B710-951642E63B2C}" type="pres">
      <dgm:prSet presAssocID="{2134A011-5793-41D8-B7E8-42DDE7129BB7}" presName="hierChild4" presStyleCnt="0"/>
      <dgm:spPr/>
    </dgm:pt>
    <dgm:pt modelId="{532B9250-5A68-46C5-A727-84425BB1DF34}" type="pres">
      <dgm:prSet presAssocID="{059992B1-3C46-4D72-8A45-034FA04B0EAE}" presName="Name17" presStyleLbl="parChTrans1D3" presStyleIdx="4" presStyleCnt="8"/>
      <dgm:spPr/>
      <dgm:t>
        <a:bodyPr/>
        <a:lstStyle/>
        <a:p>
          <a:pPr rtl="1"/>
          <a:endParaRPr lang="ar-SA"/>
        </a:p>
      </dgm:t>
    </dgm:pt>
    <dgm:pt modelId="{ACF009BC-92A7-4EBB-B2C2-9E870A7E214F}" type="pres">
      <dgm:prSet presAssocID="{0300E594-89E0-46F4-BDAD-ED886A9EBF14}" presName="hierRoot3" presStyleCnt="0"/>
      <dgm:spPr/>
    </dgm:pt>
    <dgm:pt modelId="{355DDCB4-BC10-437E-B3B9-5220CFCCABB5}" type="pres">
      <dgm:prSet presAssocID="{0300E594-89E0-46F4-BDAD-ED886A9EBF14}" presName="composite3" presStyleCnt="0"/>
      <dgm:spPr/>
    </dgm:pt>
    <dgm:pt modelId="{0BD77195-AD8A-43DC-888F-48361888B77F}" type="pres">
      <dgm:prSet presAssocID="{0300E594-89E0-46F4-BDAD-ED886A9EBF14}" presName="background3" presStyleLbl="node3" presStyleIdx="4" presStyleCnt="8"/>
      <dgm:spPr/>
    </dgm:pt>
    <dgm:pt modelId="{D83498B7-0F44-4EF1-829F-11D51FF52732}" type="pres">
      <dgm:prSet presAssocID="{0300E594-89E0-46F4-BDAD-ED886A9EBF14}" presName="text3" presStyleLbl="fgAcc3" presStyleIdx="4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D91FFD8-0598-4E68-A106-BB05070E3BC3}" type="pres">
      <dgm:prSet presAssocID="{0300E594-89E0-46F4-BDAD-ED886A9EBF14}" presName="hierChild4" presStyleCnt="0"/>
      <dgm:spPr/>
    </dgm:pt>
    <dgm:pt modelId="{74177099-E51D-4454-89D3-42AD981CBC50}" type="pres">
      <dgm:prSet presAssocID="{74EE1AA7-DEB8-4777-A8FF-0585A8FF1A48}" presName="Name17" presStyleLbl="parChTrans1D3" presStyleIdx="5" presStyleCnt="8"/>
      <dgm:spPr/>
      <dgm:t>
        <a:bodyPr/>
        <a:lstStyle/>
        <a:p>
          <a:pPr rtl="1"/>
          <a:endParaRPr lang="ar-SA"/>
        </a:p>
      </dgm:t>
    </dgm:pt>
    <dgm:pt modelId="{00F9C9AF-7E44-455F-9435-A4D019964704}" type="pres">
      <dgm:prSet presAssocID="{B0129E8A-7749-4F17-A5B9-68E51559A7BE}" presName="hierRoot3" presStyleCnt="0"/>
      <dgm:spPr/>
    </dgm:pt>
    <dgm:pt modelId="{56E639E7-1F07-4D38-A090-DF08C756FCA5}" type="pres">
      <dgm:prSet presAssocID="{B0129E8A-7749-4F17-A5B9-68E51559A7BE}" presName="composite3" presStyleCnt="0"/>
      <dgm:spPr/>
    </dgm:pt>
    <dgm:pt modelId="{25BB52F0-3EFA-4CCD-B02F-E56BF4A0C134}" type="pres">
      <dgm:prSet presAssocID="{B0129E8A-7749-4F17-A5B9-68E51559A7BE}" presName="background3" presStyleLbl="node3" presStyleIdx="5" presStyleCnt="8"/>
      <dgm:spPr/>
    </dgm:pt>
    <dgm:pt modelId="{97D65236-43F1-4216-8F1D-6ED29E8ABBF1}" type="pres">
      <dgm:prSet presAssocID="{B0129E8A-7749-4F17-A5B9-68E51559A7BE}" presName="text3" presStyleLbl="fgAcc3" presStyleIdx="5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865C529-2C00-4693-AD41-9B32C4875746}" type="pres">
      <dgm:prSet presAssocID="{B0129E8A-7749-4F17-A5B9-68E51559A7BE}" presName="hierChild4" presStyleCnt="0"/>
      <dgm:spPr/>
    </dgm:pt>
    <dgm:pt modelId="{9750B476-0476-45B1-9CCE-8D6A1F954CEA}" type="pres">
      <dgm:prSet presAssocID="{EE472477-D3A6-4D50-A1E5-06330AD46784}" presName="Name17" presStyleLbl="parChTrans1D3" presStyleIdx="6" presStyleCnt="8"/>
      <dgm:spPr/>
      <dgm:t>
        <a:bodyPr/>
        <a:lstStyle/>
        <a:p>
          <a:pPr rtl="1"/>
          <a:endParaRPr lang="ar-SA"/>
        </a:p>
      </dgm:t>
    </dgm:pt>
    <dgm:pt modelId="{A67B33AD-D145-47CE-B999-AC73DD108EB5}" type="pres">
      <dgm:prSet presAssocID="{75D7A224-FDBD-42A7-85A4-18AAD8CA83FE}" presName="hierRoot3" presStyleCnt="0"/>
      <dgm:spPr/>
    </dgm:pt>
    <dgm:pt modelId="{08AB10D7-2C53-4F9F-AC37-096AFC46CB1C}" type="pres">
      <dgm:prSet presAssocID="{75D7A224-FDBD-42A7-85A4-18AAD8CA83FE}" presName="composite3" presStyleCnt="0"/>
      <dgm:spPr/>
    </dgm:pt>
    <dgm:pt modelId="{134E8514-46BE-47DA-850C-7C011E80FB20}" type="pres">
      <dgm:prSet presAssocID="{75D7A224-FDBD-42A7-85A4-18AAD8CA83FE}" presName="background3" presStyleLbl="node3" presStyleIdx="6" presStyleCnt="8"/>
      <dgm:spPr/>
    </dgm:pt>
    <dgm:pt modelId="{56A12DE9-404D-4C99-8DA7-408FBCE8F80A}" type="pres">
      <dgm:prSet presAssocID="{75D7A224-FDBD-42A7-85A4-18AAD8CA83FE}" presName="text3" presStyleLbl="fgAcc3" presStyleIdx="6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8AB4097-9667-4E5B-9F6B-FAAF3201E4D7}" type="pres">
      <dgm:prSet presAssocID="{75D7A224-FDBD-42A7-85A4-18AAD8CA83FE}" presName="hierChild4" presStyleCnt="0"/>
      <dgm:spPr/>
    </dgm:pt>
    <dgm:pt modelId="{1C575AF4-5D44-450D-B765-C4B261E4F9CA}" type="pres">
      <dgm:prSet presAssocID="{454B062A-0845-40C9-A721-FF66D8EB3EFA}" presName="Name17" presStyleLbl="parChTrans1D3" presStyleIdx="7" presStyleCnt="8"/>
      <dgm:spPr/>
      <dgm:t>
        <a:bodyPr/>
        <a:lstStyle/>
        <a:p>
          <a:pPr rtl="1"/>
          <a:endParaRPr lang="ar-SA"/>
        </a:p>
      </dgm:t>
    </dgm:pt>
    <dgm:pt modelId="{81CBC76F-A4A5-436D-B238-211B6E1864AA}" type="pres">
      <dgm:prSet presAssocID="{25326BAA-8566-47DC-95F9-20F35912A38E}" presName="hierRoot3" presStyleCnt="0"/>
      <dgm:spPr/>
    </dgm:pt>
    <dgm:pt modelId="{4A8E9BFB-5EBE-4984-8BAE-152EB6A57B74}" type="pres">
      <dgm:prSet presAssocID="{25326BAA-8566-47DC-95F9-20F35912A38E}" presName="composite3" presStyleCnt="0"/>
      <dgm:spPr/>
    </dgm:pt>
    <dgm:pt modelId="{E5E0CE5B-B920-4575-9D33-160E9BFF5FE6}" type="pres">
      <dgm:prSet presAssocID="{25326BAA-8566-47DC-95F9-20F35912A38E}" presName="background3" presStyleLbl="node3" presStyleIdx="7" presStyleCnt="8"/>
      <dgm:spPr/>
    </dgm:pt>
    <dgm:pt modelId="{E7E754A6-E464-4DA4-BC7B-6E14AA8EF239}" type="pres">
      <dgm:prSet presAssocID="{25326BAA-8566-47DC-95F9-20F35912A38E}" presName="text3" presStyleLbl="fgAcc3" presStyleIdx="7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BC3CC43-B012-49D0-B1CD-066C4799C7DB}" type="pres">
      <dgm:prSet presAssocID="{25326BAA-8566-47DC-95F9-20F35912A38E}" presName="hierChild4" presStyleCnt="0"/>
      <dgm:spPr/>
    </dgm:pt>
  </dgm:ptLst>
  <dgm:cxnLst>
    <dgm:cxn modelId="{E1871B82-DC6F-4DF9-91E8-B35ECCD45DCC}" type="presOf" srcId="{EF9AE50F-3F25-452F-8F5C-D2E9558A68F8}" destId="{6A304AA0-5512-46A7-ABDA-7DCED92BD422}" srcOrd="0" destOrd="0" presId="urn:microsoft.com/office/officeart/2005/8/layout/hierarchy1"/>
    <dgm:cxn modelId="{25298853-09A4-4D66-BAFE-EAD0B97F167A}" type="presOf" srcId="{FC8F048C-026E-4668-9B0F-BA0C75097A23}" destId="{E215718F-7DBC-4827-90C0-9C38C32D43F4}" srcOrd="0" destOrd="0" presId="urn:microsoft.com/office/officeart/2005/8/layout/hierarchy1"/>
    <dgm:cxn modelId="{9A12D765-47C9-472F-A31C-DE229C6E4710}" srcId="{B580047B-3F07-46A4-9F18-A5279588D5EA}" destId="{0BD699D8-09DE-434C-AD92-AE69EFD3042C}" srcOrd="1" destOrd="0" parTransId="{EF9AE50F-3F25-452F-8F5C-D2E9558A68F8}" sibTransId="{5502BA29-6E57-4E6C-BE1D-000467C27D18}"/>
    <dgm:cxn modelId="{074F6A59-FEC5-4147-9F31-2742F0EA6139}" type="presOf" srcId="{6D53AD15-602C-410B-9CE4-C085A0858AB4}" destId="{CA7DDBA3-C310-4BB7-923C-051AD4FF8396}" srcOrd="0" destOrd="0" presId="urn:microsoft.com/office/officeart/2005/8/layout/hierarchy1"/>
    <dgm:cxn modelId="{D17E0441-F097-4046-A487-BBA298A465FA}" type="presOf" srcId="{EE472477-D3A6-4D50-A1E5-06330AD46784}" destId="{9750B476-0476-45B1-9CCE-8D6A1F954CEA}" srcOrd="0" destOrd="0" presId="urn:microsoft.com/office/officeart/2005/8/layout/hierarchy1"/>
    <dgm:cxn modelId="{5C8EAE49-D651-4A3E-B7EB-70006B0B3182}" type="presOf" srcId="{059992B1-3C46-4D72-8A45-034FA04B0EAE}" destId="{532B9250-5A68-46C5-A727-84425BB1DF34}" srcOrd="0" destOrd="0" presId="urn:microsoft.com/office/officeart/2005/8/layout/hierarchy1"/>
    <dgm:cxn modelId="{C8DBF200-FF01-4FF7-BDA4-D6A7FF5C8681}" type="presOf" srcId="{7E6603EF-2ADB-4B28-9EDB-4A047EE91D17}" destId="{01B0D56B-148A-444E-B3AE-9047256DEDB3}" srcOrd="0" destOrd="0" presId="urn:microsoft.com/office/officeart/2005/8/layout/hierarchy1"/>
    <dgm:cxn modelId="{F4F6105A-2A77-44D0-9E90-5225DFD3CC62}" type="presOf" srcId="{0BD699D8-09DE-434C-AD92-AE69EFD3042C}" destId="{F0624029-9245-4E19-9572-3FF917B6969F}" srcOrd="0" destOrd="0" presId="urn:microsoft.com/office/officeart/2005/8/layout/hierarchy1"/>
    <dgm:cxn modelId="{FFA45CC6-C4B3-4E68-B518-19C04A8DF56F}" type="presOf" srcId="{91887893-3EAE-45BA-ACF7-1C48821731AA}" destId="{E2DEBE63-A218-439E-BE88-64F2CBE6715E}" srcOrd="0" destOrd="0" presId="urn:microsoft.com/office/officeart/2005/8/layout/hierarchy1"/>
    <dgm:cxn modelId="{15203E50-9E52-4482-8C7B-7B33F1787BCA}" srcId="{A0642D9E-FE88-40DE-BABA-A1315572FA91}" destId="{0300E594-89E0-46F4-BDAD-ED886A9EBF14}" srcOrd="1" destOrd="0" parTransId="{059992B1-3C46-4D72-8A45-034FA04B0EAE}" sibTransId="{8E8C1D99-B426-4F96-88A2-860FA9279718}"/>
    <dgm:cxn modelId="{FFFB3CAE-4A31-408F-9A9D-F0F3B5A67408}" type="presOf" srcId="{0300E594-89E0-46F4-BDAD-ED886A9EBF14}" destId="{D83498B7-0F44-4EF1-829F-11D51FF52732}" srcOrd="0" destOrd="0" presId="urn:microsoft.com/office/officeart/2005/8/layout/hierarchy1"/>
    <dgm:cxn modelId="{6432362C-A421-4C5A-A641-749BAE64246D}" type="presOf" srcId="{17C234F2-028F-4E73-BA10-885FEC86E4E1}" destId="{B073E704-BA31-45A2-9D9C-B6EB7F512993}" srcOrd="0" destOrd="0" presId="urn:microsoft.com/office/officeart/2005/8/layout/hierarchy1"/>
    <dgm:cxn modelId="{7E05BC86-6535-4D44-9DFC-710F49279A54}" type="presOf" srcId="{2134A011-5793-41D8-B7E8-42DDE7129BB7}" destId="{309FA952-76C7-4EE2-972C-5AB34D5D8D84}" srcOrd="0" destOrd="0" presId="urn:microsoft.com/office/officeart/2005/8/layout/hierarchy1"/>
    <dgm:cxn modelId="{372756F0-9B58-459B-9AC4-334073CD52A7}" type="presOf" srcId="{6B817E19-4D92-4C5E-A0B0-4A37620ED8B1}" destId="{042161DE-05FD-42CB-A460-5F62EA487BE9}" srcOrd="0" destOrd="0" presId="urn:microsoft.com/office/officeart/2005/8/layout/hierarchy1"/>
    <dgm:cxn modelId="{65E9CD07-4CE7-42CB-9DAC-57A5DB2872E6}" type="presOf" srcId="{578F64AA-0679-4399-B5DF-23EAEDDE2ACB}" destId="{3A74E5CE-EDBE-45E0-81D8-7E1306157B5C}" srcOrd="0" destOrd="0" presId="urn:microsoft.com/office/officeart/2005/8/layout/hierarchy1"/>
    <dgm:cxn modelId="{86DA5900-AD9A-46D2-8C4C-0E96A1B859CE}" srcId="{B580047B-3F07-46A4-9F18-A5279588D5EA}" destId="{6B817E19-4D92-4C5E-A0B0-4A37620ED8B1}" srcOrd="2" destOrd="0" parTransId="{FC8F048C-026E-4668-9B0F-BA0C75097A23}" sibTransId="{5272FFF6-0FA7-4E87-8B07-8DC129696124}"/>
    <dgm:cxn modelId="{64C4D4B8-C603-4720-AEBE-DC870EF2EA7F}" srcId="{A0642D9E-FE88-40DE-BABA-A1315572FA91}" destId="{75D7A224-FDBD-42A7-85A4-18AAD8CA83FE}" srcOrd="3" destOrd="0" parTransId="{EE472477-D3A6-4D50-A1E5-06330AD46784}" sibTransId="{140BA03E-6A2C-4FF0-AD90-6115295829EB}"/>
    <dgm:cxn modelId="{367E5782-72F7-4417-A395-A7141F209C53}" type="presOf" srcId="{70CADB27-C9E7-48D6-A6DC-080D06C0EE4B}" destId="{52A7CB65-415D-46EC-BE0E-5BEE40387245}" srcOrd="0" destOrd="0" presId="urn:microsoft.com/office/officeart/2005/8/layout/hierarchy1"/>
    <dgm:cxn modelId="{50787456-2CE0-4A76-985F-8A664D4C052A}" srcId="{3AE1AFDD-C052-4AF0-9B9B-927C0699B6CF}" destId="{A0642D9E-FE88-40DE-BABA-A1315572FA91}" srcOrd="1" destOrd="0" parTransId="{6D53AD15-602C-410B-9CE4-C085A0858AB4}" sibTransId="{DF38FC4C-AFF5-44A6-821E-8473AB744093}"/>
    <dgm:cxn modelId="{2E2BBC5B-7FFD-4D0A-837A-DCB190928DE4}" type="presOf" srcId="{B580047B-3F07-46A4-9F18-A5279588D5EA}" destId="{60BFEEE3-A83C-4A3E-9173-85E95548DE00}" srcOrd="0" destOrd="0" presId="urn:microsoft.com/office/officeart/2005/8/layout/hierarchy1"/>
    <dgm:cxn modelId="{41A6122C-AD89-4431-9B78-F8816E0A2A69}" srcId="{A0642D9E-FE88-40DE-BABA-A1315572FA91}" destId="{2134A011-5793-41D8-B7E8-42DDE7129BB7}" srcOrd="0" destOrd="0" parTransId="{91887893-3EAE-45BA-ACF7-1C48821731AA}" sibTransId="{33E1CC17-AB76-45E6-9356-7AA923DA9E2E}"/>
    <dgm:cxn modelId="{D4E4ACFD-9077-460A-9060-9A9E43915481}" type="presOf" srcId="{25326BAA-8566-47DC-95F9-20F35912A38E}" destId="{E7E754A6-E464-4DA4-BC7B-6E14AA8EF239}" srcOrd="0" destOrd="0" presId="urn:microsoft.com/office/officeart/2005/8/layout/hierarchy1"/>
    <dgm:cxn modelId="{B5E2A8CC-EA6B-4AA4-B5D9-E6A6ADA62B03}" type="presOf" srcId="{74EE1AA7-DEB8-4777-A8FF-0585A8FF1A48}" destId="{74177099-E51D-4454-89D3-42AD981CBC50}" srcOrd="0" destOrd="0" presId="urn:microsoft.com/office/officeart/2005/8/layout/hierarchy1"/>
    <dgm:cxn modelId="{C681B43B-CA0B-4D38-96AA-8050CF9751CE}" srcId="{3AE1AFDD-C052-4AF0-9B9B-927C0699B6CF}" destId="{B580047B-3F07-46A4-9F18-A5279588D5EA}" srcOrd="0" destOrd="0" parTransId="{70CADB27-C9E7-48D6-A6DC-080D06C0EE4B}" sibTransId="{04539F5A-9FB5-44C8-A4B3-7DD63267711C}"/>
    <dgm:cxn modelId="{12FEF8A6-4A5E-4746-95D4-E1E9C2C9B9DD}" type="presOf" srcId="{A0642D9E-FE88-40DE-BABA-A1315572FA91}" destId="{B4BEEF71-9D0C-41BA-8A9A-AB2589C1B9C5}" srcOrd="0" destOrd="0" presId="urn:microsoft.com/office/officeart/2005/8/layout/hierarchy1"/>
    <dgm:cxn modelId="{6853B018-28CB-46C3-B93F-2B025B8A2AD8}" srcId="{B580047B-3F07-46A4-9F18-A5279588D5EA}" destId="{7E6603EF-2ADB-4B28-9EDB-4A047EE91D17}" srcOrd="0" destOrd="0" parTransId="{578F64AA-0679-4399-B5DF-23EAEDDE2ACB}" sibTransId="{EF26644B-FB18-4C78-A121-71A81C16B80F}"/>
    <dgm:cxn modelId="{658E3C7B-806B-4A0E-A1D0-8E8E6E4FEBD7}" srcId="{A0642D9E-FE88-40DE-BABA-A1315572FA91}" destId="{B0129E8A-7749-4F17-A5B9-68E51559A7BE}" srcOrd="2" destOrd="0" parTransId="{74EE1AA7-DEB8-4777-A8FF-0585A8FF1A48}" sibTransId="{2AB43192-77CA-41ED-A16A-3EFA2DD20614}"/>
    <dgm:cxn modelId="{1D80656F-3D88-47A9-9D99-F8A2B32B2007}" srcId="{A0642D9E-FE88-40DE-BABA-A1315572FA91}" destId="{25326BAA-8566-47DC-95F9-20F35912A38E}" srcOrd="4" destOrd="0" parTransId="{454B062A-0845-40C9-A721-FF66D8EB3EFA}" sibTransId="{15082A16-C0DC-4AB4-BEE9-3CA332BF993D}"/>
    <dgm:cxn modelId="{0ACB7597-8884-4F45-8CBA-B2405BBB27D5}" type="presOf" srcId="{454B062A-0845-40C9-A721-FF66D8EB3EFA}" destId="{1C575AF4-5D44-450D-B765-C4B261E4F9CA}" srcOrd="0" destOrd="0" presId="urn:microsoft.com/office/officeart/2005/8/layout/hierarchy1"/>
    <dgm:cxn modelId="{57D18A12-0324-48F2-9B71-7A2C0D037726}" type="presOf" srcId="{3AE1AFDD-C052-4AF0-9B9B-927C0699B6CF}" destId="{61F43524-1D2E-4EBE-A516-B917624F0EB6}" srcOrd="0" destOrd="0" presId="urn:microsoft.com/office/officeart/2005/8/layout/hierarchy1"/>
    <dgm:cxn modelId="{BC974856-2F12-48DE-819D-85BA0244C70B}" type="presOf" srcId="{B0129E8A-7749-4F17-A5B9-68E51559A7BE}" destId="{97D65236-43F1-4216-8F1D-6ED29E8ABBF1}" srcOrd="0" destOrd="0" presId="urn:microsoft.com/office/officeart/2005/8/layout/hierarchy1"/>
    <dgm:cxn modelId="{6098E0D5-8309-4A70-A496-57053CB09C69}" srcId="{17C234F2-028F-4E73-BA10-885FEC86E4E1}" destId="{3AE1AFDD-C052-4AF0-9B9B-927C0699B6CF}" srcOrd="0" destOrd="0" parTransId="{8DDCA565-484F-4F2C-8353-1B9931C4EB10}" sibTransId="{886C886B-E3E1-405E-8B03-C4CF6CB48CCD}"/>
    <dgm:cxn modelId="{1B6D7800-95D3-4D08-A266-8201895224E4}" type="presOf" srcId="{75D7A224-FDBD-42A7-85A4-18AAD8CA83FE}" destId="{56A12DE9-404D-4C99-8DA7-408FBCE8F80A}" srcOrd="0" destOrd="0" presId="urn:microsoft.com/office/officeart/2005/8/layout/hierarchy1"/>
    <dgm:cxn modelId="{B1DA4249-0582-443B-8053-F3CE6B7F3BEA}" type="presParOf" srcId="{B073E704-BA31-45A2-9D9C-B6EB7F512993}" destId="{7B1FF9D3-9006-4190-8778-BDB354DEE5E5}" srcOrd="0" destOrd="0" presId="urn:microsoft.com/office/officeart/2005/8/layout/hierarchy1"/>
    <dgm:cxn modelId="{295C7E02-FF96-4ECB-82BB-03FA5B19B258}" type="presParOf" srcId="{7B1FF9D3-9006-4190-8778-BDB354DEE5E5}" destId="{E459AE87-EDB7-4AE7-A300-055081C0BA3A}" srcOrd="0" destOrd="0" presId="urn:microsoft.com/office/officeart/2005/8/layout/hierarchy1"/>
    <dgm:cxn modelId="{DD86556F-2644-4DE3-83C6-0542DA70F2C7}" type="presParOf" srcId="{E459AE87-EDB7-4AE7-A300-055081C0BA3A}" destId="{3CBA6960-AED4-4E6D-BB7E-DD7723AE7205}" srcOrd="0" destOrd="0" presId="urn:microsoft.com/office/officeart/2005/8/layout/hierarchy1"/>
    <dgm:cxn modelId="{4EDEAFB4-A191-4EAC-81F4-408F4C11BA9C}" type="presParOf" srcId="{E459AE87-EDB7-4AE7-A300-055081C0BA3A}" destId="{61F43524-1D2E-4EBE-A516-B917624F0EB6}" srcOrd="1" destOrd="0" presId="urn:microsoft.com/office/officeart/2005/8/layout/hierarchy1"/>
    <dgm:cxn modelId="{FB922075-9791-4C82-86CC-564D4691B931}" type="presParOf" srcId="{7B1FF9D3-9006-4190-8778-BDB354DEE5E5}" destId="{E37C0712-A89D-416A-AA5B-25792519CFD8}" srcOrd="1" destOrd="0" presId="urn:microsoft.com/office/officeart/2005/8/layout/hierarchy1"/>
    <dgm:cxn modelId="{8149889E-FC35-406B-9B57-6CB7DF4E629E}" type="presParOf" srcId="{E37C0712-A89D-416A-AA5B-25792519CFD8}" destId="{52A7CB65-415D-46EC-BE0E-5BEE40387245}" srcOrd="0" destOrd="0" presId="urn:microsoft.com/office/officeart/2005/8/layout/hierarchy1"/>
    <dgm:cxn modelId="{E8E10626-36C8-44BB-B524-32F3DD49FE32}" type="presParOf" srcId="{E37C0712-A89D-416A-AA5B-25792519CFD8}" destId="{1AE4CB54-B535-42C4-87D1-8BB83C511BCA}" srcOrd="1" destOrd="0" presId="urn:microsoft.com/office/officeart/2005/8/layout/hierarchy1"/>
    <dgm:cxn modelId="{AA5CEFCC-AC1E-4EB5-88BA-13F2AA5AF45D}" type="presParOf" srcId="{1AE4CB54-B535-42C4-87D1-8BB83C511BCA}" destId="{476B8D61-34DF-4F82-8F02-B5632C20F364}" srcOrd="0" destOrd="0" presId="urn:microsoft.com/office/officeart/2005/8/layout/hierarchy1"/>
    <dgm:cxn modelId="{B33CF58E-4B92-4BDB-B92B-A68CC0E13876}" type="presParOf" srcId="{476B8D61-34DF-4F82-8F02-B5632C20F364}" destId="{1793CB0E-CFF0-4BC3-89E7-60FED6A9AF70}" srcOrd="0" destOrd="0" presId="urn:microsoft.com/office/officeart/2005/8/layout/hierarchy1"/>
    <dgm:cxn modelId="{99A3B71F-DA75-4D26-AB0A-45D9BFD74A0B}" type="presParOf" srcId="{476B8D61-34DF-4F82-8F02-B5632C20F364}" destId="{60BFEEE3-A83C-4A3E-9173-85E95548DE00}" srcOrd="1" destOrd="0" presId="urn:microsoft.com/office/officeart/2005/8/layout/hierarchy1"/>
    <dgm:cxn modelId="{7D199690-3F8A-494A-AD93-8A9419D98195}" type="presParOf" srcId="{1AE4CB54-B535-42C4-87D1-8BB83C511BCA}" destId="{22BEF246-DAA8-4A58-BB52-AABE7C4BE74E}" srcOrd="1" destOrd="0" presId="urn:microsoft.com/office/officeart/2005/8/layout/hierarchy1"/>
    <dgm:cxn modelId="{6BA9FCFE-D990-4CF1-8E76-C40CC4632EEC}" type="presParOf" srcId="{22BEF246-DAA8-4A58-BB52-AABE7C4BE74E}" destId="{3A74E5CE-EDBE-45E0-81D8-7E1306157B5C}" srcOrd="0" destOrd="0" presId="urn:microsoft.com/office/officeart/2005/8/layout/hierarchy1"/>
    <dgm:cxn modelId="{8E23D2F1-0044-45AA-ABE6-289DD7DB4C3F}" type="presParOf" srcId="{22BEF246-DAA8-4A58-BB52-AABE7C4BE74E}" destId="{496E087C-CD91-444A-BCC8-E548F9D6B622}" srcOrd="1" destOrd="0" presId="urn:microsoft.com/office/officeart/2005/8/layout/hierarchy1"/>
    <dgm:cxn modelId="{A9DA9073-3546-4951-8C8F-75A7411C1192}" type="presParOf" srcId="{496E087C-CD91-444A-BCC8-E548F9D6B622}" destId="{A2FE9A43-DB1D-4B97-8DA7-2A8B480AE359}" srcOrd="0" destOrd="0" presId="urn:microsoft.com/office/officeart/2005/8/layout/hierarchy1"/>
    <dgm:cxn modelId="{DB5F7A95-0BC8-42A9-A527-7021A44E3935}" type="presParOf" srcId="{A2FE9A43-DB1D-4B97-8DA7-2A8B480AE359}" destId="{EE398BCE-7665-4B76-A319-8203AA33E4A8}" srcOrd="0" destOrd="0" presId="urn:microsoft.com/office/officeart/2005/8/layout/hierarchy1"/>
    <dgm:cxn modelId="{ED6C2EC3-4E03-4FCB-87EC-6A831263F75C}" type="presParOf" srcId="{A2FE9A43-DB1D-4B97-8DA7-2A8B480AE359}" destId="{01B0D56B-148A-444E-B3AE-9047256DEDB3}" srcOrd="1" destOrd="0" presId="urn:microsoft.com/office/officeart/2005/8/layout/hierarchy1"/>
    <dgm:cxn modelId="{4CDE5124-0843-4C6F-9B29-52B5C23FAB2F}" type="presParOf" srcId="{496E087C-CD91-444A-BCC8-E548F9D6B622}" destId="{DEA01833-6269-4FC4-B246-4430C103D6EC}" srcOrd="1" destOrd="0" presId="urn:microsoft.com/office/officeart/2005/8/layout/hierarchy1"/>
    <dgm:cxn modelId="{6949FEDA-2588-4FA9-995F-38E60A0CC089}" type="presParOf" srcId="{22BEF246-DAA8-4A58-BB52-AABE7C4BE74E}" destId="{6A304AA0-5512-46A7-ABDA-7DCED92BD422}" srcOrd="2" destOrd="0" presId="urn:microsoft.com/office/officeart/2005/8/layout/hierarchy1"/>
    <dgm:cxn modelId="{7D2E7DFB-9BD5-4E04-97A4-38351C635256}" type="presParOf" srcId="{22BEF246-DAA8-4A58-BB52-AABE7C4BE74E}" destId="{9470FB63-1874-4326-AA32-E944076BBD9A}" srcOrd="3" destOrd="0" presId="urn:microsoft.com/office/officeart/2005/8/layout/hierarchy1"/>
    <dgm:cxn modelId="{7E5AAE8E-ACB3-4FF4-A1E2-C44B5E12ABE5}" type="presParOf" srcId="{9470FB63-1874-4326-AA32-E944076BBD9A}" destId="{BF5477C5-F256-44A2-BB44-615DCD668EC1}" srcOrd="0" destOrd="0" presId="urn:microsoft.com/office/officeart/2005/8/layout/hierarchy1"/>
    <dgm:cxn modelId="{EAF7C4E9-175C-4733-8D71-AC313B8E036B}" type="presParOf" srcId="{BF5477C5-F256-44A2-BB44-615DCD668EC1}" destId="{3D125943-9BBC-4167-92CA-C074EE4CF32B}" srcOrd="0" destOrd="0" presId="urn:microsoft.com/office/officeart/2005/8/layout/hierarchy1"/>
    <dgm:cxn modelId="{DB571678-E0FD-4AA1-8B29-74F4E4364541}" type="presParOf" srcId="{BF5477C5-F256-44A2-BB44-615DCD668EC1}" destId="{F0624029-9245-4E19-9572-3FF917B6969F}" srcOrd="1" destOrd="0" presId="urn:microsoft.com/office/officeart/2005/8/layout/hierarchy1"/>
    <dgm:cxn modelId="{842E40C0-CAF6-4559-BABD-5835115D4FFF}" type="presParOf" srcId="{9470FB63-1874-4326-AA32-E944076BBD9A}" destId="{63396059-2663-4AB3-999F-65F5BB486C60}" srcOrd="1" destOrd="0" presId="urn:microsoft.com/office/officeart/2005/8/layout/hierarchy1"/>
    <dgm:cxn modelId="{EE002F0A-C272-448B-90F8-C9669FADAECF}" type="presParOf" srcId="{22BEF246-DAA8-4A58-BB52-AABE7C4BE74E}" destId="{E215718F-7DBC-4827-90C0-9C38C32D43F4}" srcOrd="4" destOrd="0" presId="urn:microsoft.com/office/officeart/2005/8/layout/hierarchy1"/>
    <dgm:cxn modelId="{71D945E3-16F8-42BA-A168-95CA7FC28585}" type="presParOf" srcId="{22BEF246-DAA8-4A58-BB52-AABE7C4BE74E}" destId="{92683A34-EF30-430F-A356-6A71CAD9A7A9}" srcOrd="5" destOrd="0" presId="urn:microsoft.com/office/officeart/2005/8/layout/hierarchy1"/>
    <dgm:cxn modelId="{915837E9-0A84-4815-96CE-BF2FBE66624A}" type="presParOf" srcId="{92683A34-EF30-430F-A356-6A71CAD9A7A9}" destId="{4BDD6965-FEF3-4425-B2F9-5A48C77264C1}" srcOrd="0" destOrd="0" presId="urn:microsoft.com/office/officeart/2005/8/layout/hierarchy1"/>
    <dgm:cxn modelId="{71E10D26-DAD8-42D8-8107-05A2067092CE}" type="presParOf" srcId="{4BDD6965-FEF3-4425-B2F9-5A48C77264C1}" destId="{10225EA5-8E4C-4352-A639-F11977A81BF5}" srcOrd="0" destOrd="0" presId="urn:microsoft.com/office/officeart/2005/8/layout/hierarchy1"/>
    <dgm:cxn modelId="{11338F9D-4A6F-40BA-B72D-B3A2C0CEEAC5}" type="presParOf" srcId="{4BDD6965-FEF3-4425-B2F9-5A48C77264C1}" destId="{042161DE-05FD-42CB-A460-5F62EA487BE9}" srcOrd="1" destOrd="0" presId="urn:microsoft.com/office/officeart/2005/8/layout/hierarchy1"/>
    <dgm:cxn modelId="{8A44093D-F563-47F8-AF7A-61AC8CEAB88A}" type="presParOf" srcId="{92683A34-EF30-430F-A356-6A71CAD9A7A9}" destId="{C3ADF5D8-F49F-4412-9CCD-76CD1F8D5B5B}" srcOrd="1" destOrd="0" presId="urn:microsoft.com/office/officeart/2005/8/layout/hierarchy1"/>
    <dgm:cxn modelId="{D4C17AD5-8177-4386-9C97-F42E0A857EE8}" type="presParOf" srcId="{E37C0712-A89D-416A-AA5B-25792519CFD8}" destId="{CA7DDBA3-C310-4BB7-923C-051AD4FF8396}" srcOrd="2" destOrd="0" presId="urn:microsoft.com/office/officeart/2005/8/layout/hierarchy1"/>
    <dgm:cxn modelId="{45470D7C-F2E0-4C24-8835-553EBD7BD1DD}" type="presParOf" srcId="{E37C0712-A89D-416A-AA5B-25792519CFD8}" destId="{CE7BFAB6-2334-4D52-B893-75B80F4EB374}" srcOrd="3" destOrd="0" presId="urn:microsoft.com/office/officeart/2005/8/layout/hierarchy1"/>
    <dgm:cxn modelId="{AF0C7F42-DAF9-488C-AFD0-C09295C04082}" type="presParOf" srcId="{CE7BFAB6-2334-4D52-B893-75B80F4EB374}" destId="{DB5B4B2C-0C98-4736-B39F-112BF4DA2866}" srcOrd="0" destOrd="0" presId="urn:microsoft.com/office/officeart/2005/8/layout/hierarchy1"/>
    <dgm:cxn modelId="{B2C9559A-A91B-406B-829F-0FDA35E42562}" type="presParOf" srcId="{DB5B4B2C-0C98-4736-B39F-112BF4DA2866}" destId="{0F122367-9C28-4312-AAB7-C0C362D9C4BF}" srcOrd="0" destOrd="0" presId="urn:microsoft.com/office/officeart/2005/8/layout/hierarchy1"/>
    <dgm:cxn modelId="{91632205-5E52-47A9-BA8F-881530BCF7AF}" type="presParOf" srcId="{DB5B4B2C-0C98-4736-B39F-112BF4DA2866}" destId="{B4BEEF71-9D0C-41BA-8A9A-AB2589C1B9C5}" srcOrd="1" destOrd="0" presId="urn:microsoft.com/office/officeart/2005/8/layout/hierarchy1"/>
    <dgm:cxn modelId="{266DBEC3-206B-4A9D-9A63-626ADBC038EB}" type="presParOf" srcId="{CE7BFAB6-2334-4D52-B893-75B80F4EB374}" destId="{244E9579-D79F-4F1C-892F-56797B591B3A}" srcOrd="1" destOrd="0" presId="urn:microsoft.com/office/officeart/2005/8/layout/hierarchy1"/>
    <dgm:cxn modelId="{84E19D4D-566E-44C5-B504-EDD6C5DEC996}" type="presParOf" srcId="{244E9579-D79F-4F1C-892F-56797B591B3A}" destId="{E2DEBE63-A218-439E-BE88-64F2CBE6715E}" srcOrd="0" destOrd="0" presId="urn:microsoft.com/office/officeart/2005/8/layout/hierarchy1"/>
    <dgm:cxn modelId="{D07D88FF-71BB-464F-9408-57AB75A2266C}" type="presParOf" srcId="{244E9579-D79F-4F1C-892F-56797B591B3A}" destId="{B896B5A3-C078-4A5C-BBF2-1380BB450C76}" srcOrd="1" destOrd="0" presId="urn:microsoft.com/office/officeart/2005/8/layout/hierarchy1"/>
    <dgm:cxn modelId="{F61D087B-9A30-44CD-8740-D543920964EE}" type="presParOf" srcId="{B896B5A3-C078-4A5C-BBF2-1380BB450C76}" destId="{06095EA1-0392-4541-B995-F9C39E736E82}" srcOrd="0" destOrd="0" presId="urn:microsoft.com/office/officeart/2005/8/layout/hierarchy1"/>
    <dgm:cxn modelId="{4ED83A38-AD18-450E-A622-AE46F67652AD}" type="presParOf" srcId="{06095EA1-0392-4541-B995-F9C39E736E82}" destId="{2696AF3B-DA86-412D-9616-6DCF4A8746D6}" srcOrd="0" destOrd="0" presId="urn:microsoft.com/office/officeart/2005/8/layout/hierarchy1"/>
    <dgm:cxn modelId="{0D2B5C41-0C92-4D49-ACB5-CCA96BD801EA}" type="presParOf" srcId="{06095EA1-0392-4541-B995-F9C39E736E82}" destId="{309FA952-76C7-4EE2-972C-5AB34D5D8D84}" srcOrd="1" destOrd="0" presId="urn:microsoft.com/office/officeart/2005/8/layout/hierarchy1"/>
    <dgm:cxn modelId="{A1A0E01A-4703-4B69-80F0-8EE3E2E5A4B5}" type="presParOf" srcId="{B896B5A3-C078-4A5C-BBF2-1380BB450C76}" destId="{6784B45B-90CB-47BC-B710-951642E63B2C}" srcOrd="1" destOrd="0" presId="urn:microsoft.com/office/officeart/2005/8/layout/hierarchy1"/>
    <dgm:cxn modelId="{991888EB-9E42-45F2-8426-E31A3DEB592F}" type="presParOf" srcId="{244E9579-D79F-4F1C-892F-56797B591B3A}" destId="{532B9250-5A68-46C5-A727-84425BB1DF34}" srcOrd="2" destOrd="0" presId="urn:microsoft.com/office/officeart/2005/8/layout/hierarchy1"/>
    <dgm:cxn modelId="{08E11EA2-3A1C-43C5-A36C-DCC6D1E23A3C}" type="presParOf" srcId="{244E9579-D79F-4F1C-892F-56797B591B3A}" destId="{ACF009BC-92A7-4EBB-B2C2-9E870A7E214F}" srcOrd="3" destOrd="0" presId="urn:microsoft.com/office/officeart/2005/8/layout/hierarchy1"/>
    <dgm:cxn modelId="{8824CFE2-505E-4599-81A2-A68CF0501556}" type="presParOf" srcId="{ACF009BC-92A7-4EBB-B2C2-9E870A7E214F}" destId="{355DDCB4-BC10-437E-B3B9-5220CFCCABB5}" srcOrd="0" destOrd="0" presId="urn:microsoft.com/office/officeart/2005/8/layout/hierarchy1"/>
    <dgm:cxn modelId="{E2721A25-6379-4000-9561-68E9F208636A}" type="presParOf" srcId="{355DDCB4-BC10-437E-B3B9-5220CFCCABB5}" destId="{0BD77195-AD8A-43DC-888F-48361888B77F}" srcOrd="0" destOrd="0" presId="urn:microsoft.com/office/officeart/2005/8/layout/hierarchy1"/>
    <dgm:cxn modelId="{EFBA8FF3-83F2-46C1-A952-6AE578AE1AA0}" type="presParOf" srcId="{355DDCB4-BC10-437E-B3B9-5220CFCCABB5}" destId="{D83498B7-0F44-4EF1-829F-11D51FF52732}" srcOrd="1" destOrd="0" presId="urn:microsoft.com/office/officeart/2005/8/layout/hierarchy1"/>
    <dgm:cxn modelId="{FF73C16F-F81D-47E1-90F3-B3148338573D}" type="presParOf" srcId="{ACF009BC-92A7-4EBB-B2C2-9E870A7E214F}" destId="{CD91FFD8-0598-4E68-A106-BB05070E3BC3}" srcOrd="1" destOrd="0" presId="urn:microsoft.com/office/officeart/2005/8/layout/hierarchy1"/>
    <dgm:cxn modelId="{24FF4CB6-AD7E-4AEB-8515-4BD254048B0F}" type="presParOf" srcId="{244E9579-D79F-4F1C-892F-56797B591B3A}" destId="{74177099-E51D-4454-89D3-42AD981CBC50}" srcOrd="4" destOrd="0" presId="urn:microsoft.com/office/officeart/2005/8/layout/hierarchy1"/>
    <dgm:cxn modelId="{356DBDFD-3B9A-457A-90FD-89361E151CF4}" type="presParOf" srcId="{244E9579-D79F-4F1C-892F-56797B591B3A}" destId="{00F9C9AF-7E44-455F-9435-A4D019964704}" srcOrd="5" destOrd="0" presId="urn:microsoft.com/office/officeart/2005/8/layout/hierarchy1"/>
    <dgm:cxn modelId="{D262E799-A644-43A4-BB83-C6C118D5BC3D}" type="presParOf" srcId="{00F9C9AF-7E44-455F-9435-A4D019964704}" destId="{56E639E7-1F07-4D38-A090-DF08C756FCA5}" srcOrd="0" destOrd="0" presId="urn:microsoft.com/office/officeart/2005/8/layout/hierarchy1"/>
    <dgm:cxn modelId="{4B7A1441-21DA-48FB-8499-345CA500E878}" type="presParOf" srcId="{56E639E7-1F07-4D38-A090-DF08C756FCA5}" destId="{25BB52F0-3EFA-4CCD-B02F-E56BF4A0C134}" srcOrd="0" destOrd="0" presId="urn:microsoft.com/office/officeart/2005/8/layout/hierarchy1"/>
    <dgm:cxn modelId="{B684B14F-D2AF-43CD-9A7B-5033DAE0AC3C}" type="presParOf" srcId="{56E639E7-1F07-4D38-A090-DF08C756FCA5}" destId="{97D65236-43F1-4216-8F1D-6ED29E8ABBF1}" srcOrd="1" destOrd="0" presId="urn:microsoft.com/office/officeart/2005/8/layout/hierarchy1"/>
    <dgm:cxn modelId="{05CCD89E-A449-4225-92A9-FB14624B8AFE}" type="presParOf" srcId="{00F9C9AF-7E44-455F-9435-A4D019964704}" destId="{B865C529-2C00-4693-AD41-9B32C4875746}" srcOrd="1" destOrd="0" presId="urn:microsoft.com/office/officeart/2005/8/layout/hierarchy1"/>
    <dgm:cxn modelId="{F2F8BE48-5D19-4497-8545-3CB5533223BB}" type="presParOf" srcId="{244E9579-D79F-4F1C-892F-56797B591B3A}" destId="{9750B476-0476-45B1-9CCE-8D6A1F954CEA}" srcOrd="6" destOrd="0" presId="urn:microsoft.com/office/officeart/2005/8/layout/hierarchy1"/>
    <dgm:cxn modelId="{7C0E472E-E18F-4E10-9D23-6616FA05C566}" type="presParOf" srcId="{244E9579-D79F-4F1C-892F-56797B591B3A}" destId="{A67B33AD-D145-47CE-B999-AC73DD108EB5}" srcOrd="7" destOrd="0" presId="urn:microsoft.com/office/officeart/2005/8/layout/hierarchy1"/>
    <dgm:cxn modelId="{CA4CC4EC-F5B8-46DA-AD2F-718451A3E363}" type="presParOf" srcId="{A67B33AD-D145-47CE-B999-AC73DD108EB5}" destId="{08AB10D7-2C53-4F9F-AC37-096AFC46CB1C}" srcOrd="0" destOrd="0" presId="urn:microsoft.com/office/officeart/2005/8/layout/hierarchy1"/>
    <dgm:cxn modelId="{0ACFD652-B5AC-41BE-A31D-2FF3FF7CE5CA}" type="presParOf" srcId="{08AB10D7-2C53-4F9F-AC37-096AFC46CB1C}" destId="{134E8514-46BE-47DA-850C-7C011E80FB20}" srcOrd="0" destOrd="0" presId="urn:microsoft.com/office/officeart/2005/8/layout/hierarchy1"/>
    <dgm:cxn modelId="{50603664-A2B8-434E-87AD-09416CC685AD}" type="presParOf" srcId="{08AB10D7-2C53-4F9F-AC37-096AFC46CB1C}" destId="{56A12DE9-404D-4C99-8DA7-408FBCE8F80A}" srcOrd="1" destOrd="0" presId="urn:microsoft.com/office/officeart/2005/8/layout/hierarchy1"/>
    <dgm:cxn modelId="{6328C85B-C96B-4745-A9C6-337ADE8E7F69}" type="presParOf" srcId="{A67B33AD-D145-47CE-B999-AC73DD108EB5}" destId="{38AB4097-9667-4E5B-9F6B-FAAF3201E4D7}" srcOrd="1" destOrd="0" presId="urn:microsoft.com/office/officeart/2005/8/layout/hierarchy1"/>
    <dgm:cxn modelId="{6D882A6F-8564-4E27-A027-017B32413B5C}" type="presParOf" srcId="{244E9579-D79F-4F1C-892F-56797B591B3A}" destId="{1C575AF4-5D44-450D-B765-C4B261E4F9CA}" srcOrd="8" destOrd="0" presId="urn:microsoft.com/office/officeart/2005/8/layout/hierarchy1"/>
    <dgm:cxn modelId="{6F76FAB5-62F6-4B0F-8E9A-6AC033C38C49}" type="presParOf" srcId="{244E9579-D79F-4F1C-892F-56797B591B3A}" destId="{81CBC76F-A4A5-436D-B238-211B6E1864AA}" srcOrd="9" destOrd="0" presId="urn:microsoft.com/office/officeart/2005/8/layout/hierarchy1"/>
    <dgm:cxn modelId="{FF5EB06A-2262-4660-9A57-58E0AD17729F}" type="presParOf" srcId="{81CBC76F-A4A5-436D-B238-211B6E1864AA}" destId="{4A8E9BFB-5EBE-4984-8BAE-152EB6A57B74}" srcOrd="0" destOrd="0" presId="urn:microsoft.com/office/officeart/2005/8/layout/hierarchy1"/>
    <dgm:cxn modelId="{33C41B2D-E9D3-49C3-AE67-56124EF8A22C}" type="presParOf" srcId="{4A8E9BFB-5EBE-4984-8BAE-152EB6A57B74}" destId="{E5E0CE5B-B920-4575-9D33-160E9BFF5FE6}" srcOrd="0" destOrd="0" presId="urn:microsoft.com/office/officeart/2005/8/layout/hierarchy1"/>
    <dgm:cxn modelId="{DD34147E-2DAA-4580-BF70-8F1E1C8FAE15}" type="presParOf" srcId="{4A8E9BFB-5EBE-4984-8BAE-152EB6A57B74}" destId="{E7E754A6-E464-4DA4-BC7B-6E14AA8EF239}" srcOrd="1" destOrd="0" presId="urn:microsoft.com/office/officeart/2005/8/layout/hierarchy1"/>
    <dgm:cxn modelId="{DC320C05-0C55-43A4-BA8E-E0B556F7C7E4}" type="presParOf" srcId="{81CBC76F-A4A5-436D-B238-211B6E1864AA}" destId="{9BC3CC43-B012-49D0-B1CD-066C4799C7DB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057514-A091-4991-99B7-9431FF4A81E4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218D76F-5FD2-4655-A071-9B51EBA0746B}">
      <dgm:prSet phldrT="[نص]"/>
      <dgm:spPr/>
      <dgm:t>
        <a:bodyPr/>
        <a:lstStyle/>
        <a:p>
          <a:pPr rtl="1"/>
          <a:r>
            <a:rPr lang="ar-SA" dirty="0" smtClean="0"/>
            <a:t>المصادر العامة</a:t>
          </a:r>
          <a:endParaRPr lang="ar-SA" dirty="0"/>
        </a:p>
      </dgm:t>
    </dgm:pt>
    <dgm:pt modelId="{B1616835-E6C7-47AF-AC55-DF3F8A229DBF}" type="parTrans" cxnId="{55450E03-BDB6-47B1-8FEA-956B98C36B64}">
      <dgm:prSet/>
      <dgm:spPr/>
      <dgm:t>
        <a:bodyPr/>
        <a:lstStyle/>
        <a:p>
          <a:pPr rtl="1"/>
          <a:endParaRPr lang="ar-SA"/>
        </a:p>
      </dgm:t>
    </dgm:pt>
    <dgm:pt modelId="{B5960644-D502-4156-BAC3-98A059D10B6A}" type="sibTrans" cxnId="{55450E03-BDB6-47B1-8FEA-956B98C36B64}">
      <dgm:prSet/>
      <dgm:spPr/>
      <dgm:t>
        <a:bodyPr/>
        <a:lstStyle/>
        <a:p>
          <a:pPr rtl="1"/>
          <a:endParaRPr lang="ar-SA"/>
        </a:p>
      </dgm:t>
    </dgm:pt>
    <dgm:pt modelId="{0457B88B-D46D-4AA6-B589-0D0535F9A639}">
      <dgm:prSet phldrT="[نص]"/>
      <dgm:spPr/>
      <dgm:t>
        <a:bodyPr/>
        <a:lstStyle/>
        <a:p>
          <a:pPr rtl="1"/>
          <a:r>
            <a:rPr lang="ar-SA" dirty="0" smtClean="0"/>
            <a:t>كتب تفسير القرآن الكريم فمثلاً قول الله تعالى ( وأن أحكم بينهم بما أنزل الله ) (وشاورهم في الأمر.</a:t>
          </a:r>
          <a:endParaRPr lang="ar-SA" dirty="0"/>
        </a:p>
      </dgm:t>
    </dgm:pt>
    <dgm:pt modelId="{D8EA61EE-07DD-46E6-87C6-197CE2200F6F}" type="parTrans" cxnId="{23F4EACF-A549-40A1-9773-EE07F441FE49}">
      <dgm:prSet/>
      <dgm:spPr/>
      <dgm:t>
        <a:bodyPr/>
        <a:lstStyle/>
        <a:p>
          <a:pPr rtl="1"/>
          <a:endParaRPr lang="ar-SA"/>
        </a:p>
      </dgm:t>
    </dgm:pt>
    <dgm:pt modelId="{2289EE23-0786-4087-B932-A084FB624B27}" type="sibTrans" cxnId="{23F4EACF-A549-40A1-9773-EE07F441FE49}">
      <dgm:prSet/>
      <dgm:spPr/>
      <dgm:t>
        <a:bodyPr/>
        <a:lstStyle/>
        <a:p>
          <a:pPr rtl="1"/>
          <a:endParaRPr lang="ar-SA"/>
        </a:p>
      </dgm:t>
    </dgm:pt>
    <dgm:pt modelId="{76BCF470-E4DE-49DE-BF43-591F17D70328}">
      <dgm:prSet phldrT="[نص]"/>
      <dgm:spPr/>
      <dgm:t>
        <a:bodyPr/>
        <a:lstStyle/>
        <a:p>
          <a:pPr rtl="1"/>
          <a:r>
            <a:rPr lang="ar-SA" dirty="0" smtClean="0"/>
            <a:t>كتب الحديث والسيرة فأقوال النبي وأفعاله مصدراً للتشريع..</a:t>
          </a:r>
        </a:p>
      </dgm:t>
    </dgm:pt>
    <dgm:pt modelId="{8651A3AB-ADA0-44D1-932F-91A601C16D12}" type="parTrans" cxnId="{D565D54B-57B3-4C5C-8400-F520D49AE10C}">
      <dgm:prSet/>
      <dgm:spPr/>
      <dgm:t>
        <a:bodyPr/>
        <a:lstStyle/>
        <a:p>
          <a:pPr rtl="1"/>
          <a:endParaRPr lang="ar-SA"/>
        </a:p>
      </dgm:t>
    </dgm:pt>
    <dgm:pt modelId="{405D805C-8C5A-426F-8322-031AF4820DB5}" type="sibTrans" cxnId="{D565D54B-57B3-4C5C-8400-F520D49AE10C}">
      <dgm:prSet/>
      <dgm:spPr/>
      <dgm:t>
        <a:bodyPr/>
        <a:lstStyle/>
        <a:p>
          <a:pPr rtl="1"/>
          <a:endParaRPr lang="ar-SA"/>
        </a:p>
      </dgm:t>
    </dgm:pt>
    <dgm:pt modelId="{8887E923-1077-4636-AAC9-1E7BD0FE02E3}">
      <dgm:prSet phldrT="[نص]"/>
      <dgm:spPr/>
      <dgm:t>
        <a:bodyPr/>
        <a:lstStyle/>
        <a:p>
          <a:pPr rtl="1"/>
          <a:r>
            <a:rPr lang="ar-SA" dirty="0" smtClean="0"/>
            <a:t>كتب الفقه مثل: حق البيعة، أحكام الحرب والصلح، وأحكام الولايات.</a:t>
          </a:r>
        </a:p>
      </dgm:t>
    </dgm:pt>
    <dgm:pt modelId="{A31603FD-D4A6-4F0E-9C49-C00A10BF2824}" type="parTrans" cxnId="{3F23C353-3C86-4A9A-BC9D-624B23C024B9}">
      <dgm:prSet/>
      <dgm:spPr/>
      <dgm:t>
        <a:bodyPr/>
        <a:lstStyle/>
        <a:p>
          <a:pPr rtl="1"/>
          <a:endParaRPr lang="ar-SA"/>
        </a:p>
      </dgm:t>
    </dgm:pt>
    <dgm:pt modelId="{D2C53E94-C284-4E9D-9054-393B7AF7E299}" type="sibTrans" cxnId="{3F23C353-3C86-4A9A-BC9D-624B23C024B9}">
      <dgm:prSet/>
      <dgm:spPr/>
      <dgm:t>
        <a:bodyPr/>
        <a:lstStyle/>
        <a:p>
          <a:pPr rtl="1"/>
          <a:endParaRPr lang="ar-SA"/>
        </a:p>
      </dgm:t>
    </dgm:pt>
    <dgm:pt modelId="{98408733-1D33-40D4-82DC-E4DFE9F56A49}">
      <dgm:prSet phldrT="[نص]"/>
      <dgm:spPr/>
      <dgm:t>
        <a:bodyPr/>
        <a:lstStyle/>
        <a:p>
          <a:pPr rtl="1"/>
          <a:r>
            <a:rPr lang="ar-SA" dirty="0" smtClean="0"/>
            <a:t>كتب العقيدة مباحث الإمامة وحق الطاعة، والرد على الخوارج والمعتزلة.</a:t>
          </a:r>
        </a:p>
      </dgm:t>
    </dgm:pt>
    <dgm:pt modelId="{3CEB9564-C6D6-4BBC-B3BF-47CE65C58FCC}" type="parTrans" cxnId="{AEFC6013-3711-4398-9CDC-5C86A84F3A7B}">
      <dgm:prSet/>
      <dgm:spPr/>
      <dgm:t>
        <a:bodyPr/>
        <a:lstStyle/>
        <a:p>
          <a:pPr rtl="1"/>
          <a:endParaRPr lang="ar-SA"/>
        </a:p>
      </dgm:t>
    </dgm:pt>
    <dgm:pt modelId="{262D5F20-4874-467F-844C-BFC576A2F224}" type="sibTrans" cxnId="{AEFC6013-3711-4398-9CDC-5C86A84F3A7B}">
      <dgm:prSet/>
      <dgm:spPr/>
      <dgm:t>
        <a:bodyPr/>
        <a:lstStyle/>
        <a:p>
          <a:pPr rtl="1"/>
          <a:endParaRPr lang="ar-SA"/>
        </a:p>
      </dgm:t>
    </dgm:pt>
    <dgm:pt modelId="{80A460D3-7E10-4AE8-BC61-0507A93887B9}">
      <dgm:prSet phldrT="[نص]"/>
      <dgm:spPr/>
      <dgm:t>
        <a:bodyPr/>
        <a:lstStyle/>
        <a:p>
          <a:pPr rtl="1"/>
          <a:r>
            <a:rPr lang="ar-SA" smtClean="0"/>
            <a:t>كتب التاريخ والأدب مثل البداية والنهاية، صبح الأعشى للقلشندي.</a:t>
          </a:r>
          <a:endParaRPr lang="ar-SA" dirty="0" smtClean="0"/>
        </a:p>
      </dgm:t>
    </dgm:pt>
    <dgm:pt modelId="{A00EBB65-B1DC-4F31-B7FD-A7F0C3CB1AB2}" type="parTrans" cxnId="{C0A9C330-42F4-45D6-A0CC-69DEBD2326E3}">
      <dgm:prSet/>
      <dgm:spPr/>
      <dgm:t>
        <a:bodyPr/>
        <a:lstStyle/>
        <a:p>
          <a:pPr rtl="1"/>
          <a:endParaRPr lang="ar-SA"/>
        </a:p>
      </dgm:t>
    </dgm:pt>
    <dgm:pt modelId="{62882BAA-2AAD-468A-9D63-3DCA96352F3E}" type="sibTrans" cxnId="{C0A9C330-42F4-45D6-A0CC-69DEBD2326E3}">
      <dgm:prSet/>
      <dgm:spPr/>
      <dgm:t>
        <a:bodyPr/>
        <a:lstStyle/>
        <a:p>
          <a:pPr rtl="1"/>
          <a:endParaRPr lang="ar-SA"/>
        </a:p>
      </dgm:t>
    </dgm:pt>
    <dgm:pt modelId="{584914C2-FFCD-44A3-B394-581894A90A2B}" type="pres">
      <dgm:prSet presAssocID="{98057514-A091-4991-99B7-9431FF4A81E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7C70064-BF56-45DF-A78E-594EB3723671}" type="pres">
      <dgm:prSet presAssocID="{98057514-A091-4991-99B7-9431FF4A81E4}" presName="hierFlow" presStyleCnt="0"/>
      <dgm:spPr/>
    </dgm:pt>
    <dgm:pt modelId="{811ECD46-48B2-4CB0-B21F-7DECDCC1DB59}" type="pres">
      <dgm:prSet presAssocID="{98057514-A091-4991-99B7-9431FF4A81E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B5B9C2BC-3E92-4999-A04B-1FA2FD274AFD}" type="pres">
      <dgm:prSet presAssocID="{F218D76F-5FD2-4655-A071-9B51EBA0746B}" presName="Name14" presStyleCnt="0"/>
      <dgm:spPr/>
    </dgm:pt>
    <dgm:pt modelId="{B4B0C5CB-EF22-4B35-8F9D-7C9366D3667E}" type="pres">
      <dgm:prSet presAssocID="{F218D76F-5FD2-4655-A071-9B51EBA0746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5082DAC-A771-4B46-98E7-D49CA99ED8D7}" type="pres">
      <dgm:prSet presAssocID="{F218D76F-5FD2-4655-A071-9B51EBA0746B}" presName="hierChild2" presStyleCnt="0"/>
      <dgm:spPr/>
    </dgm:pt>
    <dgm:pt modelId="{BAA0492C-E8E8-45C6-9F34-F46A0161A351}" type="pres">
      <dgm:prSet presAssocID="{D8EA61EE-07DD-46E6-87C6-197CE2200F6F}" presName="Name19" presStyleLbl="parChTrans1D2" presStyleIdx="0" presStyleCnt="5"/>
      <dgm:spPr/>
      <dgm:t>
        <a:bodyPr/>
        <a:lstStyle/>
        <a:p>
          <a:pPr rtl="1"/>
          <a:endParaRPr lang="ar-SA"/>
        </a:p>
      </dgm:t>
    </dgm:pt>
    <dgm:pt modelId="{BB87C4B3-6799-459C-8EE8-383A85AF3584}" type="pres">
      <dgm:prSet presAssocID="{0457B88B-D46D-4AA6-B589-0D0535F9A639}" presName="Name21" presStyleCnt="0"/>
      <dgm:spPr/>
    </dgm:pt>
    <dgm:pt modelId="{5E1CE18F-DD36-47F5-98A4-E63A0B118345}" type="pres">
      <dgm:prSet presAssocID="{0457B88B-D46D-4AA6-B589-0D0535F9A639}" presName="level2Shape" presStyleLbl="node2" presStyleIdx="0" presStyleCnt="5"/>
      <dgm:spPr/>
      <dgm:t>
        <a:bodyPr/>
        <a:lstStyle/>
        <a:p>
          <a:pPr rtl="1"/>
          <a:endParaRPr lang="ar-SA"/>
        </a:p>
      </dgm:t>
    </dgm:pt>
    <dgm:pt modelId="{7731DEB9-7C92-44E8-936A-459A31BB2B13}" type="pres">
      <dgm:prSet presAssocID="{0457B88B-D46D-4AA6-B589-0D0535F9A639}" presName="hierChild3" presStyleCnt="0"/>
      <dgm:spPr/>
    </dgm:pt>
    <dgm:pt modelId="{3A378645-D2FE-4C3F-A7F4-20EAE54EA993}" type="pres">
      <dgm:prSet presAssocID="{8651A3AB-ADA0-44D1-932F-91A601C16D12}" presName="Name19" presStyleLbl="parChTrans1D2" presStyleIdx="1" presStyleCnt="5"/>
      <dgm:spPr/>
      <dgm:t>
        <a:bodyPr/>
        <a:lstStyle/>
        <a:p>
          <a:pPr rtl="1"/>
          <a:endParaRPr lang="ar-SA"/>
        </a:p>
      </dgm:t>
    </dgm:pt>
    <dgm:pt modelId="{232EE738-09F6-4A07-8E03-448B8DEEEAFA}" type="pres">
      <dgm:prSet presAssocID="{76BCF470-E4DE-49DE-BF43-591F17D70328}" presName="Name21" presStyleCnt="0"/>
      <dgm:spPr/>
    </dgm:pt>
    <dgm:pt modelId="{CD2A5626-3711-462D-B2E8-D5589943FA4D}" type="pres">
      <dgm:prSet presAssocID="{76BCF470-E4DE-49DE-BF43-591F17D70328}" presName="level2Shape" presStyleLbl="node2" presStyleIdx="1" presStyleCnt="5"/>
      <dgm:spPr/>
      <dgm:t>
        <a:bodyPr/>
        <a:lstStyle/>
        <a:p>
          <a:pPr rtl="1"/>
          <a:endParaRPr lang="ar-SA"/>
        </a:p>
      </dgm:t>
    </dgm:pt>
    <dgm:pt modelId="{F479D535-FED7-4C69-831E-3F265402262C}" type="pres">
      <dgm:prSet presAssocID="{76BCF470-E4DE-49DE-BF43-591F17D70328}" presName="hierChild3" presStyleCnt="0"/>
      <dgm:spPr/>
    </dgm:pt>
    <dgm:pt modelId="{29459586-8654-4315-AB04-905AB69A1CA1}" type="pres">
      <dgm:prSet presAssocID="{A31603FD-D4A6-4F0E-9C49-C00A10BF2824}" presName="Name19" presStyleLbl="parChTrans1D2" presStyleIdx="2" presStyleCnt="5"/>
      <dgm:spPr/>
      <dgm:t>
        <a:bodyPr/>
        <a:lstStyle/>
        <a:p>
          <a:pPr rtl="1"/>
          <a:endParaRPr lang="ar-SA"/>
        </a:p>
      </dgm:t>
    </dgm:pt>
    <dgm:pt modelId="{C2523274-F69D-4197-AA4C-DFD2216D7ED1}" type="pres">
      <dgm:prSet presAssocID="{8887E923-1077-4636-AAC9-1E7BD0FE02E3}" presName="Name21" presStyleCnt="0"/>
      <dgm:spPr/>
    </dgm:pt>
    <dgm:pt modelId="{92008A1F-A33A-43E4-987E-1D3CA856E3A5}" type="pres">
      <dgm:prSet presAssocID="{8887E923-1077-4636-AAC9-1E7BD0FE02E3}" presName="level2Shape" presStyleLbl="node2" presStyleIdx="2" presStyleCnt="5"/>
      <dgm:spPr/>
      <dgm:t>
        <a:bodyPr/>
        <a:lstStyle/>
        <a:p>
          <a:pPr rtl="1"/>
          <a:endParaRPr lang="ar-SA"/>
        </a:p>
      </dgm:t>
    </dgm:pt>
    <dgm:pt modelId="{B57E9CAC-DC92-47AD-B4BE-99E9D4E2B69C}" type="pres">
      <dgm:prSet presAssocID="{8887E923-1077-4636-AAC9-1E7BD0FE02E3}" presName="hierChild3" presStyleCnt="0"/>
      <dgm:spPr/>
    </dgm:pt>
    <dgm:pt modelId="{112442A8-9E68-4BBB-BA2A-E66ED3B57A27}" type="pres">
      <dgm:prSet presAssocID="{3CEB9564-C6D6-4BBC-B3BF-47CE65C58FCC}" presName="Name19" presStyleLbl="parChTrans1D2" presStyleIdx="3" presStyleCnt="5"/>
      <dgm:spPr/>
      <dgm:t>
        <a:bodyPr/>
        <a:lstStyle/>
        <a:p>
          <a:pPr rtl="1"/>
          <a:endParaRPr lang="ar-SA"/>
        </a:p>
      </dgm:t>
    </dgm:pt>
    <dgm:pt modelId="{1F60AA5F-65C4-441A-A5E0-C06023CAAEF5}" type="pres">
      <dgm:prSet presAssocID="{98408733-1D33-40D4-82DC-E4DFE9F56A49}" presName="Name21" presStyleCnt="0"/>
      <dgm:spPr/>
    </dgm:pt>
    <dgm:pt modelId="{AF97E467-5A20-4825-8E06-3D758191BB86}" type="pres">
      <dgm:prSet presAssocID="{98408733-1D33-40D4-82DC-E4DFE9F56A49}" presName="level2Shape" presStyleLbl="node2" presStyleIdx="3" presStyleCnt="5"/>
      <dgm:spPr/>
      <dgm:t>
        <a:bodyPr/>
        <a:lstStyle/>
        <a:p>
          <a:pPr rtl="1"/>
          <a:endParaRPr lang="ar-SA"/>
        </a:p>
      </dgm:t>
    </dgm:pt>
    <dgm:pt modelId="{B54F9AD7-D0AC-43BF-88E3-14B729A8CC19}" type="pres">
      <dgm:prSet presAssocID="{98408733-1D33-40D4-82DC-E4DFE9F56A49}" presName="hierChild3" presStyleCnt="0"/>
      <dgm:spPr/>
    </dgm:pt>
    <dgm:pt modelId="{F9C6361E-17B1-47D9-A484-8C684804F638}" type="pres">
      <dgm:prSet presAssocID="{A00EBB65-B1DC-4F31-B7FD-A7F0C3CB1AB2}" presName="Name19" presStyleLbl="parChTrans1D2" presStyleIdx="4" presStyleCnt="5"/>
      <dgm:spPr/>
      <dgm:t>
        <a:bodyPr/>
        <a:lstStyle/>
        <a:p>
          <a:pPr rtl="1"/>
          <a:endParaRPr lang="ar-SA"/>
        </a:p>
      </dgm:t>
    </dgm:pt>
    <dgm:pt modelId="{73855180-EA67-4459-8861-EDE90B071FFE}" type="pres">
      <dgm:prSet presAssocID="{80A460D3-7E10-4AE8-BC61-0507A93887B9}" presName="Name21" presStyleCnt="0"/>
      <dgm:spPr/>
    </dgm:pt>
    <dgm:pt modelId="{536914D6-E73D-49C8-8EE9-98A0D205553B}" type="pres">
      <dgm:prSet presAssocID="{80A460D3-7E10-4AE8-BC61-0507A93887B9}" presName="level2Shape" presStyleLbl="node2" presStyleIdx="4" presStyleCnt="5"/>
      <dgm:spPr/>
      <dgm:t>
        <a:bodyPr/>
        <a:lstStyle/>
        <a:p>
          <a:pPr rtl="1"/>
          <a:endParaRPr lang="ar-SA"/>
        </a:p>
      </dgm:t>
    </dgm:pt>
    <dgm:pt modelId="{AA915FD7-5D07-48CE-A568-38479D3A16AF}" type="pres">
      <dgm:prSet presAssocID="{80A460D3-7E10-4AE8-BC61-0507A93887B9}" presName="hierChild3" presStyleCnt="0"/>
      <dgm:spPr/>
    </dgm:pt>
    <dgm:pt modelId="{F7F3548D-A8AE-4450-AB6E-1E86068CE29B}" type="pres">
      <dgm:prSet presAssocID="{98057514-A091-4991-99B7-9431FF4A81E4}" presName="bgShapesFlow" presStyleCnt="0"/>
      <dgm:spPr/>
    </dgm:pt>
  </dgm:ptLst>
  <dgm:cxnLst>
    <dgm:cxn modelId="{55450E03-BDB6-47B1-8FEA-956B98C36B64}" srcId="{98057514-A091-4991-99B7-9431FF4A81E4}" destId="{F218D76F-5FD2-4655-A071-9B51EBA0746B}" srcOrd="0" destOrd="0" parTransId="{B1616835-E6C7-47AF-AC55-DF3F8A229DBF}" sibTransId="{B5960644-D502-4156-BAC3-98A059D10B6A}"/>
    <dgm:cxn modelId="{DBFF2358-53CC-4A0D-A19E-3A6875A23314}" type="presOf" srcId="{8651A3AB-ADA0-44D1-932F-91A601C16D12}" destId="{3A378645-D2FE-4C3F-A7F4-20EAE54EA993}" srcOrd="0" destOrd="0" presId="urn:microsoft.com/office/officeart/2005/8/layout/hierarchy6"/>
    <dgm:cxn modelId="{3F23C353-3C86-4A9A-BC9D-624B23C024B9}" srcId="{F218D76F-5FD2-4655-A071-9B51EBA0746B}" destId="{8887E923-1077-4636-AAC9-1E7BD0FE02E3}" srcOrd="2" destOrd="0" parTransId="{A31603FD-D4A6-4F0E-9C49-C00A10BF2824}" sibTransId="{D2C53E94-C284-4E9D-9054-393B7AF7E299}"/>
    <dgm:cxn modelId="{1B233ABD-E500-41AB-A41C-0F8A954FBD91}" type="presOf" srcId="{D8EA61EE-07DD-46E6-87C6-197CE2200F6F}" destId="{BAA0492C-E8E8-45C6-9F34-F46A0161A351}" srcOrd="0" destOrd="0" presId="urn:microsoft.com/office/officeart/2005/8/layout/hierarchy6"/>
    <dgm:cxn modelId="{74CA0B49-0015-4378-A2F3-8D3357EE52CB}" type="presOf" srcId="{98408733-1D33-40D4-82DC-E4DFE9F56A49}" destId="{AF97E467-5A20-4825-8E06-3D758191BB86}" srcOrd="0" destOrd="0" presId="urn:microsoft.com/office/officeart/2005/8/layout/hierarchy6"/>
    <dgm:cxn modelId="{9A6D8F94-BC02-44EA-8A89-281AE9FA06F8}" type="presOf" srcId="{8887E923-1077-4636-AAC9-1E7BD0FE02E3}" destId="{92008A1F-A33A-43E4-987E-1D3CA856E3A5}" srcOrd="0" destOrd="0" presId="urn:microsoft.com/office/officeart/2005/8/layout/hierarchy6"/>
    <dgm:cxn modelId="{9FE70C6F-9B95-433C-9A8C-D1B0573CDBB3}" type="presOf" srcId="{98057514-A091-4991-99B7-9431FF4A81E4}" destId="{584914C2-FFCD-44A3-B394-581894A90A2B}" srcOrd="0" destOrd="0" presId="urn:microsoft.com/office/officeart/2005/8/layout/hierarchy6"/>
    <dgm:cxn modelId="{FF8C536C-6CF8-4246-9976-168D2E482957}" type="presOf" srcId="{0457B88B-D46D-4AA6-B589-0D0535F9A639}" destId="{5E1CE18F-DD36-47F5-98A4-E63A0B118345}" srcOrd="0" destOrd="0" presId="urn:microsoft.com/office/officeart/2005/8/layout/hierarchy6"/>
    <dgm:cxn modelId="{BF58909F-3C8A-47F5-A1F7-E5C05B043157}" type="presOf" srcId="{F218D76F-5FD2-4655-A071-9B51EBA0746B}" destId="{B4B0C5CB-EF22-4B35-8F9D-7C9366D3667E}" srcOrd="0" destOrd="0" presId="urn:microsoft.com/office/officeart/2005/8/layout/hierarchy6"/>
    <dgm:cxn modelId="{80ACF3B3-ACD9-408E-8AEA-B2166AF8F42A}" type="presOf" srcId="{A31603FD-D4A6-4F0E-9C49-C00A10BF2824}" destId="{29459586-8654-4315-AB04-905AB69A1CA1}" srcOrd="0" destOrd="0" presId="urn:microsoft.com/office/officeart/2005/8/layout/hierarchy6"/>
    <dgm:cxn modelId="{AEFC6013-3711-4398-9CDC-5C86A84F3A7B}" srcId="{F218D76F-5FD2-4655-A071-9B51EBA0746B}" destId="{98408733-1D33-40D4-82DC-E4DFE9F56A49}" srcOrd="3" destOrd="0" parTransId="{3CEB9564-C6D6-4BBC-B3BF-47CE65C58FCC}" sibTransId="{262D5F20-4874-467F-844C-BFC576A2F224}"/>
    <dgm:cxn modelId="{C0A9C330-42F4-45D6-A0CC-69DEBD2326E3}" srcId="{F218D76F-5FD2-4655-A071-9B51EBA0746B}" destId="{80A460D3-7E10-4AE8-BC61-0507A93887B9}" srcOrd="4" destOrd="0" parTransId="{A00EBB65-B1DC-4F31-B7FD-A7F0C3CB1AB2}" sibTransId="{62882BAA-2AAD-468A-9D63-3DCA96352F3E}"/>
    <dgm:cxn modelId="{089137B9-DF15-43DE-A198-AF7AE55AD749}" type="presOf" srcId="{3CEB9564-C6D6-4BBC-B3BF-47CE65C58FCC}" destId="{112442A8-9E68-4BBB-BA2A-E66ED3B57A27}" srcOrd="0" destOrd="0" presId="urn:microsoft.com/office/officeart/2005/8/layout/hierarchy6"/>
    <dgm:cxn modelId="{D565D54B-57B3-4C5C-8400-F520D49AE10C}" srcId="{F218D76F-5FD2-4655-A071-9B51EBA0746B}" destId="{76BCF470-E4DE-49DE-BF43-591F17D70328}" srcOrd="1" destOrd="0" parTransId="{8651A3AB-ADA0-44D1-932F-91A601C16D12}" sibTransId="{405D805C-8C5A-426F-8322-031AF4820DB5}"/>
    <dgm:cxn modelId="{F42ABC1D-6F04-4361-A1EA-E6CC54AD2F0B}" type="presOf" srcId="{76BCF470-E4DE-49DE-BF43-591F17D70328}" destId="{CD2A5626-3711-462D-B2E8-D5589943FA4D}" srcOrd="0" destOrd="0" presId="urn:microsoft.com/office/officeart/2005/8/layout/hierarchy6"/>
    <dgm:cxn modelId="{E0935EC9-E8BD-4AD2-9F8F-5061F1F6899F}" type="presOf" srcId="{80A460D3-7E10-4AE8-BC61-0507A93887B9}" destId="{536914D6-E73D-49C8-8EE9-98A0D205553B}" srcOrd="0" destOrd="0" presId="urn:microsoft.com/office/officeart/2005/8/layout/hierarchy6"/>
    <dgm:cxn modelId="{DCB0FD12-5DFD-48F2-9C9F-9A22CC5A1AFD}" type="presOf" srcId="{A00EBB65-B1DC-4F31-B7FD-A7F0C3CB1AB2}" destId="{F9C6361E-17B1-47D9-A484-8C684804F638}" srcOrd="0" destOrd="0" presId="urn:microsoft.com/office/officeart/2005/8/layout/hierarchy6"/>
    <dgm:cxn modelId="{23F4EACF-A549-40A1-9773-EE07F441FE49}" srcId="{F218D76F-5FD2-4655-A071-9B51EBA0746B}" destId="{0457B88B-D46D-4AA6-B589-0D0535F9A639}" srcOrd="0" destOrd="0" parTransId="{D8EA61EE-07DD-46E6-87C6-197CE2200F6F}" sibTransId="{2289EE23-0786-4087-B932-A084FB624B27}"/>
    <dgm:cxn modelId="{AD99F23B-4EF2-45FC-A7D7-6FA60905B59E}" type="presParOf" srcId="{584914C2-FFCD-44A3-B394-581894A90A2B}" destId="{B7C70064-BF56-45DF-A78E-594EB3723671}" srcOrd="0" destOrd="0" presId="urn:microsoft.com/office/officeart/2005/8/layout/hierarchy6"/>
    <dgm:cxn modelId="{EFCCA2A8-2F21-4C6D-88AA-416A2541D281}" type="presParOf" srcId="{B7C70064-BF56-45DF-A78E-594EB3723671}" destId="{811ECD46-48B2-4CB0-B21F-7DECDCC1DB59}" srcOrd="0" destOrd="0" presId="urn:microsoft.com/office/officeart/2005/8/layout/hierarchy6"/>
    <dgm:cxn modelId="{547604B0-B777-4123-8C0C-943125FE330D}" type="presParOf" srcId="{811ECD46-48B2-4CB0-B21F-7DECDCC1DB59}" destId="{B5B9C2BC-3E92-4999-A04B-1FA2FD274AFD}" srcOrd="0" destOrd="0" presId="urn:microsoft.com/office/officeart/2005/8/layout/hierarchy6"/>
    <dgm:cxn modelId="{3B811F2C-8FE3-4E6C-A285-A1526B40ECF8}" type="presParOf" srcId="{B5B9C2BC-3E92-4999-A04B-1FA2FD274AFD}" destId="{B4B0C5CB-EF22-4B35-8F9D-7C9366D3667E}" srcOrd="0" destOrd="0" presId="urn:microsoft.com/office/officeart/2005/8/layout/hierarchy6"/>
    <dgm:cxn modelId="{B3115CDB-B5DF-4C1E-9D19-615EDAB48913}" type="presParOf" srcId="{B5B9C2BC-3E92-4999-A04B-1FA2FD274AFD}" destId="{75082DAC-A771-4B46-98E7-D49CA99ED8D7}" srcOrd="1" destOrd="0" presId="urn:microsoft.com/office/officeart/2005/8/layout/hierarchy6"/>
    <dgm:cxn modelId="{15EACB89-F1B3-4836-BC3C-F86CE7221EF4}" type="presParOf" srcId="{75082DAC-A771-4B46-98E7-D49CA99ED8D7}" destId="{BAA0492C-E8E8-45C6-9F34-F46A0161A351}" srcOrd="0" destOrd="0" presId="urn:microsoft.com/office/officeart/2005/8/layout/hierarchy6"/>
    <dgm:cxn modelId="{046F1C92-A73C-4035-B3EC-51F4287D2FD1}" type="presParOf" srcId="{75082DAC-A771-4B46-98E7-D49CA99ED8D7}" destId="{BB87C4B3-6799-459C-8EE8-383A85AF3584}" srcOrd="1" destOrd="0" presId="urn:microsoft.com/office/officeart/2005/8/layout/hierarchy6"/>
    <dgm:cxn modelId="{EC4CCEB0-E817-4066-BC10-994697325605}" type="presParOf" srcId="{BB87C4B3-6799-459C-8EE8-383A85AF3584}" destId="{5E1CE18F-DD36-47F5-98A4-E63A0B118345}" srcOrd="0" destOrd="0" presId="urn:microsoft.com/office/officeart/2005/8/layout/hierarchy6"/>
    <dgm:cxn modelId="{0BA975B1-B37F-4FE8-8CEB-4B427CA3E570}" type="presParOf" srcId="{BB87C4B3-6799-459C-8EE8-383A85AF3584}" destId="{7731DEB9-7C92-44E8-936A-459A31BB2B13}" srcOrd="1" destOrd="0" presId="urn:microsoft.com/office/officeart/2005/8/layout/hierarchy6"/>
    <dgm:cxn modelId="{8C1268FA-1739-42FF-9807-BB1007AB8FEC}" type="presParOf" srcId="{75082DAC-A771-4B46-98E7-D49CA99ED8D7}" destId="{3A378645-D2FE-4C3F-A7F4-20EAE54EA993}" srcOrd="2" destOrd="0" presId="urn:microsoft.com/office/officeart/2005/8/layout/hierarchy6"/>
    <dgm:cxn modelId="{1BD58B52-5DC6-4D7C-B34E-70007396C84A}" type="presParOf" srcId="{75082DAC-A771-4B46-98E7-D49CA99ED8D7}" destId="{232EE738-09F6-4A07-8E03-448B8DEEEAFA}" srcOrd="3" destOrd="0" presId="urn:microsoft.com/office/officeart/2005/8/layout/hierarchy6"/>
    <dgm:cxn modelId="{F6B3831F-D014-4114-9A4C-B9990845F362}" type="presParOf" srcId="{232EE738-09F6-4A07-8E03-448B8DEEEAFA}" destId="{CD2A5626-3711-462D-B2E8-D5589943FA4D}" srcOrd="0" destOrd="0" presId="urn:microsoft.com/office/officeart/2005/8/layout/hierarchy6"/>
    <dgm:cxn modelId="{B824FA59-9B2F-4445-AA18-2E14195BA6AD}" type="presParOf" srcId="{232EE738-09F6-4A07-8E03-448B8DEEEAFA}" destId="{F479D535-FED7-4C69-831E-3F265402262C}" srcOrd="1" destOrd="0" presId="urn:microsoft.com/office/officeart/2005/8/layout/hierarchy6"/>
    <dgm:cxn modelId="{5DD90A5B-00DA-4C65-BBA9-768E939BC7BC}" type="presParOf" srcId="{75082DAC-A771-4B46-98E7-D49CA99ED8D7}" destId="{29459586-8654-4315-AB04-905AB69A1CA1}" srcOrd="4" destOrd="0" presId="urn:microsoft.com/office/officeart/2005/8/layout/hierarchy6"/>
    <dgm:cxn modelId="{BA66DF64-76B7-4F7D-A447-D10AB715DFBD}" type="presParOf" srcId="{75082DAC-A771-4B46-98E7-D49CA99ED8D7}" destId="{C2523274-F69D-4197-AA4C-DFD2216D7ED1}" srcOrd="5" destOrd="0" presId="urn:microsoft.com/office/officeart/2005/8/layout/hierarchy6"/>
    <dgm:cxn modelId="{944FCF9A-6958-48B0-A212-012ED44BF19F}" type="presParOf" srcId="{C2523274-F69D-4197-AA4C-DFD2216D7ED1}" destId="{92008A1F-A33A-43E4-987E-1D3CA856E3A5}" srcOrd="0" destOrd="0" presId="urn:microsoft.com/office/officeart/2005/8/layout/hierarchy6"/>
    <dgm:cxn modelId="{DF5CF837-8F72-484E-937E-D3C1132DA977}" type="presParOf" srcId="{C2523274-F69D-4197-AA4C-DFD2216D7ED1}" destId="{B57E9CAC-DC92-47AD-B4BE-99E9D4E2B69C}" srcOrd="1" destOrd="0" presId="urn:microsoft.com/office/officeart/2005/8/layout/hierarchy6"/>
    <dgm:cxn modelId="{1B5CD316-8014-48D7-B3C1-C93825FADF4C}" type="presParOf" srcId="{75082DAC-A771-4B46-98E7-D49CA99ED8D7}" destId="{112442A8-9E68-4BBB-BA2A-E66ED3B57A27}" srcOrd="6" destOrd="0" presId="urn:microsoft.com/office/officeart/2005/8/layout/hierarchy6"/>
    <dgm:cxn modelId="{273301DD-19E2-46FD-99C7-943A4F9C6AFA}" type="presParOf" srcId="{75082DAC-A771-4B46-98E7-D49CA99ED8D7}" destId="{1F60AA5F-65C4-441A-A5E0-C06023CAAEF5}" srcOrd="7" destOrd="0" presId="urn:microsoft.com/office/officeart/2005/8/layout/hierarchy6"/>
    <dgm:cxn modelId="{4CCA3BD0-68F1-40F6-9758-90E16D2E8ADF}" type="presParOf" srcId="{1F60AA5F-65C4-441A-A5E0-C06023CAAEF5}" destId="{AF97E467-5A20-4825-8E06-3D758191BB86}" srcOrd="0" destOrd="0" presId="urn:microsoft.com/office/officeart/2005/8/layout/hierarchy6"/>
    <dgm:cxn modelId="{DEFAE343-CA69-42A1-BFFE-C586972B6666}" type="presParOf" srcId="{1F60AA5F-65C4-441A-A5E0-C06023CAAEF5}" destId="{B54F9AD7-D0AC-43BF-88E3-14B729A8CC19}" srcOrd="1" destOrd="0" presId="urn:microsoft.com/office/officeart/2005/8/layout/hierarchy6"/>
    <dgm:cxn modelId="{83AFCF12-6583-4E95-9377-499375F8FFF8}" type="presParOf" srcId="{75082DAC-A771-4B46-98E7-D49CA99ED8D7}" destId="{F9C6361E-17B1-47D9-A484-8C684804F638}" srcOrd="8" destOrd="0" presId="urn:microsoft.com/office/officeart/2005/8/layout/hierarchy6"/>
    <dgm:cxn modelId="{2950AE4C-835F-48AF-A318-6597F23E6D8A}" type="presParOf" srcId="{75082DAC-A771-4B46-98E7-D49CA99ED8D7}" destId="{73855180-EA67-4459-8861-EDE90B071FFE}" srcOrd="9" destOrd="0" presId="urn:microsoft.com/office/officeart/2005/8/layout/hierarchy6"/>
    <dgm:cxn modelId="{7184EC06-143C-4F99-A1B5-C0D8712C9141}" type="presParOf" srcId="{73855180-EA67-4459-8861-EDE90B071FFE}" destId="{536914D6-E73D-49C8-8EE9-98A0D205553B}" srcOrd="0" destOrd="0" presId="urn:microsoft.com/office/officeart/2005/8/layout/hierarchy6"/>
    <dgm:cxn modelId="{DD76B443-3498-4580-8763-586CF584074E}" type="presParOf" srcId="{73855180-EA67-4459-8861-EDE90B071FFE}" destId="{AA915FD7-5D07-48CE-A568-38479D3A16AF}" srcOrd="1" destOrd="0" presId="urn:microsoft.com/office/officeart/2005/8/layout/hierarchy6"/>
    <dgm:cxn modelId="{BFEE467D-BFA4-4D9B-9AB2-167FC9DAA84E}" type="presParOf" srcId="{584914C2-FFCD-44A3-B394-581894A90A2B}" destId="{F7F3548D-A8AE-4450-AB6E-1E86068CE29B}" srcOrd="1" destOrd="0" presId="urn:microsoft.com/office/officeart/2005/8/layout/hierarchy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29C0E3A-080B-46A3-9BD8-805B2C1356D2}" type="datetimeFigureOut">
              <a:rPr lang="ar-SA" smtClean="0"/>
              <a:t>27/03/34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5C51861-8791-46E9-9937-C1489E5BDFD0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51861-8791-46E9-9937-C1489E5BDFD0}" type="slidenum">
              <a:rPr lang="ar-SA" smtClean="0"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48941-0CFC-4145-9C46-B3C6E1129E79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413F-4A7A-495E-B681-E650F8736B3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48941-0CFC-4145-9C46-B3C6E1129E79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413F-4A7A-495E-B681-E650F8736B3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48941-0CFC-4145-9C46-B3C6E1129E79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413F-4A7A-495E-B681-E650F8736B3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48941-0CFC-4145-9C46-B3C6E1129E79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413F-4A7A-495E-B681-E650F8736B3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48941-0CFC-4145-9C46-B3C6E1129E79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413F-4A7A-495E-B681-E650F8736B3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48941-0CFC-4145-9C46-B3C6E1129E79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413F-4A7A-495E-B681-E650F8736B3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48941-0CFC-4145-9C46-B3C6E1129E79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413F-4A7A-495E-B681-E650F8736B3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48941-0CFC-4145-9C46-B3C6E1129E79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413F-4A7A-495E-B681-E650F8736B3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48941-0CFC-4145-9C46-B3C6E1129E79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413F-4A7A-495E-B681-E650F8736B3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48941-0CFC-4145-9C46-B3C6E1129E79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413F-4A7A-495E-B681-E650F8736B3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48941-0CFC-4145-9C46-B3C6E1129E79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413F-4A7A-495E-B681-E650F8736B3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48941-0CFC-4145-9C46-B3C6E1129E79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8413F-4A7A-495E-B681-E650F8736B3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المدخل إلى دراسة النظام السياسي في الإسلام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ar-SA" dirty="0" smtClean="0">
                <a:solidFill>
                  <a:schemeClr val="tx1"/>
                </a:solidFill>
              </a:rPr>
              <a:t> السياسة في اللغة: مصدر من ساس يسوس، والسُوس: الطبيعة والأصل والخُلق 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السياسية هي القيام على </a:t>
            </a:r>
            <a:r>
              <a:rPr lang="ar-SA" dirty="0" err="1" smtClean="0">
                <a:solidFill>
                  <a:schemeClr val="tx1"/>
                </a:solidFill>
              </a:rPr>
              <a:t>الشي</a:t>
            </a:r>
            <a:r>
              <a:rPr lang="ar-SA" dirty="0" smtClean="0">
                <a:solidFill>
                  <a:schemeClr val="tx1"/>
                </a:solidFill>
              </a:rPr>
              <a:t> بما يصلحه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السياسة هي فعل السائس </a:t>
            </a:r>
          </a:p>
          <a:p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5023"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هل ورد معنى السياسة في أحاديث النبي صلى الله عليه وسلم؟؟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نعم، في الحديث (( كانت </a:t>
            </a:r>
            <a:r>
              <a:rPr lang="ar-SA" dirty="0" err="1" smtClean="0"/>
              <a:t>بنوا</a:t>
            </a:r>
            <a:r>
              <a:rPr lang="ar-SA" dirty="0" smtClean="0"/>
              <a:t> إسرائيل تسوسهم الأنبياء، كلما هلك نبي خلفه آخر، وإنه </a:t>
            </a:r>
            <a:r>
              <a:rPr lang="ar-SA" dirty="0" err="1" smtClean="0"/>
              <a:t>لانبي</a:t>
            </a:r>
            <a:r>
              <a:rPr lang="ar-SA" dirty="0" smtClean="0"/>
              <a:t> بعدي وسيكون خلفاء فيكثرون ......))</a:t>
            </a:r>
          </a:p>
          <a:p>
            <a:r>
              <a:rPr lang="ar-SA" dirty="0" smtClean="0"/>
              <a:t>معنى تسوسهم الأنبياء: أي تتولى أمورهم كما تفعل الأمراء والولادة، </a:t>
            </a:r>
            <a:endParaRPr lang="ar-SA" dirty="0"/>
          </a:p>
          <a:p>
            <a:r>
              <a:rPr lang="ar-SA" dirty="0" smtClean="0"/>
              <a:t>ابن حجر قال((تسوسهم الأنبياء)) أي كانوا إذا ظهر فيهم فساد بعث الله لهم نبياً يقيم لهم أمرهم ويزيل </a:t>
            </a:r>
            <a:r>
              <a:rPr lang="ar-SA" dirty="0" err="1" smtClean="0"/>
              <a:t>ماغيروا</a:t>
            </a:r>
            <a:r>
              <a:rPr lang="ar-SA" dirty="0" smtClean="0"/>
              <a:t> من أحكام التوراة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علم النظام السياسي في الإسلام اصطلاحاً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قبل التعريف اصطلاحاً لابد أن ننبه إلى أنه </a:t>
            </a:r>
            <a:r>
              <a:rPr lang="ar-SA" dirty="0" err="1" smtClean="0"/>
              <a:t>لايمكن</a:t>
            </a:r>
            <a:r>
              <a:rPr lang="ar-SA" dirty="0" smtClean="0"/>
              <a:t> استتباب أمور أي مجتمع بشري إلا بالرجوع إلى القوانين السياسية التي يسلّم </a:t>
            </a:r>
            <a:r>
              <a:rPr lang="ar-SA" dirty="0" err="1" smtClean="0"/>
              <a:t>بها</a:t>
            </a:r>
            <a:r>
              <a:rPr lang="ar-SA" dirty="0" smtClean="0"/>
              <a:t> الناس جميعا.</a:t>
            </a:r>
          </a:p>
          <a:p>
            <a:r>
              <a:rPr lang="ar-SA" dirty="0" smtClean="0"/>
              <a:t>تتحدد هوية السياسة حسب واضعها، فما كان مفروضاً من العقلاء وأكابر القوم يسمى ............، </a:t>
            </a:r>
            <a:r>
              <a:rPr lang="ar-SA" dirty="0" err="1" smtClean="0"/>
              <a:t>وماكان</a:t>
            </a:r>
            <a:r>
              <a:rPr lang="ar-SA" dirty="0" smtClean="0"/>
              <a:t> مفروضاً من الله بشارع يشرعها ويقررها تسمى ...........</a:t>
            </a:r>
          </a:p>
          <a:p>
            <a:r>
              <a:rPr lang="ar-SA" dirty="0" smtClean="0"/>
              <a:t>ميزة السياسة الدينية أنها نافعة للبشر في الدنيا والآخرة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سمات السياسة العقلية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تتسم بالجور والظلم لارتباطها بالأهواء والمصالح العاجلة.</a:t>
            </a:r>
          </a:p>
          <a:p>
            <a:r>
              <a:rPr lang="ar-SA" dirty="0" err="1" smtClean="0"/>
              <a:t>لاتربط</a:t>
            </a:r>
            <a:r>
              <a:rPr lang="ar-SA" dirty="0" smtClean="0"/>
              <a:t> بين أمر الدنيا والآخرة، فهي سياسات </a:t>
            </a:r>
            <a:r>
              <a:rPr lang="ar-SA" dirty="0" err="1" smtClean="0"/>
              <a:t>لايصلح</a:t>
            </a:r>
            <a:r>
              <a:rPr lang="ar-SA" dirty="0" smtClean="0"/>
              <a:t> </a:t>
            </a:r>
            <a:r>
              <a:rPr lang="ar-SA" dirty="0" err="1" smtClean="0"/>
              <a:t>بها</a:t>
            </a:r>
            <a:r>
              <a:rPr lang="ar-SA" dirty="0" smtClean="0"/>
              <a:t> جانب الآخرة، وإن قام عليها أمر الدنيا</a:t>
            </a:r>
          </a:p>
          <a:p>
            <a:r>
              <a:rPr lang="ar-SA" dirty="0" smtClean="0"/>
              <a:t>عدلها نسبي، </a:t>
            </a:r>
            <a:r>
              <a:rPr lang="ar-SA" dirty="0" err="1" smtClean="0"/>
              <a:t>فلايمكن</a:t>
            </a:r>
            <a:r>
              <a:rPr lang="ar-SA" dirty="0" smtClean="0"/>
              <a:t> أن تأتي بالعدل المطلق، لأنها من طبيعة مادية دنيوية تراعي مصالح فئة على حساب الأخرى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تعريف السياسة الشرعية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err="1" smtClean="0"/>
              <a:t>عبدالوهاب</a:t>
            </a:r>
            <a:r>
              <a:rPr lang="ar-SA" dirty="0" smtClean="0"/>
              <a:t> خلاف: (تدبير الشؤون العامة للدولة الإسلامية بما يكفل تحقيق المصالح ودفع المضار )</a:t>
            </a:r>
          </a:p>
          <a:p>
            <a:r>
              <a:rPr lang="ar-SA" dirty="0" smtClean="0"/>
              <a:t>متابعة السلف الأول في مراعاة المصالح ومسايرة الحوادث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إذن: </a:t>
            </a:r>
            <a:r>
              <a:rPr lang="ar-SA" dirty="0" smtClean="0"/>
              <a:t>السياسة تجيز للحاكم فعل المصلحة التي تحقق نفعاً للأمة وإن لم يرد بخصوص هذه المصلحة دليل تفصيلي خاص، 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مصادر </a:t>
            </a:r>
            <a:r>
              <a:rPr lang="ar-SA" dirty="0" err="1" smtClean="0"/>
              <a:t>ع</a:t>
            </a:r>
            <a:r>
              <a:rPr lang="ar-SA" dirty="0" smtClean="0"/>
              <a:t> علم النظام السياسي في الإسلام</a:t>
            </a:r>
            <a:endParaRPr lang="ar-SA" dirty="0"/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389</Words>
  <Application>Microsoft Office PowerPoint</Application>
  <PresentationFormat>عرض على الشاشة (3:4)‏</PresentationFormat>
  <Paragraphs>39</Paragraphs>
  <Slides>7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المدخل إلى دراسة النظام السياسي في الإسلام</vt:lpstr>
      <vt:lpstr>هل ورد معنى السياسة في أحاديث النبي صلى الله عليه وسلم؟؟</vt:lpstr>
      <vt:lpstr>علم النظام السياسي في الإسلام اصطلاحاً </vt:lpstr>
      <vt:lpstr>سمات السياسة العقلية</vt:lpstr>
      <vt:lpstr>تعريف السياسة الشرعية</vt:lpstr>
      <vt:lpstr>مصادر ع علم النظام السياسي في الإسلام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المدخل إلى دراسة النظام السياسي في الإسلام</dc:title>
  <dc:creator>ASUS</dc:creator>
  <cp:lastModifiedBy>ASUS</cp:lastModifiedBy>
  <cp:revision>14</cp:revision>
  <dcterms:created xsi:type="dcterms:W3CDTF">2013-02-06T17:35:30Z</dcterms:created>
  <dcterms:modified xsi:type="dcterms:W3CDTF">2013-02-06T21:06:38Z</dcterms:modified>
</cp:coreProperties>
</file>