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quickStyle8.xml" ContentType="application/vnd.openxmlformats-officedocument.drawingml.diagramStyle+xml"/>
  <Override PartName="/ppt/diagrams/quickStyle9.xml" ContentType="application/vnd.openxmlformats-officedocument.drawingml.diagramStyle+xml"/>
  <Override PartName="/ppt/diagrams/quickStyle10.xml" ContentType="application/vnd.openxmlformats-officedocument.drawingml.diagram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67" r:id="rId3"/>
    <p:sldId id="273" r:id="rId4"/>
    <p:sldId id="269" r:id="rId5"/>
    <p:sldId id="256" r:id="rId6"/>
    <p:sldId id="274" r:id="rId7"/>
    <p:sldId id="258" r:id="rId8"/>
    <p:sldId id="257" r:id="rId9"/>
    <p:sldId id="259" r:id="rId10"/>
    <p:sldId id="260" r:id="rId11"/>
    <p:sldId id="261" r:id="rId12"/>
    <p:sldId id="264" r:id="rId13"/>
    <p:sldId id="262" r:id="rId14"/>
    <p:sldId id="275" r:id="rId15"/>
    <p:sldId id="263" r:id="rId16"/>
    <p:sldId id="265"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8B78E0-AC9A-4E91-8B59-792935ADD34C}"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FC4E41DF-08D9-4E62-9FCA-5B41E0803F92}">
      <dgm:prSet custT="1"/>
      <dgm:spPr/>
      <dgm:t>
        <a:bodyPr/>
        <a:lstStyle/>
        <a:p>
          <a:pPr rtl="1">
            <a:lnSpc>
              <a:spcPct val="100000"/>
            </a:lnSpc>
          </a:pPr>
          <a:r>
            <a:rPr lang="ar-SA" sz="1800" b="1" dirty="0" smtClean="0"/>
            <a:t>توجد الدهون والزيوت في الخلايا الحيوانية والنباتية ويمكن الحصول على الدهون التي تعتبر </a:t>
          </a:r>
          <a:r>
            <a:rPr lang="ar-SA" sz="1800" b="1" dirty="0" err="1" smtClean="0"/>
            <a:t>موادا</a:t>
          </a:r>
          <a:r>
            <a:rPr lang="ar-SA" sz="1800" b="1" dirty="0" smtClean="0"/>
            <a:t> صلبة من مصادر حيوانية </a:t>
          </a:r>
          <a:r>
            <a:rPr lang="ar-SA" sz="1800" b="1" dirty="0" err="1" smtClean="0"/>
            <a:t>اما</a:t>
          </a:r>
          <a:r>
            <a:rPr lang="ar-SA" sz="1800" b="1" dirty="0" smtClean="0"/>
            <a:t> الزيوت (مواد سائلة) فيمكن الحصول عليها من مصادر نباتية كزيت الخروع والنخيل والزيتون وكما يمكن الحصول عليها من مصادر حيوانية كزيت الحوت. تجمعها صفة عدم الذوبان في الماء ولكنها تذوب بالمذيبات العضوية المنخفضة القطبية</a:t>
          </a:r>
          <a:endParaRPr lang="en-US" sz="1800" b="1" dirty="0"/>
        </a:p>
      </dgm:t>
    </dgm:pt>
    <dgm:pt modelId="{384A3FEE-4ABD-4B1D-B36D-5E16ACA0CE49}" type="parTrans" cxnId="{BE38D2E2-DE85-4B14-A98E-9CD5E4AC3E24}">
      <dgm:prSet/>
      <dgm:spPr/>
      <dgm:t>
        <a:bodyPr/>
        <a:lstStyle/>
        <a:p>
          <a:pPr rtl="1"/>
          <a:endParaRPr lang="ar-SA" sz="2000" b="1"/>
        </a:p>
      </dgm:t>
    </dgm:pt>
    <dgm:pt modelId="{04279869-49E0-415B-927E-55A80C62FD0F}" type="sibTrans" cxnId="{BE38D2E2-DE85-4B14-A98E-9CD5E4AC3E24}">
      <dgm:prSet/>
      <dgm:spPr/>
      <dgm:t>
        <a:bodyPr/>
        <a:lstStyle/>
        <a:p>
          <a:pPr rtl="1"/>
          <a:endParaRPr lang="ar-SA" sz="2000" b="1"/>
        </a:p>
      </dgm:t>
    </dgm:pt>
    <dgm:pt modelId="{41E54499-2B20-4962-BF6F-8169A2098198}">
      <dgm:prSet custT="1"/>
      <dgm:spPr/>
      <dgm:t>
        <a:bodyPr/>
        <a:lstStyle/>
        <a:p>
          <a:pPr rtl="1"/>
          <a:r>
            <a:rPr lang="ar-SA" sz="1800" b="1" dirty="0" smtClean="0"/>
            <a:t>توجد الدهون كأحدي مكونات </a:t>
          </a:r>
          <a:r>
            <a:rPr lang="ar-SA" sz="1800" b="1" dirty="0" err="1" smtClean="0"/>
            <a:t>البروتوبلازم</a:t>
          </a:r>
          <a:r>
            <a:rPr lang="ar-SA" sz="1800" b="1" dirty="0" smtClean="0"/>
            <a:t> .</a:t>
          </a:r>
          <a:endParaRPr lang="en-US" sz="1800" b="1" dirty="0"/>
        </a:p>
      </dgm:t>
    </dgm:pt>
    <dgm:pt modelId="{CED6911B-EE5A-4501-AC66-70B4BA11478C}" type="parTrans" cxnId="{393E7B75-AC2D-48E4-8976-77743B210CE7}">
      <dgm:prSet/>
      <dgm:spPr/>
      <dgm:t>
        <a:bodyPr/>
        <a:lstStyle/>
        <a:p>
          <a:pPr rtl="1"/>
          <a:endParaRPr lang="ar-SA" sz="2000" b="1"/>
        </a:p>
      </dgm:t>
    </dgm:pt>
    <dgm:pt modelId="{CB25AC2C-F655-4885-9A75-4AAD7E6365E8}" type="sibTrans" cxnId="{393E7B75-AC2D-48E4-8976-77743B210CE7}">
      <dgm:prSet/>
      <dgm:spPr/>
      <dgm:t>
        <a:bodyPr/>
        <a:lstStyle/>
        <a:p>
          <a:pPr rtl="1"/>
          <a:endParaRPr lang="ar-SA" sz="2000" b="1"/>
        </a:p>
      </dgm:t>
    </dgm:pt>
    <dgm:pt modelId="{56336F53-91C6-45CF-ABF2-C298BCCE2100}">
      <dgm:prSet custT="1"/>
      <dgm:spPr/>
      <dgm:t>
        <a:bodyPr/>
        <a:lstStyle/>
        <a:p>
          <a:pPr rtl="1"/>
          <a:r>
            <a:rPr lang="ar-SA" sz="1800" b="1" dirty="0" smtClean="0"/>
            <a:t>يتراكم الدهون والزيوت في أعضاء التخزين .</a:t>
          </a:r>
          <a:endParaRPr lang="en-US" sz="1800" b="1" dirty="0"/>
        </a:p>
      </dgm:t>
    </dgm:pt>
    <dgm:pt modelId="{08A84936-FD7A-4A5A-9071-EC5A86C27EB8}" type="parTrans" cxnId="{C041450A-6DEF-4565-97B2-DA5E3A9E3EAB}">
      <dgm:prSet/>
      <dgm:spPr/>
      <dgm:t>
        <a:bodyPr/>
        <a:lstStyle/>
        <a:p>
          <a:pPr rtl="1"/>
          <a:endParaRPr lang="ar-SA" sz="2000" b="1"/>
        </a:p>
      </dgm:t>
    </dgm:pt>
    <dgm:pt modelId="{1875A290-9E9A-4557-A912-AF9375808381}" type="sibTrans" cxnId="{C041450A-6DEF-4565-97B2-DA5E3A9E3EAB}">
      <dgm:prSet/>
      <dgm:spPr/>
      <dgm:t>
        <a:bodyPr/>
        <a:lstStyle/>
        <a:p>
          <a:pPr rtl="1"/>
          <a:endParaRPr lang="ar-SA" sz="2000" b="1"/>
        </a:p>
      </dgm:t>
    </dgm:pt>
    <dgm:pt modelId="{17C64FA4-7B09-4F45-8A6F-9D05E71A8A02}">
      <dgm:prSet custT="1"/>
      <dgm:spPr/>
      <dgm:t>
        <a:bodyPr/>
        <a:lstStyle/>
        <a:p>
          <a:pPr rtl="1"/>
          <a:r>
            <a:rPr lang="ar-SA" sz="1800" b="1" dirty="0" smtClean="0"/>
            <a:t>وتتميز الدهون كمواد غذائية بارتفاع محتواها من الطاقة ويرجع ذلك إلى انخفاض محتواها من الأوكسجين .</a:t>
          </a:r>
          <a:endParaRPr lang="en-US" sz="1800" b="1" dirty="0"/>
        </a:p>
      </dgm:t>
    </dgm:pt>
    <dgm:pt modelId="{398DF62B-F757-41CF-B8D3-A3DFA77F67D2}" type="parTrans" cxnId="{7AC23028-D860-4487-B4FC-5D1994ADD9BF}">
      <dgm:prSet/>
      <dgm:spPr/>
      <dgm:t>
        <a:bodyPr/>
        <a:lstStyle/>
        <a:p>
          <a:pPr rtl="1"/>
          <a:endParaRPr lang="ar-SA" sz="2000" b="1"/>
        </a:p>
      </dgm:t>
    </dgm:pt>
    <dgm:pt modelId="{A6DC7A1F-2768-45B2-8E12-3FDA83810D9D}" type="sibTrans" cxnId="{7AC23028-D860-4487-B4FC-5D1994ADD9BF}">
      <dgm:prSet/>
      <dgm:spPr/>
      <dgm:t>
        <a:bodyPr/>
        <a:lstStyle/>
        <a:p>
          <a:pPr rtl="1"/>
          <a:endParaRPr lang="ar-SA" sz="2000" b="1"/>
        </a:p>
      </dgm:t>
    </dgm:pt>
    <dgm:pt modelId="{0936B0B1-8DB5-4430-826C-E756AF053DCD}" type="pres">
      <dgm:prSet presAssocID="{548B78E0-AC9A-4E91-8B59-792935ADD34C}" presName="linear" presStyleCnt="0">
        <dgm:presLayoutVars>
          <dgm:animLvl val="lvl"/>
          <dgm:resizeHandles val="exact"/>
        </dgm:presLayoutVars>
      </dgm:prSet>
      <dgm:spPr/>
      <dgm:t>
        <a:bodyPr/>
        <a:lstStyle/>
        <a:p>
          <a:pPr rtl="1"/>
          <a:endParaRPr lang="ar-SA"/>
        </a:p>
      </dgm:t>
    </dgm:pt>
    <dgm:pt modelId="{50278FF6-5E3C-48CF-9C73-F28B05F18E98}" type="pres">
      <dgm:prSet presAssocID="{FC4E41DF-08D9-4E62-9FCA-5B41E0803F92}" presName="parentText" presStyleLbl="node1" presStyleIdx="0" presStyleCnt="4" custScaleY="162690">
        <dgm:presLayoutVars>
          <dgm:chMax val="0"/>
          <dgm:bulletEnabled val="1"/>
        </dgm:presLayoutVars>
      </dgm:prSet>
      <dgm:spPr/>
      <dgm:t>
        <a:bodyPr/>
        <a:lstStyle/>
        <a:p>
          <a:pPr rtl="1"/>
          <a:endParaRPr lang="ar-SA"/>
        </a:p>
      </dgm:t>
    </dgm:pt>
    <dgm:pt modelId="{A8E2E495-6E78-4C6B-AE4E-FCEBC8D0CB95}" type="pres">
      <dgm:prSet presAssocID="{04279869-49E0-415B-927E-55A80C62FD0F}" presName="spacer" presStyleCnt="0"/>
      <dgm:spPr/>
    </dgm:pt>
    <dgm:pt modelId="{0AC1C4DD-14EA-4C9F-A2CF-A65EC9858BF3}" type="pres">
      <dgm:prSet presAssocID="{41E54499-2B20-4962-BF6F-8169A2098198}" presName="parentText" presStyleLbl="node1" presStyleIdx="1" presStyleCnt="4" custScaleY="77123">
        <dgm:presLayoutVars>
          <dgm:chMax val="0"/>
          <dgm:bulletEnabled val="1"/>
        </dgm:presLayoutVars>
      </dgm:prSet>
      <dgm:spPr/>
      <dgm:t>
        <a:bodyPr/>
        <a:lstStyle/>
        <a:p>
          <a:pPr rtl="1"/>
          <a:endParaRPr lang="ar-SA"/>
        </a:p>
      </dgm:t>
    </dgm:pt>
    <dgm:pt modelId="{8ED2B95B-2488-424B-B4CC-B7D43E4777F0}" type="pres">
      <dgm:prSet presAssocID="{CB25AC2C-F655-4885-9A75-4AAD7E6365E8}" presName="spacer" presStyleCnt="0"/>
      <dgm:spPr/>
    </dgm:pt>
    <dgm:pt modelId="{95B189B1-B68B-4082-9B39-E80CC92A91E1}" type="pres">
      <dgm:prSet presAssocID="{56336F53-91C6-45CF-ABF2-C298BCCE2100}" presName="parentText" presStyleLbl="node1" presStyleIdx="2" presStyleCnt="4">
        <dgm:presLayoutVars>
          <dgm:chMax val="0"/>
          <dgm:bulletEnabled val="1"/>
        </dgm:presLayoutVars>
      </dgm:prSet>
      <dgm:spPr/>
      <dgm:t>
        <a:bodyPr/>
        <a:lstStyle/>
        <a:p>
          <a:pPr rtl="1"/>
          <a:endParaRPr lang="ar-SA"/>
        </a:p>
      </dgm:t>
    </dgm:pt>
    <dgm:pt modelId="{FB81B5B4-4241-4208-9B82-7A4F7540D91B}" type="pres">
      <dgm:prSet presAssocID="{1875A290-9E9A-4557-A912-AF9375808381}" presName="spacer" presStyleCnt="0"/>
      <dgm:spPr/>
    </dgm:pt>
    <dgm:pt modelId="{3DE76EF4-59B9-4936-B83A-8DF096F1C82C}" type="pres">
      <dgm:prSet presAssocID="{17C64FA4-7B09-4F45-8A6F-9D05E71A8A02}" presName="parentText" presStyleLbl="node1" presStyleIdx="3" presStyleCnt="4">
        <dgm:presLayoutVars>
          <dgm:chMax val="0"/>
          <dgm:bulletEnabled val="1"/>
        </dgm:presLayoutVars>
      </dgm:prSet>
      <dgm:spPr/>
      <dgm:t>
        <a:bodyPr/>
        <a:lstStyle/>
        <a:p>
          <a:pPr rtl="1"/>
          <a:endParaRPr lang="ar-SA"/>
        </a:p>
      </dgm:t>
    </dgm:pt>
  </dgm:ptLst>
  <dgm:cxnLst>
    <dgm:cxn modelId="{F6E7286A-9B19-4B96-90EA-D2C6BE8B068D}" type="presOf" srcId="{17C64FA4-7B09-4F45-8A6F-9D05E71A8A02}" destId="{3DE76EF4-59B9-4936-B83A-8DF096F1C82C}" srcOrd="0" destOrd="0" presId="urn:microsoft.com/office/officeart/2005/8/layout/vList2"/>
    <dgm:cxn modelId="{7AC23028-D860-4487-B4FC-5D1994ADD9BF}" srcId="{548B78E0-AC9A-4E91-8B59-792935ADD34C}" destId="{17C64FA4-7B09-4F45-8A6F-9D05E71A8A02}" srcOrd="3" destOrd="0" parTransId="{398DF62B-F757-41CF-B8D3-A3DFA77F67D2}" sibTransId="{A6DC7A1F-2768-45B2-8E12-3FDA83810D9D}"/>
    <dgm:cxn modelId="{BE38D2E2-DE85-4B14-A98E-9CD5E4AC3E24}" srcId="{548B78E0-AC9A-4E91-8B59-792935ADD34C}" destId="{FC4E41DF-08D9-4E62-9FCA-5B41E0803F92}" srcOrd="0" destOrd="0" parTransId="{384A3FEE-4ABD-4B1D-B36D-5E16ACA0CE49}" sibTransId="{04279869-49E0-415B-927E-55A80C62FD0F}"/>
    <dgm:cxn modelId="{C041450A-6DEF-4565-97B2-DA5E3A9E3EAB}" srcId="{548B78E0-AC9A-4E91-8B59-792935ADD34C}" destId="{56336F53-91C6-45CF-ABF2-C298BCCE2100}" srcOrd="2" destOrd="0" parTransId="{08A84936-FD7A-4A5A-9071-EC5A86C27EB8}" sibTransId="{1875A290-9E9A-4557-A912-AF9375808381}"/>
    <dgm:cxn modelId="{EE5C2A0A-3FFD-4681-B822-A7A7BE05C1AB}" type="presOf" srcId="{548B78E0-AC9A-4E91-8B59-792935ADD34C}" destId="{0936B0B1-8DB5-4430-826C-E756AF053DCD}" srcOrd="0" destOrd="0" presId="urn:microsoft.com/office/officeart/2005/8/layout/vList2"/>
    <dgm:cxn modelId="{393E7B75-AC2D-48E4-8976-77743B210CE7}" srcId="{548B78E0-AC9A-4E91-8B59-792935ADD34C}" destId="{41E54499-2B20-4962-BF6F-8169A2098198}" srcOrd="1" destOrd="0" parTransId="{CED6911B-EE5A-4501-AC66-70B4BA11478C}" sibTransId="{CB25AC2C-F655-4885-9A75-4AAD7E6365E8}"/>
    <dgm:cxn modelId="{F4528302-7CB2-473E-9803-8EA4E83A01E5}" type="presOf" srcId="{41E54499-2B20-4962-BF6F-8169A2098198}" destId="{0AC1C4DD-14EA-4C9F-A2CF-A65EC9858BF3}" srcOrd="0" destOrd="0" presId="urn:microsoft.com/office/officeart/2005/8/layout/vList2"/>
    <dgm:cxn modelId="{D8BF6F46-9394-4C87-A07A-DEDC4AFB65ED}" type="presOf" srcId="{FC4E41DF-08D9-4E62-9FCA-5B41E0803F92}" destId="{50278FF6-5E3C-48CF-9C73-F28B05F18E98}" srcOrd="0" destOrd="0" presId="urn:microsoft.com/office/officeart/2005/8/layout/vList2"/>
    <dgm:cxn modelId="{F414FEDB-02BD-4030-A229-5D0F2250C54B}" type="presOf" srcId="{56336F53-91C6-45CF-ABF2-C298BCCE2100}" destId="{95B189B1-B68B-4082-9B39-E80CC92A91E1}" srcOrd="0" destOrd="0" presId="urn:microsoft.com/office/officeart/2005/8/layout/vList2"/>
    <dgm:cxn modelId="{1B67F062-DB91-44EF-8C56-84ECDE6C3A30}" type="presParOf" srcId="{0936B0B1-8DB5-4430-826C-E756AF053DCD}" destId="{50278FF6-5E3C-48CF-9C73-F28B05F18E98}" srcOrd="0" destOrd="0" presId="urn:microsoft.com/office/officeart/2005/8/layout/vList2"/>
    <dgm:cxn modelId="{966C7B36-482F-4C0B-A113-C375330C7316}" type="presParOf" srcId="{0936B0B1-8DB5-4430-826C-E756AF053DCD}" destId="{A8E2E495-6E78-4C6B-AE4E-FCEBC8D0CB95}" srcOrd="1" destOrd="0" presId="urn:microsoft.com/office/officeart/2005/8/layout/vList2"/>
    <dgm:cxn modelId="{6B44E05C-8E9F-413B-80A2-7C63F742C11D}" type="presParOf" srcId="{0936B0B1-8DB5-4430-826C-E756AF053DCD}" destId="{0AC1C4DD-14EA-4C9F-A2CF-A65EC9858BF3}" srcOrd="2" destOrd="0" presId="urn:microsoft.com/office/officeart/2005/8/layout/vList2"/>
    <dgm:cxn modelId="{085984B3-66B1-4396-97D1-6CD8E4363048}" type="presParOf" srcId="{0936B0B1-8DB5-4430-826C-E756AF053DCD}" destId="{8ED2B95B-2488-424B-B4CC-B7D43E4777F0}" srcOrd="3" destOrd="0" presId="urn:microsoft.com/office/officeart/2005/8/layout/vList2"/>
    <dgm:cxn modelId="{6B5946AB-55E1-4D1D-BB6A-88113B1811AD}" type="presParOf" srcId="{0936B0B1-8DB5-4430-826C-E756AF053DCD}" destId="{95B189B1-B68B-4082-9B39-E80CC92A91E1}" srcOrd="4" destOrd="0" presId="urn:microsoft.com/office/officeart/2005/8/layout/vList2"/>
    <dgm:cxn modelId="{05DEE6F3-EEA9-484C-8FCC-D38AE7FE4F72}" type="presParOf" srcId="{0936B0B1-8DB5-4430-826C-E756AF053DCD}" destId="{FB81B5B4-4241-4208-9B82-7A4F7540D91B}" srcOrd="5" destOrd="0" presId="urn:microsoft.com/office/officeart/2005/8/layout/vList2"/>
    <dgm:cxn modelId="{B6527C7F-655B-4616-8302-65A6066F8020}" type="presParOf" srcId="{0936B0B1-8DB5-4430-826C-E756AF053DCD}" destId="{3DE76EF4-59B9-4936-B83A-8DF096F1C82C}" srcOrd="6" destOrd="0" presId="urn:microsoft.com/office/officeart/2005/8/layout/vList2"/>
  </dgm:cxnLst>
  <dgm:bg/>
  <dgm:whole/>
</dgm:dataModel>
</file>

<file path=ppt/diagrams/data10.xml><?xml version="1.0" encoding="utf-8"?>
<dgm:dataModel xmlns:dgm="http://schemas.openxmlformats.org/drawingml/2006/diagram" xmlns:a="http://schemas.openxmlformats.org/drawingml/2006/main">
  <dgm:ptLst>
    <dgm:pt modelId="{51663A54-84EC-4312-8021-BFC7FF9E64CA}"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0B5E9BBA-F227-49BE-BEA5-2160FE7479C7}">
      <dgm:prSet/>
      <dgm:spPr/>
      <dgm:t>
        <a:bodyPr/>
        <a:lstStyle/>
        <a:p>
          <a:pPr rtl="1"/>
          <a:r>
            <a:rPr lang="ar-SA" dirty="0" smtClean="0"/>
            <a:t>إضافة 1 مل ماء مقطر مع </a:t>
          </a:r>
          <a:r>
            <a:rPr lang="ar-SA" dirty="0" err="1" smtClean="0"/>
            <a:t>الانزيم</a:t>
          </a:r>
          <a:r>
            <a:rPr lang="ar-SA" dirty="0" smtClean="0"/>
            <a:t> ؟</a:t>
          </a:r>
          <a:endParaRPr lang="en-US" dirty="0"/>
        </a:p>
      </dgm:t>
    </dgm:pt>
    <dgm:pt modelId="{23AB238E-DD8D-40EE-9F77-4EF69F7C2C4E}" type="parTrans" cxnId="{1E34935E-FA02-4702-A807-3FA64DC20F5D}">
      <dgm:prSet/>
      <dgm:spPr/>
      <dgm:t>
        <a:bodyPr/>
        <a:lstStyle/>
        <a:p>
          <a:pPr rtl="1"/>
          <a:endParaRPr lang="ar-SA"/>
        </a:p>
      </dgm:t>
    </dgm:pt>
    <dgm:pt modelId="{8F442B60-01B9-4501-94F3-073378E9CCB6}" type="sibTrans" cxnId="{1E34935E-FA02-4702-A807-3FA64DC20F5D}">
      <dgm:prSet/>
      <dgm:spPr/>
      <dgm:t>
        <a:bodyPr/>
        <a:lstStyle/>
        <a:p>
          <a:pPr rtl="1"/>
          <a:endParaRPr lang="ar-SA"/>
        </a:p>
      </dgm:t>
    </dgm:pt>
    <dgm:pt modelId="{251F23D9-8FE8-4A7C-AB8E-3D6AC3C142C3}">
      <dgm:prSet/>
      <dgm:spPr/>
      <dgm:t>
        <a:bodyPr/>
        <a:lstStyle/>
        <a:p>
          <a:pPr rtl="1"/>
          <a:r>
            <a:rPr lang="ar-SA" dirty="0" smtClean="0"/>
            <a:t>لكي يعمل </a:t>
          </a:r>
          <a:r>
            <a:rPr lang="ar-SA" dirty="0" err="1" smtClean="0"/>
            <a:t>الانزيم</a:t>
          </a:r>
          <a:r>
            <a:rPr lang="ar-SA" dirty="0" smtClean="0"/>
            <a:t> مع جزئ الماء على كسر الرابطة </a:t>
          </a:r>
          <a:r>
            <a:rPr lang="ar-SA" dirty="0" err="1" smtClean="0"/>
            <a:t>الاسترية</a:t>
          </a:r>
          <a:r>
            <a:rPr lang="ar-SA" dirty="0" smtClean="0"/>
            <a:t> ,حيث انه في جميع التفاعلات الكيميائية يتم كسر الروابط (</a:t>
          </a:r>
          <a:r>
            <a:rPr lang="ar-SA" dirty="0" err="1" smtClean="0"/>
            <a:t>الجلايكوسيدية</a:t>
          </a:r>
          <a:r>
            <a:rPr lang="ar-SA" dirty="0" smtClean="0"/>
            <a:t> , </a:t>
          </a:r>
          <a:r>
            <a:rPr lang="ar-SA" dirty="0" err="1" smtClean="0"/>
            <a:t>الاسترية</a:t>
          </a:r>
          <a:r>
            <a:rPr lang="ar-SA" dirty="0" smtClean="0"/>
            <a:t> , </a:t>
          </a:r>
          <a:r>
            <a:rPr lang="ar-SA" dirty="0" err="1" smtClean="0"/>
            <a:t>الببتيدية</a:t>
          </a:r>
          <a:r>
            <a:rPr lang="ar-SA" dirty="0" smtClean="0"/>
            <a:t> ) بين جزيئات المركب </a:t>
          </a:r>
          <a:r>
            <a:rPr lang="ar-SA" dirty="0" err="1" smtClean="0"/>
            <a:t>بأضافة</a:t>
          </a:r>
          <a:r>
            <a:rPr lang="ar-SA" dirty="0" smtClean="0"/>
            <a:t> جزئ الماء لها.</a:t>
          </a:r>
          <a:endParaRPr lang="ar-SA" dirty="0"/>
        </a:p>
      </dgm:t>
    </dgm:pt>
    <dgm:pt modelId="{ACB8B60E-25E8-4331-B01A-01F487B0F50E}" type="parTrans" cxnId="{6917C6E5-A761-4586-AD14-F494D2F92204}">
      <dgm:prSet/>
      <dgm:spPr/>
      <dgm:t>
        <a:bodyPr/>
        <a:lstStyle/>
        <a:p>
          <a:pPr rtl="1"/>
          <a:endParaRPr lang="ar-SA"/>
        </a:p>
      </dgm:t>
    </dgm:pt>
    <dgm:pt modelId="{7A698F6B-DAF8-40AA-B6AD-8EB34A299A7E}" type="sibTrans" cxnId="{6917C6E5-A761-4586-AD14-F494D2F92204}">
      <dgm:prSet/>
      <dgm:spPr/>
      <dgm:t>
        <a:bodyPr/>
        <a:lstStyle/>
        <a:p>
          <a:pPr rtl="1"/>
          <a:endParaRPr lang="ar-SA"/>
        </a:p>
      </dgm:t>
    </dgm:pt>
    <dgm:pt modelId="{AF22A49E-45A5-484C-8943-31E237CBC5DD}" type="pres">
      <dgm:prSet presAssocID="{51663A54-84EC-4312-8021-BFC7FF9E64CA}" presName="linear" presStyleCnt="0">
        <dgm:presLayoutVars>
          <dgm:animLvl val="lvl"/>
          <dgm:resizeHandles val="exact"/>
        </dgm:presLayoutVars>
      </dgm:prSet>
      <dgm:spPr/>
      <dgm:t>
        <a:bodyPr/>
        <a:lstStyle/>
        <a:p>
          <a:pPr rtl="1"/>
          <a:endParaRPr lang="ar-SA"/>
        </a:p>
      </dgm:t>
    </dgm:pt>
    <dgm:pt modelId="{3DBB4BEF-F1C4-4F1D-BC48-B9AC86C61CA9}" type="pres">
      <dgm:prSet presAssocID="{0B5E9BBA-F227-49BE-BEA5-2160FE7479C7}" presName="parentText" presStyleLbl="node1" presStyleIdx="0" presStyleCnt="2" custScaleY="37567">
        <dgm:presLayoutVars>
          <dgm:chMax val="0"/>
          <dgm:bulletEnabled val="1"/>
        </dgm:presLayoutVars>
      </dgm:prSet>
      <dgm:spPr/>
      <dgm:t>
        <a:bodyPr/>
        <a:lstStyle/>
        <a:p>
          <a:pPr rtl="1"/>
          <a:endParaRPr lang="ar-SA"/>
        </a:p>
      </dgm:t>
    </dgm:pt>
    <dgm:pt modelId="{8853D8F4-7016-4667-8AA6-5B81A4C15C22}" type="pres">
      <dgm:prSet presAssocID="{8F442B60-01B9-4501-94F3-073378E9CCB6}" presName="spacer" presStyleCnt="0"/>
      <dgm:spPr/>
    </dgm:pt>
    <dgm:pt modelId="{B87552C3-3E83-4CDC-8420-44FE23D91759}" type="pres">
      <dgm:prSet presAssocID="{251F23D9-8FE8-4A7C-AB8E-3D6AC3C142C3}" presName="parentText" presStyleLbl="node1" presStyleIdx="1" presStyleCnt="2">
        <dgm:presLayoutVars>
          <dgm:chMax val="0"/>
          <dgm:bulletEnabled val="1"/>
        </dgm:presLayoutVars>
      </dgm:prSet>
      <dgm:spPr/>
      <dgm:t>
        <a:bodyPr/>
        <a:lstStyle/>
        <a:p>
          <a:pPr rtl="1"/>
          <a:endParaRPr lang="ar-SA"/>
        </a:p>
      </dgm:t>
    </dgm:pt>
  </dgm:ptLst>
  <dgm:cxnLst>
    <dgm:cxn modelId="{02B5B846-A770-4658-AF1D-7442300DE714}" type="presOf" srcId="{251F23D9-8FE8-4A7C-AB8E-3D6AC3C142C3}" destId="{B87552C3-3E83-4CDC-8420-44FE23D91759}" srcOrd="0" destOrd="0" presId="urn:microsoft.com/office/officeart/2005/8/layout/vList2"/>
    <dgm:cxn modelId="{7DAC8793-4213-4DF3-A452-94A6B1065D84}" type="presOf" srcId="{0B5E9BBA-F227-49BE-BEA5-2160FE7479C7}" destId="{3DBB4BEF-F1C4-4F1D-BC48-B9AC86C61CA9}" srcOrd="0" destOrd="0" presId="urn:microsoft.com/office/officeart/2005/8/layout/vList2"/>
    <dgm:cxn modelId="{6917C6E5-A761-4586-AD14-F494D2F92204}" srcId="{51663A54-84EC-4312-8021-BFC7FF9E64CA}" destId="{251F23D9-8FE8-4A7C-AB8E-3D6AC3C142C3}" srcOrd="1" destOrd="0" parTransId="{ACB8B60E-25E8-4331-B01A-01F487B0F50E}" sibTransId="{7A698F6B-DAF8-40AA-B6AD-8EB34A299A7E}"/>
    <dgm:cxn modelId="{1E34935E-FA02-4702-A807-3FA64DC20F5D}" srcId="{51663A54-84EC-4312-8021-BFC7FF9E64CA}" destId="{0B5E9BBA-F227-49BE-BEA5-2160FE7479C7}" srcOrd="0" destOrd="0" parTransId="{23AB238E-DD8D-40EE-9F77-4EF69F7C2C4E}" sibTransId="{8F442B60-01B9-4501-94F3-073378E9CCB6}"/>
    <dgm:cxn modelId="{11FB53CD-37E2-445C-A434-DDACA8BCB50A}" type="presOf" srcId="{51663A54-84EC-4312-8021-BFC7FF9E64CA}" destId="{AF22A49E-45A5-484C-8943-31E237CBC5DD}" srcOrd="0" destOrd="0" presId="urn:microsoft.com/office/officeart/2005/8/layout/vList2"/>
    <dgm:cxn modelId="{C6BAEA62-C431-44AD-AA42-A1ABFAF4C2C9}" type="presParOf" srcId="{AF22A49E-45A5-484C-8943-31E237CBC5DD}" destId="{3DBB4BEF-F1C4-4F1D-BC48-B9AC86C61CA9}" srcOrd="0" destOrd="0" presId="urn:microsoft.com/office/officeart/2005/8/layout/vList2"/>
    <dgm:cxn modelId="{10D11A0A-2AB6-48C8-968F-5CB1E0615AE2}" type="presParOf" srcId="{AF22A49E-45A5-484C-8943-31E237CBC5DD}" destId="{8853D8F4-7016-4667-8AA6-5B81A4C15C22}" srcOrd="1" destOrd="0" presId="urn:microsoft.com/office/officeart/2005/8/layout/vList2"/>
    <dgm:cxn modelId="{C1FAEBEA-7B99-4BAF-89E3-CD1B9ED535B4}" type="presParOf" srcId="{AF22A49E-45A5-484C-8943-31E237CBC5DD}" destId="{B87552C3-3E83-4CDC-8420-44FE23D91759}" srcOrd="2" destOrd="0" presId="urn:microsoft.com/office/officeart/2005/8/layout/vList2"/>
  </dgm:cxnLst>
  <dgm:bg/>
  <dgm:whole/>
</dgm:dataModel>
</file>

<file path=ppt/diagrams/data2.xml><?xml version="1.0" encoding="utf-8"?>
<dgm:dataModel xmlns:dgm="http://schemas.openxmlformats.org/drawingml/2006/diagram" xmlns:a="http://schemas.openxmlformats.org/drawingml/2006/main">
  <dgm:ptLst>
    <dgm:pt modelId="{92F79E96-0601-42FC-979C-C446AFB08A4B}"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6D49DE26-B9C2-4EE0-BD90-C2DD423D344F}">
      <dgm:prSet/>
      <dgm:spPr/>
      <dgm:t>
        <a:bodyPr/>
        <a:lstStyle/>
        <a:p>
          <a:pPr rtl="1"/>
          <a:r>
            <a:rPr lang="ar-SA" b="1" dirty="0" err="1" smtClean="0"/>
            <a:t>الليبيدات</a:t>
          </a:r>
          <a:r>
            <a:rPr lang="ar-SA" b="1" dirty="0" smtClean="0"/>
            <a:t> البسيطة </a:t>
          </a:r>
          <a:r>
            <a:rPr lang="en-US" b="1" dirty="0" smtClean="0"/>
            <a:t>Simple Lipids </a:t>
          </a:r>
          <a:r>
            <a:rPr lang="ar-SA" b="1" dirty="0" smtClean="0"/>
            <a:t>وهى </a:t>
          </a:r>
          <a:r>
            <a:rPr lang="ar-SA" b="1" dirty="0" err="1" smtClean="0"/>
            <a:t>استرات</a:t>
          </a:r>
          <a:r>
            <a:rPr lang="ar-SA" b="1" dirty="0" smtClean="0"/>
            <a:t> الأحماض </a:t>
          </a:r>
          <a:r>
            <a:rPr lang="ar-SA" b="1" dirty="0" err="1" smtClean="0"/>
            <a:t>الدهنية</a:t>
          </a:r>
          <a:r>
            <a:rPr lang="ar-SA" b="1" dirty="0" smtClean="0"/>
            <a:t> مع </a:t>
          </a:r>
          <a:r>
            <a:rPr lang="ar-SA" b="1" dirty="0" err="1" smtClean="0"/>
            <a:t>كحولات</a:t>
          </a:r>
          <a:r>
            <a:rPr lang="ar-SA" b="1" dirty="0" smtClean="0"/>
            <a:t> مختلفة وتنقسم </a:t>
          </a:r>
          <a:r>
            <a:rPr lang="ar-SA" b="1" dirty="0" err="1" smtClean="0"/>
            <a:t>الى</a:t>
          </a:r>
          <a:r>
            <a:rPr lang="ar-SA" b="1" dirty="0" smtClean="0"/>
            <a:t> </a:t>
          </a:r>
          <a:endParaRPr lang="en-US" dirty="0"/>
        </a:p>
      </dgm:t>
    </dgm:pt>
    <dgm:pt modelId="{06B7A11C-E152-4AE0-9EA9-1D7BADB6F67E}" type="parTrans" cxnId="{E86ECA03-A33B-4D30-80F7-518CBA2533F4}">
      <dgm:prSet/>
      <dgm:spPr/>
      <dgm:t>
        <a:bodyPr/>
        <a:lstStyle/>
        <a:p>
          <a:pPr rtl="1"/>
          <a:endParaRPr lang="ar-SA"/>
        </a:p>
      </dgm:t>
    </dgm:pt>
    <dgm:pt modelId="{845BCF45-7819-473F-B569-0332D548E4A4}" type="sibTrans" cxnId="{E86ECA03-A33B-4D30-80F7-518CBA2533F4}">
      <dgm:prSet/>
      <dgm:spPr/>
      <dgm:t>
        <a:bodyPr/>
        <a:lstStyle/>
        <a:p>
          <a:pPr rtl="1"/>
          <a:endParaRPr lang="ar-SA"/>
        </a:p>
      </dgm:t>
    </dgm:pt>
    <dgm:pt modelId="{20BB1318-D19A-4D3C-8BB9-D234D3B058CD}">
      <dgm:prSet/>
      <dgm:spPr/>
      <dgm:t>
        <a:bodyPr/>
        <a:lstStyle/>
        <a:p>
          <a:pPr rtl="1"/>
          <a:r>
            <a:rPr lang="ar-SA" b="1" dirty="0" smtClean="0"/>
            <a:t>الدهون والزيوت </a:t>
          </a:r>
          <a:r>
            <a:rPr lang="en-US" b="1" dirty="0" smtClean="0"/>
            <a:t>fats&amp; oils </a:t>
          </a:r>
          <a:r>
            <a:rPr lang="ar-SA" b="1" dirty="0" smtClean="0"/>
            <a:t>: </a:t>
          </a:r>
          <a:r>
            <a:rPr lang="ar-SA" b="1" dirty="0" err="1" smtClean="0"/>
            <a:t>هى</a:t>
          </a:r>
          <a:r>
            <a:rPr lang="ar-SA" b="1" dirty="0" smtClean="0"/>
            <a:t> </a:t>
          </a:r>
          <a:r>
            <a:rPr lang="ar-SA" b="1" dirty="0" err="1" smtClean="0"/>
            <a:t>استرات</a:t>
          </a:r>
          <a:r>
            <a:rPr lang="ar-SA" b="1" dirty="0" smtClean="0"/>
            <a:t> الأحماض </a:t>
          </a:r>
          <a:r>
            <a:rPr lang="ar-SA" b="1" dirty="0" err="1" smtClean="0"/>
            <a:t>الدهنية</a:t>
          </a:r>
          <a:r>
            <a:rPr lang="ar-SA" b="1" dirty="0" smtClean="0"/>
            <a:t> مع كحول </a:t>
          </a:r>
          <a:r>
            <a:rPr lang="ar-SA" b="1" dirty="0" err="1" smtClean="0"/>
            <a:t>الجليسرول</a:t>
          </a:r>
          <a:r>
            <a:rPr lang="ar-SA" b="1" dirty="0" smtClean="0"/>
            <a:t> </a:t>
          </a:r>
          <a:endParaRPr lang="ar-SA" b="1" dirty="0"/>
        </a:p>
      </dgm:t>
    </dgm:pt>
    <dgm:pt modelId="{FBE3F59E-DB35-4018-8F6F-6F9A48298D50}" type="parTrans" cxnId="{6A3C5ECE-1E48-423D-8883-D462B32D6B75}">
      <dgm:prSet/>
      <dgm:spPr/>
      <dgm:t>
        <a:bodyPr/>
        <a:lstStyle/>
        <a:p>
          <a:pPr rtl="1"/>
          <a:endParaRPr lang="ar-SA"/>
        </a:p>
      </dgm:t>
    </dgm:pt>
    <dgm:pt modelId="{A8B47FAA-472F-45D3-AA96-944B2BD4F9AD}" type="sibTrans" cxnId="{6A3C5ECE-1E48-423D-8883-D462B32D6B75}">
      <dgm:prSet/>
      <dgm:spPr/>
      <dgm:t>
        <a:bodyPr/>
        <a:lstStyle/>
        <a:p>
          <a:pPr rtl="1"/>
          <a:endParaRPr lang="ar-SA"/>
        </a:p>
      </dgm:t>
    </dgm:pt>
    <dgm:pt modelId="{E27CD642-1C89-43C4-8458-71D2E73F92A8}">
      <dgm:prSet/>
      <dgm:spPr/>
      <dgm:t>
        <a:bodyPr/>
        <a:lstStyle/>
        <a:p>
          <a:pPr rtl="1"/>
          <a:r>
            <a:rPr lang="ar-SA" b="1" dirty="0" smtClean="0"/>
            <a:t>الشموع </a:t>
          </a:r>
          <a:r>
            <a:rPr lang="en-US" b="1" dirty="0" smtClean="0"/>
            <a:t>waxes </a:t>
          </a:r>
          <a:r>
            <a:rPr lang="ar-SA" b="1" dirty="0" smtClean="0"/>
            <a:t>: </a:t>
          </a:r>
          <a:r>
            <a:rPr lang="ar-SA" b="1" dirty="0" err="1" smtClean="0"/>
            <a:t>استرات</a:t>
          </a:r>
          <a:r>
            <a:rPr lang="ar-SA" b="1" dirty="0" smtClean="0"/>
            <a:t> الأحماض </a:t>
          </a:r>
          <a:r>
            <a:rPr lang="ar-SA" b="1" dirty="0" err="1" smtClean="0"/>
            <a:t>الدهنية</a:t>
          </a:r>
          <a:r>
            <a:rPr lang="ar-SA" b="1" dirty="0" smtClean="0"/>
            <a:t> مع </a:t>
          </a:r>
          <a:r>
            <a:rPr lang="ar-SA" b="1" dirty="0" err="1" smtClean="0"/>
            <a:t>كحولات</a:t>
          </a:r>
          <a:r>
            <a:rPr lang="ar-SA" b="1" dirty="0" smtClean="0"/>
            <a:t> </a:t>
          </a:r>
          <a:r>
            <a:rPr lang="ar-SA" b="1" dirty="0" err="1" smtClean="0"/>
            <a:t>اخرى</a:t>
          </a:r>
          <a:r>
            <a:rPr lang="ar-SA" b="1" dirty="0" smtClean="0"/>
            <a:t> غير </a:t>
          </a:r>
          <a:r>
            <a:rPr lang="ar-SA" b="1" dirty="0" err="1" smtClean="0"/>
            <a:t>الجليسرول</a:t>
          </a:r>
          <a:r>
            <a:rPr lang="ar-SA" b="1" dirty="0" smtClean="0"/>
            <a:t> </a:t>
          </a:r>
          <a:endParaRPr lang="ar-SA" b="1" dirty="0"/>
        </a:p>
      </dgm:t>
    </dgm:pt>
    <dgm:pt modelId="{ACD4443F-AE0B-49E5-8B92-72D6E97E70E2}" type="parTrans" cxnId="{0BF0BD4B-AD85-471F-914E-988D80D88683}">
      <dgm:prSet/>
      <dgm:spPr/>
      <dgm:t>
        <a:bodyPr/>
        <a:lstStyle/>
        <a:p>
          <a:pPr rtl="1"/>
          <a:endParaRPr lang="ar-SA"/>
        </a:p>
      </dgm:t>
    </dgm:pt>
    <dgm:pt modelId="{C8A9DF74-27EC-4BC1-9C3F-2740A08338A8}" type="sibTrans" cxnId="{0BF0BD4B-AD85-471F-914E-988D80D88683}">
      <dgm:prSet/>
      <dgm:spPr/>
      <dgm:t>
        <a:bodyPr/>
        <a:lstStyle/>
        <a:p>
          <a:pPr rtl="1"/>
          <a:endParaRPr lang="ar-SA"/>
        </a:p>
      </dgm:t>
    </dgm:pt>
    <dgm:pt modelId="{8D04E323-B5F2-4FFD-85B9-B40EE84D3091}">
      <dgm:prSet/>
      <dgm:spPr/>
      <dgm:t>
        <a:bodyPr/>
        <a:lstStyle/>
        <a:p>
          <a:pPr rtl="1"/>
          <a:r>
            <a:rPr lang="ar-SA" b="1" dirty="0" err="1" smtClean="0"/>
            <a:t>اليبيدات</a:t>
          </a:r>
          <a:r>
            <a:rPr lang="ar-SA" b="1" dirty="0" smtClean="0"/>
            <a:t> المركبة </a:t>
          </a:r>
          <a:r>
            <a:rPr lang="en-US" b="1" dirty="0" smtClean="0"/>
            <a:t>Lipids Compound </a:t>
          </a:r>
          <a:r>
            <a:rPr lang="ar-SA" b="1" dirty="0" smtClean="0"/>
            <a:t>وهى دهون تربط مع مركبات </a:t>
          </a:r>
          <a:r>
            <a:rPr lang="ar-SA" b="1" dirty="0" err="1" smtClean="0"/>
            <a:t>اخرى</a:t>
          </a:r>
          <a:r>
            <a:rPr lang="ar-SA" b="1" dirty="0" smtClean="0"/>
            <a:t> مثل : </a:t>
          </a:r>
          <a:endParaRPr lang="ar-SA" b="1" dirty="0"/>
        </a:p>
      </dgm:t>
    </dgm:pt>
    <dgm:pt modelId="{80EEB2D7-05D3-41AC-81F1-C520B9EB3B71}" type="parTrans" cxnId="{B0B3B533-9F78-45C6-84FB-D73866671114}">
      <dgm:prSet/>
      <dgm:spPr/>
      <dgm:t>
        <a:bodyPr/>
        <a:lstStyle/>
        <a:p>
          <a:pPr rtl="1"/>
          <a:endParaRPr lang="ar-SA"/>
        </a:p>
      </dgm:t>
    </dgm:pt>
    <dgm:pt modelId="{E86CFF27-13D3-46F9-8CD5-952ADD2A27A3}" type="sibTrans" cxnId="{B0B3B533-9F78-45C6-84FB-D73866671114}">
      <dgm:prSet/>
      <dgm:spPr/>
      <dgm:t>
        <a:bodyPr/>
        <a:lstStyle/>
        <a:p>
          <a:pPr rtl="1"/>
          <a:endParaRPr lang="ar-SA"/>
        </a:p>
      </dgm:t>
    </dgm:pt>
    <dgm:pt modelId="{D40DF55A-AC1B-40E6-9E49-EA430A575AEE}">
      <dgm:prSet/>
      <dgm:spPr/>
      <dgm:t>
        <a:bodyPr/>
        <a:lstStyle/>
        <a:p>
          <a:pPr rtl="1">
            <a:lnSpc>
              <a:spcPct val="100000"/>
            </a:lnSpc>
          </a:pPr>
          <a:r>
            <a:rPr lang="ar-SA" b="1" dirty="0" err="1" smtClean="0">
              <a:solidFill>
                <a:srgbClr val="FF0000"/>
              </a:solidFill>
            </a:rPr>
            <a:t>الفوسفوليبيدات</a:t>
          </a:r>
          <a:r>
            <a:rPr lang="ar-SA" b="1" dirty="0" smtClean="0">
              <a:solidFill>
                <a:srgbClr val="FF0000"/>
              </a:solidFill>
            </a:rPr>
            <a:t>  </a:t>
          </a:r>
          <a:r>
            <a:rPr lang="en-US" b="1" dirty="0" err="1" smtClean="0">
              <a:solidFill>
                <a:srgbClr val="FF0000"/>
              </a:solidFill>
            </a:rPr>
            <a:t>phospho</a:t>
          </a:r>
          <a:r>
            <a:rPr lang="en-US" b="1" dirty="0" smtClean="0">
              <a:solidFill>
                <a:srgbClr val="FF0000"/>
              </a:solidFill>
            </a:rPr>
            <a:t>-lipids</a:t>
          </a:r>
          <a:r>
            <a:rPr lang="en-US" b="1" dirty="0" smtClean="0"/>
            <a:t> </a:t>
          </a:r>
          <a:r>
            <a:rPr lang="ar-SA" b="1" dirty="0" smtClean="0"/>
            <a:t>:</a:t>
          </a:r>
          <a:r>
            <a:rPr lang="ar-SA" b="1" dirty="0" err="1" smtClean="0"/>
            <a:t>هى</a:t>
          </a:r>
          <a:r>
            <a:rPr lang="ar-SA" b="1" dirty="0" smtClean="0"/>
            <a:t> مشتقات من كحول </a:t>
          </a:r>
          <a:r>
            <a:rPr lang="ar-SA" b="1" dirty="0" err="1" smtClean="0"/>
            <a:t>الجليسرول</a:t>
          </a:r>
          <a:r>
            <a:rPr lang="ar-SA" b="1" dirty="0" smtClean="0"/>
            <a:t> </a:t>
          </a:r>
          <a:r>
            <a:rPr lang="ar-SA" b="1" dirty="0" err="1" smtClean="0"/>
            <a:t>الذى</a:t>
          </a:r>
          <a:r>
            <a:rPr lang="ar-SA" b="1" dirty="0" smtClean="0"/>
            <a:t> يستبدل احد الأحماض </a:t>
          </a:r>
          <a:r>
            <a:rPr lang="ar-SA" b="1" dirty="0" err="1" smtClean="0"/>
            <a:t>الدهنية</a:t>
          </a:r>
          <a:r>
            <a:rPr lang="ar-SA" b="1" dirty="0" smtClean="0"/>
            <a:t> </a:t>
          </a:r>
          <a:r>
            <a:rPr lang="ar-SA" b="1" dirty="0" err="1" smtClean="0"/>
            <a:t>فية</a:t>
          </a:r>
          <a:r>
            <a:rPr lang="ar-SA" b="1" dirty="0" smtClean="0"/>
            <a:t> بحمض </a:t>
          </a:r>
          <a:r>
            <a:rPr lang="ar-SA" b="1" dirty="0" err="1" smtClean="0"/>
            <a:t>الفوسفوريك</a:t>
          </a:r>
          <a:r>
            <a:rPr lang="ar-SA" b="1" dirty="0" smtClean="0"/>
            <a:t> </a:t>
          </a:r>
          <a:r>
            <a:rPr lang="ar-SA" b="1" dirty="0" err="1" smtClean="0"/>
            <a:t>الذى</a:t>
          </a:r>
          <a:r>
            <a:rPr lang="ar-SA" b="1" dirty="0" smtClean="0"/>
            <a:t> يربط بمركبات </a:t>
          </a:r>
          <a:r>
            <a:rPr lang="ar-SA" b="1" dirty="0" err="1" smtClean="0"/>
            <a:t>ازوتية</a:t>
          </a:r>
          <a:r>
            <a:rPr lang="ar-SA" b="1" dirty="0" smtClean="0"/>
            <a:t>.</a:t>
          </a:r>
          <a:endParaRPr lang="ar-SA" b="1" dirty="0"/>
        </a:p>
      </dgm:t>
    </dgm:pt>
    <dgm:pt modelId="{806D3BDC-01E4-4378-A435-DD1D6481B464}" type="parTrans" cxnId="{E1ABE66A-4189-47BF-A614-399E2B152998}">
      <dgm:prSet/>
      <dgm:spPr/>
      <dgm:t>
        <a:bodyPr/>
        <a:lstStyle/>
        <a:p>
          <a:pPr rtl="1"/>
          <a:endParaRPr lang="ar-SA"/>
        </a:p>
      </dgm:t>
    </dgm:pt>
    <dgm:pt modelId="{D9E091D0-F7C1-436C-B645-6C98851F72B2}" type="sibTrans" cxnId="{E1ABE66A-4189-47BF-A614-399E2B152998}">
      <dgm:prSet/>
      <dgm:spPr/>
      <dgm:t>
        <a:bodyPr/>
        <a:lstStyle/>
        <a:p>
          <a:pPr rtl="1"/>
          <a:endParaRPr lang="ar-SA"/>
        </a:p>
      </dgm:t>
    </dgm:pt>
    <dgm:pt modelId="{5799FEC2-243E-40D7-9BB2-025095DB9202}">
      <dgm:prSet/>
      <dgm:spPr/>
      <dgm:t>
        <a:bodyPr/>
        <a:lstStyle/>
        <a:p>
          <a:pPr rtl="1">
            <a:lnSpc>
              <a:spcPct val="100000"/>
            </a:lnSpc>
          </a:pPr>
          <a:r>
            <a:rPr lang="ar-SA" b="1" dirty="0" err="1" smtClean="0"/>
            <a:t>ا</a:t>
          </a:r>
          <a:r>
            <a:rPr lang="ar-SA" b="1" dirty="0" err="1" smtClean="0">
              <a:solidFill>
                <a:srgbClr val="FF0000"/>
              </a:solidFill>
            </a:rPr>
            <a:t>لجليكوليبيدات</a:t>
          </a:r>
          <a:r>
            <a:rPr lang="ar-SA" b="1" dirty="0" smtClean="0">
              <a:solidFill>
                <a:srgbClr val="FF0000"/>
              </a:solidFill>
            </a:rPr>
            <a:t> </a:t>
          </a:r>
          <a:r>
            <a:rPr lang="en-US" b="1" dirty="0" err="1" smtClean="0">
              <a:solidFill>
                <a:srgbClr val="FF0000"/>
              </a:solidFill>
            </a:rPr>
            <a:t>Glycolipids</a:t>
          </a:r>
          <a:r>
            <a:rPr lang="en-US" b="1" dirty="0" smtClean="0"/>
            <a:t> </a:t>
          </a:r>
          <a:r>
            <a:rPr lang="ar-SA" b="1" dirty="0" smtClean="0"/>
            <a:t>:</a:t>
          </a:r>
          <a:r>
            <a:rPr lang="ar-SA" b="1" dirty="0" err="1" smtClean="0"/>
            <a:t>هى</a:t>
          </a:r>
          <a:r>
            <a:rPr lang="ar-SA" b="1" dirty="0" smtClean="0"/>
            <a:t> مركبات تحتوى على الدهون مرتبطة مع </a:t>
          </a:r>
          <a:r>
            <a:rPr lang="ar-SA" b="1" dirty="0" err="1" smtClean="0"/>
            <a:t>الكربوهيدرات</a:t>
          </a:r>
          <a:r>
            <a:rPr lang="ar-SA" b="1" dirty="0" smtClean="0"/>
            <a:t> . ولم يتأكد من وجودها </a:t>
          </a:r>
          <a:r>
            <a:rPr lang="ar-SA" b="1" dirty="0" err="1" smtClean="0"/>
            <a:t>فى</a:t>
          </a:r>
          <a:r>
            <a:rPr lang="ar-SA" b="1" dirty="0" smtClean="0"/>
            <a:t> النبات . </a:t>
          </a:r>
          <a:endParaRPr lang="ar-SA" b="1" dirty="0"/>
        </a:p>
      </dgm:t>
    </dgm:pt>
    <dgm:pt modelId="{3CE72E4E-9B4B-490D-961A-F27F49A9C5DA}" type="parTrans" cxnId="{4BD92E56-D4D6-487A-8D88-6596D674B1F3}">
      <dgm:prSet/>
      <dgm:spPr/>
      <dgm:t>
        <a:bodyPr/>
        <a:lstStyle/>
        <a:p>
          <a:pPr rtl="1"/>
          <a:endParaRPr lang="ar-SA"/>
        </a:p>
      </dgm:t>
    </dgm:pt>
    <dgm:pt modelId="{DF608970-2519-444B-AA68-EC41C6FA7FD4}" type="sibTrans" cxnId="{4BD92E56-D4D6-487A-8D88-6596D674B1F3}">
      <dgm:prSet/>
      <dgm:spPr/>
      <dgm:t>
        <a:bodyPr/>
        <a:lstStyle/>
        <a:p>
          <a:pPr rtl="1"/>
          <a:endParaRPr lang="ar-SA"/>
        </a:p>
      </dgm:t>
    </dgm:pt>
    <dgm:pt modelId="{769BC443-1816-47C8-BEA9-C0297F45C0D6}">
      <dgm:prSet/>
      <dgm:spPr/>
      <dgm:t>
        <a:bodyPr/>
        <a:lstStyle/>
        <a:p>
          <a:pPr rtl="1">
            <a:lnSpc>
              <a:spcPct val="100000"/>
            </a:lnSpc>
          </a:pPr>
          <a:r>
            <a:rPr lang="ar-SA" b="1" dirty="0" err="1" smtClean="0">
              <a:solidFill>
                <a:srgbClr val="FF0000"/>
              </a:solidFill>
            </a:rPr>
            <a:t>الكيوتين</a:t>
          </a:r>
          <a:r>
            <a:rPr lang="ar-SA" b="1" dirty="0" smtClean="0">
              <a:solidFill>
                <a:srgbClr val="FF0000"/>
              </a:solidFill>
            </a:rPr>
            <a:t> </a:t>
          </a:r>
          <a:r>
            <a:rPr lang="ar-SA" b="1" dirty="0" err="1" smtClean="0">
              <a:solidFill>
                <a:srgbClr val="FF0000"/>
              </a:solidFill>
            </a:rPr>
            <a:t>والسوبرين</a:t>
          </a:r>
          <a:r>
            <a:rPr lang="ar-SA" b="1" dirty="0" smtClean="0">
              <a:solidFill>
                <a:srgbClr val="FF0000"/>
              </a:solidFill>
            </a:rPr>
            <a:t> </a:t>
          </a:r>
          <a:r>
            <a:rPr lang="ar-SA" b="1" dirty="0" smtClean="0"/>
            <a:t>: عبارة عن مخلوط من </a:t>
          </a:r>
          <a:r>
            <a:rPr lang="ar-SA" b="1" dirty="0" err="1" smtClean="0"/>
            <a:t>احماض</a:t>
          </a:r>
          <a:r>
            <a:rPr lang="ar-SA" b="1" dirty="0" smtClean="0"/>
            <a:t> </a:t>
          </a:r>
          <a:r>
            <a:rPr lang="ar-SA" b="1" dirty="0" err="1" smtClean="0"/>
            <a:t>دهنية</a:t>
          </a:r>
          <a:r>
            <a:rPr lang="ar-SA" b="1" dirty="0" smtClean="0"/>
            <a:t> حرة وناتج من تكاثف الأحماض </a:t>
          </a:r>
          <a:r>
            <a:rPr lang="ar-SA" b="1" dirty="0" err="1" smtClean="0"/>
            <a:t>الدهنية</a:t>
          </a:r>
          <a:r>
            <a:rPr lang="ar-SA" b="1" dirty="0" smtClean="0"/>
            <a:t> مثل الشموع والفارق </a:t>
          </a:r>
          <a:r>
            <a:rPr lang="ar-SA" b="1" dirty="0" err="1" smtClean="0"/>
            <a:t>الكيميائى</a:t>
          </a:r>
          <a:r>
            <a:rPr lang="ar-SA" b="1" dirty="0" smtClean="0"/>
            <a:t> بين </a:t>
          </a:r>
          <a:r>
            <a:rPr lang="ar-SA" b="1" dirty="0" err="1" smtClean="0"/>
            <a:t>الكيوتين</a:t>
          </a:r>
          <a:r>
            <a:rPr lang="ar-SA" b="1" dirty="0" smtClean="0"/>
            <a:t> </a:t>
          </a:r>
          <a:r>
            <a:rPr lang="ar-SA" b="1" dirty="0" err="1" smtClean="0"/>
            <a:t>والسوبرين</a:t>
          </a:r>
          <a:r>
            <a:rPr lang="ar-SA" b="1" dirty="0" smtClean="0"/>
            <a:t> هو الاختلاف </a:t>
          </a:r>
          <a:r>
            <a:rPr lang="ar-SA" b="1" dirty="0" err="1" smtClean="0"/>
            <a:t>فى</a:t>
          </a:r>
          <a:r>
            <a:rPr lang="ar-SA" b="1" dirty="0" smtClean="0"/>
            <a:t> الأحماض </a:t>
          </a:r>
          <a:r>
            <a:rPr lang="ar-SA" b="1" dirty="0" err="1" smtClean="0"/>
            <a:t>الدهنية</a:t>
          </a:r>
          <a:r>
            <a:rPr lang="ar-SA" b="1" dirty="0" smtClean="0"/>
            <a:t> </a:t>
          </a:r>
          <a:r>
            <a:rPr lang="ar-SA" b="1" dirty="0" err="1" smtClean="0"/>
            <a:t>التى</a:t>
          </a:r>
          <a:r>
            <a:rPr lang="ar-SA" b="1" dirty="0" smtClean="0"/>
            <a:t> تكون كل منهما . </a:t>
          </a:r>
          <a:br>
            <a:rPr lang="ar-SA" b="1" dirty="0" smtClean="0"/>
          </a:br>
          <a:r>
            <a:rPr lang="ar-SA" b="1" dirty="0" smtClean="0"/>
            <a:t/>
          </a:r>
          <a:br>
            <a:rPr lang="ar-SA" b="1" dirty="0" smtClean="0"/>
          </a:br>
          <a:endParaRPr lang="ar-SA" dirty="0"/>
        </a:p>
      </dgm:t>
    </dgm:pt>
    <dgm:pt modelId="{206578CA-6E63-4769-A10A-699CC3997305}" type="parTrans" cxnId="{5F5CF946-0BC4-435B-A88B-22D0CF66C442}">
      <dgm:prSet/>
      <dgm:spPr/>
      <dgm:t>
        <a:bodyPr/>
        <a:lstStyle/>
        <a:p>
          <a:pPr rtl="1"/>
          <a:endParaRPr lang="ar-SA"/>
        </a:p>
      </dgm:t>
    </dgm:pt>
    <dgm:pt modelId="{2A4860FA-5071-41D6-B243-1C42E1BC4CFA}" type="sibTrans" cxnId="{5F5CF946-0BC4-435B-A88B-22D0CF66C442}">
      <dgm:prSet/>
      <dgm:spPr/>
      <dgm:t>
        <a:bodyPr/>
        <a:lstStyle/>
        <a:p>
          <a:pPr rtl="1"/>
          <a:endParaRPr lang="ar-SA"/>
        </a:p>
      </dgm:t>
    </dgm:pt>
    <dgm:pt modelId="{35F37C89-67A9-45F6-BECB-90DC87B3E503}" type="pres">
      <dgm:prSet presAssocID="{92F79E96-0601-42FC-979C-C446AFB08A4B}" presName="linear" presStyleCnt="0">
        <dgm:presLayoutVars>
          <dgm:animLvl val="lvl"/>
          <dgm:resizeHandles val="exact"/>
        </dgm:presLayoutVars>
      </dgm:prSet>
      <dgm:spPr/>
      <dgm:t>
        <a:bodyPr/>
        <a:lstStyle/>
        <a:p>
          <a:pPr rtl="1"/>
          <a:endParaRPr lang="ar-SA"/>
        </a:p>
      </dgm:t>
    </dgm:pt>
    <dgm:pt modelId="{B3DE7644-73C2-49E2-B617-965683EC96A5}" type="pres">
      <dgm:prSet presAssocID="{6D49DE26-B9C2-4EE0-BD90-C2DD423D344F}" presName="parentText" presStyleLbl="node1" presStyleIdx="0" presStyleCnt="2">
        <dgm:presLayoutVars>
          <dgm:chMax val="0"/>
          <dgm:bulletEnabled val="1"/>
        </dgm:presLayoutVars>
      </dgm:prSet>
      <dgm:spPr/>
      <dgm:t>
        <a:bodyPr/>
        <a:lstStyle/>
        <a:p>
          <a:pPr rtl="1"/>
          <a:endParaRPr lang="ar-SA"/>
        </a:p>
      </dgm:t>
    </dgm:pt>
    <dgm:pt modelId="{1EFC7532-60B9-44FD-A1B4-21653079C720}" type="pres">
      <dgm:prSet presAssocID="{6D49DE26-B9C2-4EE0-BD90-C2DD423D344F}" presName="childText" presStyleLbl="revTx" presStyleIdx="0" presStyleCnt="2">
        <dgm:presLayoutVars>
          <dgm:bulletEnabled val="1"/>
        </dgm:presLayoutVars>
      </dgm:prSet>
      <dgm:spPr/>
      <dgm:t>
        <a:bodyPr/>
        <a:lstStyle/>
        <a:p>
          <a:pPr rtl="1"/>
          <a:endParaRPr lang="ar-SA"/>
        </a:p>
      </dgm:t>
    </dgm:pt>
    <dgm:pt modelId="{434164CA-EA4D-4643-8544-AFD7F7B60D9A}" type="pres">
      <dgm:prSet presAssocID="{8D04E323-B5F2-4FFD-85B9-B40EE84D3091}" presName="parentText" presStyleLbl="node1" presStyleIdx="1" presStyleCnt="2">
        <dgm:presLayoutVars>
          <dgm:chMax val="0"/>
          <dgm:bulletEnabled val="1"/>
        </dgm:presLayoutVars>
      </dgm:prSet>
      <dgm:spPr/>
      <dgm:t>
        <a:bodyPr/>
        <a:lstStyle/>
        <a:p>
          <a:pPr rtl="1"/>
          <a:endParaRPr lang="ar-SA"/>
        </a:p>
      </dgm:t>
    </dgm:pt>
    <dgm:pt modelId="{44491A46-C30F-4D9F-A4A8-BFC0376AC50A}" type="pres">
      <dgm:prSet presAssocID="{8D04E323-B5F2-4FFD-85B9-B40EE84D3091}" presName="childText" presStyleLbl="revTx" presStyleIdx="1" presStyleCnt="2">
        <dgm:presLayoutVars>
          <dgm:bulletEnabled val="1"/>
        </dgm:presLayoutVars>
      </dgm:prSet>
      <dgm:spPr/>
      <dgm:t>
        <a:bodyPr/>
        <a:lstStyle/>
        <a:p>
          <a:pPr rtl="1"/>
          <a:endParaRPr lang="ar-SA"/>
        </a:p>
      </dgm:t>
    </dgm:pt>
  </dgm:ptLst>
  <dgm:cxnLst>
    <dgm:cxn modelId="{5F5CF946-0BC4-435B-A88B-22D0CF66C442}" srcId="{8D04E323-B5F2-4FFD-85B9-B40EE84D3091}" destId="{769BC443-1816-47C8-BEA9-C0297F45C0D6}" srcOrd="2" destOrd="0" parTransId="{206578CA-6E63-4769-A10A-699CC3997305}" sibTransId="{2A4860FA-5071-41D6-B243-1C42E1BC4CFA}"/>
    <dgm:cxn modelId="{7E921677-1287-4ABC-90EE-89AA033F2930}" type="presOf" srcId="{20BB1318-D19A-4D3C-8BB9-D234D3B058CD}" destId="{1EFC7532-60B9-44FD-A1B4-21653079C720}" srcOrd="0" destOrd="0" presId="urn:microsoft.com/office/officeart/2005/8/layout/vList2"/>
    <dgm:cxn modelId="{6A3C5ECE-1E48-423D-8883-D462B32D6B75}" srcId="{6D49DE26-B9C2-4EE0-BD90-C2DD423D344F}" destId="{20BB1318-D19A-4D3C-8BB9-D234D3B058CD}" srcOrd="0" destOrd="0" parTransId="{FBE3F59E-DB35-4018-8F6F-6F9A48298D50}" sibTransId="{A8B47FAA-472F-45D3-AA96-944B2BD4F9AD}"/>
    <dgm:cxn modelId="{EF70373D-648D-4E0C-8105-3D547C97133C}" type="presOf" srcId="{5799FEC2-243E-40D7-9BB2-025095DB9202}" destId="{44491A46-C30F-4D9F-A4A8-BFC0376AC50A}" srcOrd="0" destOrd="1" presId="urn:microsoft.com/office/officeart/2005/8/layout/vList2"/>
    <dgm:cxn modelId="{EF9540FE-E43B-42CE-9F84-C61D0EF8E639}" type="presOf" srcId="{E27CD642-1C89-43C4-8458-71D2E73F92A8}" destId="{1EFC7532-60B9-44FD-A1B4-21653079C720}" srcOrd="0" destOrd="1" presId="urn:microsoft.com/office/officeart/2005/8/layout/vList2"/>
    <dgm:cxn modelId="{B0B3B533-9F78-45C6-84FB-D73866671114}" srcId="{92F79E96-0601-42FC-979C-C446AFB08A4B}" destId="{8D04E323-B5F2-4FFD-85B9-B40EE84D3091}" srcOrd="1" destOrd="0" parTransId="{80EEB2D7-05D3-41AC-81F1-C520B9EB3B71}" sibTransId="{E86CFF27-13D3-46F9-8CD5-952ADD2A27A3}"/>
    <dgm:cxn modelId="{811A494E-A083-40F9-BBB7-F82DCE1E2BF4}" type="presOf" srcId="{D40DF55A-AC1B-40E6-9E49-EA430A575AEE}" destId="{44491A46-C30F-4D9F-A4A8-BFC0376AC50A}" srcOrd="0" destOrd="0" presId="urn:microsoft.com/office/officeart/2005/8/layout/vList2"/>
    <dgm:cxn modelId="{E1ABE66A-4189-47BF-A614-399E2B152998}" srcId="{8D04E323-B5F2-4FFD-85B9-B40EE84D3091}" destId="{D40DF55A-AC1B-40E6-9E49-EA430A575AEE}" srcOrd="0" destOrd="0" parTransId="{806D3BDC-01E4-4378-A435-DD1D6481B464}" sibTransId="{D9E091D0-F7C1-436C-B645-6C98851F72B2}"/>
    <dgm:cxn modelId="{4BD92E56-D4D6-487A-8D88-6596D674B1F3}" srcId="{8D04E323-B5F2-4FFD-85B9-B40EE84D3091}" destId="{5799FEC2-243E-40D7-9BB2-025095DB9202}" srcOrd="1" destOrd="0" parTransId="{3CE72E4E-9B4B-490D-961A-F27F49A9C5DA}" sibTransId="{DF608970-2519-444B-AA68-EC41C6FA7FD4}"/>
    <dgm:cxn modelId="{0BF0BD4B-AD85-471F-914E-988D80D88683}" srcId="{6D49DE26-B9C2-4EE0-BD90-C2DD423D344F}" destId="{E27CD642-1C89-43C4-8458-71D2E73F92A8}" srcOrd="1" destOrd="0" parTransId="{ACD4443F-AE0B-49E5-8B92-72D6E97E70E2}" sibTransId="{C8A9DF74-27EC-4BC1-9C3F-2740A08338A8}"/>
    <dgm:cxn modelId="{6A55EA24-1F33-4AB9-A7AC-BE7AC8E61B91}" type="presOf" srcId="{6D49DE26-B9C2-4EE0-BD90-C2DD423D344F}" destId="{B3DE7644-73C2-49E2-B617-965683EC96A5}" srcOrd="0" destOrd="0" presId="urn:microsoft.com/office/officeart/2005/8/layout/vList2"/>
    <dgm:cxn modelId="{6BF2D134-D199-47E3-BD40-4D818794DF7D}" type="presOf" srcId="{92F79E96-0601-42FC-979C-C446AFB08A4B}" destId="{35F37C89-67A9-45F6-BECB-90DC87B3E503}" srcOrd="0" destOrd="0" presId="urn:microsoft.com/office/officeart/2005/8/layout/vList2"/>
    <dgm:cxn modelId="{445A0B08-D46A-4ED6-9029-3F2BDFFE798D}" type="presOf" srcId="{8D04E323-B5F2-4FFD-85B9-B40EE84D3091}" destId="{434164CA-EA4D-4643-8544-AFD7F7B60D9A}" srcOrd="0" destOrd="0" presId="urn:microsoft.com/office/officeart/2005/8/layout/vList2"/>
    <dgm:cxn modelId="{FA38C795-EC37-4357-A8E7-B19EA74022FD}" type="presOf" srcId="{769BC443-1816-47C8-BEA9-C0297F45C0D6}" destId="{44491A46-C30F-4D9F-A4A8-BFC0376AC50A}" srcOrd="0" destOrd="2" presId="urn:microsoft.com/office/officeart/2005/8/layout/vList2"/>
    <dgm:cxn modelId="{E86ECA03-A33B-4D30-80F7-518CBA2533F4}" srcId="{92F79E96-0601-42FC-979C-C446AFB08A4B}" destId="{6D49DE26-B9C2-4EE0-BD90-C2DD423D344F}" srcOrd="0" destOrd="0" parTransId="{06B7A11C-E152-4AE0-9EA9-1D7BADB6F67E}" sibTransId="{845BCF45-7819-473F-B569-0332D548E4A4}"/>
    <dgm:cxn modelId="{1F096083-5ACB-4E26-8C51-004AB84DC95E}" type="presParOf" srcId="{35F37C89-67A9-45F6-BECB-90DC87B3E503}" destId="{B3DE7644-73C2-49E2-B617-965683EC96A5}" srcOrd="0" destOrd="0" presId="urn:microsoft.com/office/officeart/2005/8/layout/vList2"/>
    <dgm:cxn modelId="{4A1E8008-ED22-4BB5-A3BD-752C832C3881}" type="presParOf" srcId="{35F37C89-67A9-45F6-BECB-90DC87B3E503}" destId="{1EFC7532-60B9-44FD-A1B4-21653079C720}" srcOrd="1" destOrd="0" presId="urn:microsoft.com/office/officeart/2005/8/layout/vList2"/>
    <dgm:cxn modelId="{FDB1AD9B-308F-47DF-A793-61069A9FBC79}" type="presParOf" srcId="{35F37C89-67A9-45F6-BECB-90DC87B3E503}" destId="{434164CA-EA4D-4643-8544-AFD7F7B60D9A}" srcOrd="2" destOrd="0" presId="urn:microsoft.com/office/officeart/2005/8/layout/vList2"/>
    <dgm:cxn modelId="{939B41D3-851B-44C6-B660-F15F01562AA0}" type="presParOf" srcId="{35F37C89-67A9-45F6-BECB-90DC87B3E503}" destId="{44491A46-C30F-4D9F-A4A8-BFC0376AC50A}" srcOrd="3" destOrd="0" presId="urn:microsoft.com/office/officeart/2005/8/layout/vList2"/>
  </dgm:cxnLst>
  <dgm:bg/>
  <dgm:whole/>
</dgm:dataModel>
</file>

<file path=ppt/diagrams/data3.xml><?xml version="1.0" encoding="utf-8"?>
<dgm:dataModel xmlns:dgm="http://schemas.openxmlformats.org/drawingml/2006/diagram" xmlns:a="http://schemas.openxmlformats.org/drawingml/2006/main">
  <dgm:ptLst>
    <dgm:pt modelId="{CE51851D-B622-4B9C-83D8-E50470195FB8}"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pPr rtl="1"/>
          <a:endParaRPr lang="ar-SA"/>
        </a:p>
      </dgm:t>
    </dgm:pt>
    <dgm:pt modelId="{D7F65DCA-522D-4B77-9E36-78C178BA0B03}">
      <dgm:prSet/>
      <dgm:spPr/>
      <dgm:t>
        <a:bodyPr/>
        <a:lstStyle/>
        <a:p>
          <a:pPr rtl="1"/>
          <a:r>
            <a:rPr lang="ar-SA" b="0" dirty="0" smtClean="0"/>
            <a:t>ويؤيد هذه النظرية انه أثناء نضج البذور الزيتية تكون الزيادة </a:t>
          </a:r>
          <a:r>
            <a:rPr lang="ar-SA" b="0" dirty="0" err="1" smtClean="0"/>
            <a:t>فى</a:t>
          </a:r>
          <a:r>
            <a:rPr lang="ar-SA" b="0" dirty="0" smtClean="0"/>
            <a:t> المحتوى </a:t>
          </a:r>
          <a:r>
            <a:rPr lang="ar-SA" b="0" dirty="0" err="1" smtClean="0"/>
            <a:t>الزيتى</a:t>
          </a:r>
          <a:r>
            <a:rPr lang="ar-SA" b="0" dirty="0" smtClean="0"/>
            <a:t> مرتبطة بنقص كمية </a:t>
          </a:r>
          <a:r>
            <a:rPr lang="ar-SA" b="0" dirty="0" err="1" smtClean="0"/>
            <a:t>الكربوهيدرات</a:t>
          </a:r>
          <a:r>
            <a:rPr lang="ar-SA" b="0" dirty="0" smtClean="0"/>
            <a:t> مما يدل على </a:t>
          </a:r>
          <a:r>
            <a:rPr lang="ar-SA" b="0" dirty="0" err="1" smtClean="0"/>
            <a:t>ان</a:t>
          </a:r>
          <a:r>
            <a:rPr lang="ar-SA" b="0" dirty="0" smtClean="0"/>
            <a:t> </a:t>
          </a:r>
          <a:r>
            <a:rPr lang="ar-SA" b="0" dirty="0" err="1" smtClean="0"/>
            <a:t>الكربوهيدرات</a:t>
          </a:r>
          <a:r>
            <a:rPr lang="ar-SA" b="0" dirty="0" smtClean="0"/>
            <a:t> </a:t>
          </a:r>
          <a:r>
            <a:rPr lang="ar-SA" b="0" dirty="0" err="1" smtClean="0"/>
            <a:t>فى</a:t>
          </a:r>
          <a:r>
            <a:rPr lang="ar-SA" b="0" dirty="0" smtClean="0"/>
            <a:t> البذور تحولت إلى دهون</a:t>
          </a:r>
          <a:endParaRPr lang="ar-SA" b="0" dirty="0"/>
        </a:p>
      </dgm:t>
    </dgm:pt>
    <dgm:pt modelId="{546C2791-ADFC-4DDA-80F4-4B33E1D55A92}" type="parTrans" cxnId="{2A80420D-0EEA-4EB6-B36C-969B1CA92C3C}">
      <dgm:prSet/>
      <dgm:spPr/>
      <dgm:t>
        <a:bodyPr/>
        <a:lstStyle/>
        <a:p>
          <a:pPr rtl="1"/>
          <a:endParaRPr lang="ar-SA" b="0"/>
        </a:p>
      </dgm:t>
    </dgm:pt>
    <dgm:pt modelId="{FBCE28FB-D3E6-4B34-9E7E-B46ED185F8E3}" type="sibTrans" cxnId="{2A80420D-0EEA-4EB6-B36C-969B1CA92C3C}">
      <dgm:prSet/>
      <dgm:spPr/>
      <dgm:t>
        <a:bodyPr/>
        <a:lstStyle/>
        <a:p>
          <a:pPr rtl="1"/>
          <a:endParaRPr lang="ar-SA" b="0"/>
        </a:p>
      </dgm:t>
    </dgm:pt>
    <dgm:pt modelId="{60551819-C897-429C-B09B-9AB6D2439890}">
      <dgm:prSet/>
      <dgm:spPr/>
      <dgm:t>
        <a:bodyPr/>
        <a:lstStyle/>
        <a:p>
          <a:pPr rtl="1"/>
          <a:r>
            <a:rPr lang="ar-SA" b="0" dirty="0" smtClean="0"/>
            <a:t>يتكون </a:t>
          </a:r>
          <a:r>
            <a:rPr lang="ar-SA" b="0" dirty="0" err="1" smtClean="0"/>
            <a:t>جزى</a:t>
          </a:r>
          <a:r>
            <a:rPr lang="ar-SA" b="0" dirty="0" smtClean="0"/>
            <a:t> الدهن بتكثيف </a:t>
          </a:r>
          <a:r>
            <a:rPr lang="ar-SA" b="0" dirty="0" err="1" smtClean="0"/>
            <a:t>جزى</a:t>
          </a:r>
          <a:r>
            <a:rPr lang="ar-SA" b="0" dirty="0" smtClean="0"/>
            <a:t> واحد من كحول </a:t>
          </a:r>
          <a:r>
            <a:rPr lang="ar-SA" b="0" dirty="0" err="1" smtClean="0"/>
            <a:t>الجليسرول</a:t>
          </a:r>
          <a:r>
            <a:rPr lang="ar-SA" b="0" dirty="0" smtClean="0"/>
            <a:t> </a:t>
          </a:r>
          <a:r>
            <a:rPr lang="ar-SA" b="0" dirty="0" err="1" smtClean="0"/>
            <a:t>الثلاثى</a:t>
          </a:r>
          <a:r>
            <a:rPr lang="ar-SA" b="0" dirty="0" smtClean="0"/>
            <a:t> </a:t>
          </a:r>
          <a:r>
            <a:rPr lang="ar-SA" b="0" dirty="0" err="1" smtClean="0"/>
            <a:t>الايدروكسيل</a:t>
          </a:r>
          <a:r>
            <a:rPr lang="ar-SA" b="0" dirty="0" smtClean="0"/>
            <a:t> مع ثلاثة جزيئات من نفس الحمض </a:t>
          </a:r>
          <a:r>
            <a:rPr lang="ar-SA" b="0" dirty="0" err="1" smtClean="0"/>
            <a:t>الدهنى</a:t>
          </a:r>
          <a:r>
            <a:rPr lang="ar-SA" b="0" dirty="0" smtClean="0"/>
            <a:t> أو أحماض </a:t>
          </a:r>
          <a:r>
            <a:rPr lang="ar-SA" b="0" dirty="0" err="1" smtClean="0"/>
            <a:t>دهنية</a:t>
          </a:r>
          <a:r>
            <a:rPr lang="ar-SA" b="0" dirty="0" smtClean="0"/>
            <a:t> مختلفة . </a:t>
          </a:r>
          <a:r>
            <a:rPr lang="ar-SA" b="0" u="sng" dirty="0" smtClean="0"/>
            <a:t>ويشتق </a:t>
          </a:r>
          <a:r>
            <a:rPr lang="ar-SA" b="0" u="sng" dirty="0" err="1" smtClean="0"/>
            <a:t>الجليسرول</a:t>
          </a:r>
          <a:r>
            <a:rPr lang="ar-SA" b="0" u="sng" dirty="0" smtClean="0"/>
            <a:t> والحمض </a:t>
          </a:r>
          <a:r>
            <a:rPr lang="ar-SA" b="0" u="sng" dirty="0" err="1" smtClean="0"/>
            <a:t>الدهنى</a:t>
          </a:r>
          <a:r>
            <a:rPr lang="ar-SA" b="0" u="sng" dirty="0" smtClean="0"/>
            <a:t> من </a:t>
          </a:r>
          <a:r>
            <a:rPr lang="ar-SA" b="0" u="sng" dirty="0" err="1" smtClean="0"/>
            <a:t>الكربوهيدرات</a:t>
          </a:r>
          <a:r>
            <a:rPr lang="ar-SA" b="0" u="sng" dirty="0" smtClean="0"/>
            <a:t> </a:t>
          </a:r>
          <a:r>
            <a:rPr lang="ar-SA" b="0" u="sng" dirty="0" err="1" smtClean="0"/>
            <a:t>اثناء</a:t>
          </a:r>
          <a:r>
            <a:rPr lang="ar-SA" b="0" u="sng" dirty="0" smtClean="0"/>
            <a:t> التنفس</a:t>
          </a:r>
          <a:endParaRPr lang="ar-SA" u="sng" dirty="0"/>
        </a:p>
      </dgm:t>
    </dgm:pt>
    <dgm:pt modelId="{AB9E99B1-9330-4C2D-A0B8-16A4E5200540}" type="parTrans" cxnId="{32550AA8-CD9E-40D9-88C4-F33753C3FE93}">
      <dgm:prSet/>
      <dgm:spPr/>
    </dgm:pt>
    <dgm:pt modelId="{9772D29B-5DCC-4F38-81CC-E39F9605D8E4}" type="sibTrans" cxnId="{32550AA8-CD9E-40D9-88C4-F33753C3FE93}">
      <dgm:prSet/>
      <dgm:spPr/>
    </dgm:pt>
    <dgm:pt modelId="{D45F44C7-574D-4A26-ACC2-F4B2ECCAA6CE}" type="pres">
      <dgm:prSet presAssocID="{CE51851D-B622-4B9C-83D8-E50470195FB8}" presName="Name0" presStyleCnt="0">
        <dgm:presLayoutVars>
          <dgm:chMax val="3"/>
          <dgm:chPref val="1"/>
          <dgm:dir/>
          <dgm:animLvl val="lvl"/>
          <dgm:resizeHandles/>
        </dgm:presLayoutVars>
      </dgm:prSet>
      <dgm:spPr/>
      <dgm:t>
        <a:bodyPr/>
        <a:lstStyle/>
        <a:p>
          <a:pPr rtl="1"/>
          <a:endParaRPr lang="ar-SA"/>
        </a:p>
      </dgm:t>
    </dgm:pt>
    <dgm:pt modelId="{96C049C8-0957-4A4A-9E2D-FA1D3EB741B2}" type="pres">
      <dgm:prSet presAssocID="{CE51851D-B622-4B9C-83D8-E50470195FB8}" presName="outerBox" presStyleCnt="0"/>
      <dgm:spPr/>
    </dgm:pt>
    <dgm:pt modelId="{39C2FBBF-DCBA-4CBB-A453-63D339ED9E96}" type="pres">
      <dgm:prSet presAssocID="{CE51851D-B622-4B9C-83D8-E50470195FB8}" presName="outerBoxParent" presStyleLbl="node1" presStyleIdx="0" presStyleCnt="1"/>
      <dgm:spPr/>
      <dgm:t>
        <a:bodyPr/>
        <a:lstStyle/>
        <a:p>
          <a:pPr rtl="1"/>
          <a:endParaRPr lang="ar-SA"/>
        </a:p>
      </dgm:t>
    </dgm:pt>
    <dgm:pt modelId="{DBE7611F-96CB-412F-AD14-EEB5854DD47B}" type="pres">
      <dgm:prSet presAssocID="{CE51851D-B622-4B9C-83D8-E50470195FB8}" presName="outerBoxChildren" presStyleCnt="0"/>
      <dgm:spPr/>
    </dgm:pt>
    <dgm:pt modelId="{07EECB87-DDA1-4EF1-B2F0-906B0F39449A}" type="pres">
      <dgm:prSet presAssocID="{D7F65DCA-522D-4B77-9E36-78C178BA0B03}" presName="oChild" presStyleLbl="fgAcc1" presStyleIdx="0" presStyleCnt="1">
        <dgm:presLayoutVars>
          <dgm:bulletEnabled val="1"/>
        </dgm:presLayoutVars>
      </dgm:prSet>
      <dgm:spPr/>
      <dgm:t>
        <a:bodyPr/>
        <a:lstStyle/>
        <a:p>
          <a:pPr rtl="1"/>
          <a:endParaRPr lang="ar-SA"/>
        </a:p>
      </dgm:t>
    </dgm:pt>
  </dgm:ptLst>
  <dgm:cxnLst>
    <dgm:cxn modelId="{7A565597-2A8C-43EB-B1E3-4A51EE97F9DB}" type="presOf" srcId="{CE51851D-B622-4B9C-83D8-E50470195FB8}" destId="{D45F44C7-574D-4A26-ACC2-F4B2ECCAA6CE}" srcOrd="0" destOrd="0" presId="urn:microsoft.com/office/officeart/2005/8/layout/target2"/>
    <dgm:cxn modelId="{32550AA8-CD9E-40D9-88C4-F33753C3FE93}" srcId="{CE51851D-B622-4B9C-83D8-E50470195FB8}" destId="{60551819-C897-429C-B09B-9AB6D2439890}" srcOrd="0" destOrd="0" parTransId="{AB9E99B1-9330-4C2D-A0B8-16A4E5200540}" sibTransId="{9772D29B-5DCC-4F38-81CC-E39F9605D8E4}"/>
    <dgm:cxn modelId="{2A80420D-0EEA-4EB6-B36C-969B1CA92C3C}" srcId="{60551819-C897-429C-B09B-9AB6D2439890}" destId="{D7F65DCA-522D-4B77-9E36-78C178BA0B03}" srcOrd="0" destOrd="0" parTransId="{546C2791-ADFC-4DDA-80F4-4B33E1D55A92}" sibTransId="{FBCE28FB-D3E6-4B34-9E7E-B46ED185F8E3}"/>
    <dgm:cxn modelId="{3BDEC17C-C76D-4ACA-8D8D-D8BE93AEFDF0}" type="presOf" srcId="{D7F65DCA-522D-4B77-9E36-78C178BA0B03}" destId="{07EECB87-DDA1-4EF1-B2F0-906B0F39449A}" srcOrd="0" destOrd="0" presId="urn:microsoft.com/office/officeart/2005/8/layout/target2"/>
    <dgm:cxn modelId="{3FFEE46F-D420-4E8A-8C6F-4E60F0DBC865}" type="presOf" srcId="{60551819-C897-429C-B09B-9AB6D2439890}" destId="{39C2FBBF-DCBA-4CBB-A453-63D339ED9E96}" srcOrd="0" destOrd="0" presId="urn:microsoft.com/office/officeart/2005/8/layout/target2"/>
    <dgm:cxn modelId="{37F56A66-8803-4E91-BFF9-B1F7179DA181}" type="presParOf" srcId="{D45F44C7-574D-4A26-ACC2-F4B2ECCAA6CE}" destId="{96C049C8-0957-4A4A-9E2D-FA1D3EB741B2}" srcOrd="0" destOrd="0" presId="urn:microsoft.com/office/officeart/2005/8/layout/target2"/>
    <dgm:cxn modelId="{827EA746-64B7-49CC-9FEB-DE1E0784F276}" type="presParOf" srcId="{96C049C8-0957-4A4A-9E2D-FA1D3EB741B2}" destId="{39C2FBBF-DCBA-4CBB-A453-63D339ED9E96}" srcOrd="0" destOrd="0" presId="urn:microsoft.com/office/officeart/2005/8/layout/target2"/>
    <dgm:cxn modelId="{A02EDECF-4311-4403-A32F-2D1238AB9E64}" type="presParOf" srcId="{96C049C8-0957-4A4A-9E2D-FA1D3EB741B2}" destId="{DBE7611F-96CB-412F-AD14-EEB5854DD47B}" srcOrd="1" destOrd="0" presId="urn:microsoft.com/office/officeart/2005/8/layout/target2"/>
    <dgm:cxn modelId="{E00D1CFA-9B60-45B3-87A5-DE53BD330963}" type="presParOf" srcId="{DBE7611F-96CB-412F-AD14-EEB5854DD47B}" destId="{07EECB87-DDA1-4EF1-B2F0-906B0F39449A}" srcOrd="0" destOrd="0" presId="urn:microsoft.com/office/officeart/2005/8/layout/target2"/>
  </dgm:cxnLst>
  <dgm:bg/>
  <dgm:whole/>
</dgm:dataModel>
</file>

<file path=ppt/diagrams/data4.xml><?xml version="1.0" encoding="utf-8"?>
<dgm:dataModel xmlns:dgm="http://schemas.openxmlformats.org/drawingml/2006/diagram" xmlns:a="http://schemas.openxmlformats.org/drawingml/2006/main">
  <dgm:ptLst>
    <dgm:pt modelId="{99193EE6-510C-480C-A2C7-50ECF5B5B2F2}"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61C695FB-AA27-498D-BD34-36E20A6581D1}">
      <dgm:prSet/>
      <dgm:spPr/>
      <dgm:t>
        <a:bodyPr/>
        <a:lstStyle/>
        <a:p>
          <a:pPr rtl="1"/>
          <a:r>
            <a:rPr lang="ar-SA" b="1" dirty="0" smtClean="0"/>
            <a:t>استخدام </a:t>
          </a:r>
          <a:r>
            <a:rPr lang="ar-SA" b="1" dirty="0" err="1" smtClean="0"/>
            <a:t>هيدروكسيد</a:t>
          </a:r>
          <a:r>
            <a:rPr lang="ar-SA" b="1" dirty="0" smtClean="0"/>
            <a:t> الصوديوم</a:t>
          </a:r>
          <a:endParaRPr lang="en-US" dirty="0"/>
        </a:p>
      </dgm:t>
    </dgm:pt>
    <dgm:pt modelId="{48ACC3F3-FC63-4DED-816F-2F4AB35B7C93}" type="parTrans" cxnId="{5AF947F4-459A-48A4-9274-BC5249F34ADE}">
      <dgm:prSet/>
      <dgm:spPr/>
      <dgm:t>
        <a:bodyPr/>
        <a:lstStyle/>
        <a:p>
          <a:pPr rtl="1"/>
          <a:endParaRPr lang="ar-SA"/>
        </a:p>
      </dgm:t>
    </dgm:pt>
    <dgm:pt modelId="{6518B687-E20B-4C44-BC66-3D9D9C17F7E4}" type="sibTrans" cxnId="{5AF947F4-459A-48A4-9274-BC5249F34ADE}">
      <dgm:prSet/>
      <dgm:spPr/>
      <dgm:t>
        <a:bodyPr/>
        <a:lstStyle/>
        <a:p>
          <a:pPr rtl="1"/>
          <a:endParaRPr lang="ar-SA"/>
        </a:p>
      </dgm:t>
    </dgm:pt>
    <dgm:pt modelId="{91219660-00A6-46CD-8446-671AA9353CA5}">
      <dgm:prSet/>
      <dgm:spPr/>
      <dgm:t>
        <a:bodyPr/>
        <a:lstStyle/>
        <a:p>
          <a:pPr rtl="1"/>
          <a:r>
            <a:rPr lang="ar-SA" b="1" dirty="0" smtClean="0"/>
            <a:t>استخدام ورق تباع الشمس</a:t>
          </a:r>
          <a:endParaRPr lang="en-US" dirty="0"/>
        </a:p>
      </dgm:t>
    </dgm:pt>
    <dgm:pt modelId="{ABD6925C-59EC-49BB-9E2B-1FF276019825}" type="parTrans" cxnId="{36B438D8-F943-4854-B78A-A10D5A0F0102}">
      <dgm:prSet/>
      <dgm:spPr/>
      <dgm:t>
        <a:bodyPr/>
        <a:lstStyle/>
        <a:p>
          <a:pPr rtl="1"/>
          <a:endParaRPr lang="ar-SA"/>
        </a:p>
      </dgm:t>
    </dgm:pt>
    <dgm:pt modelId="{BD5C4936-FFF0-4455-A027-7A750DD48D6B}" type="sibTrans" cxnId="{36B438D8-F943-4854-B78A-A10D5A0F0102}">
      <dgm:prSet/>
      <dgm:spPr/>
      <dgm:t>
        <a:bodyPr/>
        <a:lstStyle/>
        <a:p>
          <a:pPr rtl="1"/>
          <a:endParaRPr lang="ar-SA"/>
        </a:p>
      </dgm:t>
    </dgm:pt>
    <dgm:pt modelId="{0C4C7ABB-F2AE-4F4C-8CAB-E4CFB73AE1CB}" type="pres">
      <dgm:prSet presAssocID="{99193EE6-510C-480C-A2C7-50ECF5B5B2F2}" presName="linear" presStyleCnt="0">
        <dgm:presLayoutVars>
          <dgm:animLvl val="lvl"/>
          <dgm:resizeHandles val="exact"/>
        </dgm:presLayoutVars>
      </dgm:prSet>
      <dgm:spPr/>
      <dgm:t>
        <a:bodyPr/>
        <a:lstStyle/>
        <a:p>
          <a:pPr rtl="1"/>
          <a:endParaRPr lang="ar-SA"/>
        </a:p>
      </dgm:t>
    </dgm:pt>
    <dgm:pt modelId="{12E98AF9-734D-45A7-9A8E-51CCABCD5D75}" type="pres">
      <dgm:prSet presAssocID="{61C695FB-AA27-498D-BD34-36E20A6581D1}" presName="parentText" presStyleLbl="node1" presStyleIdx="0" presStyleCnt="2">
        <dgm:presLayoutVars>
          <dgm:chMax val="0"/>
          <dgm:bulletEnabled val="1"/>
        </dgm:presLayoutVars>
      </dgm:prSet>
      <dgm:spPr/>
      <dgm:t>
        <a:bodyPr/>
        <a:lstStyle/>
        <a:p>
          <a:pPr rtl="1"/>
          <a:endParaRPr lang="ar-SA"/>
        </a:p>
      </dgm:t>
    </dgm:pt>
    <dgm:pt modelId="{ADBE3D93-EA22-4037-BC62-21ADFE483992}" type="pres">
      <dgm:prSet presAssocID="{6518B687-E20B-4C44-BC66-3D9D9C17F7E4}" presName="spacer" presStyleCnt="0"/>
      <dgm:spPr/>
    </dgm:pt>
    <dgm:pt modelId="{8C634C7E-07A8-467E-B8AC-6B0C898C7B96}" type="pres">
      <dgm:prSet presAssocID="{91219660-00A6-46CD-8446-671AA9353CA5}" presName="parentText" presStyleLbl="node1" presStyleIdx="1" presStyleCnt="2">
        <dgm:presLayoutVars>
          <dgm:chMax val="0"/>
          <dgm:bulletEnabled val="1"/>
        </dgm:presLayoutVars>
      </dgm:prSet>
      <dgm:spPr/>
      <dgm:t>
        <a:bodyPr/>
        <a:lstStyle/>
        <a:p>
          <a:pPr rtl="1"/>
          <a:endParaRPr lang="ar-SA"/>
        </a:p>
      </dgm:t>
    </dgm:pt>
  </dgm:ptLst>
  <dgm:cxnLst>
    <dgm:cxn modelId="{36B438D8-F943-4854-B78A-A10D5A0F0102}" srcId="{99193EE6-510C-480C-A2C7-50ECF5B5B2F2}" destId="{91219660-00A6-46CD-8446-671AA9353CA5}" srcOrd="1" destOrd="0" parTransId="{ABD6925C-59EC-49BB-9E2B-1FF276019825}" sibTransId="{BD5C4936-FFF0-4455-A027-7A750DD48D6B}"/>
    <dgm:cxn modelId="{E1CA5E03-95D9-4526-BAF1-9770479EFFFF}" type="presOf" srcId="{91219660-00A6-46CD-8446-671AA9353CA5}" destId="{8C634C7E-07A8-467E-B8AC-6B0C898C7B96}" srcOrd="0" destOrd="0" presId="urn:microsoft.com/office/officeart/2005/8/layout/vList2"/>
    <dgm:cxn modelId="{5AF947F4-459A-48A4-9274-BC5249F34ADE}" srcId="{99193EE6-510C-480C-A2C7-50ECF5B5B2F2}" destId="{61C695FB-AA27-498D-BD34-36E20A6581D1}" srcOrd="0" destOrd="0" parTransId="{48ACC3F3-FC63-4DED-816F-2F4AB35B7C93}" sibTransId="{6518B687-E20B-4C44-BC66-3D9D9C17F7E4}"/>
    <dgm:cxn modelId="{E0F17696-93AE-406F-B277-CD3E3DE59E34}" type="presOf" srcId="{61C695FB-AA27-498D-BD34-36E20A6581D1}" destId="{12E98AF9-734D-45A7-9A8E-51CCABCD5D75}" srcOrd="0" destOrd="0" presId="urn:microsoft.com/office/officeart/2005/8/layout/vList2"/>
    <dgm:cxn modelId="{F30D0CCE-5311-4284-9557-8C29DB233A6B}" type="presOf" srcId="{99193EE6-510C-480C-A2C7-50ECF5B5B2F2}" destId="{0C4C7ABB-F2AE-4F4C-8CAB-E4CFB73AE1CB}" srcOrd="0" destOrd="0" presId="urn:microsoft.com/office/officeart/2005/8/layout/vList2"/>
    <dgm:cxn modelId="{E086E2E8-670D-41E3-9860-E4DD5937F97A}" type="presParOf" srcId="{0C4C7ABB-F2AE-4F4C-8CAB-E4CFB73AE1CB}" destId="{12E98AF9-734D-45A7-9A8E-51CCABCD5D75}" srcOrd="0" destOrd="0" presId="urn:microsoft.com/office/officeart/2005/8/layout/vList2"/>
    <dgm:cxn modelId="{22AA8457-4C05-4A0E-8F2F-482C642097E0}" type="presParOf" srcId="{0C4C7ABB-F2AE-4F4C-8CAB-E4CFB73AE1CB}" destId="{ADBE3D93-EA22-4037-BC62-21ADFE483992}" srcOrd="1" destOrd="0" presId="urn:microsoft.com/office/officeart/2005/8/layout/vList2"/>
    <dgm:cxn modelId="{B95071CC-FC6B-452C-87DE-6736CDCF935B}" type="presParOf" srcId="{0C4C7ABB-F2AE-4F4C-8CAB-E4CFB73AE1CB}" destId="{8C634C7E-07A8-467E-B8AC-6B0C898C7B96}" srcOrd="2"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EE8ED220-0493-40C5-AD0A-F3E2D2F631ED}"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pPr rtl="1"/>
          <a:endParaRPr lang="ar-SA"/>
        </a:p>
      </dgm:t>
    </dgm:pt>
    <dgm:pt modelId="{5CFCF95D-EDB9-4A7F-923C-0BEB8EB03814}">
      <dgm:prSet/>
      <dgm:spPr/>
      <dgm:t>
        <a:bodyPr/>
        <a:lstStyle/>
        <a:p>
          <a:pPr rtl="1"/>
          <a:r>
            <a:rPr lang="ar-SA" b="1" baseline="0" dirty="0" smtClean="0"/>
            <a:t>استخدام </a:t>
          </a:r>
          <a:r>
            <a:rPr lang="ar-SA" b="1" baseline="0" dirty="0" err="1" smtClean="0"/>
            <a:t>هيدروكسيد</a:t>
          </a:r>
          <a:r>
            <a:rPr lang="ar-SA" b="1" baseline="0" dirty="0" smtClean="0"/>
            <a:t> الصوديوم</a:t>
          </a:r>
          <a:r>
            <a:rPr lang="ar-SA" dirty="0" smtClean="0"/>
            <a:t> </a:t>
          </a:r>
          <a:endParaRPr lang="ar-SA" dirty="0"/>
        </a:p>
      </dgm:t>
    </dgm:pt>
    <dgm:pt modelId="{3A0FE882-65C2-49E8-8F8D-5CB9D7F51797}" type="sibTrans" cxnId="{E4946F42-5259-40EF-9F0C-4494DF43D6DC}">
      <dgm:prSet/>
      <dgm:spPr/>
      <dgm:t>
        <a:bodyPr/>
        <a:lstStyle/>
        <a:p>
          <a:pPr rtl="1"/>
          <a:endParaRPr lang="ar-SA"/>
        </a:p>
      </dgm:t>
    </dgm:pt>
    <dgm:pt modelId="{C2640B13-62BE-4F88-BA6D-F4BE6D1EB290}" type="parTrans" cxnId="{E4946F42-5259-40EF-9F0C-4494DF43D6DC}">
      <dgm:prSet/>
      <dgm:spPr/>
      <dgm:t>
        <a:bodyPr/>
        <a:lstStyle/>
        <a:p>
          <a:pPr rtl="1"/>
          <a:endParaRPr lang="ar-SA"/>
        </a:p>
      </dgm:t>
    </dgm:pt>
    <dgm:pt modelId="{E213AF97-4A07-497C-B37D-4779F083EB36}" type="pres">
      <dgm:prSet presAssocID="{EE8ED220-0493-40C5-AD0A-F3E2D2F631ED}" presName="Name0" presStyleCnt="0">
        <dgm:presLayoutVars>
          <dgm:dir/>
          <dgm:resizeHandles val="exact"/>
        </dgm:presLayoutVars>
      </dgm:prSet>
      <dgm:spPr/>
      <dgm:t>
        <a:bodyPr/>
        <a:lstStyle/>
        <a:p>
          <a:pPr rtl="1"/>
          <a:endParaRPr lang="ar-SA"/>
        </a:p>
      </dgm:t>
    </dgm:pt>
    <dgm:pt modelId="{08139851-E711-4298-85D3-62C3A688B662}" type="pres">
      <dgm:prSet presAssocID="{5CFCF95D-EDB9-4A7F-923C-0BEB8EB03814}" presName="parTxOnly" presStyleLbl="node1" presStyleIdx="0" presStyleCnt="1">
        <dgm:presLayoutVars>
          <dgm:bulletEnabled val="1"/>
        </dgm:presLayoutVars>
      </dgm:prSet>
      <dgm:spPr/>
      <dgm:t>
        <a:bodyPr/>
        <a:lstStyle/>
        <a:p>
          <a:pPr rtl="1"/>
          <a:endParaRPr lang="ar-SA"/>
        </a:p>
      </dgm:t>
    </dgm:pt>
  </dgm:ptLst>
  <dgm:cxnLst>
    <dgm:cxn modelId="{99B47913-BA06-401F-9E36-64F93DAC9248}" type="presOf" srcId="{EE8ED220-0493-40C5-AD0A-F3E2D2F631ED}" destId="{E213AF97-4A07-497C-B37D-4779F083EB36}" srcOrd="0" destOrd="0" presId="urn:microsoft.com/office/officeart/2005/8/layout/hChevron3"/>
    <dgm:cxn modelId="{E4946F42-5259-40EF-9F0C-4494DF43D6DC}" srcId="{EE8ED220-0493-40C5-AD0A-F3E2D2F631ED}" destId="{5CFCF95D-EDB9-4A7F-923C-0BEB8EB03814}" srcOrd="0" destOrd="0" parTransId="{C2640B13-62BE-4F88-BA6D-F4BE6D1EB290}" sibTransId="{3A0FE882-65C2-49E8-8F8D-5CB9D7F51797}"/>
    <dgm:cxn modelId="{8695FD2E-5B00-4505-AF44-ECE321590966}" type="presOf" srcId="{5CFCF95D-EDB9-4A7F-923C-0BEB8EB03814}" destId="{08139851-E711-4298-85D3-62C3A688B662}" srcOrd="0" destOrd="0" presId="urn:microsoft.com/office/officeart/2005/8/layout/hChevron3"/>
    <dgm:cxn modelId="{B08D26B4-8A61-47B1-ADB7-9DF81216FF4D}" type="presParOf" srcId="{E213AF97-4A07-497C-B37D-4779F083EB36}" destId="{08139851-E711-4298-85D3-62C3A688B662}" srcOrd="0" destOrd="0" presId="urn:microsoft.com/office/officeart/2005/8/layout/hChevron3"/>
  </dgm:cxnLst>
  <dgm:bg/>
  <dgm:whole/>
</dgm:dataModel>
</file>

<file path=ppt/diagrams/data6.xml><?xml version="1.0" encoding="utf-8"?>
<dgm:dataModel xmlns:dgm="http://schemas.openxmlformats.org/drawingml/2006/diagram" xmlns:a="http://schemas.openxmlformats.org/drawingml/2006/main">
  <dgm:ptLst>
    <dgm:pt modelId="{F94C02D5-6DD3-401C-A362-C2CE5CC3514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473E4556-141B-41B0-87F5-77FE3B59E2EF}">
      <dgm:prSet/>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b="1" dirty="0" smtClean="0">
              <a:effectLst>
                <a:outerShdw blurRad="38100" dist="38100" dir="2700000" algn="tl">
                  <a:srgbClr val="C0C0C0"/>
                </a:outerShdw>
              </a:effectLst>
            </a:rPr>
            <a:t>طريقة العمل :</a:t>
          </a:r>
          <a:endParaRPr lang="en-US" dirty="0" smtClean="0"/>
        </a:p>
        <a:p>
          <a:pPr defTabSz="2711450" rtl="1">
            <a:lnSpc>
              <a:spcPct val="90000"/>
            </a:lnSpc>
            <a:spcAft>
              <a:spcPct val="35000"/>
            </a:spcAft>
          </a:pPr>
          <a:endParaRPr lang="ar-SA" b="1" baseline="0" dirty="0"/>
        </a:p>
      </dgm:t>
    </dgm:pt>
    <dgm:pt modelId="{F6A6F757-C57B-46F4-BD9B-97AA445DF7A4}" type="parTrans" cxnId="{E7B21C37-B8D2-48CD-9F21-4E0A5745DDD2}">
      <dgm:prSet/>
      <dgm:spPr/>
      <dgm:t>
        <a:bodyPr/>
        <a:lstStyle/>
        <a:p>
          <a:pPr rtl="1"/>
          <a:endParaRPr lang="ar-SA"/>
        </a:p>
      </dgm:t>
    </dgm:pt>
    <dgm:pt modelId="{15B61C89-F977-4425-94F4-147A221DA3B4}" type="sibTrans" cxnId="{E7B21C37-B8D2-48CD-9F21-4E0A5745DDD2}">
      <dgm:prSet/>
      <dgm:spPr/>
      <dgm:t>
        <a:bodyPr/>
        <a:lstStyle/>
        <a:p>
          <a:pPr rtl="1"/>
          <a:endParaRPr lang="ar-SA"/>
        </a:p>
      </dgm:t>
    </dgm:pt>
    <dgm:pt modelId="{7058A044-6C85-4A70-B261-76AB0C85736F}" type="pres">
      <dgm:prSet presAssocID="{F94C02D5-6DD3-401C-A362-C2CE5CC35147}" presName="linear" presStyleCnt="0">
        <dgm:presLayoutVars>
          <dgm:animLvl val="lvl"/>
          <dgm:resizeHandles val="exact"/>
        </dgm:presLayoutVars>
      </dgm:prSet>
      <dgm:spPr/>
      <dgm:t>
        <a:bodyPr/>
        <a:lstStyle/>
        <a:p>
          <a:pPr rtl="1"/>
          <a:endParaRPr lang="ar-SA"/>
        </a:p>
      </dgm:t>
    </dgm:pt>
    <dgm:pt modelId="{5F5E6B8A-D504-48B7-BEA8-C89CC53FC820}" type="pres">
      <dgm:prSet presAssocID="{473E4556-141B-41B0-87F5-77FE3B59E2EF}" presName="parentText" presStyleLbl="node1" presStyleIdx="0" presStyleCnt="1" custLinFactNeighborX="-348" custLinFactNeighborY="-2579">
        <dgm:presLayoutVars>
          <dgm:chMax val="0"/>
          <dgm:bulletEnabled val="1"/>
        </dgm:presLayoutVars>
      </dgm:prSet>
      <dgm:spPr/>
      <dgm:t>
        <a:bodyPr/>
        <a:lstStyle/>
        <a:p>
          <a:pPr rtl="1"/>
          <a:endParaRPr lang="ar-SA"/>
        </a:p>
      </dgm:t>
    </dgm:pt>
  </dgm:ptLst>
  <dgm:cxnLst>
    <dgm:cxn modelId="{AB2F0CFA-6BDF-45CF-A59A-43D62E924495}" type="presOf" srcId="{473E4556-141B-41B0-87F5-77FE3B59E2EF}" destId="{5F5E6B8A-D504-48B7-BEA8-C89CC53FC820}" srcOrd="0" destOrd="0" presId="urn:microsoft.com/office/officeart/2005/8/layout/vList2"/>
    <dgm:cxn modelId="{789035A0-234D-4D21-B221-CFF2841A16ED}" type="presOf" srcId="{F94C02D5-6DD3-401C-A362-C2CE5CC35147}" destId="{7058A044-6C85-4A70-B261-76AB0C85736F}" srcOrd="0" destOrd="0" presId="urn:microsoft.com/office/officeart/2005/8/layout/vList2"/>
    <dgm:cxn modelId="{E7B21C37-B8D2-48CD-9F21-4E0A5745DDD2}" srcId="{F94C02D5-6DD3-401C-A362-C2CE5CC35147}" destId="{473E4556-141B-41B0-87F5-77FE3B59E2EF}" srcOrd="0" destOrd="0" parTransId="{F6A6F757-C57B-46F4-BD9B-97AA445DF7A4}" sibTransId="{15B61C89-F977-4425-94F4-147A221DA3B4}"/>
    <dgm:cxn modelId="{CB7AAF84-0274-4133-8F5F-8AD1FA18B9B5}" type="presParOf" srcId="{7058A044-6C85-4A70-B261-76AB0C85736F}" destId="{5F5E6B8A-D504-48B7-BEA8-C89CC53FC820}" srcOrd="0" destOrd="0" presId="urn:microsoft.com/office/officeart/2005/8/layout/vList2"/>
  </dgm:cxnLst>
  <dgm:bg/>
  <dgm:whole/>
</dgm:dataModel>
</file>

<file path=ppt/diagrams/data7.xml><?xml version="1.0" encoding="utf-8"?>
<dgm:dataModel xmlns:dgm="http://schemas.openxmlformats.org/drawingml/2006/diagram" xmlns:a="http://schemas.openxmlformats.org/drawingml/2006/main">
  <dgm:ptLst>
    <dgm:pt modelId="{9DF21555-C975-480D-86ED-55356A8D7956}"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441D07CC-07D4-4C6E-9CFA-BC52A8B2E060}">
      <dgm:prSet/>
      <dgm:spPr/>
      <dgm:t>
        <a:bodyPr/>
        <a:lstStyle/>
        <a:p>
          <a:pPr rtl="1"/>
          <a:r>
            <a:rPr lang="ar-SA" dirty="0" smtClean="0"/>
            <a:t>ألوان الكاشف فينول </a:t>
          </a:r>
          <a:r>
            <a:rPr lang="ar-SA" dirty="0" err="1" smtClean="0"/>
            <a:t>فيثالين</a:t>
          </a:r>
          <a:r>
            <a:rPr lang="ar-SA" dirty="0" smtClean="0"/>
            <a:t> بناء على  حمضية وقاعدية الوسط</a:t>
          </a:r>
          <a:endParaRPr lang="en-US" dirty="0"/>
        </a:p>
      </dgm:t>
    </dgm:pt>
    <dgm:pt modelId="{D086070F-F030-47BD-8A19-8EB994B7F08A}" type="parTrans" cxnId="{FAF308BC-4B9A-4764-9ECA-85054DC4D5F1}">
      <dgm:prSet/>
      <dgm:spPr/>
      <dgm:t>
        <a:bodyPr/>
        <a:lstStyle/>
        <a:p>
          <a:pPr rtl="1"/>
          <a:endParaRPr lang="ar-SA"/>
        </a:p>
      </dgm:t>
    </dgm:pt>
    <dgm:pt modelId="{F0BF3D49-8AB0-4DE9-8D49-A156FA3521C0}" type="sibTrans" cxnId="{FAF308BC-4B9A-4764-9ECA-85054DC4D5F1}">
      <dgm:prSet/>
      <dgm:spPr/>
      <dgm:t>
        <a:bodyPr/>
        <a:lstStyle/>
        <a:p>
          <a:pPr rtl="1"/>
          <a:endParaRPr lang="ar-SA"/>
        </a:p>
      </dgm:t>
    </dgm:pt>
    <dgm:pt modelId="{5C95C616-6B33-48B8-AD5E-BDCE9033AECD}" type="pres">
      <dgm:prSet presAssocID="{9DF21555-C975-480D-86ED-55356A8D7956}" presName="linear" presStyleCnt="0">
        <dgm:presLayoutVars>
          <dgm:animLvl val="lvl"/>
          <dgm:resizeHandles val="exact"/>
        </dgm:presLayoutVars>
      </dgm:prSet>
      <dgm:spPr/>
      <dgm:t>
        <a:bodyPr/>
        <a:lstStyle/>
        <a:p>
          <a:pPr rtl="1"/>
          <a:endParaRPr lang="ar-SA"/>
        </a:p>
      </dgm:t>
    </dgm:pt>
    <dgm:pt modelId="{9AFB94FC-341F-4E22-865C-EA5231FE6F3D}" type="pres">
      <dgm:prSet presAssocID="{441D07CC-07D4-4C6E-9CFA-BC52A8B2E060}" presName="parentText" presStyleLbl="node1" presStyleIdx="0" presStyleCnt="1">
        <dgm:presLayoutVars>
          <dgm:chMax val="0"/>
          <dgm:bulletEnabled val="1"/>
        </dgm:presLayoutVars>
      </dgm:prSet>
      <dgm:spPr/>
      <dgm:t>
        <a:bodyPr/>
        <a:lstStyle/>
        <a:p>
          <a:pPr rtl="1"/>
          <a:endParaRPr lang="ar-SA"/>
        </a:p>
      </dgm:t>
    </dgm:pt>
  </dgm:ptLst>
  <dgm:cxnLst>
    <dgm:cxn modelId="{940D493C-EC9D-4597-8DAE-31A4073EBB19}" type="presOf" srcId="{441D07CC-07D4-4C6E-9CFA-BC52A8B2E060}" destId="{9AFB94FC-341F-4E22-865C-EA5231FE6F3D}" srcOrd="0" destOrd="0" presId="urn:microsoft.com/office/officeart/2005/8/layout/vList2"/>
    <dgm:cxn modelId="{A01E346B-1E28-4C5E-A33E-F4CEFD2176D0}" type="presOf" srcId="{9DF21555-C975-480D-86ED-55356A8D7956}" destId="{5C95C616-6B33-48B8-AD5E-BDCE9033AECD}" srcOrd="0" destOrd="0" presId="urn:microsoft.com/office/officeart/2005/8/layout/vList2"/>
    <dgm:cxn modelId="{FAF308BC-4B9A-4764-9ECA-85054DC4D5F1}" srcId="{9DF21555-C975-480D-86ED-55356A8D7956}" destId="{441D07CC-07D4-4C6E-9CFA-BC52A8B2E060}" srcOrd="0" destOrd="0" parTransId="{D086070F-F030-47BD-8A19-8EB994B7F08A}" sibTransId="{F0BF3D49-8AB0-4DE9-8D49-A156FA3521C0}"/>
    <dgm:cxn modelId="{058D902C-950F-41A2-8366-B7065F42A431}" type="presParOf" srcId="{5C95C616-6B33-48B8-AD5E-BDCE9033AECD}" destId="{9AFB94FC-341F-4E22-865C-EA5231FE6F3D}" srcOrd="0" destOrd="0" presId="urn:microsoft.com/office/officeart/2005/8/layout/vList2"/>
  </dgm:cxnLst>
  <dgm:bg/>
  <dgm:whole/>
</dgm:dataModel>
</file>

<file path=ppt/diagrams/data8.xml><?xml version="1.0" encoding="utf-8"?>
<dgm:dataModel xmlns:dgm="http://schemas.openxmlformats.org/drawingml/2006/diagram" xmlns:a="http://schemas.openxmlformats.org/drawingml/2006/main">
  <dgm:ptLst>
    <dgm:pt modelId="{4683C238-14A1-4FF1-B420-3B2021083A9B}"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8D1EAC3B-78C6-47F6-8254-A974C277077B}">
      <dgm:prSet/>
      <dgm:spPr/>
      <dgm:t>
        <a:bodyPr/>
        <a:lstStyle/>
        <a:p>
          <a:pPr rtl="1"/>
          <a:r>
            <a:rPr lang="ar-SA" b="1" baseline="0" dirty="0" smtClean="0"/>
            <a:t>استخدام ورق تباع الشمس</a:t>
          </a:r>
          <a:endParaRPr lang="ar-SA" b="1" baseline="0" dirty="0"/>
        </a:p>
      </dgm:t>
    </dgm:pt>
    <dgm:pt modelId="{4DEC0EDA-F4A4-46F5-B1BD-C1E99BEEEAA8}" type="parTrans" cxnId="{440B3151-150B-4659-AD65-1BC64D61BA1C}">
      <dgm:prSet/>
      <dgm:spPr/>
      <dgm:t>
        <a:bodyPr/>
        <a:lstStyle/>
        <a:p>
          <a:pPr rtl="1"/>
          <a:endParaRPr lang="ar-SA"/>
        </a:p>
      </dgm:t>
    </dgm:pt>
    <dgm:pt modelId="{751F7B74-970F-4E01-B4D9-BA4F9F88380F}" type="sibTrans" cxnId="{440B3151-150B-4659-AD65-1BC64D61BA1C}">
      <dgm:prSet/>
      <dgm:spPr/>
      <dgm:t>
        <a:bodyPr/>
        <a:lstStyle/>
        <a:p>
          <a:pPr rtl="1"/>
          <a:endParaRPr lang="ar-SA"/>
        </a:p>
      </dgm:t>
    </dgm:pt>
    <dgm:pt modelId="{7F265CE1-7A23-4836-B0A3-5846B4D084D6}" type="pres">
      <dgm:prSet presAssocID="{4683C238-14A1-4FF1-B420-3B2021083A9B}" presName="linear" presStyleCnt="0">
        <dgm:presLayoutVars>
          <dgm:animLvl val="lvl"/>
          <dgm:resizeHandles val="exact"/>
        </dgm:presLayoutVars>
      </dgm:prSet>
      <dgm:spPr/>
      <dgm:t>
        <a:bodyPr/>
        <a:lstStyle/>
        <a:p>
          <a:pPr rtl="1"/>
          <a:endParaRPr lang="ar-SA"/>
        </a:p>
      </dgm:t>
    </dgm:pt>
    <dgm:pt modelId="{C04B2D4F-B0D4-40DC-8F52-ACC68EBBAAE1}" type="pres">
      <dgm:prSet presAssocID="{8D1EAC3B-78C6-47F6-8254-A974C277077B}" presName="parentText" presStyleLbl="node1" presStyleIdx="0" presStyleCnt="1">
        <dgm:presLayoutVars>
          <dgm:chMax val="0"/>
          <dgm:bulletEnabled val="1"/>
        </dgm:presLayoutVars>
      </dgm:prSet>
      <dgm:spPr/>
      <dgm:t>
        <a:bodyPr/>
        <a:lstStyle/>
        <a:p>
          <a:pPr rtl="1"/>
          <a:endParaRPr lang="ar-SA"/>
        </a:p>
      </dgm:t>
    </dgm:pt>
  </dgm:ptLst>
  <dgm:cxnLst>
    <dgm:cxn modelId="{440B3151-150B-4659-AD65-1BC64D61BA1C}" srcId="{4683C238-14A1-4FF1-B420-3B2021083A9B}" destId="{8D1EAC3B-78C6-47F6-8254-A974C277077B}" srcOrd="0" destOrd="0" parTransId="{4DEC0EDA-F4A4-46F5-B1BD-C1E99BEEEAA8}" sibTransId="{751F7B74-970F-4E01-B4D9-BA4F9F88380F}"/>
    <dgm:cxn modelId="{5290C6E3-A486-445B-B79C-50318228B718}" type="presOf" srcId="{8D1EAC3B-78C6-47F6-8254-A974C277077B}" destId="{C04B2D4F-B0D4-40DC-8F52-ACC68EBBAAE1}" srcOrd="0" destOrd="0" presId="urn:microsoft.com/office/officeart/2005/8/layout/vList2"/>
    <dgm:cxn modelId="{3418F198-4EC0-4CF4-839A-B07B084653F3}" type="presOf" srcId="{4683C238-14A1-4FF1-B420-3B2021083A9B}" destId="{7F265CE1-7A23-4836-B0A3-5846B4D084D6}" srcOrd="0" destOrd="0" presId="urn:microsoft.com/office/officeart/2005/8/layout/vList2"/>
    <dgm:cxn modelId="{033A5E3D-4111-46DD-94E8-77129A838E75}" type="presParOf" srcId="{7F265CE1-7A23-4836-B0A3-5846B4D084D6}" destId="{C04B2D4F-B0D4-40DC-8F52-ACC68EBBAAE1}" srcOrd="0"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BAAE5E45-F2D2-4EF8-8256-B2C7AA72D220}"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E6DA6D2A-57EB-4889-8C13-068F68EEC285}">
      <dgm:prSet/>
      <dgm:spPr/>
      <dgm:t>
        <a:bodyPr/>
        <a:lstStyle/>
        <a:p>
          <a:pPr algn="r" rtl="1"/>
          <a:r>
            <a:rPr lang="ar-SA" smtClean="0"/>
            <a:t>إضافة 1 مل ماء مقطر مع الانزيم ؟</a:t>
          </a:r>
          <a:endParaRPr lang="en-US" dirty="0"/>
        </a:p>
      </dgm:t>
    </dgm:pt>
    <dgm:pt modelId="{A2C0821A-E374-4E64-AE3C-3630EF9BC9CF}" type="parTrans" cxnId="{AFDE0582-4C1E-46EB-BC09-0107955FEF82}">
      <dgm:prSet/>
      <dgm:spPr/>
      <dgm:t>
        <a:bodyPr/>
        <a:lstStyle/>
        <a:p>
          <a:pPr rtl="1"/>
          <a:endParaRPr lang="ar-SA"/>
        </a:p>
      </dgm:t>
    </dgm:pt>
    <dgm:pt modelId="{869F1122-0FA1-4540-B63C-84240E3904A9}" type="sibTrans" cxnId="{AFDE0582-4C1E-46EB-BC09-0107955FEF82}">
      <dgm:prSet/>
      <dgm:spPr/>
      <dgm:t>
        <a:bodyPr/>
        <a:lstStyle/>
        <a:p>
          <a:pPr rtl="1"/>
          <a:endParaRPr lang="ar-SA"/>
        </a:p>
      </dgm:t>
    </dgm:pt>
    <dgm:pt modelId="{A3B536DA-D2B8-4CA5-9CFA-FC2DE87C53CC}" type="pres">
      <dgm:prSet presAssocID="{BAAE5E45-F2D2-4EF8-8256-B2C7AA72D220}" presName="linear" presStyleCnt="0">
        <dgm:presLayoutVars>
          <dgm:dir/>
          <dgm:animLvl val="lvl"/>
          <dgm:resizeHandles val="exact"/>
        </dgm:presLayoutVars>
      </dgm:prSet>
      <dgm:spPr/>
      <dgm:t>
        <a:bodyPr/>
        <a:lstStyle/>
        <a:p>
          <a:pPr rtl="1"/>
          <a:endParaRPr lang="ar-SA"/>
        </a:p>
      </dgm:t>
    </dgm:pt>
    <dgm:pt modelId="{9E768DF9-B7DF-4F88-9AEB-5C44A8E91273}" type="pres">
      <dgm:prSet presAssocID="{E6DA6D2A-57EB-4889-8C13-068F68EEC285}" presName="parentLin" presStyleCnt="0"/>
      <dgm:spPr/>
    </dgm:pt>
    <dgm:pt modelId="{DD392795-2045-413A-9DCC-6FEA833A38E7}" type="pres">
      <dgm:prSet presAssocID="{E6DA6D2A-57EB-4889-8C13-068F68EEC285}" presName="parentLeftMargin" presStyleLbl="node1" presStyleIdx="0" presStyleCnt="1"/>
      <dgm:spPr/>
      <dgm:t>
        <a:bodyPr/>
        <a:lstStyle/>
        <a:p>
          <a:pPr rtl="1"/>
          <a:endParaRPr lang="ar-SA"/>
        </a:p>
      </dgm:t>
    </dgm:pt>
    <dgm:pt modelId="{1FADC4D2-C4A7-4D50-94F1-BE3FED78392D}" type="pres">
      <dgm:prSet presAssocID="{E6DA6D2A-57EB-4889-8C13-068F68EEC285}" presName="parentText" presStyleLbl="node1" presStyleIdx="0" presStyleCnt="1">
        <dgm:presLayoutVars>
          <dgm:chMax val="0"/>
          <dgm:bulletEnabled val="1"/>
        </dgm:presLayoutVars>
      </dgm:prSet>
      <dgm:spPr/>
      <dgm:t>
        <a:bodyPr/>
        <a:lstStyle/>
        <a:p>
          <a:pPr rtl="1"/>
          <a:endParaRPr lang="ar-SA"/>
        </a:p>
      </dgm:t>
    </dgm:pt>
    <dgm:pt modelId="{0300266B-4AC8-4103-9B61-14906BE03683}" type="pres">
      <dgm:prSet presAssocID="{E6DA6D2A-57EB-4889-8C13-068F68EEC285}" presName="negativeSpace" presStyleCnt="0"/>
      <dgm:spPr/>
    </dgm:pt>
    <dgm:pt modelId="{F7DC6C0C-8F23-4C44-B50F-13EAC534D981}" type="pres">
      <dgm:prSet presAssocID="{E6DA6D2A-57EB-4889-8C13-068F68EEC285}" presName="childText" presStyleLbl="conFgAcc1" presStyleIdx="0" presStyleCnt="1">
        <dgm:presLayoutVars>
          <dgm:bulletEnabled val="1"/>
        </dgm:presLayoutVars>
      </dgm:prSet>
      <dgm:spPr/>
    </dgm:pt>
  </dgm:ptLst>
  <dgm:cxnLst>
    <dgm:cxn modelId="{143C3C51-9BBF-4546-9E38-ACC0E82338C1}" type="presOf" srcId="{BAAE5E45-F2D2-4EF8-8256-B2C7AA72D220}" destId="{A3B536DA-D2B8-4CA5-9CFA-FC2DE87C53CC}" srcOrd="0" destOrd="0" presId="urn:microsoft.com/office/officeart/2005/8/layout/list1"/>
    <dgm:cxn modelId="{50748F93-5740-4170-AB1F-EC197EC513D9}" type="presOf" srcId="{E6DA6D2A-57EB-4889-8C13-068F68EEC285}" destId="{1FADC4D2-C4A7-4D50-94F1-BE3FED78392D}" srcOrd="1" destOrd="0" presId="urn:microsoft.com/office/officeart/2005/8/layout/list1"/>
    <dgm:cxn modelId="{3C2A04B9-1520-4A2E-9EBC-725288638A2E}" type="presOf" srcId="{E6DA6D2A-57EB-4889-8C13-068F68EEC285}" destId="{DD392795-2045-413A-9DCC-6FEA833A38E7}" srcOrd="0" destOrd="0" presId="urn:microsoft.com/office/officeart/2005/8/layout/list1"/>
    <dgm:cxn modelId="{AFDE0582-4C1E-46EB-BC09-0107955FEF82}" srcId="{BAAE5E45-F2D2-4EF8-8256-B2C7AA72D220}" destId="{E6DA6D2A-57EB-4889-8C13-068F68EEC285}" srcOrd="0" destOrd="0" parTransId="{A2C0821A-E374-4E64-AE3C-3630EF9BC9CF}" sibTransId="{869F1122-0FA1-4540-B63C-84240E3904A9}"/>
    <dgm:cxn modelId="{E27A8A6F-7A6B-423F-A03C-F8E75E0009A1}" type="presParOf" srcId="{A3B536DA-D2B8-4CA5-9CFA-FC2DE87C53CC}" destId="{9E768DF9-B7DF-4F88-9AEB-5C44A8E91273}" srcOrd="0" destOrd="0" presId="urn:microsoft.com/office/officeart/2005/8/layout/list1"/>
    <dgm:cxn modelId="{72236F7C-7694-410C-B4B1-B1E988053D30}" type="presParOf" srcId="{9E768DF9-B7DF-4F88-9AEB-5C44A8E91273}" destId="{DD392795-2045-413A-9DCC-6FEA833A38E7}" srcOrd="0" destOrd="0" presId="urn:microsoft.com/office/officeart/2005/8/layout/list1"/>
    <dgm:cxn modelId="{C2D2201A-8313-49CE-B849-12B9EECA7E7E}" type="presParOf" srcId="{9E768DF9-B7DF-4F88-9AEB-5C44A8E91273}" destId="{1FADC4D2-C4A7-4D50-94F1-BE3FED78392D}" srcOrd="1" destOrd="0" presId="urn:microsoft.com/office/officeart/2005/8/layout/list1"/>
    <dgm:cxn modelId="{0C0CC119-FBD5-4247-A878-24EADB432A1A}" type="presParOf" srcId="{A3B536DA-D2B8-4CA5-9CFA-FC2DE87C53CC}" destId="{0300266B-4AC8-4103-9B61-14906BE03683}" srcOrd="1" destOrd="0" presId="urn:microsoft.com/office/officeart/2005/8/layout/list1"/>
    <dgm:cxn modelId="{4B3B8B22-DCC6-47EC-8109-3B635DBADD90}" type="presParOf" srcId="{A3B536DA-D2B8-4CA5-9CFA-FC2DE87C53CC}" destId="{F7DC6C0C-8F23-4C44-B50F-13EAC534D981}" srcOrd="2"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24/03/1434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24/03/1434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GB" dirty="0" smtClean="0"/>
              <a:t>Lab.4</a:t>
            </a:r>
            <a:r>
              <a:rPr lang="ar-SA" dirty="0" smtClean="0"/>
              <a:t/>
            </a:r>
            <a:br>
              <a:rPr lang="ar-SA" dirty="0" smtClean="0"/>
            </a:br>
            <a:r>
              <a:rPr lang="ar-SA" dirty="0" smtClean="0"/>
              <a:t>تجربة تحلل الدهون</a:t>
            </a:r>
            <a:endParaRPr lang="ar-SA" dirty="0"/>
          </a:p>
        </p:txBody>
      </p:sp>
      <p:sp>
        <p:nvSpPr>
          <p:cNvPr id="5" name="عنصر نائب للنص 4"/>
          <p:cNvSpPr>
            <a:spLocks noGrp="1"/>
          </p:cNvSpPr>
          <p:nvPr>
            <p:ph type="body" idx="1"/>
          </p:nvPr>
        </p:nvSpPr>
        <p:spPr/>
        <p:txBody>
          <a:bodyPr>
            <a:normAutofit/>
          </a:bodyPr>
          <a:lstStyle/>
          <a:p>
            <a:r>
              <a:rPr lang="ar-SA" sz="4400" dirty="0" smtClean="0"/>
              <a:t>الدهون والزيوت </a:t>
            </a:r>
            <a:r>
              <a:rPr lang="en-US" sz="4400" dirty="0" smtClean="0"/>
              <a:t>lipids</a:t>
            </a:r>
            <a:endParaRPr lang="ar-SA" sz="4400" dirty="0"/>
          </a:p>
        </p:txBody>
      </p:sp>
      <p:pic>
        <p:nvPicPr>
          <p:cNvPr id="18434" name="Picture 2" descr="http://www.egypty.com/images/top4/oils.gif"/>
          <p:cNvPicPr>
            <a:picLocks noChangeAspect="1" noChangeArrowheads="1"/>
          </p:cNvPicPr>
          <p:nvPr/>
        </p:nvPicPr>
        <p:blipFill>
          <a:blip r:embed="rId2"/>
          <a:srcRect/>
          <a:stretch>
            <a:fillRect/>
          </a:stretch>
        </p:blipFill>
        <p:spPr bwMode="auto">
          <a:xfrm>
            <a:off x="1071538" y="1285860"/>
            <a:ext cx="1905000" cy="193357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صر نائب للمحتوى 2"/>
          <p:cNvSpPr>
            <a:spLocks noGrp="1"/>
          </p:cNvSpPr>
          <p:nvPr>
            <p:ph idx="1"/>
          </p:nvPr>
        </p:nvSpPr>
        <p:spPr/>
        <p:txBody>
          <a:bodyPr/>
          <a:lstStyle/>
          <a:p>
            <a:pPr>
              <a:spcBef>
                <a:spcPct val="0"/>
              </a:spcBef>
            </a:pPr>
            <a:endParaRPr lang="ar-SA" smtClean="0"/>
          </a:p>
        </p:txBody>
      </p:sp>
      <p:pic>
        <p:nvPicPr>
          <p:cNvPr id="17410" name="Picture 2" descr="Lipase work"/>
          <p:cNvPicPr>
            <a:picLocks noChangeAspect="1" noChangeArrowheads="1"/>
          </p:cNvPicPr>
          <p:nvPr/>
        </p:nvPicPr>
        <p:blipFill>
          <a:blip r:embed="rId2"/>
          <a:srcRect/>
          <a:stretch>
            <a:fillRect/>
          </a:stretch>
        </p:blipFill>
        <p:spPr bwMode="auto">
          <a:xfrm>
            <a:off x="428625" y="1143000"/>
            <a:ext cx="8286750" cy="507206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4"/>
          <p:cNvGraphicFramePr>
            <a:graphicFrameLocks noGrp="1"/>
          </p:cNvGraphicFramePr>
          <p:nvPr>
            <p:ph idx="1"/>
          </p:nvPr>
        </p:nvGraphicFramePr>
        <p:xfrm>
          <a:off x="1500188" y="2357438"/>
          <a:ext cx="6286500" cy="2270760"/>
        </p:xfrm>
        <a:graphic>
          <a:graphicData uri="http://schemas.openxmlformats.org/drawingml/2006/table">
            <a:tbl>
              <a:tblPr/>
              <a:tblGrid>
                <a:gridCol w="1571625"/>
                <a:gridCol w="1571625"/>
                <a:gridCol w="1571625"/>
                <a:gridCol w="1571625"/>
              </a:tblGrid>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Times New Roman" pitchFamily="18" charset="0"/>
                          <a:cs typeface="Times New Roman" pitchFamily="18" charset="0"/>
                        </a:rPr>
                        <a:t>اللون</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Color</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الرمز</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Symbol</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الوصف</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err="1" smtClean="0">
                          <a:ln>
                            <a:noFill/>
                          </a:ln>
                          <a:solidFill>
                            <a:srgbClr val="000000"/>
                          </a:solidFill>
                          <a:effectLst/>
                          <a:latin typeface="Times New Roman" pitchFamily="18" charset="0"/>
                          <a:cs typeface="Times New Roman" pitchFamily="18" charset="0"/>
                        </a:rPr>
                        <a:t>الاحماضة</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PH </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عديم 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Clear</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حمض</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Acid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1800" b="0" i="0" u="none" strike="noStrike" cap="none" normalizeH="0" baseline="0" smtClean="0">
                          <a:ln>
                            <a:noFill/>
                          </a:ln>
                          <a:solidFill>
                            <a:srgbClr val="FFFFFF"/>
                          </a:solidFill>
                          <a:effectLst/>
                          <a:latin typeface="Times New Roman" pitchFamily="18" charset="0"/>
                          <a:cs typeface="Times New Roman" pitchFamily="18" charset="0"/>
                        </a:rPr>
                        <a:t>111111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عديم 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Clear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متعادل</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Neutral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99CC"/>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زهري ، 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Pink , Red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قاعدي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Alkaline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scene3d>
              <a:camera prst="orthographicFront"/>
              <a:lightRig rig="soft" dir="t">
                <a:rot lat="0" lon="0" rev="2100000"/>
              </a:lightRig>
            </a:scene3d>
            <a:sp3d prstMaterial="matte"/>
          </a:bodyPr>
          <a:lstStyle/>
          <a:p>
            <a:pPr fontAlgn="auto">
              <a:spcBef>
                <a:spcPts val="0"/>
              </a:spcBef>
              <a:spcAft>
                <a:spcPts val="0"/>
              </a:spcAft>
              <a:defRPr/>
            </a:pPr>
            <a:r>
              <a:rPr lang="ar-SA">
                <a:solidFill>
                  <a:schemeClr val="tx2">
                    <a:shade val="85000"/>
                    <a:satMod val="150000"/>
                  </a:schemeClr>
                </a:solidFill>
                <a:cs typeface="+mj-lt"/>
              </a:rPr>
              <a:t>تجارب سابقة</a:t>
            </a:r>
          </a:p>
        </p:txBody>
      </p:sp>
      <p:pic>
        <p:nvPicPr>
          <p:cNvPr id="14339" name="عنصر نائب للمحتوى 3" descr="تجربة انزيو اللايبوز.jpg"/>
          <p:cNvPicPr>
            <a:picLocks noGrp="1" noChangeAspect="1"/>
          </p:cNvPicPr>
          <p:nvPr>
            <p:ph idx="1"/>
          </p:nvPr>
        </p:nvPicPr>
        <p:blipFill>
          <a:blip r:embed="rId2"/>
          <a:srcRect/>
          <a:stretch>
            <a:fillRect/>
          </a:stretch>
        </p:blipFill>
        <p:spPr>
          <a:xfrm>
            <a:off x="1541463" y="1600200"/>
            <a:ext cx="6061075"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457200" y="3048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عنصر نائب للمحتوى 3"/>
          <p:cNvGraphicFramePr>
            <a:graphicFrameLocks noGrp="1"/>
          </p:cNvGraphicFramePr>
          <p:nvPr>
            <p:ph idx="1"/>
          </p:nvPr>
        </p:nvGraphicFramePr>
        <p:xfrm>
          <a:off x="214313" y="2286000"/>
          <a:ext cx="5286375" cy="2194560"/>
        </p:xfrm>
        <a:graphic>
          <a:graphicData uri="http://schemas.openxmlformats.org/drawingml/2006/table">
            <a:tbl>
              <a:tblPr/>
              <a:tblGrid>
                <a:gridCol w="1744662"/>
                <a:gridCol w="1744663"/>
                <a:gridCol w="1797050"/>
              </a:tblGrid>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Color</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تباع شمس أزرق</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Blue Litmus</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6699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تباع شمس 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Red Litmus</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FF6699"/>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حمضي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Acid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تتحول إلى الأحمر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turns red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متعادل</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Neutral</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قاعدي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Base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تتحول إلى الأزرق</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turns blue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bl>
          </a:graphicData>
        </a:graphic>
      </p:graphicFrame>
      <p:pic>
        <p:nvPicPr>
          <p:cNvPr id="18434" name="Picture 2" descr="gcsechem_59"/>
          <p:cNvPicPr>
            <a:picLocks noChangeAspect="1" noChangeArrowheads="1"/>
          </p:cNvPicPr>
          <p:nvPr/>
        </p:nvPicPr>
        <p:blipFill>
          <a:blip r:embed="rId6"/>
          <a:srcRect/>
          <a:stretch>
            <a:fillRect/>
          </a:stretch>
        </p:blipFill>
        <p:spPr bwMode="auto">
          <a:xfrm>
            <a:off x="5715000" y="2143125"/>
            <a:ext cx="3057525" cy="250031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scene3d>
              <a:camera prst="orthographicFront"/>
              <a:lightRig rig="soft" dir="t">
                <a:rot lat="0" lon="0" rev="2100000"/>
              </a:lightRig>
            </a:scene3d>
            <a:sp3d prstMaterial="matte"/>
          </a:bodyPr>
          <a:lstStyle/>
          <a:p>
            <a:pPr fontAlgn="auto">
              <a:spcBef>
                <a:spcPts val="0"/>
              </a:spcBef>
              <a:spcAft>
                <a:spcPts val="0"/>
              </a:spcAft>
              <a:defRPr/>
            </a:pPr>
            <a:r>
              <a:rPr lang="ar-SA">
                <a:solidFill>
                  <a:schemeClr val="tx2">
                    <a:shade val="85000"/>
                    <a:satMod val="150000"/>
                  </a:schemeClr>
                </a:solidFill>
                <a:cs typeface="+mj-lt"/>
              </a:rPr>
              <a:t>سؤال المشاركة</a:t>
            </a:r>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scene3d>
              <a:camera prst="orthographicFront"/>
              <a:lightRig rig="soft" dir="t">
                <a:rot lat="0" lon="0" rev="2100000"/>
              </a:lightRig>
            </a:scene3d>
            <a:sp3d prstMaterial="matte"/>
          </a:bodyPr>
          <a:lstStyle/>
          <a:p>
            <a:pPr fontAlgn="auto">
              <a:spcBef>
                <a:spcPts val="0"/>
              </a:spcBef>
              <a:spcAft>
                <a:spcPts val="0"/>
              </a:spcAft>
              <a:defRPr/>
            </a:pPr>
            <a:r>
              <a:rPr lang="ar-SA">
                <a:solidFill>
                  <a:schemeClr val="tx2">
                    <a:shade val="85000"/>
                    <a:satMod val="150000"/>
                  </a:schemeClr>
                </a:solidFill>
                <a:cs typeface="+mj-lt"/>
              </a:rPr>
              <a:t>التقرير</a:t>
            </a:r>
          </a:p>
        </p:txBody>
      </p:sp>
      <p:sp>
        <p:nvSpPr>
          <p:cNvPr id="3" name="عنصر نائب للمحتوى 2"/>
          <p:cNvSpPr>
            <a:spLocks noGrp="1"/>
          </p:cNvSpPr>
          <p:nvPr>
            <p:ph idx="1"/>
          </p:nvPr>
        </p:nvSpPr>
        <p:spPr/>
        <p:txBody>
          <a:bodyPr>
            <a:normAutofit fontScale="92500" lnSpcReduction="10000"/>
          </a:bodyPr>
          <a:lstStyle/>
          <a:p>
            <a:pPr>
              <a:lnSpc>
                <a:spcPct val="90000"/>
              </a:lnSpc>
              <a:spcBef>
                <a:spcPct val="0"/>
              </a:spcBef>
            </a:pPr>
            <a:r>
              <a:rPr lang="ar-SA" b="1" smtClean="0">
                <a:solidFill>
                  <a:srgbClr val="FF0000"/>
                </a:solidFill>
              </a:rPr>
              <a:t>النتيجة :</a:t>
            </a:r>
            <a:endParaRPr lang="en-US" smtClean="0">
              <a:solidFill>
                <a:srgbClr val="FF0000"/>
              </a:solidFill>
            </a:endParaRPr>
          </a:p>
          <a:p>
            <a:pPr>
              <a:lnSpc>
                <a:spcPct val="90000"/>
              </a:lnSpc>
              <a:spcBef>
                <a:spcPct val="0"/>
              </a:spcBef>
              <a:buFont typeface="Wingdings 2" pitchFamily="18" charset="2"/>
              <a:buNone/>
            </a:pPr>
            <a:r>
              <a:rPr lang="ar-SA" b="1" smtClean="0"/>
              <a:t>   في كلا الدورقين الكنترول والمعامل تتحول اللون إلى الوردي لكنها تتحول بشكل فوري في دورق الكنترول</a:t>
            </a:r>
            <a:endParaRPr lang="en-US" smtClean="0"/>
          </a:p>
          <a:p>
            <a:pPr>
              <a:lnSpc>
                <a:spcPct val="90000"/>
              </a:lnSpc>
              <a:spcBef>
                <a:spcPct val="0"/>
              </a:spcBef>
            </a:pPr>
            <a:r>
              <a:rPr lang="ar-SA" b="1" smtClean="0">
                <a:solidFill>
                  <a:srgbClr val="FF0000"/>
                </a:solidFill>
              </a:rPr>
              <a:t>التعليق:</a:t>
            </a:r>
            <a:endParaRPr lang="en-US" smtClean="0">
              <a:solidFill>
                <a:srgbClr val="FF0000"/>
              </a:solidFill>
            </a:endParaRPr>
          </a:p>
          <a:p>
            <a:pPr algn="just">
              <a:lnSpc>
                <a:spcPct val="90000"/>
              </a:lnSpc>
              <a:spcBef>
                <a:spcPct val="0"/>
              </a:spcBef>
              <a:buFont typeface="Wingdings 2" pitchFamily="18" charset="2"/>
              <a:buNone/>
            </a:pPr>
            <a:r>
              <a:rPr lang="ar-SA" b="1" smtClean="0"/>
              <a:t>   تحول الدورقين إلى اللون الوردي دليل على أن كل من الدورقين قد تحولت إلى وسط قاعدي لكن دورق الكنترول لا يحتوي على أحماض حرة ليتم معادلتها ولذا تتحول بشكل فوري ، أما الدورق المعامل فقد تم تفكيك الدهن إلى جلسرول وأحماض دهنية حرة مما يجعل الوسط حامضي لذا فيحتاج إلى وقت وكميه اكبر من هيدروكسيد الصوديوم لمعادلة الاحماض الدهنيه ثم يتم تحويلها إلى وسط قاعدي بزيادة تركيز القاعده.</a:t>
            </a:r>
            <a:endParaRPr lang="en-US" smtClean="0"/>
          </a:p>
          <a:p>
            <a:pPr>
              <a:lnSpc>
                <a:spcPct val="90000"/>
              </a:lnSpc>
              <a:spcBef>
                <a:spcPct val="0"/>
              </a:spcBef>
            </a:pPr>
            <a:endParaRPr lang="ar-SA"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457200" y="1000108"/>
          <a:ext cx="8229600" cy="5126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dirty="0" smtClean="0"/>
              <a:t>تقسيم الدهون</a:t>
            </a:r>
            <a:br>
              <a:rPr lang="ar-SA" b="1" dirty="0" smtClean="0"/>
            </a:br>
            <a:r>
              <a:rPr lang="ar-SA" b="1" dirty="0" smtClean="0"/>
              <a:t> </a:t>
            </a:r>
            <a:r>
              <a:rPr lang="ar-SA" sz="3100" b="1" dirty="0" smtClean="0"/>
              <a:t>يمكن تقسيم الدهون حسب تركيبها الكيميائي إلى  </a:t>
            </a:r>
            <a:endParaRPr lang="ar-SA" dirty="0"/>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r>
              <a:rPr lang="ar-SA" b="1" dirty="0" smtClean="0"/>
              <a:t>بناء وتكوين الدهن في النبات</a:t>
            </a:r>
            <a:endParaRPr lang="ar-SA" dirty="0"/>
          </a:p>
        </p:txBody>
      </p:sp>
      <p:graphicFrame>
        <p:nvGraphicFramePr>
          <p:cNvPr id="11" name="عنصر نائب للمحتوى 10"/>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scene3d>
              <a:camera prst="orthographicFront"/>
              <a:lightRig rig="soft" dir="t">
                <a:rot lat="0" lon="0" rev="2100000"/>
              </a:lightRig>
            </a:scene3d>
            <a:sp3d prstMaterial="matte"/>
          </a:bodyPr>
          <a:lstStyle/>
          <a:p>
            <a:pPr fontAlgn="auto">
              <a:spcBef>
                <a:spcPts val="0"/>
              </a:spcBef>
              <a:spcAft>
                <a:spcPts val="0"/>
              </a:spcAft>
              <a:defRPr/>
            </a:pPr>
            <a:r>
              <a:rPr lang="ar-SA" dirty="0" smtClean="0">
                <a:solidFill>
                  <a:schemeClr val="tx2">
                    <a:shade val="85000"/>
                    <a:satMod val="150000"/>
                  </a:schemeClr>
                </a:solidFill>
                <a:effectLst>
                  <a:outerShdw blurRad="50800" dist="38100" algn="tr" rotWithShape="0">
                    <a:prstClr val="black">
                      <a:alpha val="40000"/>
                    </a:prstClr>
                  </a:outerShdw>
                </a:effectLst>
                <a:cs typeface="+mj-lt"/>
              </a:rPr>
              <a:t>تحلل الدهون</a:t>
            </a:r>
            <a:endParaRPr lang="ar-SA" dirty="0">
              <a:solidFill>
                <a:schemeClr val="tx2">
                  <a:shade val="85000"/>
                  <a:satMod val="150000"/>
                </a:schemeClr>
              </a:solidFill>
              <a:cs typeface="+mj-lt"/>
            </a:endParaRPr>
          </a:p>
        </p:txBody>
      </p:sp>
      <p:sp>
        <p:nvSpPr>
          <p:cNvPr id="6147" name="عنصر نائب للمحتوى 2"/>
          <p:cNvSpPr>
            <a:spLocks noGrp="1"/>
          </p:cNvSpPr>
          <p:nvPr>
            <p:ph idx="1"/>
          </p:nvPr>
        </p:nvSpPr>
        <p:spPr/>
        <p:txBody>
          <a:bodyPr>
            <a:normAutofit lnSpcReduction="10000"/>
          </a:bodyPr>
          <a:lstStyle/>
          <a:p>
            <a:pPr>
              <a:spcBef>
                <a:spcPct val="0"/>
              </a:spcBef>
            </a:pPr>
            <a:r>
              <a:rPr lang="ar-SA" b="1" dirty="0" smtClean="0"/>
              <a:t>توجد الدهون كمادة مخزنة </a:t>
            </a:r>
            <a:r>
              <a:rPr lang="ar-SA" b="1" dirty="0" err="1" smtClean="0"/>
              <a:t>فى</a:t>
            </a:r>
            <a:r>
              <a:rPr lang="ar-SA" b="1" dirty="0" smtClean="0"/>
              <a:t> النباتات الراقية خاصة </a:t>
            </a:r>
            <a:r>
              <a:rPr lang="ar-SA" b="1" dirty="0" err="1" smtClean="0"/>
              <a:t>فى</a:t>
            </a:r>
            <a:r>
              <a:rPr lang="ar-SA" b="1" dirty="0" smtClean="0"/>
              <a:t> البذور</a:t>
            </a:r>
          </a:p>
          <a:p>
            <a:pPr>
              <a:spcBef>
                <a:spcPct val="0"/>
              </a:spcBef>
            </a:pPr>
            <a:r>
              <a:rPr lang="ar-SA" b="1" dirty="0" smtClean="0"/>
              <a:t> وتحلل الدهون يتم للحصول على الطاقة </a:t>
            </a:r>
            <a:r>
              <a:rPr lang="ar-SA" b="1" dirty="0" err="1" smtClean="0"/>
              <a:t>فى</a:t>
            </a:r>
            <a:r>
              <a:rPr lang="ar-SA" b="1" dirty="0" smtClean="0"/>
              <a:t> صورة </a:t>
            </a:r>
            <a:r>
              <a:rPr lang="en-US" b="1" dirty="0" smtClean="0"/>
              <a:t>ATP </a:t>
            </a:r>
            <a:r>
              <a:rPr lang="ar-SA" b="1" dirty="0" err="1" smtClean="0"/>
              <a:t>او</a:t>
            </a:r>
            <a:r>
              <a:rPr lang="ar-SA" b="1" dirty="0" smtClean="0"/>
              <a:t> يستخدم </a:t>
            </a:r>
            <a:r>
              <a:rPr lang="ar-SA" b="1" dirty="0" err="1" smtClean="0"/>
              <a:t>فى</a:t>
            </a:r>
            <a:r>
              <a:rPr lang="ar-SA" b="1" dirty="0" smtClean="0"/>
              <a:t> بناء السكريات عن طريق دورة </a:t>
            </a:r>
            <a:r>
              <a:rPr lang="ar-SA" b="1" dirty="0" err="1" smtClean="0"/>
              <a:t>الجلوكوزيت</a:t>
            </a:r>
            <a:r>
              <a:rPr lang="ar-SA" b="1" dirty="0" smtClean="0"/>
              <a:t> </a:t>
            </a:r>
            <a:r>
              <a:rPr lang="en-US" b="1" dirty="0" err="1" smtClean="0"/>
              <a:t>glyoxylate</a:t>
            </a:r>
            <a:r>
              <a:rPr lang="en-US" b="1" dirty="0" smtClean="0"/>
              <a:t> cycle </a:t>
            </a:r>
            <a:r>
              <a:rPr lang="ar-SA" b="1" dirty="0" smtClean="0"/>
              <a:t> لبناء الجلوكوز . </a:t>
            </a:r>
          </a:p>
          <a:p>
            <a:pPr>
              <a:spcBef>
                <a:spcPct val="0"/>
              </a:spcBef>
            </a:pPr>
            <a:r>
              <a:rPr lang="ar-SA" b="1" dirty="0" smtClean="0"/>
              <a:t>يبدأ تحلل الدهون بتكسير الجزيئات </a:t>
            </a:r>
            <a:r>
              <a:rPr lang="ar-SA" b="1" dirty="0" err="1" smtClean="0"/>
              <a:t>الى</a:t>
            </a:r>
            <a:r>
              <a:rPr lang="ar-SA" b="1" dirty="0" smtClean="0"/>
              <a:t> </a:t>
            </a:r>
            <a:r>
              <a:rPr lang="ar-SA" b="1" dirty="0" err="1" smtClean="0"/>
              <a:t>جليسرول</a:t>
            </a:r>
            <a:r>
              <a:rPr lang="ar-SA" b="1" dirty="0" smtClean="0"/>
              <a:t> </a:t>
            </a:r>
            <a:r>
              <a:rPr lang="ar-SA" b="1" dirty="0" err="1" smtClean="0"/>
              <a:t>واحماض</a:t>
            </a:r>
            <a:r>
              <a:rPr lang="ar-SA" b="1" dirty="0" smtClean="0"/>
              <a:t> </a:t>
            </a:r>
            <a:r>
              <a:rPr lang="ar-SA" b="1" dirty="0" err="1" smtClean="0"/>
              <a:t>دهنية</a:t>
            </a:r>
            <a:r>
              <a:rPr lang="ar-SA" b="1" dirty="0" smtClean="0"/>
              <a:t> بمساعدة </a:t>
            </a:r>
            <a:r>
              <a:rPr lang="ar-SA" b="1" dirty="0" err="1" smtClean="0"/>
              <a:t>انزيمات</a:t>
            </a:r>
            <a:r>
              <a:rPr lang="ar-SA" b="1" dirty="0" smtClean="0"/>
              <a:t> </a:t>
            </a:r>
            <a:r>
              <a:rPr lang="en-US" b="1" dirty="0" smtClean="0"/>
              <a:t>Lipase </a:t>
            </a:r>
            <a:endParaRPr lang="ar-SA" b="1" dirty="0" smtClean="0"/>
          </a:p>
          <a:p>
            <a:pPr>
              <a:spcBef>
                <a:spcPct val="0"/>
              </a:spcBef>
            </a:pPr>
            <a:r>
              <a:rPr lang="ar-SA" b="1" dirty="0" smtClean="0"/>
              <a:t>يعمل </a:t>
            </a:r>
            <a:r>
              <a:rPr lang="ar-SA" b="1" dirty="0" err="1" smtClean="0"/>
              <a:t>انزيم</a:t>
            </a:r>
            <a:r>
              <a:rPr lang="ar-SA" b="1" dirty="0" smtClean="0"/>
              <a:t> </a:t>
            </a:r>
            <a:r>
              <a:rPr lang="en-US" b="1" dirty="0" smtClean="0"/>
              <a:t>Lipase</a:t>
            </a:r>
            <a:r>
              <a:rPr lang="ar-SA" b="1" dirty="0" smtClean="0"/>
              <a:t>على الأحماض </a:t>
            </a:r>
            <a:r>
              <a:rPr lang="ar-SA" b="1" dirty="0" err="1" smtClean="0"/>
              <a:t>الدهنية</a:t>
            </a:r>
            <a:r>
              <a:rPr lang="ar-SA" b="1" dirty="0" smtClean="0"/>
              <a:t> الأحادية والثنائية والثلاثية حيث يعمل على الرابطة </a:t>
            </a:r>
            <a:r>
              <a:rPr lang="ar-SA" b="1" dirty="0" err="1" smtClean="0"/>
              <a:t>الأسترية</a:t>
            </a:r>
            <a:r>
              <a:rPr lang="ar-SA" b="1" dirty="0" smtClean="0"/>
              <a:t> فهو إنزيم ذو تخصصية </a:t>
            </a:r>
            <a:r>
              <a:rPr lang="ar-SA" b="1" dirty="0" err="1" smtClean="0"/>
              <a:t>رابطية</a:t>
            </a:r>
            <a:r>
              <a:rPr lang="ar-SA" b="1" dirty="0" smtClean="0"/>
              <a:t>.</a:t>
            </a:r>
            <a:endParaRPr lang="ar-SA"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riglycerol"/>
          <p:cNvPicPr>
            <a:picLocks noChangeAspect="1" noChangeArrowheads="1"/>
          </p:cNvPicPr>
          <p:nvPr/>
        </p:nvPicPr>
        <p:blipFill>
          <a:blip r:embed="rId2"/>
          <a:srcRect/>
          <a:stretch>
            <a:fillRect/>
          </a:stretch>
        </p:blipFill>
        <p:spPr bwMode="auto">
          <a:xfrm>
            <a:off x="571472" y="1643050"/>
            <a:ext cx="8072438" cy="3810000"/>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71480"/>
            <a:ext cx="8229600" cy="1143000"/>
          </a:xfrm>
        </p:spPr>
        <p:txBody>
          <a:bodyPr>
            <a:normAutofit fontScale="90000"/>
            <a:scene3d>
              <a:camera prst="orthographicFront"/>
              <a:lightRig rig="soft" dir="t">
                <a:rot lat="0" lon="0" rev="2100000"/>
              </a:lightRig>
            </a:scene3d>
            <a:sp3d prstMaterial="matte"/>
          </a:bodyPr>
          <a:lstStyle/>
          <a:p>
            <a:pPr algn="r" fontAlgn="auto">
              <a:spcBef>
                <a:spcPts val="0"/>
              </a:spcBef>
              <a:spcAft>
                <a:spcPts val="0"/>
              </a:spcAft>
              <a:defRPr/>
            </a:pPr>
            <a:r>
              <a:rPr lang="ar-SA" dirty="0" smtClean="0">
                <a:solidFill>
                  <a:schemeClr val="tx2">
                    <a:shade val="85000"/>
                    <a:satMod val="150000"/>
                  </a:schemeClr>
                </a:solidFill>
                <a:effectLst>
                  <a:outerShdw blurRad="50800" dist="38100" algn="tr" rotWithShape="0">
                    <a:prstClr val="black">
                      <a:alpha val="40000"/>
                    </a:prstClr>
                  </a:outerShdw>
                </a:effectLst>
                <a:cs typeface="+mj-lt"/>
              </a:rPr>
              <a:t>تجربة تحلل الدهون </a:t>
            </a:r>
            <a:r>
              <a:rPr lang="ar-SA" dirty="0" smtClean="0">
                <a:solidFill>
                  <a:schemeClr val="tx2">
                    <a:shade val="85000"/>
                    <a:satMod val="150000"/>
                  </a:schemeClr>
                </a:solidFill>
                <a:effectLst>
                  <a:outerShdw blurRad="50800" dist="38100" algn="tr" rotWithShape="0">
                    <a:prstClr val="black">
                      <a:alpha val="40000"/>
                    </a:prstClr>
                  </a:outerShdw>
                </a:effectLst>
                <a:cs typeface="+mj-lt"/>
              </a:rPr>
              <a:t>:</a:t>
            </a:r>
            <a:r>
              <a:rPr lang="ar-SA" dirty="0" smtClean="0">
                <a:solidFill>
                  <a:schemeClr val="tx2">
                    <a:shade val="85000"/>
                    <a:satMod val="150000"/>
                  </a:schemeClr>
                </a:solidFill>
                <a:effectLst>
                  <a:outerShdw blurRad="50800" dist="38100" algn="tr" rotWithShape="0">
                    <a:prstClr val="black">
                      <a:alpha val="40000"/>
                    </a:prstClr>
                  </a:outerShdw>
                </a:effectLst>
                <a:cs typeface="+mj-lt"/>
              </a:rPr>
              <a:t/>
            </a:r>
            <a:br>
              <a:rPr lang="ar-SA" dirty="0" smtClean="0">
                <a:solidFill>
                  <a:schemeClr val="tx2">
                    <a:shade val="85000"/>
                    <a:satMod val="150000"/>
                  </a:schemeClr>
                </a:solidFill>
                <a:effectLst>
                  <a:outerShdw blurRad="50800" dist="38100" algn="tr" rotWithShape="0">
                    <a:prstClr val="black">
                      <a:alpha val="40000"/>
                    </a:prstClr>
                  </a:outerShdw>
                </a:effectLst>
                <a:cs typeface="+mj-lt"/>
              </a:rPr>
            </a:br>
            <a:r>
              <a:rPr lang="ar-SA" dirty="0" smtClean="0">
                <a:solidFill>
                  <a:schemeClr val="tx2">
                    <a:shade val="85000"/>
                    <a:satMod val="150000"/>
                  </a:schemeClr>
                </a:solidFill>
                <a:effectLst>
                  <a:outerShdw blurRad="50800" dist="38100" algn="tr" rotWithShape="0">
                    <a:prstClr val="black">
                      <a:alpha val="40000"/>
                    </a:prstClr>
                  </a:outerShdw>
                </a:effectLst>
                <a:cs typeface="+mj-lt"/>
              </a:rPr>
              <a:t>يمكن </a:t>
            </a:r>
            <a:r>
              <a:rPr lang="ar-SA" dirty="0">
                <a:solidFill>
                  <a:schemeClr val="tx2">
                    <a:shade val="85000"/>
                    <a:satMod val="150000"/>
                  </a:schemeClr>
                </a:solidFill>
                <a:effectLst>
                  <a:outerShdw blurRad="50800" dist="38100" algn="tr" rotWithShape="0">
                    <a:prstClr val="black">
                      <a:alpha val="40000"/>
                    </a:prstClr>
                  </a:outerShdw>
                </a:effectLst>
                <a:cs typeface="+mj-lt"/>
              </a:rPr>
              <a:t>استخدام طريقتين مختلفتين </a:t>
            </a:r>
            <a:endParaRPr>
              <a:solidFill>
                <a:schemeClr val="tx2">
                  <a:shade val="85000"/>
                  <a:satMod val="150000"/>
                </a:schemeClr>
              </a:solidFill>
              <a:cs typeface="+mj-lt"/>
            </a:endParaRPr>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a:normAutofit/>
          </a:bodyPr>
          <a:lstStyle/>
          <a:p>
            <a:pPr>
              <a:spcBef>
                <a:spcPct val="0"/>
              </a:spcBef>
              <a:buFont typeface="Wingdings 2" pitchFamily="18" charset="2"/>
              <a:buNone/>
            </a:pPr>
            <a:r>
              <a:rPr lang="ar-SA" b="1" dirty="0" smtClean="0">
                <a:effectLst>
                  <a:outerShdw blurRad="38100" dist="38100" dir="2700000" algn="tl">
                    <a:srgbClr val="C0C0C0"/>
                  </a:outerShdw>
                </a:effectLst>
              </a:rPr>
              <a:t>الأدوات :</a:t>
            </a:r>
            <a:endParaRPr lang="en-US" dirty="0" smtClean="0"/>
          </a:p>
          <a:p>
            <a:pPr>
              <a:spcBef>
                <a:spcPct val="0"/>
              </a:spcBef>
            </a:pPr>
            <a:r>
              <a:rPr lang="ar-SA" b="1" dirty="0" smtClean="0"/>
              <a:t>إنزيم </a:t>
            </a:r>
            <a:r>
              <a:rPr lang="ar-SA" b="1" dirty="0" err="1" smtClean="0"/>
              <a:t>اللايبيز</a:t>
            </a:r>
            <a:r>
              <a:rPr lang="ar-SA" b="1" dirty="0" smtClean="0"/>
              <a:t> </a:t>
            </a:r>
            <a:endParaRPr lang="en-US" dirty="0" smtClean="0"/>
          </a:p>
          <a:p>
            <a:pPr>
              <a:spcBef>
                <a:spcPct val="0"/>
              </a:spcBef>
            </a:pPr>
            <a:r>
              <a:rPr lang="ar-SA" b="1" dirty="0" smtClean="0"/>
              <a:t>زيت زيتون ( مادة الأساس )</a:t>
            </a:r>
            <a:endParaRPr lang="en-US" dirty="0" smtClean="0"/>
          </a:p>
          <a:p>
            <a:pPr>
              <a:spcBef>
                <a:spcPct val="0"/>
              </a:spcBef>
            </a:pPr>
            <a:r>
              <a:rPr lang="ar-SA" b="1" dirty="0" smtClean="0"/>
              <a:t>ماء مقطر</a:t>
            </a:r>
            <a:endParaRPr lang="en-US" dirty="0" smtClean="0"/>
          </a:p>
          <a:p>
            <a:pPr>
              <a:spcBef>
                <a:spcPct val="0"/>
              </a:spcBef>
            </a:pPr>
            <a:r>
              <a:rPr lang="ar-SA" b="1" dirty="0" err="1" smtClean="0"/>
              <a:t>حضان</a:t>
            </a:r>
            <a:r>
              <a:rPr lang="ar-SA" b="1" dirty="0" smtClean="0"/>
              <a:t> </a:t>
            </a:r>
            <a:endParaRPr lang="en-US" dirty="0" smtClean="0"/>
          </a:p>
          <a:p>
            <a:pPr>
              <a:spcBef>
                <a:spcPct val="0"/>
              </a:spcBef>
            </a:pPr>
            <a:r>
              <a:rPr lang="ar-SA" b="1" dirty="0" smtClean="0"/>
              <a:t>أنابيب اختبار</a:t>
            </a:r>
            <a:endParaRPr lang="en-US" dirty="0" smtClean="0"/>
          </a:p>
          <a:p>
            <a:pPr>
              <a:spcBef>
                <a:spcPct val="0"/>
              </a:spcBef>
            </a:pPr>
            <a:r>
              <a:rPr lang="ar-SA" b="1" dirty="0" smtClean="0"/>
              <a:t>كاشف فينول </a:t>
            </a:r>
            <a:r>
              <a:rPr lang="ar-SA" b="1" dirty="0" err="1" smtClean="0"/>
              <a:t>فيثالين</a:t>
            </a:r>
            <a:endParaRPr lang="en-US" dirty="0" smtClean="0"/>
          </a:p>
          <a:p>
            <a:pPr>
              <a:spcBef>
                <a:spcPct val="0"/>
              </a:spcBef>
            </a:pPr>
            <a:r>
              <a:rPr lang="ar-SA" b="1" dirty="0" err="1" smtClean="0"/>
              <a:t>هيدروكسيد</a:t>
            </a:r>
            <a:r>
              <a:rPr lang="ar-SA" b="1" dirty="0" smtClean="0"/>
              <a:t> الصوديوم</a:t>
            </a:r>
            <a:endParaRPr lang="en-US" dirty="0" smtClean="0"/>
          </a:p>
          <a:p>
            <a:pPr>
              <a:spcBef>
                <a:spcPct val="0"/>
              </a:spcBef>
            </a:pPr>
            <a:endParaRPr lang="ar-SA"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457200" y="3048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صر نائب للمحتوى 5"/>
          <p:cNvSpPr>
            <a:spLocks noGrp="1"/>
          </p:cNvSpPr>
          <p:nvPr>
            <p:ph idx="1"/>
          </p:nvPr>
        </p:nvSpPr>
        <p:spPr/>
        <p:txBody>
          <a:bodyPr>
            <a:normAutofit/>
          </a:bodyPr>
          <a:lstStyle/>
          <a:p>
            <a:pPr>
              <a:spcBef>
                <a:spcPct val="0"/>
              </a:spcBef>
              <a:buFont typeface="Bodoni MT" pitchFamily="18" charset="0"/>
              <a:buAutoNum type="arabicPeriod"/>
            </a:pPr>
            <a:r>
              <a:rPr lang="ar-SA" b="1" dirty="0" smtClean="0"/>
              <a:t>نضع 5 مل من إنزيم </a:t>
            </a:r>
            <a:r>
              <a:rPr lang="ar-SA" b="1" dirty="0" err="1" smtClean="0"/>
              <a:t>اللايبيز</a:t>
            </a:r>
            <a:r>
              <a:rPr lang="ar-SA" b="1" dirty="0" smtClean="0"/>
              <a:t> في </a:t>
            </a:r>
            <a:r>
              <a:rPr lang="ar-SA" b="1" dirty="0" err="1" smtClean="0"/>
              <a:t>انبوبة</a:t>
            </a:r>
            <a:r>
              <a:rPr lang="ar-SA" b="1" dirty="0" smtClean="0"/>
              <a:t> + 1 مل ماء مقطر + 1 مل زيت زيتون</a:t>
            </a:r>
            <a:endParaRPr lang="en-US" dirty="0" smtClean="0"/>
          </a:p>
          <a:p>
            <a:pPr>
              <a:spcBef>
                <a:spcPct val="0"/>
              </a:spcBef>
              <a:buFont typeface="Bodoni MT" pitchFamily="18" charset="0"/>
              <a:buAutoNum type="arabicPeriod"/>
            </a:pPr>
            <a:r>
              <a:rPr lang="ar-SA" b="1" dirty="0" smtClean="0"/>
              <a:t>في أنبوبة الكنترول نضع 1مل ماء مقطر + 1مل زيت زيتون</a:t>
            </a:r>
            <a:endParaRPr lang="en-US" dirty="0" smtClean="0"/>
          </a:p>
          <a:p>
            <a:pPr>
              <a:spcBef>
                <a:spcPct val="0"/>
              </a:spcBef>
              <a:buFont typeface="Bodoni MT" pitchFamily="18" charset="0"/>
              <a:buAutoNum type="arabicPeriod"/>
            </a:pPr>
            <a:r>
              <a:rPr lang="ar-SA" b="1" dirty="0" smtClean="0"/>
              <a:t>نحضن الأنبوبتان في </a:t>
            </a:r>
            <a:r>
              <a:rPr lang="ar-SA" b="1" dirty="0" err="1" smtClean="0"/>
              <a:t>الحضان</a:t>
            </a:r>
            <a:r>
              <a:rPr lang="ar-SA" b="1" dirty="0" smtClean="0"/>
              <a:t> في درجة 35 </a:t>
            </a:r>
            <a:r>
              <a:rPr lang="ar-SA" b="1" dirty="0" err="1" smtClean="0"/>
              <a:t>م</a:t>
            </a:r>
            <a:r>
              <a:rPr lang="ar-SA" b="1" dirty="0" smtClean="0"/>
              <a:t> لمدة 24 ساعة</a:t>
            </a:r>
            <a:endParaRPr lang="en-US" dirty="0" smtClean="0"/>
          </a:p>
          <a:p>
            <a:pPr>
              <a:spcBef>
                <a:spcPct val="0"/>
              </a:spcBef>
              <a:buFont typeface="Bodoni MT" pitchFamily="18" charset="0"/>
              <a:buAutoNum type="arabicPeriod"/>
            </a:pPr>
            <a:r>
              <a:rPr lang="ar-SA" b="1" dirty="0" smtClean="0"/>
              <a:t>نأخذ الأنبوبتان ونأخذ من كل منهما 3 مل ونضيف إليها 3 نقاط من كاشف فينول </a:t>
            </a:r>
            <a:r>
              <a:rPr lang="ar-SA" b="1" dirty="0" err="1" smtClean="0"/>
              <a:t>فيثالين</a:t>
            </a:r>
            <a:r>
              <a:rPr lang="ar-SA" b="1" dirty="0" smtClean="0"/>
              <a:t> ونرجها فتختفي اللون</a:t>
            </a:r>
            <a:endParaRPr lang="en-US" dirty="0" smtClean="0"/>
          </a:p>
          <a:p>
            <a:pPr>
              <a:spcBef>
                <a:spcPct val="0"/>
              </a:spcBef>
              <a:buFont typeface="Bodoni MT" pitchFamily="18" charset="0"/>
              <a:buAutoNum type="arabicPeriod"/>
            </a:pPr>
            <a:r>
              <a:rPr lang="ar-SA" b="1" dirty="0" smtClean="0"/>
              <a:t>نضيف 1 مل من </a:t>
            </a:r>
            <a:r>
              <a:rPr lang="en-US" b="1" dirty="0" err="1" smtClean="0"/>
              <a:t>NaOH</a:t>
            </a:r>
            <a:r>
              <a:rPr lang="ar-SA" b="1" dirty="0" smtClean="0"/>
              <a:t> إلى أن يتحول اللون إلى الوردي</a:t>
            </a:r>
            <a:endParaRPr lang="en-US" dirty="0" smtClean="0"/>
          </a:p>
          <a:p>
            <a:pPr>
              <a:spcBef>
                <a:spcPct val="0"/>
              </a:spcBef>
            </a:pPr>
            <a:endParaRPr lang="ar-SA" dirty="0" smtClean="0"/>
          </a:p>
        </p:txBody>
      </p:sp>
    </p:spTree>
  </p:cSld>
  <p:clrMapOvr>
    <a:masterClrMapping/>
  </p:clrMapOvr>
</p:sld>
</file>

<file path=ppt/theme/theme1.xml><?xml version="1.0" encoding="utf-8"?>
<a:theme xmlns:a="http://schemas.openxmlformats.org/drawingml/2006/main" name="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689</Words>
  <PresentationFormat>عرض على الشاشة (3:4)‏</PresentationFormat>
  <Paragraphs>102</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Lab.4 تجربة تحلل الدهون</vt:lpstr>
      <vt:lpstr>الشريحة 2</vt:lpstr>
      <vt:lpstr>تقسيم الدهون  يمكن تقسيم الدهون حسب تركيبها الكيميائي إلى  </vt:lpstr>
      <vt:lpstr>بناء وتكوين الدهن في النبات</vt:lpstr>
      <vt:lpstr>تحلل الدهون</vt:lpstr>
      <vt:lpstr>الشريحة 6</vt:lpstr>
      <vt:lpstr>تجربة تحلل الدهون : يمكن استخدام طريقتين مختلفتين </vt:lpstr>
      <vt:lpstr>الشريحة 8</vt:lpstr>
      <vt:lpstr>الشريحة 9</vt:lpstr>
      <vt:lpstr>الشريحة 10</vt:lpstr>
      <vt:lpstr>الشريحة 11</vt:lpstr>
      <vt:lpstr>تجارب سابقة</vt:lpstr>
      <vt:lpstr>الشريحة 13</vt:lpstr>
      <vt:lpstr>الشريحة 14</vt:lpstr>
      <vt:lpstr>سؤال المشاركة</vt:lpstr>
      <vt:lpstr>التقرير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Admin</cp:lastModifiedBy>
  <cp:revision>24</cp:revision>
  <dcterms:modified xsi:type="dcterms:W3CDTF">2013-02-04T15:55:17Z</dcterms:modified>
</cp:coreProperties>
</file>