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gif" ContentType="image/gif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64" r:id="rId3"/>
    <p:sldId id="257" r:id="rId4"/>
    <p:sldId id="258" r:id="rId5"/>
    <p:sldId id="260" r:id="rId6"/>
    <p:sldId id="266" r:id="rId7"/>
    <p:sldId id="261" r:id="rId8"/>
    <p:sldId id="283" r:id="rId9"/>
    <p:sldId id="265" r:id="rId10"/>
    <p:sldId id="267" r:id="rId11"/>
    <p:sldId id="268" r:id="rId12"/>
    <p:sldId id="284" r:id="rId13"/>
    <p:sldId id="269" r:id="rId14"/>
    <p:sldId id="270" r:id="rId15"/>
    <p:sldId id="271" r:id="rId16"/>
    <p:sldId id="273" r:id="rId17"/>
    <p:sldId id="274" r:id="rId18"/>
    <p:sldId id="276" r:id="rId19"/>
    <p:sldId id="298" r:id="rId20"/>
    <p:sldId id="292" r:id="rId21"/>
    <p:sldId id="293" r:id="rId22"/>
    <p:sldId id="294" r:id="rId23"/>
    <p:sldId id="296" r:id="rId24"/>
    <p:sldId id="299" r:id="rId25"/>
    <p:sldId id="290" r:id="rId26"/>
    <p:sldId id="282" r:id="rId27"/>
    <p:sldId id="285" r:id="rId28"/>
    <p:sldId id="286" r:id="rId29"/>
    <p:sldId id="287" r:id="rId30"/>
    <p:sldId id="288" r:id="rId31"/>
    <p:sldId id="289" r:id="rId32"/>
    <p:sldId id="281" r:id="rId33"/>
    <p:sldId id="300" r:id="rId34"/>
    <p:sldId id="301" r:id="rId35"/>
    <p:sldId id="280" r:id="rId36"/>
    <p:sldId id="305" r:id="rId37"/>
    <p:sldId id="304" r:id="rId38"/>
    <p:sldId id="302" r:id="rId39"/>
    <p:sldId id="272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نمط فاتح 2 - تميي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نمط ذو سمات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نمط ذو سمات 2 - تميي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نمط فاتح 2 - تميي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44013-D872-4393-B032-D9438BCB77A1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90DC67C-3DA8-4B06-8701-F1419F995E07}">
      <dgm:prSet phldrT="[نص]"/>
      <dgm:spPr/>
      <dgm:t>
        <a:bodyPr/>
        <a:lstStyle/>
        <a:p>
          <a:pPr rtl="1"/>
          <a:endParaRPr lang="ar-SA" dirty="0"/>
        </a:p>
      </dgm:t>
    </dgm:pt>
    <dgm:pt modelId="{253615BC-9C59-4CC6-8CD2-826C5799D8AD}" type="parTrans" cxnId="{2424F76A-10E3-4EB7-8358-D2AF13B971E4}">
      <dgm:prSet/>
      <dgm:spPr/>
      <dgm:t>
        <a:bodyPr/>
        <a:lstStyle/>
        <a:p>
          <a:pPr rtl="1"/>
          <a:endParaRPr lang="ar-SA"/>
        </a:p>
      </dgm:t>
    </dgm:pt>
    <dgm:pt modelId="{25263105-01E4-4C1F-8CBB-3DB202ACCA4B}" type="sibTrans" cxnId="{2424F76A-10E3-4EB7-8358-D2AF13B971E4}">
      <dgm:prSet/>
      <dgm:spPr/>
      <dgm:t>
        <a:bodyPr/>
        <a:lstStyle/>
        <a:p>
          <a:pPr rtl="1"/>
          <a:endParaRPr lang="ar-SA"/>
        </a:p>
      </dgm:t>
    </dgm:pt>
    <dgm:pt modelId="{6C7769E1-4846-4F00-84C3-8F663932FE17}">
      <dgm:prSet phldrT="[نص]" custT="1"/>
      <dgm:spPr/>
      <dgm:t>
        <a:bodyPr/>
        <a:lstStyle/>
        <a:p>
          <a:pPr rtl="1"/>
          <a:r>
            <a:rPr lang="ar-SA" sz="2000" dirty="0" smtClean="0"/>
            <a:t>أساليب تقديم الدرس .</a:t>
          </a:r>
          <a:endParaRPr lang="ar-SA" sz="2000" dirty="0"/>
        </a:p>
      </dgm:t>
    </dgm:pt>
    <dgm:pt modelId="{2FCFB7D8-542E-4FFD-A207-12F4FB9BA73F}" type="parTrans" cxnId="{1CF8694F-0E5A-40A8-8CF2-B30A35E15ABD}">
      <dgm:prSet/>
      <dgm:spPr/>
      <dgm:t>
        <a:bodyPr/>
        <a:lstStyle/>
        <a:p>
          <a:pPr rtl="1"/>
          <a:endParaRPr lang="ar-SA"/>
        </a:p>
      </dgm:t>
    </dgm:pt>
    <dgm:pt modelId="{DD4E00C1-E87E-46DC-9FE9-CC08DD0398B4}" type="sibTrans" cxnId="{1CF8694F-0E5A-40A8-8CF2-B30A35E15ABD}">
      <dgm:prSet/>
      <dgm:spPr/>
      <dgm:t>
        <a:bodyPr/>
        <a:lstStyle/>
        <a:p>
          <a:pPr rtl="1"/>
          <a:endParaRPr lang="ar-SA"/>
        </a:p>
      </dgm:t>
    </dgm:pt>
    <dgm:pt modelId="{79E39BAB-7B31-4BCD-92D1-1ECA678871D7}">
      <dgm:prSet phldrT="[نص]" phldr="1"/>
      <dgm:spPr/>
      <dgm:t>
        <a:bodyPr/>
        <a:lstStyle/>
        <a:p>
          <a:pPr rtl="1"/>
          <a:endParaRPr lang="ar-SA"/>
        </a:p>
      </dgm:t>
    </dgm:pt>
    <dgm:pt modelId="{C4EE07E5-5C6D-4DC4-A624-44585D75867B}" type="parTrans" cxnId="{569B628E-A9BE-482D-9143-EF626A66F86A}">
      <dgm:prSet/>
      <dgm:spPr/>
      <dgm:t>
        <a:bodyPr/>
        <a:lstStyle/>
        <a:p>
          <a:pPr rtl="1"/>
          <a:endParaRPr lang="ar-SA"/>
        </a:p>
      </dgm:t>
    </dgm:pt>
    <dgm:pt modelId="{2693CC93-4067-4E0E-AEDD-F6BCB254C764}" type="sibTrans" cxnId="{569B628E-A9BE-482D-9143-EF626A66F86A}">
      <dgm:prSet/>
      <dgm:spPr/>
      <dgm:t>
        <a:bodyPr/>
        <a:lstStyle/>
        <a:p>
          <a:pPr rtl="1"/>
          <a:endParaRPr lang="ar-SA"/>
        </a:p>
      </dgm:t>
    </dgm:pt>
    <dgm:pt modelId="{010A8734-4337-44C3-9487-DD293754B26E}">
      <dgm:prSet phldrT="[نص]" custT="1"/>
      <dgm:spPr/>
      <dgm:t>
        <a:bodyPr/>
        <a:lstStyle/>
        <a:p>
          <a:pPr rtl="1"/>
          <a:r>
            <a:rPr lang="ar-SA" sz="2000" dirty="0" smtClean="0"/>
            <a:t>أنواع التقديم لموضوع الدرس .</a:t>
          </a:r>
          <a:endParaRPr lang="ar-SA" sz="2000" dirty="0"/>
        </a:p>
      </dgm:t>
    </dgm:pt>
    <dgm:pt modelId="{DA8394DE-126F-478B-9472-0D85C165267B}" type="parTrans" cxnId="{CB2E5C30-D7C3-4142-9B52-63B6B0ABE5A5}">
      <dgm:prSet/>
      <dgm:spPr/>
      <dgm:t>
        <a:bodyPr/>
        <a:lstStyle/>
        <a:p>
          <a:pPr rtl="1"/>
          <a:endParaRPr lang="ar-SA"/>
        </a:p>
      </dgm:t>
    </dgm:pt>
    <dgm:pt modelId="{087A5086-DE22-44BE-97FF-DFF075F744CC}" type="sibTrans" cxnId="{CB2E5C30-D7C3-4142-9B52-63B6B0ABE5A5}">
      <dgm:prSet/>
      <dgm:spPr/>
      <dgm:t>
        <a:bodyPr/>
        <a:lstStyle/>
        <a:p>
          <a:pPr rtl="1"/>
          <a:endParaRPr lang="ar-SA"/>
        </a:p>
      </dgm:t>
    </dgm:pt>
    <dgm:pt modelId="{44876D90-B519-47F3-A33A-B72EE689AF08}">
      <dgm:prSet phldrT="[نص]" phldr="1"/>
      <dgm:spPr/>
      <dgm:t>
        <a:bodyPr/>
        <a:lstStyle/>
        <a:p>
          <a:pPr rtl="1"/>
          <a:endParaRPr lang="ar-SA"/>
        </a:p>
      </dgm:t>
    </dgm:pt>
    <dgm:pt modelId="{1E1A51CD-9FD7-430B-B47E-3BEA93F01AD0}" type="parTrans" cxnId="{3BFD0F2E-B485-4EF7-B4E3-A9DE206E1029}">
      <dgm:prSet/>
      <dgm:spPr/>
      <dgm:t>
        <a:bodyPr/>
        <a:lstStyle/>
        <a:p>
          <a:pPr rtl="1"/>
          <a:endParaRPr lang="ar-SA"/>
        </a:p>
      </dgm:t>
    </dgm:pt>
    <dgm:pt modelId="{AFA1D07C-A6EA-4CB2-8E77-640BDA3E328D}" type="sibTrans" cxnId="{3BFD0F2E-B485-4EF7-B4E3-A9DE206E1029}">
      <dgm:prSet/>
      <dgm:spPr/>
      <dgm:t>
        <a:bodyPr/>
        <a:lstStyle/>
        <a:p>
          <a:pPr rtl="1"/>
          <a:endParaRPr lang="ar-SA"/>
        </a:p>
      </dgm:t>
    </dgm:pt>
    <dgm:pt modelId="{7EB5FB38-04EE-4CBB-AB57-668B103D9CE2}">
      <dgm:prSet phldrT="[نص]" custT="1"/>
      <dgm:spPr/>
      <dgm:t>
        <a:bodyPr/>
        <a:lstStyle/>
        <a:p>
          <a:pPr rtl="1"/>
          <a:r>
            <a:rPr lang="ar-SA" sz="2000" dirty="0" smtClean="0"/>
            <a:t>مكونات مهارة تقديم الدرس .</a:t>
          </a:r>
          <a:endParaRPr lang="ar-SA" sz="2000" dirty="0"/>
        </a:p>
      </dgm:t>
    </dgm:pt>
    <dgm:pt modelId="{7ADF439D-03FF-4F75-B901-830C45C83ED1}" type="parTrans" cxnId="{146144F8-7CF1-45D9-AD0E-964853394ACA}">
      <dgm:prSet/>
      <dgm:spPr/>
      <dgm:t>
        <a:bodyPr/>
        <a:lstStyle/>
        <a:p>
          <a:pPr rtl="1"/>
          <a:endParaRPr lang="ar-SA"/>
        </a:p>
      </dgm:t>
    </dgm:pt>
    <dgm:pt modelId="{7061C553-E6DB-4000-AA6C-46BF027B750D}" type="sibTrans" cxnId="{146144F8-7CF1-45D9-AD0E-964853394ACA}">
      <dgm:prSet/>
      <dgm:spPr/>
      <dgm:t>
        <a:bodyPr/>
        <a:lstStyle/>
        <a:p>
          <a:pPr rtl="1"/>
          <a:endParaRPr lang="ar-SA"/>
        </a:p>
      </dgm:t>
    </dgm:pt>
    <dgm:pt modelId="{2C3E600B-6285-4319-AB82-A77C9D20F186}" type="pres">
      <dgm:prSet presAssocID="{37444013-D872-4393-B032-D9438BCB77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1EFC96-1673-4ED9-906E-9FC13A50E089}" type="pres">
      <dgm:prSet presAssocID="{390DC67C-3DA8-4B06-8701-F1419F995E07}" presName="composite" presStyleCnt="0"/>
      <dgm:spPr/>
    </dgm:pt>
    <dgm:pt modelId="{0390DE59-6932-492A-BD4A-66A001F5D70E}" type="pres">
      <dgm:prSet presAssocID="{390DC67C-3DA8-4B06-8701-F1419F995E0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42501-9828-4C9F-AFB7-E92F380F5849}" type="pres">
      <dgm:prSet presAssocID="{390DC67C-3DA8-4B06-8701-F1419F995E0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AA2430-173B-4FAB-B015-ADAF23485CA6}" type="pres">
      <dgm:prSet presAssocID="{25263105-01E4-4C1F-8CBB-3DB202ACCA4B}" presName="sp" presStyleCnt="0"/>
      <dgm:spPr/>
    </dgm:pt>
    <dgm:pt modelId="{787A4648-1D57-4BE0-831F-CAD790B48690}" type="pres">
      <dgm:prSet presAssocID="{79E39BAB-7B31-4BCD-92D1-1ECA678871D7}" presName="composite" presStyleCnt="0"/>
      <dgm:spPr/>
    </dgm:pt>
    <dgm:pt modelId="{1DF28DDD-44F0-4153-B242-AFE8A5C12A16}" type="pres">
      <dgm:prSet presAssocID="{79E39BAB-7B31-4BCD-92D1-1ECA678871D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EF2437-CA2A-48BB-9C85-DE1351823226}" type="pres">
      <dgm:prSet presAssocID="{79E39BAB-7B31-4BCD-92D1-1ECA678871D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72D70C-8BEA-479E-9848-A815331602D4}" type="pres">
      <dgm:prSet presAssocID="{2693CC93-4067-4E0E-AEDD-F6BCB254C764}" presName="sp" presStyleCnt="0"/>
      <dgm:spPr/>
    </dgm:pt>
    <dgm:pt modelId="{5CFA06ED-F2F8-452A-8C71-3E641D458DF3}" type="pres">
      <dgm:prSet presAssocID="{44876D90-B519-47F3-A33A-B72EE689AF08}" presName="composite" presStyleCnt="0"/>
      <dgm:spPr/>
    </dgm:pt>
    <dgm:pt modelId="{F6FD88A8-9D8A-4F09-A0B0-1666A5537634}" type="pres">
      <dgm:prSet presAssocID="{44876D90-B519-47F3-A33A-B72EE689AF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CB1045-656D-4E0C-A6BF-B85BA5278DB6}" type="pres">
      <dgm:prSet presAssocID="{44876D90-B519-47F3-A33A-B72EE689AF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CA2490F-B3F8-49DD-B0BD-D8CBF24CE66B}" type="presOf" srcId="{79E39BAB-7B31-4BCD-92D1-1ECA678871D7}" destId="{1DF28DDD-44F0-4153-B242-AFE8A5C12A16}" srcOrd="0" destOrd="0" presId="urn:microsoft.com/office/officeart/2005/8/layout/chevron2"/>
    <dgm:cxn modelId="{1CF8694F-0E5A-40A8-8CF2-B30A35E15ABD}" srcId="{390DC67C-3DA8-4B06-8701-F1419F995E07}" destId="{6C7769E1-4846-4F00-84C3-8F663932FE17}" srcOrd="0" destOrd="0" parTransId="{2FCFB7D8-542E-4FFD-A207-12F4FB9BA73F}" sibTransId="{DD4E00C1-E87E-46DC-9FE9-CC08DD0398B4}"/>
    <dgm:cxn modelId="{7B6EA6E5-80D2-4334-ADCA-88D1794EB6B8}" type="presOf" srcId="{37444013-D872-4393-B032-D9438BCB77A1}" destId="{2C3E600B-6285-4319-AB82-A77C9D20F186}" srcOrd="0" destOrd="0" presId="urn:microsoft.com/office/officeart/2005/8/layout/chevron2"/>
    <dgm:cxn modelId="{36448AA3-DC84-4246-AF63-D36D5EE0C3A9}" type="presOf" srcId="{44876D90-B519-47F3-A33A-B72EE689AF08}" destId="{F6FD88A8-9D8A-4F09-A0B0-1666A5537634}" srcOrd="0" destOrd="0" presId="urn:microsoft.com/office/officeart/2005/8/layout/chevron2"/>
    <dgm:cxn modelId="{146144F8-7CF1-45D9-AD0E-964853394ACA}" srcId="{44876D90-B519-47F3-A33A-B72EE689AF08}" destId="{7EB5FB38-04EE-4CBB-AB57-668B103D9CE2}" srcOrd="0" destOrd="0" parTransId="{7ADF439D-03FF-4F75-B901-830C45C83ED1}" sibTransId="{7061C553-E6DB-4000-AA6C-46BF027B750D}"/>
    <dgm:cxn modelId="{22D8B4EA-45ED-4E5F-8056-5C8056F6CF46}" type="presOf" srcId="{6C7769E1-4846-4F00-84C3-8F663932FE17}" destId="{59542501-9828-4C9F-AFB7-E92F380F5849}" srcOrd="0" destOrd="0" presId="urn:microsoft.com/office/officeart/2005/8/layout/chevron2"/>
    <dgm:cxn modelId="{2424F76A-10E3-4EB7-8358-D2AF13B971E4}" srcId="{37444013-D872-4393-B032-D9438BCB77A1}" destId="{390DC67C-3DA8-4B06-8701-F1419F995E07}" srcOrd="0" destOrd="0" parTransId="{253615BC-9C59-4CC6-8CD2-826C5799D8AD}" sibTransId="{25263105-01E4-4C1F-8CBB-3DB202ACCA4B}"/>
    <dgm:cxn modelId="{3BFD0F2E-B485-4EF7-B4E3-A9DE206E1029}" srcId="{37444013-D872-4393-B032-D9438BCB77A1}" destId="{44876D90-B519-47F3-A33A-B72EE689AF08}" srcOrd="2" destOrd="0" parTransId="{1E1A51CD-9FD7-430B-B47E-3BEA93F01AD0}" sibTransId="{AFA1D07C-A6EA-4CB2-8E77-640BDA3E328D}"/>
    <dgm:cxn modelId="{CB2E5C30-D7C3-4142-9B52-63B6B0ABE5A5}" srcId="{79E39BAB-7B31-4BCD-92D1-1ECA678871D7}" destId="{010A8734-4337-44C3-9487-DD293754B26E}" srcOrd="0" destOrd="0" parTransId="{DA8394DE-126F-478B-9472-0D85C165267B}" sibTransId="{087A5086-DE22-44BE-97FF-DFF075F744CC}"/>
    <dgm:cxn modelId="{788EAC53-3401-41B1-B36B-38877AB9D883}" type="presOf" srcId="{010A8734-4337-44C3-9487-DD293754B26E}" destId="{5DEF2437-CA2A-48BB-9C85-DE1351823226}" srcOrd="0" destOrd="0" presId="urn:microsoft.com/office/officeart/2005/8/layout/chevron2"/>
    <dgm:cxn modelId="{569B628E-A9BE-482D-9143-EF626A66F86A}" srcId="{37444013-D872-4393-B032-D9438BCB77A1}" destId="{79E39BAB-7B31-4BCD-92D1-1ECA678871D7}" srcOrd="1" destOrd="0" parTransId="{C4EE07E5-5C6D-4DC4-A624-44585D75867B}" sibTransId="{2693CC93-4067-4E0E-AEDD-F6BCB254C764}"/>
    <dgm:cxn modelId="{99B8DDAB-A230-47F8-9378-69FCD84A6026}" type="presOf" srcId="{390DC67C-3DA8-4B06-8701-F1419F995E07}" destId="{0390DE59-6932-492A-BD4A-66A001F5D70E}" srcOrd="0" destOrd="0" presId="urn:microsoft.com/office/officeart/2005/8/layout/chevron2"/>
    <dgm:cxn modelId="{B2F91752-A21C-4CCD-986E-999C8E1DD3CD}" type="presOf" srcId="{7EB5FB38-04EE-4CBB-AB57-668B103D9CE2}" destId="{80CB1045-656D-4E0C-A6BF-B85BA5278DB6}" srcOrd="0" destOrd="0" presId="urn:microsoft.com/office/officeart/2005/8/layout/chevron2"/>
    <dgm:cxn modelId="{C120753D-3732-46D7-8213-8FDD43F864DE}" type="presParOf" srcId="{2C3E600B-6285-4319-AB82-A77C9D20F186}" destId="{A61EFC96-1673-4ED9-906E-9FC13A50E089}" srcOrd="0" destOrd="0" presId="urn:microsoft.com/office/officeart/2005/8/layout/chevron2"/>
    <dgm:cxn modelId="{7FBE9E3D-9496-4863-9B88-73859685C1E3}" type="presParOf" srcId="{A61EFC96-1673-4ED9-906E-9FC13A50E089}" destId="{0390DE59-6932-492A-BD4A-66A001F5D70E}" srcOrd="0" destOrd="0" presId="urn:microsoft.com/office/officeart/2005/8/layout/chevron2"/>
    <dgm:cxn modelId="{64F4E757-56DA-4761-9121-16BBEA701199}" type="presParOf" srcId="{A61EFC96-1673-4ED9-906E-9FC13A50E089}" destId="{59542501-9828-4C9F-AFB7-E92F380F5849}" srcOrd="1" destOrd="0" presId="urn:microsoft.com/office/officeart/2005/8/layout/chevron2"/>
    <dgm:cxn modelId="{CFE08CE3-E1D5-43FA-B0B8-B6D7713258B8}" type="presParOf" srcId="{2C3E600B-6285-4319-AB82-A77C9D20F186}" destId="{42AA2430-173B-4FAB-B015-ADAF23485CA6}" srcOrd="1" destOrd="0" presId="urn:microsoft.com/office/officeart/2005/8/layout/chevron2"/>
    <dgm:cxn modelId="{CFC295E9-884D-4C30-8C77-307E2C78080A}" type="presParOf" srcId="{2C3E600B-6285-4319-AB82-A77C9D20F186}" destId="{787A4648-1D57-4BE0-831F-CAD790B48690}" srcOrd="2" destOrd="0" presId="urn:microsoft.com/office/officeart/2005/8/layout/chevron2"/>
    <dgm:cxn modelId="{2DBE99D9-6441-407A-B978-9569C2C2E766}" type="presParOf" srcId="{787A4648-1D57-4BE0-831F-CAD790B48690}" destId="{1DF28DDD-44F0-4153-B242-AFE8A5C12A16}" srcOrd="0" destOrd="0" presId="urn:microsoft.com/office/officeart/2005/8/layout/chevron2"/>
    <dgm:cxn modelId="{D76BDD8D-3431-4193-AD00-4B325CD7658F}" type="presParOf" srcId="{787A4648-1D57-4BE0-831F-CAD790B48690}" destId="{5DEF2437-CA2A-48BB-9C85-DE1351823226}" srcOrd="1" destOrd="0" presId="urn:microsoft.com/office/officeart/2005/8/layout/chevron2"/>
    <dgm:cxn modelId="{36AF45A9-63BC-4503-B939-AD306699F27E}" type="presParOf" srcId="{2C3E600B-6285-4319-AB82-A77C9D20F186}" destId="{BB72D70C-8BEA-479E-9848-A815331602D4}" srcOrd="3" destOrd="0" presId="urn:microsoft.com/office/officeart/2005/8/layout/chevron2"/>
    <dgm:cxn modelId="{C15FBEA4-B0E7-4793-B6E6-65F7DFDAA63C}" type="presParOf" srcId="{2C3E600B-6285-4319-AB82-A77C9D20F186}" destId="{5CFA06ED-F2F8-452A-8C71-3E641D458DF3}" srcOrd="4" destOrd="0" presId="urn:microsoft.com/office/officeart/2005/8/layout/chevron2"/>
    <dgm:cxn modelId="{A4427AD7-CBD8-4979-8BC6-EFA557008E4D}" type="presParOf" srcId="{5CFA06ED-F2F8-452A-8C71-3E641D458DF3}" destId="{F6FD88A8-9D8A-4F09-A0B0-1666A5537634}" srcOrd="0" destOrd="0" presId="urn:microsoft.com/office/officeart/2005/8/layout/chevron2"/>
    <dgm:cxn modelId="{0B85810E-A950-4445-8C0C-88E74BD8B40A}" type="presParOf" srcId="{5CFA06ED-F2F8-452A-8C71-3E641D458DF3}" destId="{80CB1045-656D-4E0C-A6BF-B85BA5278DB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A8FF519-2A4B-4E8A-B571-DF0D900DE73F}" type="doc">
      <dgm:prSet loTypeId="urn:microsoft.com/office/officeart/2005/8/layout/radial5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2B933EE-DF32-4D32-9DC0-B6F5EBC0D28C}">
      <dgm:prSet phldrT="[نص]" custT="1"/>
      <dgm:spPr/>
      <dgm:t>
        <a:bodyPr/>
        <a:lstStyle/>
        <a:p>
          <a:pPr rtl="1"/>
          <a:r>
            <a:rPr lang="ar-SA" sz="2000" b="1" dirty="0" smtClean="0"/>
            <a:t>الأهداف </a:t>
          </a:r>
          <a:endParaRPr lang="ar-SA" sz="2000" b="1" dirty="0"/>
        </a:p>
      </dgm:t>
    </dgm:pt>
    <dgm:pt modelId="{5070C1E4-29CE-4065-A754-DC245E23EAA8}" type="parTrans" cxnId="{1643440D-5FA5-4243-A528-BD0A47AB6F25}">
      <dgm:prSet/>
      <dgm:spPr/>
      <dgm:t>
        <a:bodyPr/>
        <a:lstStyle/>
        <a:p>
          <a:pPr rtl="1"/>
          <a:endParaRPr lang="ar-SA"/>
        </a:p>
      </dgm:t>
    </dgm:pt>
    <dgm:pt modelId="{2476A51E-24C4-4B2F-B2DD-527F17954CBE}" type="sibTrans" cxnId="{1643440D-5FA5-4243-A528-BD0A47AB6F25}">
      <dgm:prSet/>
      <dgm:spPr/>
      <dgm:t>
        <a:bodyPr/>
        <a:lstStyle/>
        <a:p>
          <a:pPr rtl="1"/>
          <a:endParaRPr lang="ar-SA"/>
        </a:p>
      </dgm:t>
    </dgm:pt>
    <dgm:pt modelId="{ECD54A4B-73D9-4012-9A35-68E08081794B}">
      <dgm:prSet phldrT="[نص]" custT="1"/>
      <dgm:spPr/>
      <dgm:t>
        <a:bodyPr/>
        <a:lstStyle/>
        <a:p>
          <a:pPr rtl="1"/>
          <a:r>
            <a:rPr lang="ar-SA" sz="2000" b="1" dirty="0" smtClean="0"/>
            <a:t>اجتماعية</a:t>
          </a:r>
          <a:endParaRPr lang="ar-SA" sz="2000" b="1" dirty="0"/>
        </a:p>
      </dgm:t>
    </dgm:pt>
    <dgm:pt modelId="{33FACDB5-EBA8-4644-AC58-37B2048DD58C}" type="parTrans" cxnId="{1CA22ABA-5940-4499-93AD-12CFB0FBDE89}">
      <dgm:prSet/>
      <dgm:spPr/>
      <dgm:t>
        <a:bodyPr/>
        <a:lstStyle/>
        <a:p>
          <a:pPr rtl="1"/>
          <a:endParaRPr lang="ar-SA"/>
        </a:p>
      </dgm:t>
    </dgm:pt>
    <dgm:pt modelId="{B781BDBD-B730-45CB-BBD2-37282AFBE4E5}" type="sibTrans" cxnId="{1CA22ABA-5940-4499-93AD-12CFB0FBDE89}">
      <dgm:prSet/>
      <dgm:spPr/>
      <dgm:t>
        <a:bodyPr/>
        <a:lstStyle/>
        <a:p>
          <a:pPr rtl="1"/>
          <a:endParaRPr lang="ar-SA"/>
        </a:p>
      </dgm:t>
    </dgm:pt>
    <dgm:pt modelId="{D5623F6B-CDBF-4791-82D0-43C52A841845}">
      <dgm:prSet phldrT="[نص]" custT="1"/>
      <dgm:spPr/>
      <dgm:t>
        <a:bodyPr/>
        <a:lstStyle/>
        <a:p>
          <a:pPr rtl="1"/>
          <a:r>
            <a:rPr lang="ar-SA" sz="2000" b="1" dirty="0" smtClean="0"/>
            <a:t>نفسية</a:t>
          </a:r>
          <a:endParaRPr lang="ar-SA" sz="2000" b="1" dirty="0"/>
        </a:p>
      </dgm:t>
    </dgm:pt>
    <dgm:pt modelId="{5E2C5FD0-CFAB-4DF5-93C1-7A4FBA9DB1A3}" type="parTrans" cxnId="{140C0C53-B935-4EBB-B788-3BCBAB1FB2A9}">
      <dgm:prSet/>
      <dgm:spPr/>
      <dgm:t>
        <a:bodyPr/>
        <a:lstStyle/>
        <a:p>
          <a:pPr rtl="1"/>
          <a:endParaRPr lang="ar-SA"/>
        </a:p>
      </dgm:t>
    </dgm:pt>
    <dgm:pt modelId="{2993928C-6B65-40E8-8C2B-3ADF1CC0D543}" type="sibTrans" cxnId="{140C0C53-B935-4EBB-B788-3BCBAB1FB2A9}">
      <dgm:prSet/>
      <dgm:spPr/>
      <dgm:t>
        <a:bodyPr/>
        <a:lstStyle/>
        <a:p>
          <a:pPr rtl="1"/>
          <a:endParaRPr lang="ar-SA"/>
        </a:p>
      </dgm:t>
    </dgm:pt>
    <dgm:pt modelId="{E2E07708-7593-4E95-BD07-48612D703D18}">
      <dgm:prSet phldrT="[نص]" custT="1"/>
      <dgm:spPr/>
      <dgm:t>
        <a:bodyPr/>
        <a:lstStyle/>
        <a:p>
          <a:pPr rtl="1"/>
          <a:r>
            <a:rPr lang="ar-SA" sz="2000" b="1" dirty="0" smtClean="0"/>
            <a:t>تعليمية</a:t>
          </a:r>
          <a:endParaRPr lang="ar-SA" sz="2000" b="1" dirty="0"/>
        </a:p>
      </dgm:t>
    </dgm:pt>
    <dgm:pt modelId="{0ACCC20E-6E37-4135-9F5F-4A4A3E418A07}" type="parTrans" cxnId="{B6D36DE9-B329-4960-89C2-F41AE48C3922}">
      <dgm:prSet/>
      <dgm:spPr/>
      <dgm:t>
        <a:bodyPr/>
        <a:lstStyle/>
        <a:p>
          <a:pPr rtl="1"/>
          <a:endParaRPr lang="ar-SA"/>
        </a:p>
      </dgm:t>
    </dgm:pt>
    <dgm:pt modelId="{38E28ED4-BF2F-4B23-8F83-07E9D24D47FE}" type="sibTrans" cxnId="{B6D36DE9-B329-4960-89C2-F41AE48C3922}">
      <dgm:prSet/>
      <dgm:spPr/>
      <dgm:t>
        <a:bodyPr/>
        <a:lstStyle/>
        <a:p>
          <a:pPr rtl="1"/>
          <a:endParaRPr lang="ar-SA"/>
        </a:p>
      </dgm:t>
    </dgm:pt>
    <dgm:pt modelId="{416A1591-9E1F-4955-B78C-392E01E61C4B}" type="pres">
      <dgm:prSet presAssocID="{5A8FF519-2A4B-4E8A-B571-DF0D900DE7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7B91309-E1BB-4F47-AEA8-11632DDA7C02}" type="pres">
      <dgm:prSet presAssocID="{12B933EE-DF32-4D32-9DC0-B6F5EBC0D28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3399E48B-A9B7-49ED-BB66-CBFA2B49C826}" type="pres">
      <dgm:prSet presAssocID="{33FACDB5-EBA8-4644-AC58-37B2048DD58C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BC64896-2C34-4C55-839D-02A238343BD9}" type="pres">
      <dgm:prSet presAssocID="{33FACDB5-EBA8-4644-AC58-37B2048DD58C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3DE9C43B-85DF-4177-BC29-D3DDC16579EB}" type="pres">
      <dgm:prSet presAssocID="{ECD54A4B-73D9-4012-9A35-68E08081794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360DFF-27CA-4686-B6A8-02F116838BD5}" type="pres">
      <dgm:prSet presAssocID="{5E2C5FD0-CFAB-4DF5-93C1-7A4FBA9DB1A3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38942D9-B60F-4078-8E04-EB3BD3CFCE35}" type="pres">
      <dgm:prSet presAssocID="{5E2C5FD0-CFAB-4DF5-93C1-7A4FBA9DB1A3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DBB08FD-00D2-4799-BFC7-CDBD55EC1393}" type="pres">
      <dgm:prSet presAssocID="{D5623F6B-CDBF-4791-82D0-43C52A841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620CFB-D8D4-498E-A815-D3438BD47782}" type="pres">
      <dgm:prSet presAssocID="{0ACCC20E-6E37-4135-9F5F-4A4A3E418A07}" presName="par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AC7CADAC-C449-4A30-A403-1E3F2BF1889C}" type="pres">
      <dgm:prSet presAssocID="{0ACCC20E-6E37-4135-9F5F-4A4A3E418A07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37012488-6A7F-4EFB-B8A4-F95A88E3E19F}" type="pres">
      <dgm:prSet presAssocID="{E2E07708-7593-4E95-BD07-48612D703D1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08FD79-4FD4-41E3-821C-606D3ABE7FA8}" type="presOf" srcId="{33FACDB5-EBA8-4644-AC58-37B2048DD58C}" destId="{1BC64896-2C34-4C55-839D-02A238343BD9}" srcOrd="1" destOrd="0" presId="urn:microsoft.com/office/officeart/2005/8/layout/radial5"/>
    <dgm:cxn modelId="{42689690-4DBD-45AC-9A81-0E373385810B}" type="presOf" srcId="{12B933EE-DF32-4D32-9DC0-B6F5EBC0D28C}" destId="{07B91309-E1BB-4F47-AEA8-11632DDA7C02}" srcOrd="0" destOrd="0" presId="urn:microsoft.com/office/officeart/2005/8/layout/radial5"/>
    <dgm:cxn modelId="{C5648A0F-E3E6-42BC-BCC5-33B73491CCBE}" type="presOf" srcId="{0ACCC20E-6E37-4135-9F5F-4A4A3E418A07}" destId="{F9620CFB-D8D4-498E-A815-D3438BD47782}" srcOrd="0" destOrd="0" presId="urn:microsoft.com/office/officeart/2005/8/layout/radial5"/>
    <dgm:cxn modelId="{F45C53FB-F71B-4F08-871F-95B51D8F52CD}" type="presOf" srcId="{D5623F6B-CDBF-4791-82D0-43C52A841845}" destId="{9DBB08FD-00D2-4799-BFC7-CDBD55EC1393}" srcOrd="0" destOrd="0" presId="urn:microsoft.com/office/officeart/2005/8/layout/radial5"/>
    <dgm:cxn modelId="{78A7545E-D3B4-41F5-883A-E2CC5AE2FEC6}" type="presOf" srcId="{33FACDB5-EBA8-4644-AC58-37B2048DD58C}" destId="{3399E48B-A9B7-49ED-BB66-CBFA2B49C826}" srcOrd="0" destOrd="0" presId="urn:microsoft.com/office/officeart/2005/8/layout/radial5"/>
    <dgm:cxn modelId="{1CEF4C46-AEBF-4A50-8A01-DF7C8A4C06A1}" type="presOf" srcId="{5E2C5FD0-CFAB-4DF5-93C1-7A4FBA9DB1A3}" destId="{438942D9-B60F-4078-8E04-EB3BD3CFCE35}" srcOrd="1" destOrd="0" presId="urn:microsoft.com/office/officeart/2005/8/layout/radial5"/>
    <dgm:cxn modelId="{140C0C53-B935-4EBB-B788-3BCBAB1FB2A9}" srcId="{12B933EE-DF32-4D32-9DC0-B6F5EBC0D28C}" destId="{D5623F6B-CDBF-4791-82D0-43C52A841845}" srcOrd="1" destOrd="0" parTransId="{5E2C5FD0-CFAB-4DF5-93C1-7A4FBA9DB1A3}" sibTransId="{2993928C-6B65-40E8-8C2B-3ADF1CC0D543}"/>
    <dgm:cxn modelId="{D9E1BB78-FF37-4309-B0FE-063A39A0809C}" type="presOf" srcId="{E2E07708-7593-4E95-BD07-48612D703D18}" destId="{37012488-6A7F-4EFB-B8A4-F95A88E3E19F}" srcOrd="0" destOrd="0" presId="urn:microsoft.com/office/officeart/2005/8/layout/radial5"/>
    <dgm:cxn modelId="{D7EDF0B7-290D-423F-81C0-D3CEB38A4040}" type="presOf" srcId="{0ACCC20E-6E37-4135-9F5F-4A4A3E418A07}" destId="{AC7CADAC-C449-4A30-A403-1E3F2BF1889C}" srcOrd="1" destOrd="0" presId="urn:microsoft.com/office/officeart/2005/8/layout/radial5"/>
    <dgm:cxn modelId="{CC34B58A-94CB-4532-B10D-D63589791D6C}" type="presOf" srcId="{ECD54A4B-73D9-4012-9A35-68E08081794B}" destId="{3DE9C43B-85DF-4177-BC29-D3DDC16579EB}" srcOrd="0" destOrd="0" presId="urn:microsoft.com/office/officeart/2005/8/layout/radial5"/>
    <dgm:cxn modelId="{1643440D-5FA5-4243-A528-BD0A47AB6F25}" srcId="{5A8FF519-2A4B-4E8A-B571-DF0D900DE73F}" destId="{12B933EE-DF32-4D32-9DC0-B6F5EBC0D28C}" srcOrd="0" destOrd="0" parTransId="{5070C1E4-29CE-4065-A754-DC245E23EAA8}" sibTransId="{2476A51E-24C4-4B2F-B2DD-527F17954CBE}"/>
    <dgm:cxn modelId="{B6D36DE9-B329-4960-89C2-F41AE48C3922}" srcId="{12B933EE-DF32-4D32-9DC0-B6F5EBC0D28C}" destId="{E2E07708-7593-4E95-BD07-48612D703D18}" srcOrd="2" destOrd="0" parTransId="{0ACCC20E-6E37-4135-9F5F-4A4A3E418A07}" sibTransId="{38E28ED4-BF2F-4B23-8F83-07E9D24D47FE}"/>
    <dgm:cxn modelId="{16813845-22DE-4C21-B2B3-5FBF6C6C4D14}" type="presOf" srcId="{5E2C5FD0-CFAB-4DF5-93C1-7A4FBA9DB1A3}" destId="{2C360DFF-27CA-4686-B6A8-02F116838BD5}" srcOrd="0" destOrd="0" presId="urn:microsoft.com/office/officeart/2005/8/layout/radial5"/>
    <dgm:cxn modelId="{B2F4C5DD-0D71-48CC-868B-A1F389EB1233}" type="presOf" srcId="{5A8FF519-2A4B-4E8A-B571-DF0D900DE73F}" destId="{416A1591-9E1F-4955-B78C-392E01E61C4B}" srcOrd="0" destOrd="0" presId="urn:microsoft.com/office/officeart/2005/8/layout/radial5"/>
    <dgm:cxn modelId="{1CA22ABA-5940-4499-93AD-12CFB0FBDE89}" srcId="{12B933EE-DF32-4D32-9DC0-B6F5EBC0D28C}" destId="{ECD54A4B-73D9-4012-9A35-68E08081794B}" srcOrd="0" destOrd="0" parTransId="{33FACDB5-EBA8-4644-AC58-37B2048DD58C}" sibTransId="{B781BDBD-B730-45CB-BBD2-37282AFBE4E5}"/>
    <dgm:cxn modelId="{48DF0296-2FE6-46EC-9C02-ED872587A4F9}" type="presParOf" srcId="{416A1591-9E1F-4955-B78C-392E01E61C4B}" destId="{07B91309-E1BB-4F47-AEA8-11632DDA7C02}" srcOrd="0" destOrd="0" presId="urn:microsoft.com/office/officeart/2005/8/layout/radial5"/>
    <dgm:cxn modelId="{F5D1856C-A7A2-401F-977C-AD24FF239331}" type="presParOf" srcId="{416A1591-9E1F-4955-B78C-392E01E61C4B}" destId="{3399E48B-A9B7-49ED-BB66-CBFA2B49C826}" srcOrd="1" destOrd="0" presId="urn:microsoft.com/office/officeart/2005/8/layout/radial5"/>
    <dgm:cxn modelId="{829D1622-E541-48E4-B109-0C07B4D4DB77}" type="presParOf" srcId="{3399E48B-A9B7-49ED-BB66-CBFA2B49C826}" destId="{1BC64896-2C34-4C55-839D-02A238343BD9}" srcOrd="0" destOrd="0" presId="urn:microsoft.com/office/officeart/2005/8/layout/radial5"/>
    <dgm:cxn modelId="{8E5857F1-C8A5-4CA5-966C-54AB5ABAB588}" type="presParOf" srcId="{416A1591-9E1F-4955-B78C-392E01E61C4B}" destId="{3DE9C43B-85DF-4177-BC29-D3DDC16579EB}" srcOrd="2" destOrd="0" presId="urn:microsoft.com/office/officeart/2005/8/layout/radial5"/>
    <dgm:cxn modelId="{4CF054BA-79DF-4632-9364-E8DAFADAE39F}" type="presParOf" srcId="{416A1591-9E1F-4955-B78C-392E01E61C4B}" destId="{2C360DFF-27CA-4686-B6A8-02F116838BD5}" srcOrd="3" destOrd="0" presId="urn:microsoft.com/office/officeart/2005/8/layout/radial5"/>
    <dgm:cxn modelId="{86EA9844-66AC-4179-AC43-7FE8523F5E90}" type="presParOf" srcId="{2C360DFF-27CA-4686-B6A8-02F116838BD5}" destId="{438942D9-B60F-4078-8E04-EB3BD3CFCE35}" srcOrd="0" destOrd="0" presId="urn:microsoft.com/office/officeart/2005/8/layout/radial5"/>
    <dgm:cxn modelId="{360D3134-AB9C-40B7-9056-F30FB5DCC9E0}" type="presParOf" srcId="{416A1591-9E1F-4955-B78C-392E01E61C4B}" destId="{9DBB08FD-00D2-4799-BFC7-CDBD55EC1393}" srcOrd="4" destOrd="0" presId="urn:microsoft.com/office/officeart/2005/8/layout/radial5"/>
    <dgm:cxn modelId="{6B50A059-A4CB-4C88-BB6C-1ED17D48821C}" type="presParOf" srcId="{416A1591-9E1F-4955-B78C-392E01E61C4B}" destId="{F9620CFB-D8D4-498E-A815-D3438BD47782}" srcOrd="5" destOrd="0" presId="urn:microsoft.com/office/officeart/2005/8/layout/radial5"/>
    <dgm:cxn modelId="{DB0628A2-E8CB-4E87-99EC-A9487C1FF0DE}" type="presParOf" srcId="{F9620CFB-D8D4-498E-A815-D3438BD47782}" destId="{AC7CADAC-C449-4A30-A403-1E3F2BF1889C}" srcOrd="0" destOrd="0" presId="urn:microsoft.com/office/officeart/2005/8/layout/radial5"/>
    <dgm:cxn modelId="{47FB4962-15D5-4795-BD53-CC72A3F67CE4}" type="presParOf" srcId="{416A1591-9E1F-4955-B78C-392E01E61C4B}" destId="{37012488-6A7F-4EFB-B8A4-F95A88E3E19F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C0CFB05-EDB8-4F34-82E5-88B2337D9C76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46FCC71-6F66-477E-9C72-0BCDA1988B88}">
      <dgm:prSet phldrT="[نص]" custT="1"/>
      <dgm:spPr/>
      <dgm:t>
        <a:bodyPr/>
        <a:lstStyle/>
        <a:p>
          <a:pPr rtl="1"/>
          <a:r>
            <a:rPr lang="ar-SA" sz="2800" dirty="0" smtClean="0"/>
            <a:t>الأسئلة </a:t>
          </a:r>
          <a:r>
            <a:rPr lang="ar-SA" sz="2800" dirty="0" err="1" smtClean="0"/>
            <a:t>التقيمية</a:t>
          </a:r>
          <a:endParaRPr lang="ar-SA" sz="2800" dirty="0"/>
        </a:p>
      </dgm:t>
    </dgm:pt>
    <dgm:pt modelId="{07F1BC91-5529-4D9A-87CF-F8F257E31026}" type="parTrans" cxnId="{3FFC2B1B-7958-4026-9730-D439431C4EC7}">
      <dgm:prSet/>
      <dgm:spPr/>
      <dgm:t>
        <a:bodyPr/>
        <a:lstStyle/>
        <a:p>
          <a:pPr rtl="1"/>
          <a:endParaRPr lang="ar-SA"/>
        </a:p>
      </dgm:t>
    </dgm:pt>
    <dgm:pt modelId="{C1A8EE5D-4F9E-4625-B23F-97083C4FE3AE}" type="sibTrans" cxnId="{3FFC2B1B-7958-4026-9730-D439431C4EC7}">
      <dgm:prSet/>
      <dgm:spPr/>
      <dgm:t>
        <a:bodyPr/>
        <a:lstStyle/>
        <a:p>
          <a:pPr rtl="1"/>
          <a:endParaRPr lang="ar-SA"/>
        </a:p>
      </dgm:t>
    </dgm:pt>
    <dgm:pt modelId="{9F1E01D0-02FE-449E-B388-809714E09F3C}">
      <dgm:prSet phldrT="[نص]" custT="1"/>
      <dgm:spPr/>
      <dgm:t>
        <a:bodyPr/>
        <a:lstStyle/>
        <a:p>
          <a:pPr rtl="1"/>
          <a:r>
            <a:rPr lang="ar-SA" sz="2000" b="1" dirty="0" smtClean="0"/>
            <a:t>توجه بغرض التحقق من بلوغ الأهداف المرجوة , وذلك من خلال التاكد من المعلومات والخبرات المكتسبة لدى التلاميذ .</a:t>
          </a:r>
          <a:endParaRPr lang="ar-SA" sz="2000" b="1" dirty="0"/>
        </a:p>
      </dgm:t>
    </dgm:pt>
    <dgm:pt modelId="{B65E4B3B-24A7-4914-98C5-0BE4DD32F070}" type="parTrans" cxnId="{12E19C50-2388-4A92-8AF1-005B67CBED8E}">
      <dgm:prSet/>
      <dgm:spPr/>
      <dgm:t>
        <a:bodyPr/>
        <a:lstStyle/>
        <a:p>
          <a:pPr rtl="1"/>
          <a:endParaRPr lang="ar-SA"/>
        </a:p>
      </dgm:t>
    </dgm:pt>
    <dgm:pt modelId="{1E7E0381-7FA6-463F-A5F7-E9279013E056}" type="sibTrans" cxnId="{12E19C50-2388-4A92-8AF1-005B67CBED8E}">
      <dgm:prSet/>
      <dgm:spPr/>
      <dgm:t>
        <a:bodyPr/>
        <a:lstStyle/>
        <a:p>
          <a:pPr rtl="1"/>
          <a:endParaRPr lang="ar-SA"/>
        </a:p>
      </dgm:t>
    </dgm:pt>
    <dgm:pt modelId="{58701828-D2E8-4F7E-B01B-45F2EB7E2265}">
      <dgm:prSet phldrT="[نص]" phldr="1"/>
      <dgm:spPr/>
      <dgm:t>
        <a:bodyPr/>
        <a:lstStyle/>
        <a:p>
          <a:pPr rtl="1"/>
          <a:endParaRPr lang="ar-SA" dirty="0"/>
        </a:p>
      </dgm:t>
    </dgm:pt>
    <dgm:pt modelId="{94F5FC42-71CF-47CF-BFF1-CCDE4F61F22E}" type="parTrans" cxnId="{4312964F-E1F1-4449-9E26-753AD650CF76}">
      <dgm:prSet/>
      <dgm:spPr/>
      <dgm:t>
        <a:bodyPr/>
        <a:lstStyle/>
        <a:p>
          <a:pPr rtl="1"/>
          <a:endParaRPr lang="ar-SA"/>
        </a:p>
      </dgm:t>
    </dgm:pt>
    <dgm:pt modelId="{26CFCA60-96EA-4A36-8999-E81B776E2C78}" type="sibTrans" cxnId="{4312964F-E1F1-4449-9E26-753AD650CF76}">
      <dgm:prSet/>
      <dgm:spPr/>
      <dgm:t>
        <a:bodyPr/>
        <a:lstStyle/>
        <a:p>
          <a:pPr rtl="1"/>
          <a:endParaRPr lang="ar-SA"/>
        </a:p>
      </dgm:t>
    </dgm:pt>
    <dgm:pt modelId="{0DBD425C-7245-4FC0-AD1C-4E302FD69F56}">
      <dgm:prSet phldrT="[نص]" custT="1"/>
      <dgm:spPr/>
      <dgm:t>
        <a:bodyPr/>
        <a:lstStyle/>
        <a:p>
          <a:pPr rtl="1"/>
          <a:r>
            <a:rPr lang="ar-SA" sz="2800" dirty="0" smtClean="0"/>
            <a:t>الأسئلة التعليمية </a:t>
          </a:r>
          <a:endParaRPr lang="ar-SA" sz="2800" dirty="0"/>
        </a:p>
      </dgm:t>
    </dgm:pt>
    <dgm:pt modelId="{70000239-8ECA-4732-98E5-8577030FE434}" type="parTrans" cxnId="{EE3AA749-A26C-4792-87D0-80FD299FB1BD}">
      <dgm:prSet/>
      <dgm:spPr/>
      <dgm:t>
        <a:bodyPr/>
        <a:lstStyle/>
        <a:p>
          <a:pPr rtl="1"/>
          <a:endParaRPr lang="ar-SA"/>
        </a:p>
      </dgm:t>
    </dgm:pt>
    <dgm:pt modelId="{F4BAF824-D31C-410F-9C0A-A39DA4EC92DB}" type="sibTrans" cxnId="{EE3AA749-A26C-4792-87D0-80FD299FB1BD}">
      <dgm:prSet/>
      <dgm:spPr/>
      <dgm:t>
        <a:bodyPr/>
        <a:lstStyle/>
        <a:p>
          <a:pPr rtl="1"/>
          <a:endParaRPr lang="ar-SA"/>
        </a:p>
      </dgm:t>
    </dgm:pt>
    <dgm:pt modelId="{EBAED9A7-75AF-4ED5-A494-696E9D1332DC}">
      <dgm:prSet phldrT="[نص]" custT="1"/>
      <dgm:spPr/>
      <dgm:t>
        <a:bodyPr/>
        <a:lstStyle/>
        <a:p>
          <a:pPr rtl="1"/>
          <a:r>
            <a:rPr lang="ar-SA" sz="2000" b="1" dirty="0" smtClean="0"/>
            <a:t>تهدف إلى اكتساب التلميذ معلومات ومعارف , واتجاهات ومهارات جديدة او مساعدته على اكتسابها .</a:t>
          </a:r>
          <a:endParaRPr lang="ar-SA" sz="2000" b="1" dirty="0"/>
        </a:p>
      </dgm:t>
    </dgm:pt>
    <dgm:pt modelId="{D0308CD5-CFFB-4EE4-B7FD-184CEC34B298}" type="parTrans" cxnId="{66F73C59-C19B-4FAE-9B8F-0BB056960C51}">
      <dgm:prSet/>
      <dgm:spPr/>
      <dgm:t>
        <a:bodyPr/>
        <a:lstStyle/>
        <a:p>
          <a:pPr rtl="1"/>
          <a:endParaRPr lang="ar-SA"/>
        </a:p>
      </dgm:t>
    </dgm:pt>
    <dgm:pt modelId="{7D09A9EA-CA9F-4C11-B29C-9B2407346521}" type="sibTrans" cxnId="{66F73C59-C19B-4FAE-9B8F-0BB056960C51}">
      <dgm:prSet/>
      <dgm:spPr/>
      <dgm:t>
        <a:bodyPr/>
        <a:lstStyle/>
        <a:p>
          <a:pPr rtl="1"/>
          <a:endParaRPr lang="ar-SA"/>
        </a:p>
      </dgm:t>
    </dgm:pt>
    <dgm:pt modelId="{12BC4211-9746-4DE7-9B55-488855CBEBA3}">
      <dgm:prSet phldrT="[نص]" phldr="1"/>
      <dgm:spPr/>
      <dgm:t>
        <a:bodyPr/>
        <a:lstStyle/>
        <a:p>
          <a:pPr rtl="1"/>
          <a:endParaRPr lang="ar-SA" dirty="0"/>
        </a:p>
      </dgm:t>
    </dgm:pt>
    <dgm:pt modelId="{22D93D1A-3429-4A13-8D56-96B091F8B59E}" type="parTrans" cxnId="{89A1CB4A-BD8A-4000-A032-210B8C353F62}">
      <dgm:prSet/>
      <dgm:spPr/>
      <dgm:t>
        <a:bodyPr/>
        <a:lstStyle/>
        <a:p>
          <a:pPr rtl="1"/>
          <a:endParaRPr lang="ar-SA"/>
        </a:p>
      </dgm:t>
    </dgm:pt>
    <dgm:pt modelId="{A92CF909-7FC6-48A6-993B-B500AD7BDEB3}" type="sibTrans" cxnId="{89A1CB4A-BD8A-4000-A032-210B8C353F62}">
      <dgm:prSet/>
      <dgm:spPr/>
      <dgm:t>
        <a:bodyPr/>
        <a:lstStyle/>
        <a:p>
          <a:pPr rtl="1"/>
          <a:endParaRPr lang="ar-SA"/>
        </a:p>
      </dgm:t>
    </dgm:pt>
    <dgm:pt modelId="{EEAD83C4-2222-4B7B-B766-A3B09F6EAA41}" type="pres">
      <dgm:prSet presAssocID="{4C0CFB05-EDB8-4F34-82E5-88B2337D9C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6B7EDF-707A-4EFC-B12D-A2A1E3E38908}" type="pres">
      <dgm:prSet presAssocID="{D46FCC71-6F66-477E-9C72-0BCDA1988B88}" presName="compNode" presStyleCnt="0"/>
      <dgm:spPr/>
    </dgm:pt>
    <dgm:pt modelId="{3AE553B6-FFB5-41E9-B94A-C642D84504AE}" type="pres">
      <dgm:prSet presAssocID="{D46FCC71-6F66-477E-9C72-0BCDA1988B88}" presName="a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1E59755E-344A-4E1D-AB97-1B09197DFBE3}" type="pres">
      <dgm:prSet presAssocID="{D46FCC71-6F66-477E-9C72-0BCDA1988B88}" presName="text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801C9215-19F7-4122-9DF8-FC1D63240B15}" type="pres">
      <dgm:prSet presAssocID="{D46FCC71-6F66-477E-9C72-0BCDA1988B88}" presName="compChildNode" presStyleCnt="0"/>
      <dgm:spPr/>
    </dgm:pt>
    <dgm:pt modelId="{E3B94555-5050-4146-99BE-7EB609BE5903}" type="pres">
      <dgm:prSet presAssocID="{D46FCC71-6F66-477E-9C72-0BCDA1988B88}" presName="theInnerList" presStyleCnt="0"/>
      <dgm:spPr/>
    </dgm:pt>
    <dgm:pt modelId="{068A3C1E-BB5A-4826-A172-6DBEFC2BB2DC}" type="pres">
      <dgm:prSet presAssocID="{9F1E01D0-02FE-449E-B388-809714E09F3C}" presName="childNode" presStyleLbl="node1" presStyleIdx="0" presStyleCnt="4" custScaleX="1206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48AAD9-3190-445F-8A9F-9B0B517A707D}" type="pres">
      <dgm:prSet presAssocID="{9F1E01D0-02FE-449E-B388-809714E09F3C}" presName="aSpace2" presStyleCnt="0"/>
      <dgm:spPr/>
    </dgm:pt>
    <dgm:pt modelId="{06975DC2-A40B-41BD-B9DE-E8B3AC0E7F45}" type="pres">
      <dgm:prSet presAssocID="{58701828-D2E8-4F7E-B01B-45F2EB7E226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749618-B84F-4ABD-85CE-1CFDB840E1F5}" type="pres">
      <dgm:prSet presAssocID="{D46FCC71-6F66-477E-9C72-0BCDA1988B88}" presName="aSpace" presStyleCnt="0"/>
      <dgm:spPr/>
    </dgm:pt>
    <dgm:pt modelId="{6913752E-8B59-4750-B56B-FA2D257081A9}" type="pres">
      <dgm:prSet presAssocID="{0DBD425C-7245-4FC0-AD1C-4E302FD69F56}" presName="compNode" presStyleCnt="0"/>
      <dgm:spPr/>
    </dgm:pt>
    <dgm:pt modelId="{27F24C30-19B3-4BCE-8D51-DB65312AF1A4}" type="pres">
      <dgm:prSet presAssocID="{0DBD425C-7245-4FC0-AD1C-4E302FD69F56}" presName="a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3AB8452C-C12D-4D88-8A7A-D7403A3BC801}" type="pres">
      <dgm:prSet presAssocID="{0DBD425C-7245-4FC0-AD1C-4E302FD69F56}" presName="text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F6105BEC-1B09-40C2-A9F3-8DF2F8576127}" type="pres">
      <dgm:prSet presAssocID="{0DBD425C-7245-4FC0-AD1C-4E302FD69F56}" presName="compChildNode" presStyleCnt="0"/>
      <dgm:spPr/>
    </dgm:pt>
    <dgm:pt modelId="{B4272D1E-C870-4C91-984B-2BCA14E8927D}" type="pres">
      <dgm:prSet presAssocID="{0DBD425C-7245-4FC0-AD1C-4E302FD69F56}" presName="theInnerList" presStyleCnt="0"/>
      <dgm:spPr/>
    </dgm:pt>
    <dgm:pt modelId="{156AAE9E-B2B9-4A0C-9645-66DCA96F84BF}" type="pres">
      <dgm:prSet presAssocID="{EBAED9A7-75AF-4ED5-A494-696E9D1332DC}" presName="childNode" presStyleLbl="node1" presStyleIdx="2" presStyleCnt="4" custScaleX="1182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04F1BA-74DF-4382-9F4B-F683822C6099}" type="pres">
      <dgm:prSet presAssocID="{EBAED9A7-75AF-4ED5-A494-696E9D1332DC}" presName="aSpace2" presStyleCnt="0"/>
      <dgm:spPr/>
    </dgm:pt>
    <dgm:pt modelId="{B2215A96-0D33-4679-98EA-9993D54D5E91}" type="pres">
      <dgm:prSet presAssocID="{12BC4211-9746-4DE7-9B55-488855CBEBA3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6F73C59-C19B-4FAE-9B8F-0BB056960C51}" srcId="{0DBD425C-7245-4FC0-AD1C-4E302FD69F56}" destId="{EBAED9A7-75AF-4ED5-A494-696E9D1332DC}" srcOrd="0" destOrd="0" parTransId="{D0308CD5-CFFB-4EE4-B7FD-184CEC34B298}" sibTransId="{7D09A9EA-CA9F-4C11-B29C-9B2407346521}"/>
    <dgm:cxn modelId="{3FFC2B1B-7958-4026-9730-D439431C4EC7}" srcId="{4C0CFB05-EDB8-4F34-82E5-88B2337D9C76}" destId="{D46FCC71-6F66-477E-9C72-0BCDA1988B88}" srcOrd="0" destOrd="0" parTransId="{07F1BC91-5529-4D9A-87CF-F8F257E31026}" sibTransId="{C1A8EE5D-4F9E-4625-B23F-97083C4FE3AE}"/>
    <dgm:cxn modelId="{89A1CB4A-BD8A-4000-A032-210B8C353F62}" srcId="{0DBD425C-7245-4FC0-AD1C-4E302FD69F56}" destId="{12BC4211-9746-4DE7-9B55-488855CBEBA3}" srcOrd="1" destOrd="0" parTransId="{22D93D1A-3429-4A13-8D56-96B091F8B59E}" sibTransId="{A92CF909-7FC6-48A6-993B-B500AD7BDEB3}"/>
    <dgm:cxn modelId="{D5EB18B1-1119-4DFD-83EC-37AC074F17EB}" type="presOf" srcId="{0DBD425C-7245-4FC0-AD1C-4E302FD69F56}" destId="{27F24C30-19B3-4BCE-8D51-DB65312AF1A4}" srcOrd="0" destOrd="0" presId="urn:microsoft.com/office/officeart/2005/8/layout/lProcess2"/>
    <dgm:cxn modelId="{9285BAC4-2AF1-4D26-AD60-EEC5E2CC3019}" type="presOf" srcId="{D46FCC71-6F66-477E-9C72-0BCDA1988B88}" destId="{3AE553B6-FFB5-41E9-B94A-C642D84504AE}" srcOrd="0" destOrd="0" presId="urn:microsoft.com/office/officeart/2005/8/layout/lProcess2"/>
    <dgm:cxn modelId="{4312964F-E1F1-4449-9E26-753AD650CF76}" srcId="{D46FCC71-6F66-477E-9C72-0BCDA1988B88}" destId="{58701828-D2E8-4F7E-B01B-45F2EB7E2265}" srcOrd="1" destOrd="0" parTransId="{94F5FC42-71CF-47CF-BFF1-CCDE4F61F22E}" sibTransId="{26CFCA60-96EA-4A36-8999-E81B776E2C78}"/>
    <dgm:cxn modelId="{E7BC84C2-E263-4499-BC6A-DE24C3D849B1}" type="presOf" srcId="{D46FCC71-6F66-477E-9C72-0BCDA1988B88}" destId="{1E59755E-344A-4E1D-AB97-1B09197DFBE3}" srcOrd="1" destOrd="0" presId="urn:microsoft.com/office/officeart/2005/8/layout/lProcess2"/>
    <dgm:cxn modelId="{A2E881FD-2E80-4032-A29B-7C6CA3581F84}" type="presOf" srcId="{EBAED9A7-75AF-4ED5-A494-696E9D1332DC}" destId="{156AAE9E-B2B9-4A0C-9645-66DCA96F84BF}" srcOrd="0" destOrd="0" presId="urn:microsoft.com/office/officeart/2005/8/layout/lProcess2"/>
    <dgm:cxn modelId="{A90D7300-E70D-443A-931D-9A43B2AC75D2}" type="presOf" srcId="{9F1E01D0-02FE-449E-B388-809714E09F3C}" destId="{068A3C1E-BB5A-4826-A172-6DBEFC2BB2DC}" srcOrd="0" destOrd="0" presId="urn:microsoft.com/office/officeart/2005/8/layout/lProcess2"/>
    <dgm:cxn modelId="{59FCFE3A-00C6-41F0-8D73-3F6D87F3678C}" type="presOf" srcId="{58701828-D2E8-4F7E-B01B-45F2EB7E2265}" destId="{06975DC2-A40B-41BD-B9DE-E8B3AC0E7F45}" srcOrd="0" destOrd="0" presId="urn:microsoft.com/office/officeart/2005/8/layout/lProcess2"/>
    <dgm:cxn modelId="{AACB425A-0DD2-41CB-AC6E-3805F3B8EFC6}" type="presOf" srcId="{4C0CFB05-EDB8-4F34-82E5-88B2337D9C76}" destId="{EEAD83C4-2222-4B7B-B766-A3B09F6EAA41}" srcOrd="0" destOrd="0" presId="urn:microsoft.com/office/officeart/2005/8/layout/lProcess2"/>
    <dgm:cxn modelId="{12E19C50-2388-4A92-8AF1-005B67CBED8E}" srcId="{D46FCC71-6F66-477E-9C72-0BCDA1988B88}" destId="{9F1E01D0-02FE-449E-B388-809714E09F3C}" srcOrd="0" destOrd="0" parTransId="{B65E4B3B-24A7-4914-98C5-0BE4DD32F070}" sibTransId="{1E7E0381-7FA6-463F-A5F7-E9279013E056}"/>
    <dgm:cxn modelId="{97C887FD-5AB0-4242-815C-77B6C87B748C}" type="presOf" srcId="{12BC4211-9746-4DE7-9B55-488855CBEBA3}" destId="{B2215A96-0D33-4679-98EA-9993D54D5E91}" srcOrd="0" destOrd="0" presId="urn:microsoft.com/office/officeart/2005/8/layout/lProcess2"/>
    <dgm:cxn modelId="{EE3AA749-A26C-4792-87D0-80FD299FB1BD}" srcId="{4C0CFB05-EDB8-4F34-82E5-88B2337D9C76}" destId="{0DBD425C-7245-4FC0-AD1C-4E302FD69F56}" srcOrd="1" destOrd="0" parTransId="{70000239-8ECA-4732-98E5-8577030FE434}" sibTransId="{F4BAF824-D31C-410F-9C0A-A39DA4EC92DB}"/>
    <dgm:cxn modelId="{1C997E03-9A55-4E97-AD85-85ADF799821D}" type="presOf" srcId="{0DBD425C-7245-4FC0-AD1C-4E302FD69F56}" destId="{3AB8452C-C12D-4D88-8A7A-D7403A3BC801}" srcOrd="1" destOrd="0" presId="urn:microsoft.com/office/officeart/2005/8/layout/lProcess2"/>
    <dgm:cxn modelId="{DE901961-E22E-4F84-99C7-8984FADF884A}" type="presParOf" srcId="{EEAD83C4-2222-4B7B-B766-A3B09F6EAA41}" destId="{3C6B7EDF-707A-4EFC-B12D-A2A1E3E38908}" srcOrd="0" destOrd="0" presId="urn:microsoft.com/office/officeart/2005/8/layout/lProcess2"/>
    <dgm:cxn modelId="{882AB4D9-F8E2-4B74-B1BC-8EDA7CA4FF50}" type="presParOf" srcId="{3C6B7EDF-707A-4EFC-B12D-A2A1E3E38908}" destId="{3AE553B6-FFB5-41E9-B94A-C642D84504AE}" srcOrd="0" destOrd="0" presId="urn:microsoft.com/office/officeart/2005/8/layout/lProcess2"/>
    <dgm:cxn modelId="{9BD0A93C-892C-4BD7-8481-769FFF8474AE}" type="presParOf" srcId="{3C6B7EDF-707A-4EFC-B12D-A2A1E3E38908}" destId="{1E59755E-344A-4E1D-AB97-1B09197DFBE3}" srcOrd="1" destOrd="0" presId="urn:microsoft.com/office/officeart/2005/8/layout/lProcess2"/>
    <dgm:cxn modelId="{515E26C9-581F-432D-9651-F69B60A44EA7}" type="presParOf" srcId="{3C6B7EDF-707A-4EFC-B12D-A2A1E3E38908}" destId="{801C9215-19F7-4122-9DF8-FC1D63240B15}" srcOrd="2" destOrd="0" presId="urn:microsoft.com/office/officeart/2005/8/layout/lProcess2"/>
    <dgm:cxn modelId="{98CCDE13-E53F-45E6-A12D-842F661C2E9C}" type="presParOf" srcId="{801C9215-19F7-4122-9DF8-FC1D63240B15}" destId="{E3B94555-5050-4146-99BE-7EB609BE5903}" srcOrd="0" destOrd="0" presId="urn:microsoft.com/office/officeart/2005/8/layout/lProcess2"/>
    <dgm:cxn modelId="{8121B3D1-0ACD-42A9-BDDA-1265720BF5C7}" type="presParOf" srcId="{E3B94555-5050-4146-99BE-7EB609BE5903}" destId="{068A3C1E-BB5A-4826-A172-6DBEFC2BB2DC}" srcOrd="0" destOrd="0" presId="urn:microsoft.com/office/officeart/2005/8/layout/lProcess2"/>
    <dgm:cxn modelId="{5662B76B-02EC-4179-A6F0-BF010D9BB78C}" type="presParOf" srcId="{E3B94555-5050-4146-99BE-7EB609BE5903}" destId="{1E48AAD9-3190-445F-8A9F-9B0B517A707D}" srcOrd="1" destOrd="0" presId="urn:microsoft.com/office/officeart/2005/8/layout/lProcess2"/>
    <dgm:cxn modelId="{52AF5E87-6855-48AE-A0A7-FB08E9ADB679}" type="presParOf" srcId="{E3B94555-5050-4146-99BE-7EB609BE5903}" destId="{06975DC2-A40B-41BD-B9DE-E8B3AC0E7F45}" srcOrd="2" destOrd="0" presId="urn:microsoft.com/office/officeart/2005/8/layout/lProcess2"/>
    <dgm:cxn modelId="{B3E2FBA8-F080-45DF-AB33-6B4AEA968D87}" type="presParOf" srcId="{EEAD83C4-2222-4B7B-B766-A3B09F6EAA41}" destId="{0B749618-B84F-4ABD-85CE-1CFDB840E1F5}" srcOrd="1" destOrd="0" presId="urn:microsoft.com/office/officeart/2005/8/layout/lProcess2"/>
    <dgm:cxn modelId="{EC0E9D32-681E-4F37-8631-214EB238A77C}" type="presParOf" srcId="{EEAD83C4-2222-4B7B-B766-A3B09F6EAA41}" destId="{6913752E-8B59-4750-B56B-FA2D257081A9}" srcOrd="2" destOrd="0" presId="urn:microsoft.com/office/officeart/2005/8/layout/lProcess2"/>
    <dgm:cxn modelId="{F71D7104-13D0-4983-8FA0-58DCBE36C09B}" type="presParOf" srcId="{6913752E-8B59-4750-B56B-FA2D257081A9}" destId="{27F24C30-19B3-4BCE-8D51-DB65312AF1A4}" srcOrd="0" destOrd="0" presId="urn:microsoft.com/office/officeart/2005/8/layout/lProcess2"/>
    <dgm:cxn modelId="{119FA2B7-0FEF-43B5-9D90-68F56D180FC5}" type="presParOf" srcId="{6913752E-8B59-4750-B56B-FA2D257081A9}" destId="{3AB8452C-C12D-4D88-8A7A-D7403A3BC801}" srcOrd="1" destOrd="0" presId="urn:microsoft.com/office/officeart/2005/8/layout/lProcess2"/>
    <dgm:cxn modelId="{500FA631-E4D6-4798-9604-47A6C6F2863D}" type="presParOf" srcId="{6913752E-8B59-4750-B56B-FA2D257081A9}" destId="{F6105BEC-1B09-40C2-A9F3-8DF2F8576127}" srcOrd="2" destOrd="0" presId="urn:microsoft.com/office/officeart/2005/8/layout/lProcess2"/>
    <dgm:cxn modelId="{81C1AFFF-6030-41D3-AA04-9098C3216266}" type="presParOf" srcId="{F6105BEC-1B09-40C2-A9F3-8DF2F8576127}" destId="{B4272D1E-C870-4C91-984B-2BCA14E8927D}" srcOrd="0" destOrd="0" presId="urn:microsoft.com/office/officeart/2005/8/layout/lProcess2"/>
    <dgm:cxn modelId="{8ED14A65-6B71-4E43-A36C-791485381EE3}" type="presParOf" srcId="{B4272D1E-C870-4C91-984B-2BCA14E8927D}" destId="{156AAE9E-B2B9-4A0C-9645-66DCA96F84BF}" srcOrd="0" destOrd="0" presId="urn:microsoft.com/office/officeart/2005/8/layout/lProcess2"/>
    <dgm:cxn modelId="{96A860DB-1B26-45D0-843F-4373F65805D8}" type="presParOf" srcId="{B4272D1E-C870-4C91-984B-2BCA14E8927D}" destId="{6204F1BA-74DF-4382-9F4B-F683822C6099}" srcOrd="1" destOrd="0" presId="urn:microsoft.com/office/officeart/2005/8/layout/lProcess2"/>
    <dgm:cxn modelId="{CED16941-53AD-42D0-8EE2-E20A327857AF}" type="presParOf" srcId="{B4272D1E-C870-4C91-984B-2BCA14E8927D}" destId="{B2215A96-0D33-4679-98EA-9993D54D5E9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7F02BE3-14FC-4003-8C79-9263258FF589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FBB11158-5952-4F41-8E5A-DA26253F16EB}">
      <dgm:prSet phldrT="[نص]" custT="1"/>
      <dgm:spPr/>
      <dgm:t>
        <a:bodyPr/>
        <a:lstStyle/>
        <a:p>
          <a:pPr rtl="1"/>
          <a:r>
            <a:rPr lang="ar-SA" sz="2000" dirty="0" smtClean="0"/>
            <a:t>أسئلة تلقينية </a:t>
          </a:r>
          <a:endParaRPr lang="ar-SA" sz="2000" dirty="0"/>
        </a:p>
      </dgm:t>
    </dgm:pt>
    <dgm:pt modelId="{4C453D35-5A91-4709-A384-028D7424D49E}" type="parTrans" cxnId="{0C6EC1A9-2E32-4F37-937E-8A084557F7A2}">
      <dgm:prSet/>
      <dgm:spPr/>
      <dgm:t>
        <a:bodyPr/>
        <a:lstStyle/>
        <a:p>
          <a:pPr rtl="1"/>
          <a:endParaRPr lang="ar-SA"/>
        </a:p>
      </dgm:t>
    </dgm:pt>
    <dgm:pt modelId="{B07A32D7-B99C-467E-AA16-176D89F56C2F}" type="sibTrans" cxnId="{0C6EC1A9-2E32-4F37-937E-8A084557F7A2}">
      <dgm:prSet/>
      <dgm:spPr/>
      <dgm:t>
        <a:bodyPr/>
        <a:lstStyle/>
        <a:p>
          <a:pPr rtl="1"/>
          <a:endParaRPr lang="ar-SA"/>
        </a:p>
      </dgm:t>
    </dgm:pt>
    <dgm:pt modelId="{17942938-5045-4A78-9269-119A51E528D1}">
      <dgm:prSet phldrT="[نص]" custT="1"/>
      <dgm:spPr/>
      <dgm:t>
        <a:bodyPr/>
        <a:lstStyle/>
        <a:p>
          <a:pPr rtl="1"/>
          <a:r>
            <a:rPr lang="ar-SA" sz="2000" dirty="0" smtClean="0"/>
            <a:t>أسئلة توجيه السلوك </a:t>
          </a:r>
          <a:endParaRPr lang="ar-SA" sz="2000" dirty="0"/>
        </a:p>
      </dgm:t>
    </dgm:pt>
    <dgm:pt modelId="{BC1E254A-BE53-4110-AE21-F14E492EFFA1}" type="parTrans" cxnId="{74134FB4-5591-4EC3-915C-A52D6334FC05}">
      <dgm:prSet/>
      <dgm:spPr/>
      <dgm:t>
        <a:bodyPr/>
        <a:lstStyle/>
        <a:p>
          <a:pPr rtl="1"/>
          <a:endParaRPr lang="ar-SA"/>
        </a:p>
      </dgm:t>
    </dgm:pt>
    <dgm:pt modelId="{6A81CC3A-08C0-41E6-A0BB-5EF400D98A8A}" type="sibTrans" cxnId="{74134FB4-5591-4EC3-915C-A52D6334FC05}">
      <dgm:prSet/>
      <dgm:spPr/>
      <dgm:t>
        <a:bodyPr/>
        <a:lstStyle/>
        <a:p>
          <a:pPr rtl="1"/>
          <a:endParaRPr lang="ar-SA"/>
        </a:p>
      </dgm:t>
    </dgm:pt>
    <dgm:pt modelId="{1076020A-4BFD-4439-9B0B-453DC37807A0}">
      <dgm:prSet phldrT="[نص]" custT="1"/>
      <dgm:spPr/>
      <dgm:t>
        <a:bodyPr/>
        <a:lstStyle/>
        <a:p>
          <a:pPr rtl="1"/>
          <a:r>
            <a:rPr lang="ar-SA" sz="2000" dirty="0" smtClean="0"/>
            <a:t>الأسئلة </a:t>
          </a:r>
          <a:r>
            <a:rPr lang="ar-SA" sz="2000" dirty="0" err="1" smtClean="0"/>
            <a:t>الاسترسالية</a:t>
          </a:r>
          <a:endParaRPr lang="ar-SA" sz="2000" dirty="0"/>
        </a:p>
      </dgm:t>
    </dgm:pt>
    <dgm:pt modelId="{CF2B4CB2-4009-465A-9F01-41435B5A3DBD}" type="parTrans" cxnId="{8B1EA4C0-9F65-445E-8294-99DFAE38D963}">
      <dgm:prSet/>
      <dgm:spPr/>
      <dgm:t>
        <a:bodyPr/>
        <a:lstStyle/>
        <a:p>
          <a:pPr rtl="1"/>
          <a:endParaRPr lang="ar-SA"/>
        </a:p>
      </dgm:t>
    </dgm:pt>
    <dgm:pt modelId="{51F757D8-5A3F-4B17-9AA7-C054F466B8EE}" type="sibTrans" cxnId="{8B1EA4C0-9F65-445E-8294-99DFAE38D963}">
      <dgm:prSet/>
      <dgm:spPr/>
      <dgm:t>
        <a:bodyPr/>
        <a:lstStyle/>
        <a:p>
          <a:pPr rtl="1"/>
          <a:endParaRPr lang="ar-SA"/>
        </a:p>
      </dgm:t>
    </dgm:pt>
    <dgm:pt modelId="{2265D24B-5494-467D-9B11-CCD930F07DD0}" type="pres">
      <dgm:prSet presAssocID="{A7F02BE3-14FC-4003-8C79-9263258FF589}" presName="Name0" presStyleCnt="0">
        <dgm:presLayoutVars>
          <dgm:dir/>
          <dgm:resizeHandles val="exact"/>
        </dgm:presLayoutVars>
      </dgm:prSet>
      <dgm:spPr/>
    </dgm:pt>
    <dgm:pt modelId="{C7CDD968-8100-413C-BBCE-D928931C82CB}" type="pres">
      <dgm:prSet presAssocID="{A7F02BE3-14FC-4003-8C79-9263258FF589}" presName="fgShape" presStyleLbl="fgShp" presStyleIdx="0" presStyleCnt="1"/>
      <dgm:spPr/>
    </dgm:pt>
    <dgm:pt modelId="{91AD7AFF-F25D-4F5A-8D45-16D96584873E}" type="pres">
      <dgm:prSet presAssocID="{A7F02BE3-14FC-4003-8C79-9263258FF589}" presName="linComp" presStyleCnt="0"/>
      <dgm:spPr/>
    </dgm:pt>
    <dgm:pt modelId="{8B538213-366D-404E-BFB1-F556C61007FB}" type="pres">
      <dgm:prSet presAssocID="{FBB11158-5952-4F41-8E5A-DA26253F16EB}" presName="compNode" presStyleCnt="0"/>
      <dgm:spPr/>
    </dgm:pt>
    <dgm:pt modelId="{48F1FA37-4011-4B38-B2A1-F0720DCB364E}" type="pres">
      <dgm:prSet presAssocID="{FBB11158-5952-4F41-8E5A-DA26253F16EB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7495C59-C35F-41A1-BE70-D26E817D0216}" type="pres">
      <dgm:prSet presAssocID="{FBB11158-5952-4F41-8E5A-DA26253F16E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AE3581-3522-4E0F-B0C5-C0270743DAD2}" type="pres">
      <dgm:prSet presAssocID="{FBB11158-5952-4F41-8E5A-DA26253F16EB}" presName="invisiNode" presStyleLbl="node1" presStyleIdx="0" presStyleCnt="3"/>
      <dgm:spPr/>
    </dgm:pt>
    <dgm:pt modelId="{C8F6F9E1-009C-4A2C-88EC-D4019437266D}" type="pres">
      <dgm:prSet presAssocID="{FBB11158-5952-4F41-8E5A-DA26253F16EB}" presName="imagNode" presStyleLbl="fgImgPlace1" presStyleIdx="0" presStyleCnt="3"/>
      <dgm:spPr/>
    </dgm:pt>
    <dgm:pt modelId="{42F0F08A-CB01-4BBB-9D89-B20E354266E3}" type="pres">
      <dgm:prSet presAssocID="{B07A32D7-B99C-467E-AA16-176D89F56C2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78C3035-5A83-400C-8342-01A06965CE66}" type="pres">
      <dgm:prSet presAssocID="{17942938-5045-4A78-9269-119A51E528D1}" presName="compNode" presStyleCnt="0"/>
      <dgm:spPr/>
    </dgm:pt>
    <dgm:pt modelId="{68ABDC29-59F2-4C3B-A0F0-A1567BAF0EC4}" type="pres">
      <dgm:prSet presAssocID="{17942938-5045-4A78-9269-119A51E528D1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32BCD90D-AD6C-48E6-B282-9FF0EAEF54E0}" type="pres">
      <dgm:prSet presAssocID="{17942938-5045-4A78-9269-119A51E528D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AD9994-0658-445D-8371-BE66BADDE259}" type="pres">
      <dgm:prSet presAssocID="{17942938-5045-4A78-9269-119A51E528D1}" presName="invisiNode" presStyleLbl="node1" presStyleIdx="1" presStyleCnt="3"/>
      <dgm:spPr/>
    </dgm:pt>
    <dgm:pt modelId="{1D0733B8-3D5B-4623-A017-A7FEEF6976CD}" type="pres">
      <dgm:prSet presAssocID="{17942938-5045-4A78-9269-119A51E528D1}" presName="imagNode" presStyleLbl="fgImgPlace1" presStyleIdx="1" presStyleCnt="3"/>
      <dgm:spPr/>
    </dgm:pt>
    <dgm:pt modelId="{4366EF89-5628-47DC-8A9D-D4EF6CCD9004}" type="pres">
      <dgm:prSet presAssocID="{6A81CC3A-08C0-41E6-A0BB-5EF400D98A8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B41FAD29-E2AE-4FA1-B457-73BEA19C5C92}" type="pres">
      <dgm:prSet presAssocID="{1076020A-4BFD-4439-9B0B-453DC37807A0}" presName="compNode" presStyleCnt="0"/>
      <dgm:spPr/>
    </dgm:pt>
    <dgm:pt modelId="{B010725E-BE5A-4A30-8527-5B41BE6AE3D2}" type="pres">
      <dgm:prSet presAssocID="{1076020A-4BFD-4439-9B0B-453DC37807A0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4F101BCD-9B01-4170-AE78-58CD4DDFB658}" type="pres">
      <dgm:prSet presAssocID="{1076020A-4BFD-4439-9B0B-453DC37807A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0B65D-FE64-4BB7-A76C-FDCB6AB07877}" type="pres">
      <dgm:prSet presAssocID="{1076020A-4BFD-4439-9B0B-453DC37807A0}" presName="invisiNode" presStyleLbl="node1" presStyleIdx="2" presStyleCnt="3"/>
      <dgm:spPr/>
    </dgm:pt>
    <dgm:pt modelId="{8F86051F-51C5-48E8-B2BC-606BE5A833CC}" type="pres">
      <dgm:prSet presAssocID="{1076020A-4BFD-4439-9B0B-453DC37807A0}" presName="imagNode" presStyleLbl="fgImgPlace1" presStyleIdx="2" presStyleCnt="3"/>
      <dgm:spPr/>
    </dgm:pt>
  </dgm:ptLst>
  <dgm:cxnLst>
    <dgm:cxn modelId="{5C7F516E-985F-4D2F-B5A4-3D9A0230EA20}" type="presOf" srcId="{6A81CC3A-08C0-41E6-A0BB-5EF400D98A8A}" destId="{4366EF89-5628-47DC-8A9D-D4EF6CCD9004}" srcOrd="0" destOrd="0" presId="urn:microsoft.com/office/officeart/2005/8/layout/hList7"/>
    <dgm:cxn modelId="{8B1EA4C0-9F65-445E-8294-99DFAE38D963}" srcId="{A7F02BE3-14FC-4003-8C79-9263258FF589}" destId="{1076020A-4BFD-4439-9B0B-453DC37807A0}" srcOrd="2" destOrd="0" parTransId="{CF2B4CB2-4009-465A-9F01-41435B5A3DBD}" sibTransId="{51F757D8-5A3F-4B17-9AA7-C054F466B8EE}"/>
    <dgm:cxn modelId="{0C6EC1A9-2E32-4F37-937E-8A084557F7A2}" srcId="{A7F02BE3-14FC-4003-8C79-9263258FF589}" destId="{FBB11158-5952-4F41-8E5A-DA26253F16EB}" srcOrd="0" destOrd="0" parTransId="{4C453D35-5A91-4709-A384-028D7424D49E}" sibTransId="{B07A32D7-B99C-467E-AA16-176D89F56C2F}"/>
    <dgm:cxn modelId="{D30D0CFE-367C-44B7-9524-BF7A3103079C}" type="presOf" srcId="{B07A32D7-B99C-467E-AA16-176D89F56C2F}" destId="{42F0F08A-CB01-4BBB-9D89-B20E354266E3}" srcOrd="0" destOrd="0" presId="urn:microsoft.com/office/officeart/2005/8/layout/hList7"/>
    <dgm:cxn modelId="{E207550B-E772-4AB9-B741-B306A7B3DD75}" type="presOf" srcId="{FBB11158-5952-4F41-8E5A-DA26253F16EB}" destId="{48F1FA37-4011-4B38-B2A1-F0720DCB364E}" srcOrd="0" destOrd="0" presId="urn:microsoft.com/office/officeart/2005/8/layout/hList7"/>
    <dgm:cxn modelId="{74134FB4-5591-4EC3-915C-A52D6334FC05}" srcId="{A7F02BE3-14FC-4003-8C79-9263258FF589}" destId="{17942938-5045-4A78-9269-119A51E528D1}" srcOrd="1" destOrd="0" parTransId="{BC1E254A-BE53-4110-AE21-F14E492EFFA1}" sibTransId="{6A81CC3A-08C0-41E6-A0BB-5EF400D98A8A}"/>
    <dgm:cxn modelId="{79DCDD47-1D17-4229-99A4-15AB02009833}" type="presOf" srcId="{17942938-5045-4A78-9269-119A51E528D1}" destId="{68ABDC29-59F2-4C3B-A0F0-A1567BAF0EC4}" srcOrd="0" destOrd="0" presId="urn:microsoft.com/office/officeart/2005/8/layout/hList7"/>
    <dgm:cxn modelId="{637743D8-2E99-4F7E-A51E-4390A1DE5E0E}" type="presOf" srcId="{FBB11158-5952-4F41-8E5A-DA26253F16EB}" destId="{B7495C59-C35F-41A1-BE70-D26E817D0216}" srcOrd="1" destOrd="0" presId="urn:microsoft.com/office/officeart/2005/8/layout/hList7"/>
    <dgm:cxn modelId="{08167AF7-F832-4631-BD7E-E94FC4207C5F}" type="presOf" srcId="{17942938-5045-4A78-9269-119A51E528D1}" destId="{32BCD90D-AD6C-48E6-B282-9FF0EAEF54E0}" srcOrd="1" destOrd="0" presId="urn:microsoft.com/office/officeart/2005/8/layout/hList7"/>
    <dgm:cxn modelId="{49D15826-DA07-492A-BC20-E1DBF49D9E15}" type="presOf" srcId="{1076020A-4BFD-4439-9B0B-453DC37807A0}" destId="{4F101BCD-9B01-4170-AE78-58CD4DDFB658}" srcOrd="1" destOrd="0" presId="urn:microsoft.com/office/officeart/2005/8/layout/hList7"/>
    <dgm:cxn modelId="{0400446D-E967-495A-87D7-E4C00C6CA456}" type="presOf" srcId="{A7F02BE3-14FC-4003-8C79-9263258FF589}" destId="{2265D24B-5494-467D-9B11-CCD930F07DD0}" srcOrd="0" destOrd="0" presId="urn:microsoft.com/office/officeart/2005/8/layout/hList7"/>
    <dgm:cxn modelId="{6B64BDAA-CF69-4ADB-BE52-C7EF7FC0BA8D}" type="presOf" srcId="{1076020A-4BFD-4439-9B0B-453DC37807A0}" destId="{B010725E-BE5A-4A30-8527-5B41BE6AE3D2}" srcOrd="0" destOrd="0" presId="urn:microsoft.com/office/officeart/2005/8/layout/hList7"/>
    <dgm:cxn modelId="{E164183C-60CE-439D-801A-2A58ACB8A374}" type="presParOf" srcId="{2265D24B-5494-467D-9B11-CCD930F07DD0}" destId="{C7CDD968-8100-413C-BBCE-D928931C82CB}" srcOrd="0" destOrd="0" presId="urn:microsoft.com/office/officeart/2005/8/layout/hList7"/>
    <dgm:cxn modelId="{7A4A1F15-B9EA-4308-B62B-6286C719A761}" type="presParOf" srcId="{2265D24B-5494-467D-9B11-CCD930F07DD0}" destId="{91AD7AFF-F25D-4F5A-8D45-16D96584873E}" srcOrd="1" destOrd="0" presId="urn:microsoft.com/office/officeart/2005/8/layout/hList7"/>
    <dgm:cxn modelId="{8E0C8753-1721-4F5E-AA42-989DBAB086AB}" type="presParOf" srcId="{91AD7AFF-F25D-4F5A-8D45-16D96584873E}" destId="{8B538213-366D-404E-BFB1-F556C61007FB}" srcOrd="0" destOrd="0" presId="urn:microsoft.com/office/officeart/2005/8/layout/hList7"/>
    <dgm:cxn modelId="{23D1656C-C5A8-409B-AB71-23EF65D7A542}" type="presParOf" srcId="{8B538213-366D-404E-BFB1-F556C61007FB}" destId="{48F1FA37-4011-4B38-B2A1-F0720DCB364E}" srcOrd="0" destOrd="0" presId="urn:microsoft.com/office/officeart/2005/8/layout/hList7"/>
    <dgm:cxn modelId="{3179368C-29A6-4DF3-8F6A-BFC139902051}" type="presParOf" srcId="{8B538213-366D-404E-BFB1-F556C61007FB}" destId="{B7495C59-C35F-41A1-BE70-D26E817D0216}" srcOrd="1" destOrd="0" presId="urn:microsoft.com/office/officeart/2005/8/layout/hList7"/>
    <dgm:cxn modelId="{5F9A9E18-FDC5-43E1-942E-E3F345C15AE3}" type="presParOf" srcId="{8B538213-366D-404E-BFB1-F556C61007FB}" destId="{C1AE3581-3522-4E0F-B0C5-C0270743DAD2}" srcOrd="2" destOrd="0" presId="urn:microsoft.com/office/officeart/2005/8/layout/hList7"/>
    <dgm:cxn modelId="{79192999-52C8-47E0-A0DF-4E1DF4E26C14}" type="presParOf" srcId="{8B538213-366D-404E-BFB1-F556C61007FB}" destId="{C8F6F9E1-009C-4A2C-88EC-D4019437266D}" srcOrd="3" destOrd="0" presId="urn:microsoft.com/office/officeart/2005/8/layout/hList7"/>
    <dgm:cxn modelId="{FB2BA22F-16CD-443B-97F7-AB7D7EC90131}" type="presParOf" srcId="{91AD7AFF-F25D-4F5A-8D45-16D96584873E}" destId="{42F0F08A-CB01-4BBB-9D89-B20E354266E3}" srcOrd="1" destOrd="0" presId="urn:microsoft.com/office/officeart/2005/8/layout/hList7"/>
    <dgm:cxn modelId="{4E6B8DF0-4F60-47BF-9864-FCE40839C794}" type="presParOf" srcId="{91AD7AFF-F25D-4F5A-8D45-16D96584873E}" destId="{578C3035-5A83-400C-8342-01A06965CE66}" srcOrd="2" destOrd="0" presId="urn:microsoft.com/office/officeart/2005/8/layout/hList7"/>
    <dgm:cxn modelId="{584BD17A-778A-4C4D-B03A-A5CDAF0567BD}" type="presParOf" srcId="{578C3035-5A83-400C-8342-01A06965CE66}" destId="{68ABDC29-59F2-4C3B-A0F0-A1567BAF0EC4}" srcOrd="0" destOrd="0" presId="urn:microsoft.com/office/officeart/2005/8/layout/hList7"/>
    <dgm:cxn modelId="{3539E4B2-9B2F-451B-8EE6-3C00B443CBC0}" type="presParOf" srcId="{578C3035-5A83-400C-8342-01A06965CE66}" destId="{32BCD90D-AD6C-48E6-B282-9FF0EAEF54E0}" srcOrd="1" destOrd="0" presId="urn:microsoft.com/office/officeart/2005/8/layout/hList7"/>
    <dgm:cxn modelId="{38FB6A05-9D71-4DC4-B462-3DE57CD62B3A}" type="presParOf" srcId="{578C3035-5A83-400C-8342-01A06965CE66}" destId="{43AD9994-0658-445D-8371-BE66BADDE259}" srcOrd="2" destOrd="0" presId="urn:microsoft.com/office/officeart/2005/8/layout/hList7"/>
    <dgm:cxn modelId="{222FFCE0-8FD5-4F0E-8E82-3BEF81FDEBD5}" type="presParOf" srcId="{578C3035-5A83-400C-8342-01A06965CE66}" destId="{1D0733B8-3D5B-4623-A017-A7FEEF6976CD}" srcOrd="3" destOrd="0" presId="urn:microsoft.com/office/officeart/2005/8/layout/hList7"/>
    <dgm:cxn modelId="{5C82E1A5-78E4-4B8E-A32F-E01DFBD2DB39}" type="presParOf" srcId="{91AD7AFF-F25D-4F5A-8D45-16D96584873E}" destId="{4366EF89-5628-47DC-8A9D-D4EF6CCD9004}" srcOrd="3" destOrd="0" presId="urn:microsoft.com/office/officeart/2005/8/layout/hList7"/>
    <dgm:cxn modelId="{A869500A-55F2-41D4-9A44-3C0FFBD1D958}" type="presParOf" srcId="{91AD7AFF-F25D-4F5A-8D45-16D96584873E}" destId="{B41FAD29-E2AE-4FA1-B457-73BEA19C5C92}" srcOrd="4" destOrd="0" presId="urn:microsoft.com/office/officeart/2005/8/layout/hList7"/>
    <dgm:cxn modelId="{997FFB7A-913E-4AF9-BBC8-68F59DC54E72}" type="presParOf" srcId="{B41FAD29-E2AE-4FA1-B457-73BEA19C5C92}" destId="{B010725E-BE5A-4A30-8527-5B41BE6AE3D2}" srcOrd="0" destOrd="0" presId="urn:microsoft.com/office/officeart/2005/8/layout/hList7"/>
    <dgm:cxn modelId="{D44DEB9F-9586-44DB-A42D-BDC2C4C130E7}" type="presParOf" srcId="{B41FAD29-E2AE-4FA1-B457-73BEA19C5C92}" destId="{4F101BCD-9B01-4170-AE78-58CD4DDFB658}" srcOrd="1" destOrd="0" presId="urn:microsoft.com/office/officeart/2005/8/layout/hList7"/>
    <dgm:cxn modelId="{175CE30C-6B04-45F4-BD2D-8F3D06D583BC}" type="presParOf" srcId="{B41FAD29-E2AE-4FA1-B457-73BEA19C5C92}" destId="{6BB0B65D-FE64-4BB7-A76C-FDCB6AB07877}" srcOrd="2" destOrd="0" presId="urn:microsoft.com/office/officeart/2005/8/layout/hList7"/>
    <dgm:cxn modelId="{32B0966A-322D-49C2-BA3D-686FCFE505B9}" type="presParOf" srcId="{B41FAD29-E2AE-4FA1-B457-73BEA19C5C92}" destId="{8F86051F-51C5-48E8-B2BC-606BE5A833C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7F02BE3-14FC-4003-8C79-9263258FF589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FBB11158-5952-4F41-8E5A-DA26253F16EB}">
      <dgm:prSet phldrT="[نص]" custT="1"/>
      <dgm:spPr/>
      <dgm:t>
        <a:bodyPr/>
        <a:lstStyle/>
        <a:p>
          <a:pPr rtl="1"/>
          <a:r>
            <a:rPr lang="ar-SA" sz="2000" dirty="0" smtClean="0"/>
            <a:t>الأسئلة التمهيدية </a:t>
          </a:r>
          <a:endParaRPr lang="ar-SA" sz="2000" dirty="0"/>
        </a:p>
      </dgm:t>
    </dgm:pt>
    <dgm:pt modelId="{4C453D35-5A91-4709-A384-028D7424D49E}" type="parTrans" cxnId="{0C6EC1A9-2E32-4F37-937E-8A084557F7A2}">
      <dgm:prSet/>
      <dgm:spPr/>
      <dgm:t>
        <a:bodyPr/>
        <a:lstStyle/>
        <a:p>
          <a:pPr rtl="1"/>
          <a:endParaRPr lang="ar-SA"/>
        </a:p>
      </dgm:t>
    </dgm:pt>
    <dgm:pt modelId="{B07A32D7-B99C-467E-AA16-176D89F56C2F}" type="sibTrans" cxnId="{0C6EC1A9-2E32-4F37-937E-8A084557F7A2}">
      <dgm:prSet/>
      <dgm:spPr/>
      <dgm:t>
        <a:bodyPr/>
        <a:lstStyle/>
        <a:p>
          <a:pPr rtl="1"/>
          <a:endParaRPr lang="ar-SA"/>
        </a:p>
      </dgm:t>
    </dgm:pt>
    <dgm:pt modelId="{17942938-5045-4A78-9269-119A51E528D1}">
      <dgm:prSet phldrT="[نص]" custT="1"/>
      <dgm:spPr/>
      <dgm:t>
        <a:bodyPr/>
        <a:lstStyle/>
        <a:p>
          <a:pPr rtl="1"/>
          <a:r>
            <a:rPr lang="ar-SA" sz="2000" dirty="0" smtClean="0"/>
            <a:t>أسئلة استثارة الدافعية </a:t>
          </a:r>
          <a:endParaRPr lang="ar-SA" sz="2000" dirty="0"/>
        </a:p>
      </dgm:t>
    </dgm:pt>
    <dgm:pt modelId="{BC1E254A-BE53-4110-AE21-F14E492EFFA1}" type="parTrans" cxnId="{74134FB4-5591-4EC3-915C-A52D6334FC05}">
      <dgm:prSet/>
      <dgm:spPr/>
      <dgm:t>
        <a:bodyPr/>
        <a:lstStyle/>
        <a:p>
          <a:pPr rtl="1"/>
          <a:endParaRPr lang="ar-SA"/>
        </a:p>
      </dgm:t>
    </dgm:pt>
    <dgm:pt modelId="{6A81CC3A-08C0-41E6-A0BB-5EF400D98A8A}" type="sibTrans" cxnId="{74134FB4-5591-4EC3-915C-A52D6334FC05}">
      <dgm:prSet/>
      <dgm:spPr/>
      <dgm:t>
        <a:bodyPr/>
        <a:lstStyle/>
        <a:p>
          <a:pPr rtl="1"/>
          <a:endParaRPr lang="ar-SA"/>
        </a:p>
      </dgm:t>
    </dgm:pt>
    <dgm:pt modelId="{1076020A-4BFD-4439-9B0B-453DC37807A0}">
      <dgm:prSet phldrT="[نص]" custT="1"/>
      <dgm:spPr/>
      <dgm:t>
        <a:bodyPr/>
        <a:lstStyle/>
        <a:p>
          <a:pPr rtl="1"/>
          <a:r>
            <a:rPr lang="ar-SA" sz="2000" dirty="0" smtClean="0"/>
            <a:t>أسئلة سابرة</a:t>
          </a:r>
          <a:endParaRPr lang="ar-SA" sz="2000" dirty="0"/>
        </a:p>
      </dgm:t>
    </dgm:pt>
    <dgm:pt modelId="{CF2B4CB2-4009-465A-9F01-41435B5A3DBD}" type="parTrans" cxnId="{8B1EA4C0-9F65-445E-8294-99DFAE38D963}">
      <dgm:prSet/>
      <dgm:spPr/>
      <dgm:t>
        <a:bodyPr/>
        <a:lstStyle/>
        <a:p>
          <a:pPr rtl="1"/>
          <a:endParaRPr lang="ar-SA"/>
        </a:p>
      </dgm:t>
    </dgm:pt>
    <dgm:pt modelId="{51F757D8-5A3F-4B17-9AA7-C054F466B8EE}" type="sibTrans" cxnId="{8B1EA4C0-9F65-445E-8294-99DFAE38D963}">
      <dgm:prSet/>
      <dgm:spPr/>
      <dgm:t>
        <a:bodyPr/>
        <a:lstStyle/>
        <a:p>
          <a:pPr rtl="1"/>
          <a:endParaRPr lang="ar-SA"/>
        </a:p>
      </dgm:t>
    </dgm:pt>
    <dgm:pt modelId="{2265D24B-5494-467D-9B11-CCD930F07DD0}" type="pres">
      <dgm:prSet presAssocID="{A7F02BE3-14FC-4003-8C79-9263258FF589}" presName="Name0" presStyleCnt="0">
        <dgm:presLayoutVars>
          <dgm:dir/>
          <dgm:resizeHandles val="exact"/>
        </dgm:presLayoutVars>
      </dgm:prSet>
      <dgm:spPr/>
    </dgm:pt>
    <dgm:pt modelId="{C7CDD968-8100-413C-BBCE-D928931C82CB}" type="pres">
      <dgm:prSet presAssocID="{A7F02BE3-14FC-4003-8C79-9263258FF589}" presName="fgShape" presStyleLbl="fgShp" presStyleIdx="0" presStyleCnt="1"/>
      <dgm:spPr/>
    </dgm:pt>
    <dgm:pt modelId="{91AD7AFF-F25D-4F5A-8D45-16D96584873E}" type="pres">
      <dgm:prSet presAssocID="{A7F02BE3-14FC-4003-8C79-9263258FF589}" presName="linComp" presStyleCnt="0"/>
      <dgm:spPr/>
    </dgm:pt>
    <dgm:pt modelId="{8B538213-366D-404E-BFB1-F556C61007FB}" type="pres">
      <dgm:prSet presAssocID="{FBB11158-5952-4F41-8E5A-DA26253F16EB}" presName="compNode" presStyleCnt="0"/>
      <dgm:spPr/>
    </dgm:pt>
    <dgm:pt modelId="{48F1FA37-4011-4B38-B2A1-F0720DCB364E}" type="pres">
      <dgm:prSet presAssocID="{FBB11158-5952-4F41-8E5A-DA26253F16EB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7495C59-C35F-41A1-BE70-D26E817D0216}" type="pres">
      <dgm:prSet presAssocID="{FBB11158-5952-4F41-8E5A-DA26253F16E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AE3581-3522-4E0F-B0C5-C0270743DAD2}" type="pres">
      <dgm:prSet presAssocID="{FBB11158-5952-4F41-8E5A-DA26253F16EB}" presName="invisiNode" presStyleLbl="node1" presStyleIdx="0" presStyleCnt="3"/>
      <dgm:spPr/>
    </dgm:pt>
    <dgm:pt modelId="{C8F6F9E1-009C-4A2C-88EC-D4019437266D}" type="pres">
      <dgm:prSet presAssocID="{FBB11158-5952-4F41-8E5A-DA26253F16EB}" presName="imagNode" presStyleLbl="fgImgPlace1" presStyleIdx="0" presStyleCnt="3"/>
      <dgm:spPr/>
    </dgm:pt>
    <dgm:pt modelId="{42F0F08A-CB01-4BBB-9D89-B20E354266E3}" type="pres">
      <dgm:prSet presAssocID="{B07A32D7-B99C-467E-AA16-176D89F56C2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78C3035-5A83-400C-8342-01A06965CE66}" type="pres">
      <dgm:prSet presAssocID="{17942938-5045-4A78-9269-119A51E528D1}" presName="compNode" presStyleCnt="0"/>
      <dgm:spPr/>
    </dgm:pt>
    <dgm:pt modelId="{68ABDC29-59F2-4C3B-A0F0-A1567BAF0EC4}" type="pres">
      <dgm:prSet presAssocID="{17942938-5045-4A78-9269-119A51E528D1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32BCD90D-AD6C-48E6-B282-9FF0EAEF54E0}" type="pres">
      <dgm:prSet presAssocID="{17942938-5045-4A78-9269-119A51E528D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AD9994-0658-445D-8371-BE66BADDE259}" type="pres">
      <dgm:prSet presAssocID="{17942938-5045-4A78-9269-119A51E528D1}" presName="invisiNode" presStyleLbl="node1" presStyleIdx="1" presStyleCnt="3"/>
      <dgm:spPr/>
    </dgm:pt>
    <dgm:pt modelId="{1D0733B8-3D5B-4623-A017-A7FEEF6976CD}" type="pres">
      <dgm:prSet presAssocID="{17942938-5045-4A78-9269-119A51E528D1}" presName="imagNode" presStyleLbl="fgImgPlace1" presStyleIdx="1" presStyleCnt="3"/>
      <dgm:spPr/>
    </dgm:pt>
    <dgm:pt modelId="{4366EF89-5628-47DC-8A9D-D4EF6CCD9004}" type="pres">
      <dgm:prSet presAssocID="{6A81CC3A-08C0-41E6-A0BB-5EF400D98A8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B41FAD29-E2AE-4FA1-B457-73BEA19C5C92}" type="pres">
      <dgm:prSet presAssocID="{1076020A-4BFD-4439-9B0B-453DC37807A0}" presName="compNode" presStyleCnt="0"/>
      <dgm:spPr/>
    </dgm:pt>
    <dgm:pt modelId="{B010725E-BE5A-4A30-8527-5B41BE6AE3D2}" type="pres">
      <dgm:prSet presAssocID="{1076020A-4BFD-4439-9B0B-453DC37807A0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4F101BCD-9B01-4170-AE78-58CD4DDFB658}" type="pres">
      <dgm:prSet presAssocID="{1076020A-4BFD-4439-9B0B-453DC37807A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0B65D-FE64-4BB7-A76C-FDCB6AB07877}" type="pres">
      <dgm:prSet presAssocID="{1076020A-4BFD-4439-9B0B-453DC37807A0}" presName="invisiNode" presStyleLbl="node1" presStyleIdx="2" presStyleCnt="3"/>
      <dgm:spPr/>
    </dgm:pt>
    <dgm:pt modelId="{8F86051F-51C5-48E8-B2BC-606BE5A833CC}" type="pres">
      <dgm:prSet presAssocID="{1076020A-4BFD-4439-9B0B-453DC37807A0}" presName="imagNode" presStyleLbl="fgImgPlace1" presStyleIdx="2" presStyleCnt="3"/>
      <dgm:spPr/>
    </dgm:pt>
  </dgm:ptLst>
  <dgm:cxnLst>
    <dgm:cxn modelId="{E213BB24-3B2C-4A9A-AD6E-6F51BC72BAF2}" type="presOf" srcId="{1076020A-4BFD-4439-9B0B-453DC37807A0}" destId="{4F101BCD-9B01-4170-AE78-58CD4DDFB658}" srcOrd="1" destOrd="0" presId="urn:microsoft.com/office/officeart/2005/8/layout/hList7"/>
    <dgm:cxn modelId="{19517F73-6703-4CE0-96E8-9B44C29B479A}" type="presOf" srcId="{A7F02BE3-14FC-4003-8C79-9263258FF589}" destId="{2265D24B-5494-467D-9B11-CCD930F07DD0}" srcOrd="0" destOrd="0" presId="urn:microsoft.com/office/officeart/2005/8/layout/hList7"/>
    <dgm:cxn modelId="{8B1EA4C0-9F65-445E-8294-99DFAE38D963}" srcId="{A7F02BE3-14FC-4003-8C79-9263258FF589}" destId="{1076020A-4BFD-4439-9B0B-453DC37807A0}" srcOrd="2" destOrd="0" parTransId="{CF2B4CB2-4009-465A-9F01-41435B5A3DBD}" sibTransId="{51F757D8-5A3F-4B17-9AA7-C054F466B8EE}"/>
    <dgm:cxn modelId="{0C6EC1A9-2E32-4F37-937E-8A084557F7A2}" srcId="{A7F02BE3-14FC-4003-8C79-9263258FF589}" destId="{FBB11158-5952-4F41-8E5A-DA26253F16EB}" srcOrd="0" destOrd="0" parTransId="{4C453D35-5A91-4709-A384-028D7424D49E}" sibTransId="{B07A32D7-B99C-467E-AA16-176D89F56C2F}"/>
    <dgm:cxn modelId="{DA53DD4B-E8E5-4C35-9951-A5C2EC678E6E}" type="presOf" srcId="{FBB11158-5952-4F41-8E5A-DA26253F16EB}" destId="{48F1FA37-4011-4B38-B2A1-F0720DCB364E}" srcOrd="0" destOrd="0" presId="urn:microsoft.com/office/officeart/2005/8/layout/hList7"/>
    <dgm:cxn modelId="{74134FB4-5591-4EC3-915C-A52D6334FC05}" srcId="{A7F02BE3-14FC-4003-8C79-9263258FF589}" destId="{17942938-5045-4A78-9269-119A51E528D1}" srcOrd="1" destOrd="0" parTransId="{BC1E254A-BE53-4110-AE21-F14E492EFFA1}" sibTransId="{6A81CC3A-08C0-41E6-A0BB-5EF400D98A8A}"/>
    <dgm:cxn modelId="{1E2A5113-CF8F-4933-9E99-7B74599D8ADD}" type="presOf" srcId="{1076020A-4BFD-4439-9B0B-453DC37807A0}" destId="{B010725E-BE5A-4A30-8527-5B41BE6AE3D2}" srcOrd="0" destOrd="0" presId="urn:microsoft.com/office/officeart/2005/8/layout/hList7"/>
    <dgm:cxn modelId="{0AD41C47-1131-4775-828B-DD058DC9C900}" type="presOf" srcId="{FBB11158-5952-4F41-8E5A-DA26253F16EB}" destId="{B7495C59-C35F-41A1-BE70-D26E817D0216}" srcOrd="1" destOrd="0" presId="urn:microsoft.com/office/officeart/2005/8/layout/hList7"/>
    <dgm:cxn modelId="{B62D207C-545A-4F8E-B41A-C838DDD73B39}" type="presOf" srcId="{17942938-5045-4A78-9269-119A51E528D1}" destId="{68ABDC29-59F2-4C3B-A0F0-A1567BAF0EC4}" srcOrd="0" destOrd="0" presId="urn:microsoft.com/office/officeart/2005/8/layout/hList7"/>
    <dgm:cxn modelId="{9FFFCFAB-E0D3-4751-85A7-AF3518DAC80E}" type="presOf" srcId="{6A81CC3A-08C0-41E6-A0BB-5EF400D98A8A}" destId="{4366EF89-5628-47DC-8A9D-D4EF6CCD9004}" srcOrd="0" destOrd="0" presId="urn:microsoft.com/office/officeart/2005/8/layout/hList7"/>
    <dgm:cxn modelId="{6E588F39-158F-49DC-88B8-2963392117BD}" type="presOf" srcId="{B07A32D7-B99C-467E-AA16-176D89F56C2F}" destId="{42F0F08A-CB01-4BBB-9D89-B20E354266E3}" srcOrd="0" destOrd="0" presId="urn:microsoft.com/office/officeart/2005/8/layout/hList7"/>
    <dgm:cxn modelId="{FD0AD804-901F-4470-A483-400A8D640717}" type="presOf" srcId="{17942938-5045-4A78-9269-119A51E528D1}" destId="{32BCD90D-AD6C-48E6-B282-9FF0EAEF54E0}" srcOrd="1" destOrd="0" presId="urn:microsoft.com/office/officeart/2005/8/layout/hList7"/>
    <dgm:cxn modelId="{ADD398EC-F095-4647-89A3-999B5D1A3078}" type="presParOf" srcId="{2265D24B-5494-467D-9B11-CCD930F07DD0}" destId="{C7CDD968-8100-413C-BBCE-D928931C82CB}" srcOrd="0" destOrd="0" presId="urn:microsoft.com/office/officeart/2005/8/layout/hList7"/>
    <dgm:cxn modelId="{03600EE0-7867-4D3B-8D19-15AEB62F9A75}" type="presParOf" srcId="{2265D24B-5494-467D-9B11-CCD930F07DD0}" destId="{91AD7AFF-F25D-4F5A-8D45-16D96584873E}" srcOrd="1" destOrd="0" presId="urn:microsoft.com/office/officeart/2005/8/layout/hList7"/>
    <dgm:cxn modelId="{79783149-AAC5-4A11-97A6-88320664D0FD}" type="presParOf" srcId="{91AD7AFF-F25D-4F5A-8D45-16D96584873E}" destId="{8B538213-366D-404E-BFB1-F556C61007FB}" srcOrd="0" destOrd="0" presId="urn:microsoft.com/office/officeart/2005/8/layout/hList7"/>
    <dgm:cxn modelId="{3AB70F9E-E0A2-4C3C-B4F8-CC19A0F9AD2D}" type="presParOf" srcId="{8B538213-366D-404E-BFB1-F556C61007FB}" destId="{48F1FA37-4011-4B38-B2A1-F0720DCB364E}" srcOrd="0" destOrd="0" presId="urn:microsoft.com/office/officeart/2005/8/layout/hList7"/>
    <dgm:cxn modelId="{D892DF32-D7C3-4722-9506-EEF1F15C1479}" type="presParOf" srcId="{8B538213-366D-404E-BFB1-F556C61007FB}" destId="{B7495C59-C35F-41A1-BE70-D26E817D0216}" srcOrd="1" destOrd="0" presId="urn:microsoft.com/office/officeart/2005/8/layout/hList7"/>
    <dgm:cxn modelId="{16606A3D-7759-4846-86E9-74D942F23B6B}" type="presParOf" srcId="{8B538213-366D-404E-BFB1-F556C61007FB}" destId="{C1AE3581-3522-4E0F-B0C5-C0270743DAD2}" srcOrd="2" destOrd="0" presId="urn:microsoft.com/office/officeart/2005/8/layout/hList7"/>
    <dgm:cxn modelId="{E4ADC7A8-BBF1-4DE0-BADE-3C751282AECF}" type="presParOf" srcId="{8B538213-366D-404E-BFB1-F556C61007FB}" destId="{C8F6F9E1-009C-4A2C-88EC-D4019437266D}" srcOrd="3" destOrd="0" presId="urn:microsoft.com/office/officeart/2005/8/layout/hList7"/>
    <dgm:cxn modelId="{3E049DDE-F852-4ED6-B7FF-052235C7A222}" type="presParOf" srcId="{91AD7AFF-F25D-4F5A-8D45-16D96584873E}" destId="{42F0F08A-CB01-4BBB-9D89-B20E354266E3}" srcOrd="1" destOrd="0" presId="urn:microsoft.com/office/officeart/2005/8/layout/hList7"/>
    <dgm:cxn modelId="{8B31B88F-A91D-48BF-9312-090D11161F04}" type="presParOf" srcId="{91AD7AFF-F25D-4F5A-8D45-16D96584873E}" destId="{578C3035-5A83-400C-8342-01A06965CE66}" srcOrd="2" destOrd="0" presId="urn:microsoft.com/office/officeart/2005/8/layout/hList7"/>
    <dgm:cxn modelId="{B10CF7B0-D3F1-4E35-925F-95D3D16F38BB}" type="presParOf" srcId="{578C3035-5A83-400C-8342-01A06965CE66}" destId="{68ABDC29-59F2-4C3B-A0F0-A1567BAF0EC4}" srcOrd="0" destOrd="0" presId="urn:microsoft.com/office/officeart/2005/8/layout/hList7"/>
    <dgm:cxn modelId="{779BBA2E-95E5-4113-A064-3DE6433510AB}" type="presParOf" srcId="{578C3035-5A83-400C-8342-01A06965CE66}" destId="{32BCD90D-AD6C-48E6-B282-9FF0EAEF54E0}" srcOrd="1" destOrd="0" presId="urn:microsoft.com/office/officeart/2005/8/layout/hList7"/>
    <dgm:cxn modelId="{203246F2-98E0-4626-BDE8-53EFAC78D8E1}" type="presParOf" srcId="{578C3035-5A83-400C-8342-01A06965CE66}" destId="{43AD9994-0658-445D-8371-BE66BADDE259}" srcOrd="2" destOrd="0" presId="urn:microsoft.com/office/officeart/2005/8/layout/hList7"/>
    <dgm:cxn modelId="{B128306B-E600-403B-B345-75D42C16B5F7}" type="presParOf" srcId="{578C3035-5A83-400C-8342-01A06965CE66}" destId="{1D0733B8-3D5B-4623-A017-A7FEEF6976CD}" srcOrd="3" destOrd="0" presId="urn:microsoft.com/office/officeart/2005/8/layout/hList7"/>
    <dgm:cxn modelId="{D28898ED-5F44-4A96-9182-564516F2CAFF}" type="presParOf" srcId="{91AD7AFF-F25D-4F5A-8D45-16D96584873E}" destId="{4366EF89-5628-47DC-8A9D-D4EF6CCD9004}" srcOrd="3" destOrd="0" presId="urn:microsoft.com/office/officeart/2005/8/layout/hList7"/>
    <dgm:cxn modelId="{27883739-BCF1-41F6-B621-2C256AE7F67A}" type="presParOf" srcId="{91AD7AFF-F25D-4F5A-8D45-16D96584873E}" destId="{B41FAD29-E2AE-4FA1-B457-73BEA19C5C92}" srcOrd="4" destOrd="0" presId="urn:microsoft.com/office/officeart/2005/8/layout/hList7"/>
    <dgm:cxn modelId="{9D93A5B7-6F18-4818-A016-9DD093303924}" type="presParOf" srcId="{B41FAD29-E2AE-4FA1-B457-73BEA19C5C92}" destId="{B010725E-BE5A-4A30-8527-5B41BE6AE3D2}" srcOrd="0" destOrd="0" presId="urn:microsoft.com/office/officeart/2005/8/layout/hList7"/>
    <dgm:cxn modelId="{F0E14B21-D1E9-458F-A713-BF4115A28D36}" type="presParOf" srcId="{B41FAD29-E2AE-4FA1-B457-73BEA19C5C92}" destId="{4F101BCD-9B01-4170-AE78-58CD4DDFB658}" srcOrd="1" destOrd="0" presId="urn:microsoft.com/office/officeart/2005/8/layout/hList7"/>
    <dgm:cxn modelId="{7C16EDD6-4F5B-45C8-AE4A-41F1B0946ECA}" type="presParOf" srcId="{B41FAD29-E2AE-4FA1-B457-73BEA19C5C92}" destId="{6BB0B65D-FE64-4BB7-A76C-FDCB6AB07877}" srcOrd="2" destOrd="0" presId="urn:microsoft.com/office/officeart/2005/8/layout/hList7"/>
    <dgm:cxn modelId="{4C1467A2-C443-4852-B05F-A3C968446202}" type="presParOf" srcId="{B41FAD29-E2AE-4FA1-B457-73BEA19C5C92}" destId="{8F86051F-51C5-48E8-B2BC-606BE5A833C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519FA5-64E8-4A6A-A4ED-D4566588EA5A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A0DFBB3-4221-42B2-AC51-BA91D6A01905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BDA19BE-2E6E-4509-84F6-B41303D421BF}" type="parTrans" cxnId="{EAAA9263-396C-487A-8D3F-89742004E79B}">
      <dgm:prSet/>
      <dgm:spPr/>
      <dgm:t>
        <a:bodyPr/>
        <a:lstStyle/>
        <a:p>
          <a:pPr rtl="1"/>
          <a:endParaRPr lang="ar-SA"/>
        </a:p>
      </dgm:t>
    </dgm:pt>
    <dgm:pt modelId="{82454994-CD42-40DD-B1B9-B50BC6C224C5}" type="sibTrans" cxnId="{EAAA9263-396C-487A-8D3F-89742004E79B}">
      <dgm:prSet/>
      <dgm:spPr/>
      <dgm:t>
        <a:bodyPr/>
        <a:lstStyle/>
        <a:p>
          <a:pPr rtl="1"/>
          <a:endParaRPr lang="ar-SA"/>
        </a:p>
      </dgm:t>
    </dgm:pt>
    <dgm:pt modelId="{7118960E-504A-4233-A73D-ACABE9D6687F}">
      <dgm:prSet phldrT="[نص]" custT="1"/>
      <dgm:spPr/>
      <dgm:t>
        <a:bodyPr/>
        <a:lstStyle/>
        <a:p>
          <a:pPr rtl="1"/>
          <a:r>
            <a:rPr lang="ar-SA" sz="2000" dirty="0" smtClean="0"/>
            <a:t>أخطاء يجب تجنبها عند تقديم الدرس . </a:t>
          </a:r>
          <a:endParaRPr lang="ar-SA" sz="2000" dirty="0"/>
        </a:p>
      </dgm:t>
    </dgm:pt>
    <dgm:pt modelId="{4A1FA138-9915-4B79-AECE-8270E72B1653}" type="parTrans" cxnId="{F24B3FCA-B7AB-4243-9F83-09A751F74CAC}">
      <dgm:prSet/>
      <dgm:spPr/>
      <dgm:t>
        <a:bodyPr/>
        <a:lstStyle/>
        <a:p>
          <a:pPr rtl="1"/>
          <a:endParaRPr lang="ar-SA"/>
        </a:p>
      </dgm:t>
    </dgm:pt>
    <dgm:pt modelId="{D3C71E1A-0FEB-4A91-B59C-75580D1B70CE}" type="sibTrans" cxnId="{F24B3FCA-B7AB-4243-9F83-09A751F74CAC}">
      <dgm:prSet/>
      <dgm:spPr/>
      <dgm:t>
        <a:bodyPr/>
        <a:lstStyle/>
        <a:p>
          <a:pPr rtl="1"/>
          <a:endParaRPr lang="ar-SA"/>
        </a:p>
      </dgm:t>
    </dgm:pt>
    <dgm:pt modelId="{BFE7D02C-6DA6-4BF5-944B-3B6A7EA30036}">
      <dgm:prSet phldrT="[نص]" phldr="1"/>
      <dgm:spPr/>
      <dgm:t>
        <a:bodyPr/>
        <a:lstStyle/>
        <a:p>
          <a:pPr rtl="1"/>
          <a:endParaRPr lang="ar-SA"/>
        </a:p>
      </dgm:t>
    </dgm:pt>
    <dgm:pt modelId="{74BF82EF-A56A-44A9-9D99-C99E627F5E88}" type="parTrans" cxnId="{344DC289-D3AC-43AC-8261-36B8F321C91D}">
      <dgm:prSet/>
      <dgm:spPr/>
      <dgm:t>
        <a:bodyPr/>
        <a:lstStyle/>
        <a:p>
          <a:pPr rtl="1"/>
          <a:endParaRPr lang="ar-SA"/>
        </a:p>
      </dgm:t>
    </dgm:pt>
    <dgm:pt modelId="{68591A1B-E720-4A88-9C3F-A12CB7AB0CDD}" type="sibTrans" cxnId="{344DC289-D3AC-43AC-8261-36B8F321C91D}">
      <dgm:prSet/>
      <dgm:spPr/>
      <dgm:t>
        <a:bodyPr/>
        <a:lstStyle/>
        <a:p>
          <a:pPr rtl="1"/>
          <a:endParaRPr lang="ar-SA"/>
        </a:p>
      </dgm:t>
    </dgm:pt>
    <dgm:pt modelId="{72538730-370A-4EBB-9784-D760C065A607}">
      <dgm:prSet phldrT="[نص]" custT="1"/>
      <dgm:spPr/>
      <dgm:t>
        <a:bodyPr/>
        <a:lstStyle/>
        <a:p>
          <a:pPr rtl="1"/>
          <a:r>
            <a:rPr lang="ar-SA" sz="2000" dirty="0" smtClean="0"/>
            <a:t>أهمية مهارة إنهاء وغلق الدرس . </a:t>
          </a:r>
          <a:endParaRPr lang="ar-SA" sz="2000" dirty="0"/>
        </a:p>
      </dgm:t>
    </dgm:pt>
    <dgm:pt modelId="{DBCCD169-2684-4424-ACDD-8309964770FE}" type="parTrans" cxnId="{A3C66045-DEBC-4D0F-9EFF-105E52B520EC}">
      <dgm:prSet/>
      <dgm:spPr/>
      <dgm:t>
        <a:bodyPr/>
        <a:lstStyle/>
        <a:p>
          <a:pPr rtl="1"/>
          <a:endParaRPr lang="ar-SA"/>
        </a:p>
      </dgm:t>
    </dgm:pt>
    <dgm:pt modelId="{DEB18340-1029-4ACC-8730-134E3B9C2B1E}" type="sibTrans" cxnId="{A3C66045-DEBC-4D0F-9EFF-105E52B520EC}">
      <dgm:prSet/>
      <dgm:spPr/>
      <dgm:t>
        <a:bodyPr/>
        <a:lstStyle/>
        <a:p>
          <a:pPr rtl="1"/>
          <a:endParaRPr lang="ar-SA"/>
        </a:p>
      </dgm:t>
    </dgm:pt>
    <dgm:pt modelId="{EDBF3408-30A8-4D42-92D5-7B8D972282C4}">
      <dgm:prSet phldrT="[نص]" phldr="1"/>
      <dgm:spPr/>
      <dgm:t>
        <a:bodyPr/>
        <a:lstStyle/>
        <a:p>
          <a:pPr rtl="1"/>
          <a:endParaRPr lang="ar-SA"/>
        </a:p>
      </dgm:t>
    </dgm:pt>
    <dgm:pt modelId="{C6281596-9A18-4ECE-85BB-264F956F7687}" type="parTrans" cxnId="{539F50B9-E779-4925-BDF6-9A6B46F19B38}">
      <dgm:prSet/>
      <dgm:spPr/>
      <dgm:t>
        <a:bodyPr/>
        <a:lstStyle/>
        <a:p>
          <a:pPr rtl="1"/>
          <a:endParaRPr lang="ar-SA"/>
        </a:p>
      </dgm:t>
    </dgm:pt>
    <dgm:pt modelId="{CEF4489F-3D66-40B0-B07C-69260240944A}" type="sibTrans" cxnId="{539F50B9-E779-4925-BDF6-9A6B46F19B38}">
      <dgm:prSet/>
      <dgm:spPr/>
      <dgm:t>
        <a:bodyPr/>
        <a:lstStyle/>
        <a:p>
          <a:pPr rtl="1"/>
          <a:endParaRPr lang="ar-SA"/>
        </a:p>
      </dgm:t>
    </dgm:pt>
    <dgm:pt modelId="{FC8506C2-7572-4BC5-9C3C-AC6231DCBCD4}">
      <dgm:prSet phldrT="[نص]" custT="1"/>
      <dgm:spPr/>
      <dgm:t>
        <a:bodyPr/>
        <a:lstStyle/>
        <a:p>
          <a:pPr rtl="1"/>
          <a:r>
            <a:rPr lang="ar-SA" sz="2000" dirty="0" smtClean="0"/>
            <a:t>تلخيص الدرس في مهارة الإغلاق .</a:t>
          </a:r>
          <a:endParaRPr lang="ar-SA" sz="2000" dirty="0"/>
        </a:p>
      </dgm:t>
    </dgm:pt>
    <dgm:pt modelId="{4B329238-AA86-417B-80D5-2FA2C7838818}" type="parTrans" cxnId="{77099D6B-E16B-4B72-AEE0-C6903883C665}">
      <dgm:prSet/>
      <dgm:spPr/>
      <dgm:t>
        <a:bodyPr/>
        <a:lstStyle/>
        <a:p>
          <a:pPr rtl="1"/>
          <a:endParaRPr lang="ar-SA"/>
        </a:p>
      </dgm:t>
    </dgm:pt>
    <dgm:pt modelId="{8D5D57CE-DBD8-4D4C-9B6B-760A7A434BC8}" type="sibTrans" cxnId="{77099D6B-E16B-4B72-AEE0-C6903883C665}">
      <dgm:prSet/>
      <dgm:spPr/>
      <dgm:t>
        <a:bodyPr/>
        <a:lstStyle/>
        <a:p>
          <a:pPr rtl="1"/>
          <a:endParaRPr lang="ar-SA"/>
        </a:p>
      </dgm:t>
    </dgm:pt>
    <dgm:pt modelId="{FAAF83A8-920F-4393-9F10-D0AAC62EEEFE}" type="pres">
      <dgm:prSet presAssocID="{32519FA5-64E8-4A6A-A4ED-D4566588EA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24FC45-2D34-40AF-B07D-7F2558B16232}" type="pres">
      <dgm:prSet presAssocID="{7A0DFBB3-4221-42B2-AC51-BA91D6A01905}" presName="composite" presStyleCnt="0"/>
      <dgm:spPr/>
    </dgm:pt>
    <dgm:pt modelId="{A50E29A6-1400-4582-BF5A-D7E3EB886BE4}" type="pres">
      <dgm:prSet presAssocID="{7A0DFBB3-4221-42B2-AC51-BA91D6A0190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50E256-6A47-41A2-A93F-B99D797D8BF4}" type="pres">
      <dgm:prSet presAssocID="{7A0DFBB3-4221-42B2-AC51-BA91D6A0190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FC77C7-0706-490D-B0D5-AB4792B6FB56}" type="pres">
      <dgm:prSet presAssocID="{82454994-CD42-40DD-B1B9-B50BC6C224C5}" presName="sp" presStyleCnt="0"/>
      <dgm:spPr/>
    </dgm:pt>
    <dgm:pt modelId="{5B2D50F0-944A-4D4A-8755-63E7DC4A6AE8}" type="pres">
      <dgm:prSet presAssocID="{BFE7D02C-6DA6-4BF5-944B-3B6A7EA30036}" presName="composite" presStyleCnt="0"/>
      <dgm:spPr/>
    </dgm:pt>
    <dgm:pt modelId="{CE93E7A1-54E9-44AB-8F63-760CEC07981A}" type="pres">
      <dgm:prSet presAssocID="{BFE7D02C-6DA6-4BF5-944B-3B6A7EA3003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1ED622-528B-444C-8CD2-1E56FE0804F5}" type="pres">
      <dgm:prSet presAssocID="{BFE7D02C-6DA6-4BF5-944B-3B6A7EA3003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553F4C-7CCD-4569-A689-EF951E225350}" type="pres">
      <dgm:prSet presAssocID="{68591A1B-E720-4A88-9C3F-A12CB7AB0CDD}" presName="sp" presStyleCnt="0"/>
      <dgm:spPr/>
    </dgm:pt>
    <dgm:pt modelId="{7805CBBD-AC77-4113-98AE-D3D632339152}" type="pres">
      <dgm:prSet presAssocID="{EDBF3408-30A8-4D42-92D5-7B8D972282C4}" presName="composite" presStyleCnt="0"/>
      <dgm:spPr/>
    </dgm:pt>
    <dgm:pt modelId="{373C27CC-E279-4FBA-908C-42DF2E6F7659}" type="pres">
      <dgm:prSet presAssocID="{EDBF3408-30A8-4D42-92D5-7B8D972282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AE2035-332D-4478-80FA-0E1216F4DE3B}" type="pres">
      <dgm:prSet presAssocID="{EDBF3408-30A8-4D42-92D5-7B8D972282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151F0D4-9DF5-43AC-BC8A-5C68524F6524}" type="presOf" srcId="{72538730-370A-4EBB-9784-D760C065A607}" destId="{A41ED622-528B-444C-8CD2-1E56FE0804F5}" srcOrd="0" destOrd="0" presId="urn:microsoft.com/office/officeart/2005/8/layout/chevron2"/>
    <dgm:cxn modelId="{19DF0BD1-06CF-4687-A740-FA3A26812B45}" type="presOf" srcId="{EDBF3408-30A8-4D42-92D5-7B8D972282C4}" destId="{373C27CC-E279-4FBA-908C-42DF2E6F7659}" srcOrd="0" destOrd="0" presId="urn:microsoft.com/office/officeart/2005/8/layout/chevron2"/>
    <dgm:cxn modelId="{539F50B9-E779-4925-BDF6-9A6B46F19B38}" srcId="{32519FA5-64E8-4A6A-A4ED-D4566588EA5A}" destId="{EDBF3408-30A8-4D42-92D5-7B8D972282C4}" srcOrd="2" destOrd="0" parTransId="{C6281596-9A18-4ECE-85BB-264F956F7687}" sibTransId="{CEF4489F-3D66-40B0-B07C-69260240944A}"/>
    <dgm:cxn modelId="{0FC28E1A-6CDB-4162-9F71-600E26DAD54F}" type="presOf" srcId="{32519FA5-64E8-4A6A-A4ED-D4566588EA5A}" destId="{FAAF83A8-920F-4393-9F10-D0AAC62EEEFE}" srcOrd="0" destOrd="0" presId="urn:microsoft.com/office/officeart/2005/8/layout/chevron2"/>
    <dgm:cxn modelId="{F7850387-2D1F-437E-B4D8-D07CFCB2B583}" type="presOf" srcId="{7A0DFBB3-4221-42B2-AC51-BA91D6A01905}" destId="{A50E29A6-1400-4582-BF5A-D7E3EB886BE4}" srcOrd="0" destOrd="0" presId="urn:microsoft.com/office/officeart/2005/8/layout/chevron2"/>
    <dgm:cxn modelId="{C7961578-4277-4D56-9F1A-877425F7FB23}" type="presOf" srcId="{BFE7D02C-6DA6-4BF5-944B-3B6A7EA30036}" destId="{CE93E7A1-54E9-44AB-8F63-760CEC07981A}" srcOrd="0" destOrd="0" presId="urn:microsoft.com/office/officeart/2005/8/layout/chevron2"/>
    <dgm:cxn modelId="{77099D6B-E16B-4B72-AEE0-C6903883C665}" srcId="{EDBF3408-30A8-4D42-92D5-7B8D972282C4}" destId="{FC8506C2-7572-4BC5-9C3C-AC6231DCBCD4}" srcOrd="0" destOrd="0" parTransId="{4B329238-AA86-417B-80D5-2FA2C7838818}" sibTransId="{8D5D57CE-DBD8-4D4C-9B6B-760A7A434BC8}"/>
    <dgm:cxn modelId="{A3C66045-DEBC-4D0F-9EFF-105E52B520EC}" srcId="{BFE7D02C-6DA6-4BF5-944B-3B6A7EA30036}" destId="{72538730-370A-4EBB-9784-D760C065A607}" srcOrd="0" destOrd="0" parTransId="{DBCCD169-2684-4424-ACDD-8309964770FE}" sibTransId="{DEB18340-1029-4ACC-8730-134E3B9C2B1E}"/>
    <dgm:cxn modelId="{344DC289-D3AC-43AC-8261-36B8F321C91D}" srcId="{32519FA5-64E8-4A6A-A4ED-D4566588EA5A}" destId="{BFE7D02C-6DA6-4BF5-944B-3B6A7EA30036}" srcOrd="1" destOrd="0" parTransId="{74BF82EF-A56A-44A9-9D99-C99E627F5E88}" sibTransId="{68591A1B-E720-4A88-9C3F-A12CB7AB0CDD}"/>
    <dgm:cxn modelId="{F24B3FCA-B7AB-4243-9F83-09A751F74CAC}" srcId="{7A0DFBB3-4221-42B2-AC51-BA91D6A01905}" destId="{7118960E-504A-4233-A73D-ACABE9D6687F}" srcOrd="0" destOrd="0" parTransId="{4A1FA138-9915-4B79-AECE-8270E72B1653}" sibTransId="{D3C71E1A-0FEB-4A91-B59C-75580D1B70CE}"/>
    <dgm:cxn modelId="{EAAA9263-396C-487A-8D3F-89742004E79B}" srcId="{32519FA5-64E8-4A6A-A4ED-D4566588EA5A}" destId="{7A0DFBB3-4221-42B2-AC51-BA91D6A01905}" srcOrd="0" destOrd="0" parTransId="{8BDA19BE-2E6E-4509-84F6-B41303D421BF}" sibTransId="{82454994-CD42-40DD-B1B9-B50BC6C224C5}"/>
    <dgm:cxn modelId="{9D7A6C52-FB76-48D9-9380-68190786DB8C}" type="presOf" srcId="{FC8506C2-7572-4BC5-9C3C-AC6231DCBCD4}" destId="{FAAE2035-332D-4478-80FA-0E1216F4DE3B}" srcOrd="0" destOrd="0" presId="urn:microsoft.com/office/officeart/2005/8/layout/chevron2"/>
    <dgm:cxn modelId="{B92E8213-13E3-4F60-85F4-AC5CE2D293A7}" type="presOf" srcId="{7118960E-504A-4233-A73D-ACABE9D6687F}" destId="{4A50E256-6A47-41A2-A93F-B99D797D8BF4}" srcOrd="0" destOrd="0" presId="urn:microsoft.com/office/officeart/2005/8/layout/chevron2"/>
    <dgm:cxn modelId="{077813AA-BB7E-421B-87C4-67ECAF9EDE06}" type="presParOf" srcId="{FAAF83A8-920F-4393-9F10-D0AAC62EEEFE}" destId="{5124FC45-2D34-40AF-B07D-7F2558B16232}" srcOrd="0" destOrd="0" presId="urn:microsoft.com/office/officeart/2005/8/layout/chevron2"/>
    <dgm:cxn modelId="{4DAAF64D-BC1C-4353-ADAD-1E931537E87C}" type="presParOf" srcId="{5124FC45-2D34-40AF-B07D-7F2558B16232}" destId="{A50E29A6-1400-4582-BF5A-D7E3EB886BE4}" srcOrd="0" destOrd="0" presId="urn:microsoft.com/office/officeart/2005/8/layout/chevron2"/>
    <dgm:cxn modelId="{425E28BD-9230-438F-962A-FA03C05700F0}" type="presParOf" srcId="{5124FC45-2D34-40AF-B07D-7F2558B16232}" destId="{4A50E256-6A47-41A2-A93F-B99D797D8BF4}" srcOrd="1" destOrd="0" presId="urn:microsoft.com/office/officeart/2005/8/layout/chevron2"/>
    <dgm:cxn modelId="{0EDFECE7-966C-4847-BBB0-CB8A732F763D}" type="presParOf" srcId="{FAAF83A8-920F-4393-9F10-D0AAC62EEEFE}" destId="{C2FC77C7-0706-490D-B0D5-AB4792B6FB56}" srcOrd="1" destOrd="0" presId="urn:microsoft.com/office/officeart/2005/8/layout/chevron2"/>
    <dgm:cxn modelId="{E6DC4434-D4BB-4E79-9522-7552BA34FD93}" type="presParOf" srcId="{FAAF83A8-920F-4393-9F10-D0AAC62EEEFE}" destId="{5B2D50F0-944A-4D4A-8755-63E7DC4A6AE8}" srcOrd="2" destOrd="0" presId="urn:microsoft.com/office/officeart/2005/8/layout/chevron2"/>
    <dgm:cxn modelId="{71CDC2D6-B3D1-4987-AD03-36F03AA936A7}" type="presParOf" srcId="{5B2D50F0-944A-4D4A-8755-63E7DC4A6AE8}" destId="{CE93E7A1-54E9-44AB-8F63-760CEC07981A}" srcOrd="0" destOrd="0" presId="urn:microsoft.com/office/officeart/2005/8/layout/chevron2"/>
    <dgm:cxn modelId="{AD331940-4503-4D8F-AE51-2910573868F7}" type="presParOf" srcId="{5B2D50F0-944A-4D4A-8755-63E7DC4A6AE8}" destId="{A41ED622-528B-444C-8CD2-1E56FE0804F5}" srcOrd="1" destOrd="0" presId="urn:microsoft.com/office/officeart/2005/8/layout/chevron2"/>
    <dgm:cxn modelId="{188E4225-594C-4CAF-A57C-EA4780365F10}" type="presParOf" srcId="{FAAF83A8-920F-4393-9F10-D0AAC62EEEFE}" destId="{B3553F4C-7CCD-4569-A689-EF951E225350}" srcOrd="3" destOrd="0" presId="urn:microsoft.com/office/officeart/2005/8/layout/chevron2"/>
    <dgm:cxn modelId="{BA25B618-99F9-4BED-BAD1-730100BD14A7}" type="presParOf" srcId="{FAAF83A8-920F-4393-9F10-D0AAC62EEEFE}" destId="{7805CBBD-AC77-4113-98AE-D3D632339152}" srcOrd="4" destOrd="0" presId="urn:microsoft.com/office/officeart/2005/8/layout/chevron2"/>
    <dgm:cxn modelId="{0621C028-BF90-43CE-9EE1-FEAE8CE79B6D}" type="presParOf" srcId="{7805CBBD-AC77-4113-98AE-D3D632339152}" destId="{373C27CC-E279-4FBA-908C-42DF2E6F7659}" srcOrd="0" destOrd="0" presId="urn:microsoft.com/office/officeart/2005/8/layout/chevron2"/>
    <dgm:cxn modelId="{B8E4F3F4-59C4-4DA2-AA35-B23FBA671EEA}" type="presParOf" srcId="{7805CBBD-AC77-4113-98AE-D3D632339152}" destId="{FAAE2035-332D-4478-80FA-0E1216F4DE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444013-D872-4393-B032-D9438BCB77A1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90DC67C-3DA8-4B06-8701-F1419F995E07}">
      <dgm:prSet phldrT="[نص]"/>
      <dgm:spPr/>
      <dgm:t>
        <a:bodyPr/>
        <a:lstStyle/>
        <a:p>
          <a:pPr rtl="1"/>
          <a:endParaRPr lang="ar-SA" dirty="0"/>
        </a:p>
      </dgm:t>
    </dgm:pt>
    <dgm:pt modelId="{253615BC-9C59-4CC6-8CD2-826C5799D8AD}" type="parTrans" cxnId="{2424F76A-10E3-4EB7-8358-D2AF13B971E4}">
      <dgm:prSet/>
      <dgm:spPr/>
      <dgm:t>
        <a:bodyPr/>
        <a:lstStyle/>
        <a:p>
          <a:pPr rtl="1"/>
          <a:endParaRPr lang="ar-SA"/>
        </a:p>
      </dgm:t>
    </dgm:pt>
    <dgm:pt modelId="{25263105-01E4-4C1F-8CBB-3DB202ACCA4B}" type="sibTrans" cxnId="{2424F76A-10E3-4EB7-8358-D2AF13B971E4}">
      <dgm:prSet/>
      <dgm:spPr/>
      <dgm:t>
        <a:bodyPr/>
        <a:lstStyle/>
        <a:p>
          <a:pPr rtl="1"/>
          <a:endParaRPr lang="ar-SA"/>
        </a:p>
      </dgm:t>
    </dgm:pt>
    <dgm:pt modelId="{6C7769E1-4846-4F00-84C3-8F663932FE17}">
      <dgm:prSet phldrT="[نص]" custT="1"/>
      <dgm:spPr/>
      <dgm:t>
        <a:bodyPr/>
        <a:lstStyle/>
        <a:p>
          <a:pPr rtl="1"/>
          <a:r>
            <a:rPr lang="ar-SA" sz="2000" dirty="0" smtClean="0"/>
            <a:t>ماهية السؤال .</a:t>
          </a:r>
          <a:endParaRPr lang="ar-SA" sz="2000" dirty="0"/>
        </a:p>
      </dgm:t>
    </dgm:pt>
    <dgm:pt modelId="{2FCFB7D8-542E-4FFD-A207-12F4FB9BA73F}" type="parTrans" cxnId="{1CF8694F-0E5A-40A8-8CF2-B30A35E15ABD}">
      <dgm:prSet/>
      <dgm:spPr/>
      <dgm:t>
        <a:bodyPr/>
        <a:lstStyle/>
        <a:p>
          <a:pPr rtl="1"/>
          <a:endParaRPr lang="ar-SA"/>
        </a:p>
      </dgm:t>
    </dgm:pt>
    <dgm:pt modelId="{DD4E00C1-E87E-46DC-9FE9-CC08DD0398B4}" type="sibTrans" cxnId="{1CF8694F-0E5A-40A8-8CF2-B30A35E15ABD}">
      <dgm:prSet/>
      <dgm:spPr/>
      <dgm:t>
        <a:bodyPr/>
        <a:lstStyle/>
        <a:p>
          <a:pPr rtl="1"/>
          <a:endParaRPr lang="ar-SA"/>
        </a:p>
      </dgm:t>
    </dgm:pt>
    <dgm:pt modelId="{010A8734-4337-44C3-9487-DD293754B26E}">
      <dgm:prSet phldrT="[نص]" custT="1"/>
      <dgm:spPr/>
      <dgm:t>
        <a:bodyPr/>
        <a:lstStyle/>
        <a:p>
          <a:pPr rtl="1"/>
          <a:r>
            <a:rPr lang="ar-SA" sz="2000" dirty="0" smtClean="0"/>
            <a:t>أهداف الأسئلة الصفية .</a:t>
          </a:r>
          <a:endParaRPr lang="ar-SA" sz="2000" dirty="0"/>
        </a:p>
      </dgm:t>
    </dgm:pt>
    <dgm:pt modelId="{DA8394DE-126F-478B-9472-0D85C165267B}" type="parTrans" cxnId="{CB2E5C30-D7C3-4142-9B52-63B6B0ABE5A5}">
      <dgm:prSet/>
      <dgm:spPr/>
      <dgm:t>
        <a:bodyPr/>
        <a:lstStyle/>
        <a:p>
          <a:pPr rtl="1"/>
          <a:endParaRPr lang="ar-SA"/>
        </a:p>
      </dgm:t>
    </dgm:pt>
    <dgm:pt modelId="{087A5086-DE22-44BE-97FF-DFF075F744CC}" type="sibTrans" cxnId="{CB2E5C30-D7C3-4142-9B52-63B6B0ABE5A5}">
      <dgm:prSet/>
      <dgm:spPr/>
      <dgm:t>
        <a:bodyPr/>
        <a:lstStyle/>
        <a:p>
          <a:pPr rtl="1"/>
          <a:endParaRPr lang="ar-SA"/>
        </a:p>
      </dgm:t>
    </dgm:pt>
    <dgm:pt modelId="{44876D90-B519-47F3-A33A-B72EE689AF08}">
      <dgm:prSet phldrT="[نص]" phldr="1"/>
      <dgm:spPr/>
      <dgm:t>
        <a:bodyPr/>
        <a:lstStyle/>
        <a:p>
          <a:pPr rtl="1"/>
          <a:endParaRPr lang="ar-SA" dirty="0"/>
        </a:p>
      </dgm:t>
    </dgm:pt>
    <dgm:pt modelId="{1E1A51CD-9FD7-430B-B47E-3BEA93F01AD0}" type="parTrans" cxnId="{3BFD0F2E-B485-4EF7-B4E3-A9DE206E1029}">
      <dgm:prSet/>
      <dgm:spPr/>
      <dgm:t>
        <a:bodyPr/>
        <a:lstStyle/>
        <a:p>
          <a:pPr rtl="1"/>
          <a:endParaRPr lang="ar-SA"/>
        </a:p>
      </dgm:t>
    </dgm:pt>
    <dgm:pt modelId="{AFA1D07C-A6EA-4CB2-8E77-640BDA3E328D}" type="sibTrans" cxnId="{3BFD0F2E-B485-4EF7-B4E3-A9DE206E1029}">
      <dgm:prSet/>
      <dgm:spPr/>
      <dgm:t>
        <a:bodyPr/>
        <a:lstStyle/>
        <a:p>
          <a:pPr rtl="1"/>
          <a:endParaRPr lang="ar-SA"/>
        </a:p>
      </dgm:t>
    </dgm:pt>
    <dgm:pt modelId="{7EB5FB38-04EE-4CBB-AB57-668B103D9CE2}">
      <dgm:prSet phldrT="[نص]" custT="1"/>
      <dgm:spPr/>
      <dgm:t>
        <a:bodyPr/>
        <a:lstStyle/>
        <a:p>
          <a:pPr rtl="1"/>
          <a:r>
            <a:rPr lang="ar-SA" sz="2000" dirty="0" smtClean="0"/>
            <a:t>أنواع الأسئلة تبعاً للموقف التعليمي .</a:t>
          </a:r>
          <a:endParaRPr lang="ar-SA" sz="2000" dirty="0"/>
        </a:p>
      </dgm:t>
    </dgm:pt>
    <dgm:pt modelId="{7ADF439D-03FF-4F75-B901-830C45C83ED1}" type="parTrans" cxnId="{146144F8-7CF1-45D9-AD0E-964853394ACA}">
      <dgm:prSet/>
      <dgm:spPr/>
      <dgm:t>
        <a:bodyPr/>
        <a:lstStyle/>
        <a:p>
          <a:pPr rtl="1"/>
          <a:endParaRPr lang="ar-SA"/>
        </a:p>
      </dgm:t>
    </dgm:pt>
    <dgm:pt modelId="{7061C553-E6DB-4000-AA6C-46BF027B750D}" type="sibTrans" cxnId="{146144F8-7CF1-45D9-AD0E-964853394ACA}">
      <dgm:prSet/>
      <dgm:spPr/>
      <dgm:t>
        <a:bodyPr/>
        <a:lstStyle/>
        <a:p>
          <a:pPr rtl="1"/>
          <a:endParaRPr lang="ar-SA"/>
        </a:p>
      </dgm:t>
    </dgm:pt>
    <dgm:pt modelId="{79E39BAB-7B31-4BCD-92D1-1ECA678871D7}">
      <dgm:prSet phldrT="[نص]" phldr="1"/>
      <dgm:spPr/>
      <dgm:t>
        <a:bodyPr/>
        <a:lstStyle/>
        <a:p>
          <a:pPr rtl="1"/>
          <a:endParaRPr lang="ar-SA" dirty="0"/>
        </a:p>
      </dgm:t>
    </dgm:pt>
    <dgm:pt modelId="{2693CC93-4067-4E0E-AEDD-F6BCB254C764}" type="sibTrans" cxnId="{569B628E-A9BE-482D-9143-EF626A66F86A}">
      <dgm:prSet/>
      <dgm:spPr/>
      <dgm:t>
        <a:bodyPr/>
        <a:lstStyle/>
        <a:p>
          <a:pPr rtl="1"/>
          <a:endParaRPr lang="ar-SA"/>
        </a:p>
      </dgm:t>
    </dgm:pt>
    <dgm:pt modelId="{C4EE07E5-5C6D-4DC4-A624-44585D75867B}" type="parTrans" cxnId="{569B628E-A9BE-482D-9143-EF626A66F86A}">
      <dgm:prSet/>
      <dgm:spPr/>
      <dgm:t>
        <a:bodyPr/>
        <a:lstStyle/>
        <a:p>
          <a:pPr rtl="1"/>
          <a:endParaRPr lang="ar-SA"/>
        </a:p>
      </dgm:t>
    </dgm:pt>
    <dgm:pt modelId="{2C3E600B-6285-4319-AB82-A77C9D20F186}" type="pres">
      <dgm:prSet presAssocID="{37444013-D872-4393-B032-D9438BCB77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1EFC96-1673-4ED9-906E-9FC13A50E089}" type="pres">
      <dgm:prSet presAssocID="{390DC67C-3DA8-4B06-8701-F1419F995E07}" presName="composite" presStyleCnt="0"/>
      <dgm:spPr/>
    </dgm:pt>
    <dgm:pt modelId="{0390DE59-6932-492A-BD4A-66A001F5D70E}" type="pres">
      <dgm:prSet presAssocID="{390DC67C-3DA8-4B06-8701-F1419F995E0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42501-9828-4C9F-AFB7-E92F380F5849}" type="pres">
      <dgm:prSet presAssocID="{390DC67C-3DA8-4B06-8701-F1419F995E0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AA2430-173B-4FAB-B015-ADAF23485CA6}" type="pres">
      <dgm:prSet presAssocID="{25263105-01E4-4C1F-8CBB-3DB202ACCA4B}" presName="sp" presStyleCnt="0"/>
      <dgm:spPr/>
    </dgm:pt>
    <dgm:pt modelId="{787A4648-1D57-4BE0-831F-CAD790B48690}" type="pres">
      <dgm:prSet presAssocID="{79E39BAB-7B31-4BCD-92D1-1ECA678871D7}" presName="composite" presStyleCnt="0"/>
      <dgm:spPr/>
    </dgm:pt>
    <dgm:pt modelId="{1DF28DDD-44F0-4153-B242-AFE8A5C12A16}" type="pres">
      <dgm:prSet presAssocID="{79E39BAB-7B31-4BCD-92D1-1ECA678871D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EF2437-CA2A-48BB-9C85-DE1351823226}" type="pres">
      <dgm:prSet presAssocID="{79E39BAB-7B31-4BCD-92D1-1ECA678871D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72D70C-8BEA-479E-9848-A815331602D4}" type="pres">
      <dgm:prSet presAssocID="{2693CC93-4067-4E0E-AEDD-F6BCB254C764}" presName="sp" presStyleCnt="0"/>
      <dgm:spPr/>
    </dgm:pt>
    <dgm:pt modelId="{5CFA06ED-F2F8-452A-8C71-3E641D458DF3}" type="pres">
      <dgm:prSet presAssocID="{44876D90-B519-47F3-A33A-B72EE689AF08}" presName="composite" presStyleCnt="0"/>
      <dgm:spPr/>
    </dgm:pt>
    <dgm:pt modelId="{F6FD88A8-9D8A-4F09-A0B0-1666A5537634}" type="pres">
      <dgm:prSet presAssocID="{44876D90-B519-47F3-A33A-B72EE689AF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CB1045-656D-4E0C-A6BF-B85BA5278DB6}" type="pres">
      <dgm:prSet presAssocID="{44876D90-B519-47F3-A33A-B72EE689AF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B4892FC-F085-42A5-ACEA-A4DD6A351E21}" type="presOf" srcId="{010A8734-4337-44C3-9487-DD293754B26E}" destId="{5DEF2437-CA2A-48BB-9C85-DE1351823226}" srcOrd="0" destOrd="0" presId="urn:microsoft.com/office/officeart/2005/8/layout/chevron2"/>
    <dgm:cxn modelId="{1CF8694F-0E5A-40A8-8CF2-B30A35E15ABD}" srcId="{390DC67C-3DA8-4B06-8701-F1419F995E07}" destId="{6C7769E1-4846-4F00-84C3-8F663932FE17}" srcOrd="0" destOrd="0" parTransId="{2FCFB7D8-542E-4FFD-A207-12F4FB9BA73F}" sibTransId="{DD4E00C1-E87E-46DC-9FE9-CC08DD0398B4}"/>
    <dgm:cxn modelId="{146144F8-7CF1-45D9-AD0E-964853394ACA}" srcId="{44876D90-B519-47F3-A33A-B72EE689AF08}" destId="{7EB5FB38-04EE-4CBB-AB57-668B103D9CE2}" srcOrd="0" destOrd="0" parTransId="{7ADF439D-03FF-4F75-B901-830C45C83ED1}" sibTransId="{7061C553-E6DB-4000-AA6C-46BF027B750D}"/>
    <dgm:cxn modelId="{2424F76A-10E3-4EB7-8358-D2AF13B971E4}" srcId="{37444013-D872-4393-B032-D9438BCB77A1}" destId="{390DC67C-3DA8-4B06-8701-F1419F995E07}" srcOrd="0" destOrd="0" parTransId="{253615BC-9C59-4CC6-8CD2-826C5799D8AD}" sibTransId="{25263105-01E4-4C1F-8CBB-3DB202ACCA4B}"/>
    <dgm:cxn modelId="{3BFD0F2E-B485-4EF7-B4E3-A9DE206E1029}" srcId="{37444013-D872-4393-B032-D9438BCB77A1}" destId="{44876D90-B519-47F3-A33A-B72EE689AF08}" srcOrd="2" destOrd="0" parTransId="{1E1A51CD-9FD7-430B-B47E-3BEA93F01AD0}" sibTransId="{AFA1D07C-A6EA-4CB2-8E77-640BDA3E328D}"/>
    <dgm:cxn modelId="{CB2E5C30-D7C3-4142-9B52-63B6B0ABE5A5}" srcId="{79E39BAB-7B31-4BCD-92D1-1ECA678871D7}" destId="{010A8734-4337-44C3-9487-DD293754B26E}" srcOrd="0" destOrd="0" parTransId="{DA8394DE-126F-478B-9472-0D85C165267B}" sibTransId="{087A5086-DE22-44BE-97FF-DFF075F744CC}"/>
    <dgm:cxn modelId="{B0F930A6-125C-450E-B172-5778ECC7333B}" type="presOf" srcId="{6C7769E1-4846-4F00-84C3-8F663932FE17}" destId="{59542501-9828-4C9F-AFB7-E92F380F5849}" srcOrd="0" destOrd="0" presId="urn:microsoft.com/office/officeart/2005/8/layout/chevron2"/>
    <dgm:cxn modelId="{05287F39-14FA-46E8-A041-DC381CD6B77F}" type="presOf" srcId="{390DC67C-3DA8-4B06-8701-F1419F995E07}" destId="{0390DE59-6932-492A-BD4A-66A001F5D70E}" srcOrd="0" destOrd="0" presId="urn:microsoft.com/office/officeart/2005/8/layout/chevron2"/>
    <dgm:cxn modelId="{569B628E-A9BE-482D-9143-EF626A66F86A}" srcId="{37444013-D872-4393-B032-D9438BCB77A1}" destId="{79E39BAB-7B31-4BCD-92D1-1ECA678871D7}" srcOrd="1" destOrd="0" parTransId="{C4EE07E5-5C6D-4DC4-A624-44585D75867B}" sibTransId="{2693CC93-4067-4E0E-AEDD-F6BCB254C764}"/>
    <dgm:cxn modelId="{04CEF7D2-74A3-4EC9-85B5-3600AE747AAE}" type="presOf" srcId="{79E39BAB-7B31-4BCD-92D1-1ECA678871D7}" destId="{1DF28DDD-44F0-4153-B242-AFE8A5C12A16}" srcOrd="0" destOrd="0" presId="urn:microsoft.com/office/officeart/2005/8/layout/chevron2"/>
    <dgm:cxn modelId="{C9D3B977-05AF-4ACE-8025-D4CD19159FF3}" type="presOf" srcId="{44876D90-B519-47F3-A33A-B72EE689AF08}" destId="{F6FD88A8-9D8A-4F09-A0B0-1666A5537634}" srcOrd="0" destOrd="0" presId="urn:microsoft.com/office/officeart/2005/8/layout/chevron2"/>
    <dgm:cxn modelId="{D497E391-38DA-4D3F-97B9-37EA56F663D6}" type="presOf" srcId="{37444013-D872-4393-B032-D9438BCB77A1}" destId="{2C3E600B-6285-4319-AB82-A77C9D20F186}" srcOrd="0" destOrd="0" presId="urn:microsoft.com/office/officeart/2005/8/layout/chevron2"/>
    <dgm:cxn modelId="{7DF8821C-17E0-4172-AB6F-B650ADD4B6F9}" type="presOf" srcId="{7EB5FB38-04EE-4CBB-AB57-668B103D9CE2}" destId="{80CB1045-656D-4E0C-A6BF-B85BA5278DB6}" srcOrd="0" destOrd="0" presId="urn:microsoft.com/office/officeart/2005/8/layout/chevron2"/>
    <dgm:cxn modelId="{C914A754-AD76-4162-8791-AC4C121D1E2D}" type="presParOf" srcId="{2C3E600B-6285-4319-AB82-A77C9D20F186}" destId="{A61EFC96-1673-4ED9-906E-9FC13A50E089}" srcOrd="0" destOrd="0" presId="urn:microsoft.com/office/officeart/2005/8/layout/chevron2"/>
    <dgm:cxn modelId="{759DE6E9-6E24-47AE-AACB-514747D44D0A}" type="presParOf" srcId="{A61EFC96-1673-4ED9-906E-9FC13A50E089}" destId="{0390DE59-6932-492A-BD4A-66A001F5D70E}" srcOrd="0" destOrd="0" presId="urn:microsoft.com/office/officeart/2005/8/layout/chevron2"/>
    <dgm:cxn modelId="{067FA012-B3E2-4642-9D78-A4E45A29384F}" type="presParOf" srcId="{A61EFC96-1673-4ED9-906E-9FC13A50E089}" destId="{59542501-9828-4C9F-AFB7-E92F380F5849}" srcOrd="1" destOrd="0" presId="urn:microsoft.com/office/officeart/2005/8/layout/chevron2"/>
    <dgm:cxn modelId="{674C63EC-9CB8-4B84-9F2A-EA903161FC99}" type="presParOf" srcId="{2C3E600B-6285-4319-AB82-A77C9D20F186}" destId="{42AA2430-173B-4FAB-B015-ADAF23485CA6}" srcOrd="1" destOrd="0" presId="urn:microsoft.com/office/officeart/2005/8/layout/chevron2"/>
    <dgm:cxn modelId="{C59B73FF-3E79-4FB2-A546-9DCABF241A24}" type="presParOf" srcId="{2C3E600B-6285-4319-AB82-A77C9D20F186}" destId="{787A4648-1D57-4BE0-831F-CAD790B48690}" srcOrd="2" destOrd="0" presId="urn:microsoft.com/office/officeart/2005/8/layout/chevron2"/>
    <dgm:cxn modelId="{45B6C70C-F89E-4E1F-B181-9AC798CA18F5}" type="presParOf" srcId="{787A4648-1D57-4BE0-831F-CAD790B48690}" destId="{1DF28DDD-44F0-4153-B242-AFE8A5C12A16}" srcOrd="0" destOrd="0" presId="urn:microsoft.com/office/officeart/2005/8/layout/chevron2"/>
    <dgm:cxn modelId="{21C74D3C-5233-4ED5-B229-2F082E8FFC5C}" type="presParOf" srcId="{787A4648-1D57-4BE0-831F-CAD790B48690}" destId="{5DEF2437-CA2A-48BB-9C85-DE1351823226}" srcOrd="1" destOrd="0" presId="urn:microsoft.com/office/officeart/2005/8/layout/chevron2"/>
    <dgm:cxn modelId="{2D8839BF-59ED-4468-8C02-502BF7944BD7}" type="presParOf" srcId="{2C3E600B-6285-4319-AB82-A77C9D20F186}" destId="{BB72D70C-8BEA-479E-9848-A815331602D4}" srcOrd="3" destOrd="0" presId="urn:microsoft.com/office/officeart/2005/8/layout/chevron2"/>
    <dgm:cxn modelId="{B72957DB-C71C-4772-8B24-F19C6110383E}" type="presParOf" srcId="{2C3E600B-6285-4319-AB82-A77C9D20F186}" destId="{5CFA06ED-F2F8-452A-8C71-3E641D458DF3}" srcOrd="4" destOrd="0" presId="urn:microsoft.com/office/officeart/2005/8/layout/chevron2"/>
    <dgm:cxn modelId="{328BB30E-41B0-44EF-9B84-E8C2972C3A78}" type="presParOf" srcId="{5CFA06ED-F2F8-452A-8C71-3E641D458DF3}" destId="{F6FD88A8-9D8A-4F09-A0B0-1666A5537634}" srcOrd="0" destOrd="0" presId="urn:microsoft.com/office/officeart/2005/8/layout/chevron2"/>
    <dgm:cxn modelId="{B1810E12-9E44-481D-B5E7-5627C9544FFA}" type="presParOf" srcId="{5CFA06ED-F2F8-452A-8C71-3E641D458DF3}" destId="{80CB1045-656D-4E0C-A6BF-B85BA5278DB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519FA5-64E8-4A6A-A4ED-D4566588EA5A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A0DFBB3-4221-42B2-AC51-BA91D6A01905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BDA19BE-2E6E-4509-84F6-B41303D421BF}" type="parTrans" cxnId="{EAAA9263-396C-487A-8D3F-89742004E79B}">
      <dgm:prSet/>
      <dgm:spPr/>
      <dgm:t>
        <a:bodyPr/>
        <a:lstStyle/>
        <a:p>
          <a:pPr rtl="1"/>
          <a:endParaRPr lang="ar-SA"/>
        </a:p>
      </dgm:t>
    </dgm:pt>
    <dgm:pt modelId="{82454994-CD42-40DD-B1B9-B50BC6C224C5}" type="sibTrans" cxnId="{EAAA9263-396C-487A-8D3F-89742004E79B}">
      <dgm:prSet/>
      <dgm:spPr/>
      <dgm:t>
        <a:bodyPr/>
        <a:lstStyle/>
        <a:p>
          <a:pPr rtl="1"/>
          <a:endParaRPr lang="ar-SA"/>
        </a:p>
      </dgm:t>
    </dgm:pt>
    <dgm:pt modelId="{7118960E-504A-4233-A73D-ACABE9D6687F}">
      <dgm:prSet phldrT="[نص]" custT="1"/>
      <dgm:spPr/>
      <dgm:t>
        <a:bodyPr/>
        <a:lstStyle/>
        <a:p>
          <a:pPr rtl="1"/>
          <a:r>
            <a:rPr lang="ar-SA" sz="2000" dirty="0" smtClean="0"/>
            <a:t>تصنيف الأسئلة وفقاً لمستويات المعرفة . </a:t>
          </a:r>
          <a:endParaRPr lang="ar-SA" sz="2000" dirty="0"/>
        </a:p>
      </dgm:t>
    </dgm:pt>
    <dgm:pt modelId="{4A1FA138-9915-4B79-AECE-8270E72B1653}" type="parTrans" cxnId="{F24B3FCA-B7AB-4243-9F83-09A751F74CAC}">
      <dgm:prSet/>
      <dgm:spPr/>
      <dgm:t>
        <a:bodyPr/>
        <a:lstStyle/>
        <a:p>
          <a:pPr rtl="1"/>
          <a:endParaRPr lang="ar-SA"/>
        </a:p>
      </dgm:t>
    </dgm:pt>
    <dgm:pt modelId="{D3C71E1A-0FEB-4A91-B59C-75580D1B70CE}" type="sibTrans" cxnId="{F24B3FCA-B7AB-4243-9F83-09A751F74CAC}">
      <dgm:prSet/>
      <dgm:spPr/>
      <dgm:t>
        <a:bodyPr/>
        <a:lstStyle/>
        <a:p>
          <a:pPr rtl="1"/>
          <a:endParaRPr lang="ar-SA"/>
        </a:p>
      </dgm:t>
    </dgm:pt>
    <dgm:pt modelId="{BFE7D02C-6DA6-4BF5-944B-3B6A7EA30036}">
      <dgm:prSet phldrT="[نص]" phldr="1"/>
      <dgm:spPr/>
      <dgm:t>
        <a:bodyPr/>
        <a:lstStyle/>
        <a:p>
          <a:pPr rtl="1"/>
          <a:endParaRPr lang="ar-SA" dirty="0"/>
        </a:p>
      </dgm:t>
    </dgm:pt>
    <dgm:pt modelId="{74BF82EF-A56A-44A9-9D99-C99E627F5E88}" type="parTrans" cxnId="{344DC289-D3AC-43AC-8261-36B8F321C91D}">
      <dgm:prSet/>
      <dgm:spPr/>
      <dgm:t>
        <a:bodyPr/>
        <a:lstStyle/>
        <a:p>
          <a:pPr rtl="1"/>
          <a:endParaRPr lang="ar-SA"/>
        </a:p>
      </dgm:t>
    </dgm:pt>
    <dgm:pt modelId="{68591A1B-E720-4A88-9C3F-A12CB7AB0CDD}" type="sibTrans" cxnId="{344DC289-D3AC-43AC-8261-36B8F321C91D}">
      <dgm:prSet/>
      <dgm:spPr/>
      <dgm:t>
        <a:bodyPr/>
        <a:lstStyle/>
        <a:p>
          <a:pPr rtl="1"/>
          <a:endParaRPr lang="ar-SA"/>
        </a:p>
      </dgm:t>
    </dgm:pt>
    <dgm:pt modelId="{72538730-370A-4EBB-9784-D760C065A607}">
      <dgm:prSet phldrT="[نص]" custT="1"/>
      <dgm:spPr/>
      <dgm:t>
        <a:bodyPr/>
        <a:lstStyle/>
        <a:p>
          <a:pPr rtl="1"/>
          <a:r>
            <a:rPr lang="ar-SA" sz="2000" dirty="0" smtClean="0"/>
            <a:t>أخطاء المعلمين في صياغة الأسئلة . </a:t>
          </a:r>
          <a:endParaRPr lang="ar-SA" sz="2000" dirty="0"/>
        </a:p>
      </dgm:t>
    </dgm:pt>
    <dgm:pt modelId="{DBCCD169-2684-4424-ACDD-8309964770FE}" type="parTrans" cxnId="{A3C66045-DEBC-4D0F-9EFF-105E52B520EC}">
      <dgm:prSet/>
      <dgm:spPr/>
      <dgm:t>
        <a:bodyPr/>
        <a:lstStyle/>
        <a:p>
          <a:pPr rtl="1"/>
          <a:endParaRPr lang="ar-SA"/>
        </a:p>
      </dgm:t>
    </dgm:pt>
    <dgm:pt modelId="{DEB18340-1029-4ACC-8730-134E3B9C2B1E}" type="sibTrans" cxnId="{A3C66045-DEBC-4D0F-9EFF-105E52B520EC}">
      <dgm:prSet/>
      <dgm:spPr/>
      <dgm:t>
        <a:bodyPr/>
        <a:lstStyle/>
        <a:p>
          <a:pPr rtl="1"/>
          <a:endParaRPr lang="ar-SA"/>
        </a:p>
      </dgm:t>
    </dgm:pt>
    <dgm:pt modelId="{EDBF3408-30A8-4D42-92D5-7B8D972282C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C6281596-9A18-4ECE-85BB-264F956F7687}" type="parTrans" cxnId="{539F50B9-E779-4925-BDF6-9A6B46F19B38}">
      <dgm:prSet/>
      <dgm:spPr/>
      <dgm:t>
        <a:bodyPr/>
        <a:lstStyle/>
        <a:p>
          <a:pPr rtl="1"/>
          <a:endParaRPr lang="ar-SA"/>
        </a:p>
      </dgm:t>
    </dgm:pt>
    <dgm:pt modelId="{CEF4489F-3D66-40B0-B07C-69260240944A}" type="sibTrans" cxnId="{539F50B9-E779-4925-BDF6-9A6B46F19B38}">
      <dgm:prSet/>
      <dgm:spPr/>
      <dgm:t>
        <a:bodyPr/>
        <a:lstStyle/>
        <a:p>
          <a:pPr rtl="1"/>
          <a:endParaRPr lang="ar-SA"/>
        </a:p>
      </dgm:t>
    </dgm:pt>
    <dgm:pt modelId="{FC8506C2-7572-4BC5-9C3C-AC6231DCBCD4}">
      <dgm:prSet phldrT="[نص]" custT="1"/>
      <dgm:spPr/>
      <dgm:t>
        <a:bodyPr/>
        <a:lstStyle/>
        <a:p>
          <a:pPr rtl="1"/>
          <a:r>
            <a:rPr lang="ar-SA" sz="2000" dirty="0" smtClean="0"/>
            <a:t>أساليب توجيه السؤال </a:t>
          </a:r>
          <a:r>
            <a:rPr lang="ar-SA" sz="2000" dirty="0" err="1" smtClean="0"/>
            <a:t>والقانه</a:t>
          </a:r>
          <a:r>
            <a:rPr lang="ar-SA" sz="2000" dirty="0" smtClean="0"/>
            <a:t> .</a:t>
          </a:r>
          <a:endParaRPr lang="ar-SA" sz="2000" dirty="0"/>
        </a:p>
      </dgm:t>
    </dgm:pt>
    <dgm:pt modelId="{4B329238-AA86-417B-80D5-2FA2C7838818}" type="parTrans" cxnId="{77099D6B-E16B-4B72-AEE0-C6903883C665}">
      <dgm:prSet/>
      <dgm:spPr/>
      <dgm:t>
        <a:bodyPr/>
        <a:lstStyle/>
        <a:p>
          <a:pPr rtl="1"/>
          <a:endParaRPr lang="ar-SA"/>
        </a:p>
      </dgm:t>
    </dgm:pt>
    <dgm:pt modelId="{8D5D57CE-DBD8-4D4C-9B6B-760A7A434BC8}" type="sibTrans" cxnId="{77099D6B-E16B-4B72-AEE0-C6903883C665}">
      <dgm:prSet/>
      <dgm:spPr/>
      <dgm:t>
        <a:bodyPr/>
        <a:lstStyle/>
        <a:p>
          <a:pPr rtl="1"/>
          <a:endParaRPr lang="ar-SA"/>
        </a:p>
      </dgm:t>
    </dgm:pt>
    <dgm:pt modelId="{FAAF83A8-920F-4393-9F10-D0AAC62EEEFE}" type="pres">
      <dgm:prSet presAssocID="{32519FA5-64E8-4A6A-A4ED-D4566588EA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24FC45-2D34-40AF-B07D-7F2558B16232}" type="pres">
      <dgm:prSet presAssocID="{7A0DFBB3-4221-42B2-AC51-BA91D6A01905}" presName="composite" presStyleCnt="0"/>
      <dgm:spPr/>
    </dgm:pt>
    <dgm:pt modelId="{A50E29A6-1400-4582-BF5A-D7E3EB886BE4}" type="pres">
      <dgm:prSet presAssocID="{7A0DFBB3-4221-42B2-AC51-BA91D6A0190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50E256-6A47-41A2-A93F-B99D797D8BF4}" type="pres">
      <dgm:prSet presAssocID="{7A0DFBB3-4221-42B2-AC51-BA91D6A0190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FC77C7-0706-490D-B0D5-AB4792B6FB56}" type="pres">
      <dgm:prSet presAssocID="{82454994-CD42-40DD-B1B9-B50BC6C224C5}" presName="sp" presStyleCnt="0"/>
      <dgm:spPr/>
    </dgm:pt>
    <dgm:pt modelId="{5B2D50F0-944A-4D4A-8755-63E7DC4A6AE8}" type="pres">
      <dgm:prSet presAssocID="{BFE7D02C-6DA6-4BF5-944B-3B6A7EA30036}" presName="composite" presStyleCnt="0"/>
      <dgm:spPr/>
    </dgm:pt>
    <dgm:pt modelId="{CE93E7A1-54E9-44AB-8F63-760CEC07981A}" type="pres">
      <dgm:prSet presAssocID="{BFE7D02C-6DA6-4BF5-944B-3B6A7EA3003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1ED622-528B-444C-8CD2-1E56FE0804F5}" type="pres">
      <dgm:prSet presAssocID="{BFE7D02C-6DA6-4BF5-944B-3B6A7EA3003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553F4C-7CCD-4569-A689-EF951E225350}" type="pres">
      <dgm:prSet presAssocID="{68591A1B-E720-4A88-9C3F-A12CB7AB0CDD}" presName="sp" presStyleCnt="0"/>
      <dgm:spPr/>
    </dgm:pt>
    <dgm:pt modelId="{7805CBBD-AC77-4113-98AE-D3D632339152}" type="pres">
      <dgm:prSet presAssocID="{EDBF3408-30A8-4D42-92D5-7B8D972282C4}" presName="composite" presStyleCnt="0"/>
      <dgm:spPr/>
    </dgm:pt>
    <dgm:pt modelId="{373C27CC-E279-4FBA-908C-42DF2E6F7659}" type="pres">
      <dgm:prSet presAssocID="{EDBF3408-30A8-4D42-92D5-7B8D972282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AE2035-332D-4478-80FA-0E1216F4DE3B}" type="pres">
      <dgm:prSet presAssocID="{EDBF3408-30A8-4D42-92D5-7B8D972282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ACF961-9CEA-4F3F-9634-AC2D28AE8942}" type="presOf" srcId="{7A0DFBB3-4221-42B2-AC51-BA91D6A01905}" destId="{A50E29A6-1400-4582-BF5A-D7E3EB886BE4}" srcOrd="0" destOrd="0" presId="urn:microsoft.com/office/officeart/2005/8/layout/chevron2"/>
    <dgm:cxn modelId="{539F50B9-E779-4925-BDF6-9A6B46F19B38}" srcId="{32519FA5-64E8-4A6A-A4ED-D4566588EA5A}" destId="{EDBF3408-30A8-4D42-92D5-7B8D972282C4}" srcOrd="2" destOrd="0" parTransId="{C6281596-9A18-4ECE-85BB-264F956F7687}" sibTransId="{CEF4489F-3D66-40B0-B07C-69260240944A}"/>
    <dgm:cxn modelId="{41E5549D-E59F-48F9-B624-4D66F7ECFBE5}" type="presOf" srcId="{7118960E-504A-4233-A73D-ACABE9D6687F}" destId="{4A50E256-6A47-41A2-A93F-B99D797D8BF4}" srcOrd="0" destOrd="0" presId="urn:microsoft.com/office/officeart/2005/8/layout/chevron2"/>
    <dgm:cxn modelId="{77099D6B-E16B-4B72-AEE0-C6903883C665}" srcId="{EDBF3408-30A8-4D42-92D5-7B8D972282C4}" destId="{FC8506C2-7572-4BC5-9C3C-AC6231DCBCD4}" srcOrd="0" destOrd="0" parTransId="{4B329238-AA86-417B-80D5-2FA2C7838818}" sibTransId="{8D5D57CE-DBD8-4D4C-9B6B-760A7A434BC8}"/>
    <dgm:cxn modelId="{4A245798-BFEB-4E8B-9E55-B3132685F93C}" type="presOf" srcId="{BFE7D02C-6DA6-4BF5-944B-3B6A7EA30036}" destId="{CE93E7A1-54E9-44AB-8F63-760CEC07981A}" srcOrd="0" destOrd="0" presId="urn:microsoft.com/office/officeart/2005/8/layout/chevron2"/>
    <dgm:cxn modelId="{A3C66045-DEBC-4D0F-9EFF-105E52B520EC}" srcId="{BFE7D02C-6DA6-4BF5-944B-3B6A7EA30036}" destId="{72538730-370A-4EBB-9784-D760C065A607}" srcOrd="0" destOrd="0" parTransId="{DBCCD169-2684-4424-ACDD-8309964770FE}" sibTransId="{DEB18340-1029-4ACC-8730-134E3B9C2B1E}"/>
    <dgm:cxn modelId="{B28316D9-00C3-4770-B985-275D00C0A0D9}" type="presOf" srcId="{32519FA5-64E8-4A6A-A4ED-D4566588EA5A}" destId="{FAAF83A8-920F-4393-9F10-D0AAC62EEEFE}" srcOrd="0" destOrd="0" presId="urn:microsoft.com/office/officeart/2005/8/layout/chevron2"/>
    <dgm:cxn modelId="{F24B3FCA-B7AB-4243-9F83-09A751F74CAC}" srcId="{7A0DFBB3-4221-42B2-AC51-BA91D6A01905}" destId="{7118960E-504A-4233-A73D-ACABE9D6687F}" srcOrd="0" destOrd="0" parTransId="{4A1FA138-9915-4B79-AECE-8270E72B1653}" sibTransId="{D3C71E1A-0FEB-4A91-B59C-75580D1B70CE}"/>
    <dgm:cxn modelId="{3CC60DAB-3AC8-4774-B294-A60DFBA2769D}" type="presOf" srcId="{FC8506C2-7572-4BC5-9C3C-AC6231DCBCD4}" destId="{FAAE2035-332D-4478-80FA-0E1216F4DE3B}" srcOrd="0" destOrd="0" presId="urn:microsoft.com/office/officeart/2005/8/layout/chevron2"/>
    <dgm:cxn modelId="{36830CD7-5BB2-44B8-9251-AFCDBB2F7E15}" type="presOf" srcId="{72538730-370A-4EBB-9784-D760C065A607}" destId="{A41ED622-528B-444C-8CD2-1E56FE0804F5}" srcOrd="0" destOrd="0" presId="urn:microsoft.com/office/officeart/2005/8/layout/chevron2"/>
    <dgm:cxn modelId="{344DC289-D3AC-43AC-8261-36B8F321C91D}" srcId="{32519FA5-64E8-4A6A-A4ED-D4566588EA5A}" destId="{BFE7D02C-6DA6-4BF5-944B-3B6A7EA30036}" srcOrd="1" destOrd="0" parTransId="{74BF82EF-A56A-44A9-9D99-C99E627F5E88}" sibTransId="{68591A1B-E720-4A88-9C3F-A12CB7AB0CDD}"/>
    <dgm:cxn modelId="{D8065B6D-EAAA-466F-A575-C9412365E1DA}" type="presOf" srcId="{EDBF3408-30A8-4D42-92D5-7B8D972282C4}" destId="{373C27CC-E279-4FBA-908C-42DF2E6F7659}" srcOrd="0" destOrd="0" presId="urn:microsoft.com/office/officeart/2005/8/layout/chevron2"/>
    <dgm:cxn modelId="{EAAA9263-396C-487A-8D3F-89742004E79B}" srcId="{32519FA5-64E8-4A6A-A4ED-D4566588EA5A}" destId="{7A0DFBB3-4221-42B2-AC51-BA91D6A01905}" srcOrd="0" destOrd="0" parTransId="{8BDA19BE-2E6E-4509-84F6-B41303D421BF}" sibTransId="{82454994-CD42-40DD-B1B9-B50BC6C224C5}"/>
    <dgm:cxn modelId="{69ECFE0E-BAF0-4455-A057-B6C83C94BFB3}" type="presParOf" srcId="{FAAF83A8-920F-4393-9F10-D0AAC62EEEFE}" destId="{5124FC45-2D34-40AF-B07D-7F2558B16232}" srcOrd="0" destOrd="0" presId="urn:microsoft.com/office/officeart/2005/8/layout/chevron2"/>
    <dgm:cxn modelId="{8C47B74A-36C2-4420-8626-6862EB3483DB}" type="presParOf" srcId="{5124FC45-2D34-40AF-B07D-7F2558B16232}" destId="{A50E29A6-1400-4582-BF5A-D7E3EB886BE4}" srcOrd="0" destOrd="0" presId="urn:microsoft.com/office/officeart/2005/8/layout/chevron2"/>
    <dgm:cxn modelId="{A58A9AE0-3C05-4A66-A4D7-E2DBADB79685}" type="presParOf" srcId="{5124FC45-2D34-40AF-B07D-7F2558B16232}" destId="{4A50E256-6A47-41A2-A93F-B99D797D8BF4}" srcOrd="1" destOrd="0" presId="urn:microsoft.com/office/officeart/2005/8/layout/chevron2"/>
    <dgm:cxn modelId="{8068FE76-19C1-42D0-AB5E-7BB323731A4F}" type="presParOf" srcId="{FAAF83A8-920F-4393-9F10-D0AAC62EEEFE}" destId="{C2FC77C7-0706-490D-B0D5-AB4792B6FB56}" srcOrd="1" destOrd="0" presId="urn:microsoft.com/office/officeart/2005/8/layout/chevron2"/>
    <dgm:cxn modelId="{49665041-ACF4-47AF-AB25-EA8DB50C0304}" type="presParOf" srcId="{FAAF83A8-920F-4393-9F10-D0AAC62EEEFE}" destId="{5B2D50F0-944A-4D4A-8755-63E7DC4A6AE8}" srcOrd="2" destOrd="0" presId="urn:microsoft.com/office/officeart/2005/8/layout/chevron2"/>
    <dgm:cxn modelId="{CFCCF594-F2CC-4B0C-BFC0-DA4744A450B3}" type="presParOf" srcId="{5B2D50F0-944A-4D4A-8755-63E7DC4A6AE8}" destId="{CE93E7A1-54E9-44AB-8F63-760CEC07981A}" srcOrd="0" destOrd="0" presId="urn:microsoft.com/office/officeart/2005/8/layout/chevron2"/>
    <dgm:cxn modelId="{72F994C7-8C93-4D2F-A6A2-98E91CB29235}" type="presParOf" srcId="{5B2D50F0-944A-4D4A-8755-63E7DC4A6AE8}" destId="{A41ED622-528B-444C-8CD2-1E56FE0804F5}" srcOrd="1" destOrd="0" presId="urn:microsoft.com/office/officeart/2005/8/layout/chevron2"/>
    <dgm:cxn modelId="{947C0993-8BF9-41AA-B69C-B0D97B83BB31}" type="presParOf" srcId="{FAAF83A8-920F-4393-9F10-D0AAC62EEEFE}" destId="{B3553F4C-7CCD-4569-A689-EF951E225350}" srcOrd="3" destOrd="0" presId="urn:microsoft.com/office/officeart/2005/8/layout/chevron2"/>
    <dgm:cxn modelId="{19889557-0792-4606-95EF-6B0FFB2710B6}" type="presParOf" srcId="{FAAF83A8-920F-4393-9F10-D0AAC62EEEFE}" destId="{7805CBBD-AC77-4113-98AE-D3D632339152}" srcOrd="4" destOrd="0" presId="urn:microsoft.com/office/officeart/2005/8/layout/chevron2"/>
    <dgm:cxn modelId="{8E8B746B-64B1-4C52-BFCE-8D3E425FA09D}" type="presParOf" srcId="{7805CBBD-AC77-4113-98AE-D3D632339152}" destId="{373C27CC-E279-4FBA-908C-42DF2E6F7659}" srcOrd="0" destOrd="0" presId="urn:microsoft.com/office/officeart/2005/8/layout/chevron2"/>
    <dgm:cxn modelId="{DA68E602-EE64-4FEB-A2D9-5548CE8EF1D2}" type="presParOf" srcId="{7805CBBD-AC77-4113-98AE-D3D632339152}" destId="{FAAE2035-332D-4478-80FA-0E1216F4DE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1EEA89-F523-4B20-92BE-6AE25413AC05}" type="doc">
      <dgm:prSet loTypeId="urn:microsoft.com/office/officeart/2005/8/layout/hList7" loCatId="process" qsTypeId="urn:microsoft.com/office/officeart/2005/8/quickstyle/simple1" qsCatId="simple" csTypeId="urn:microsoft.com/office/officeart/2005/8/colors/colorful1" csCatId="colorful" phldr="1"/>
      <dgm:spPr/>
    </dgm:pt>
    <dgm:pt modelId="{C3C71027-C3D7-49B3-9FBB-F0CDDB8902E6}">
      <dgm:prSet phldrT="[نص]" custT="1"/>
      <dgm:spPr/>
      <dgm:t>
        <a:bodyPr/>
        <a:lstStyle/>
        <a:p>
          <a:pPr rtl="1"/>
          <a:r>
            <a:rPr lang="ar-SA" sz="2400" dirty="0" smtClean="0"/>
            <a:t>التهيئة التقويمية </a:t>
          </a:r>
          <a:endParaRPr lang="ar-SA" sz="2400" dirty="0"/>
        </a:p>
      </dgm:t>
    </dgm:pt>
    <dgm:pt modelId="{12A9C773-1F6F-4E16-AB8C-324A88D69229}" type="parTrans" cxnId="{1B253D20-7022-40F3-A6F7-D9EB94205A4A}">
      <dgm:prSet/>
      <dgm:spPr/>
      <dgm:t>
        <a:bodyPr/>
        <a:lstStyle/>
        <a:p>
          <a:pPr rtl="1"/>
          <a:endParaRPr lang="ar-SA"/>
        </a:p>
      </dgm:t>
    </dgm:pt>
    <dgm:pt modelId="{8EFEE945-3E48-4D03-96D7-EF6C6B5233EA}" type="sibTrans" cxnId="{1B253D20-7022-40F3-A6F7-D9EB94205A4A}">
      <dgm:prSet/>
      <dgm:spPr/>
      <dgm:t>
        <a:bodyPr/>
        <a:lstStyle/>
        <a:p>
          <a:pPr rtl="1"/>
          <a:endParaRPr lang="ar-SA"/>
        </a:p>
      </dgm:t>
    </dgm:pt>
    <dgm:pt modelId="{93C76F2F-D98F-4E4E-B057-A85BEE17697F}">
      <dgm:prSet phldrT="[نص]" custT="1"/>
      <dgm:spPr/>
      <dgm:t>
        <a:bodyPr/>
        <a:lstStyle/>
        <a:p>
          <a:pPr rtl="1"/>
          <a:r>
            <a:rPr lang="ar-SA" sz="2400" dirty="0" smtClean="0"/>
            <a:t>التهيئة الانتقالية</a:t>
          </a:r>
          <a:endParaRPr lang="ar-SA" sz="2400" dirty="0"/>
        </a:p>
      </dgm:t>
    </dgm:pt>
    <dgm:pt modelId="{C409FEEA-A067-48F6-B222-230DB6D71820}" type="parTrans" cxnId="{58F77EE5-3104-4BEC-A69F-D0F00E98EF5E}">
      <dgm:prSet/>
      <dgm:spPr/>
      <dgm:t>
        <a:bodyPr/>
        <a:lstStyle/>
        <a:p>
          <a:pPr rtl="1"/>
          <a:endParaRPr lang="ar-SA"/>
        </a:p>
      </dgm:t>
    </dgm:pt>
    <dgm:pt modelId="{4B7C6DB7-C392-465A-9DCA-6AC7DFA42739}" type="sibTrans" cxnId="{58F77EE5-3104-4BEC-A69F-D0F00E98EF5E}">
      <dgm:prSet/>
      <dgm:spPr/>
      <dgm:t>
        <a:bodyPr/>
        <a:lstStyle/>
        <a:p>
          <a:pPr rtl="1"/>
          <a:endParaRPr lang="ar-SA"/>
        </a:p>
      </dgm:t>
    </dgm:pt>
    <dgm:pt modelId="{A6E43D20-EB84-4F2B-8FA3-882E3A2547C3}">
      <dgm:prSet phldrT="[نص]" custT="1"/>
      <dgm:spPr/>
      <dgm:t>
        <a:bodyPr/>
        <a:lstStyle/>
        <a:p>
          <a:pPr rtl="1"/>
          <a:r>
            <a:rPr lang="ar-SA" sz="2400" dirty="0" smtClean="0"/>
            <a:t>التهيئة التوجيهية</a:t>
          </a:r>
          <a:endParaRPr lang="ar-SA" sz="2400" dirty="0"/>
        </a:p>
      </dgm:t>
    </dgm:pt>
    <dgm:pt modelId="{2E98536B-E921-4485-8E8C-BB528D81065B}" type="parTrans" cxnId="{C45ED2BF-9C08-45C3-98A8-AA5140FBED3F}">
      <dgm:prSet/>
      <dgm:spPr/>
      <dgm:t>
        <a:bodyPr/>
        <a:lstStyle/>
        <a:p>
          <a:pPr rtl="1"/>
          <a:endParaRPr lang="ar-SA"/>
        </a:p>
      </dgm:t>
    </dgm:pt>
    <dgm:pt modelId="{F8CBE3B1-735B-4535-B2AB-9D3F7101F5BE}" type="sibTrans" cxnId="{C45ED2BF-9C08-45C3-98A8-AA5140FBED3F}">
      <dgm:prSet/>
      <dgm:spPr/>
      <dgm:t>
        <a:bodyPr/>
        <a:lstStyle/>
        <a:p>
          <a:pPr rtl="1"/>
          <a:endParaRPr lang="ar-SA"/>
        </a:p>
      </dgm:t>
    </dgm:pt>
    <dgm:pt modelId="{AD68EE1C-E5E6-4875-BA8E-0AA3B82BB582}" type="pres">
      <dgm:prSet presAssocID="{891EEA89-F523-4B20-92BE-6AE25413AC05}" presName="Name0" presStyleCnt="0">
        <dgm:presLayoutVars>
          <dgm:dir/>
          <dgm:resizeHandles val="exact"/>
        </dgm:presLayoutVars>
      </dgm:prSet>
      <dgm:spPr/>
    </dgm:pt>
    <dgm:pt modelId="{CCEB1BFE-C20A-46BF-BCBB-36E38606C1CE}" type="pres">
      <dgm:prSet presAssocID="{891EEA89-F523-4B20-92BE-6AE25413AC05}" presName="fgShape" presStyleLbl="fgShp" presStyleIdx="0" presStyleCnt="1"/>
      <dgm:spPr/>
    </dgm:pt>
    <dgm:pt modelId="{57BEA416-C0F6-4ED7-910D-5183FEEA69B4}" type="pres">
      <dgm:prSet presAssocID="{891EEA89-F523-4B20-92BE-6AE25413AC05}" presName="linComp" presStyleCnt="0"/>
      <dgm:spPr/>
    </dgm:pt>
    <dgm:pt modelId="{8C0EF0FD-1E97-44FA-8F28-F63C49898D39}" type="pres">
      <dgm:prSet presAssocID="{C3C71027-C3D7-49B3-9FBB-F0CDDB8902E6}" presName="compNode" presStyleCnt="0"/>
      <dgm:spPr/>
    </dgm:pt>
    <dgm:pt modelId="{8292E33D-436D-45EC-A4FC-0B7DA1B0143D}" type="pres">
      <dgm:prSet presAssocID="{C3C71027-C3D7-49B3-9FBB-F0CDDB8902E6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9DB644D-E695-4D5E-94AB-B39AA7F4D52D}" type="pres">
      <dgm:prSet presAssocID="{C3C71027-C3D7-49B3-9FBB-F0CDDB8902E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E01920-F23D-4BD7-9D6E-A32597AA52CD}" type="pres">
      <dgm:prSet presAssocID="{C3C71027-C3D7-49B3-9FBB-F0CDDB8902E6}" presName="invisiNode" presStyleLbl="node1" presStyleIdx="0" presStyleCnt="3"/>
      <dgm:spPr/>
    </dgm:pt>
    <dgm:pt modelId="{4B51FA93-7181-43C3-97B1-E6A6F72F58C1}" type="pres">
      <dgm:prSet presAssocID="{C3C71027-C3D7-49B3-9FBB-F0CDDB8902E6}" presName="imagNode" presStyleLbl="fgImgPlace1" presStyleIdx="0" presStyleCnt="3"/>
      <dgm:spPr/>
    </dgm:pt>
    <dgm:pt modelId="{5D749162-FBD4-41B2-A66A-7760717709A7}" type="pres">
      <dgm:prSet presAssocID="{8EFEE945-3E48-4D03-96D7-EF6C6B5233E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4ADE56E-A2F7-43F2-BA15-3C340DCFEC13}" type="pres">
      <dgm:prSet presAssocID="{93C76F2F-D98F-4E4E-B057-A85BEE17697F}" presName="compNode" presStyleCnt="0"/>
      <dgm:spPr/>
    </dgm:pt>
    <dgm:pt modelId="{8C001ACA-CB09-4C1C-B1EB-62308EB2377C}" type="pres">
      <dgm:prSet presAssocID="{93C76F2F-D98F-4E4E-B057-A85BEE17697F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D2504452-45BB-467D-BF7B-C3BBD6D080C3}" type="pres">
      <dgm:prSet presAssocID="{93C76F2F-D98F-4E4E-B057-A85BEE17697F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F5CFBF-6669-430B-97D2-55A83644DF78}" type="pres">
      <dgm:prSet presAssocID="{93C76F2F-D98F-4E4E-B057-A85BEE17697F}" presName="invisiNode" presStyleLbl="node1" presStyleIdx="1" presStyleCnt="3"/>
      <dgm:spPr/>
    </dgm:pt>
    <dgm:pt modelId="{3C76ED49-A6FE-4922-9A52-53E2C21D98F0}" type="pres">
      <dgm:prSet presAssocID="{93C76F2F-D98F-4E4E-B057-A85BEE17697F}" presName="imagNode" presStyleLbl="fgImgPlace1" presStyleIdx="1" presStyleCnt="3"/>
      <dgm:spPr/>
    </dgm:pt>
    <dgm:pt modelId="{C9918D13-9E22-4168-8210-F37B8E6C97EE}" type="pres">
      <dgm:prSet presAssocID="{4B7C6DB7-C392-465A-9DCA-6AC7DFA42739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77A2680C-DF6C-47B6-B05F-1BFED70DFFF8}" type="pres">
      <dgm:prSet presAssocID="{A6E43D20-EB84-4F2B-8FA3-882E3A2547C3}" presName="compNode" presStyleCnt="0"/>
      <dgm:spPr/>
    </dgm:pt>
    <dgm:pt modelId="{9A1DDD97-A8C5-4BE7-BEE7-BA67B48BA8D6}" type="pres">
      <dgm:prSet presAssocID="{A6E43D20-EB84-4F2B-8FA3-882E3A2547C3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97C36EF1-F175-4E19-80FC-5A71539468E2}" type="pres">
      <dgm:prSet presAssocID="{A6E43D20-EB84-4F2B-8FA3-882E3A2547C3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72C263-543F-4813-B1CA-54B82B1B3B67}" type="pres">
      <dgm:prSet presAssocID="{A6E43D20-EB84-4F2B-8FA3-882E3A2547C3}" presName="invisiNode" presStyleLbl="node1" presStyleIdx="2" presStyleCnt="3"/>
      <dgm:spPr/>
    </dgm:pt>
    <dgm:pt modelId="{DDF5718E-6A22-4DE7-941B-0E0D1F666B9C}" type="pres">
      <dgm:prSet presAssocID="{A6E43D20-EB84-4F2B-8FA3-882E3A2547C3}" presName="imagNode" presStyleLbl="fgImgPlace1" presStyleIdx="2" presStyleCnt="3"/>
      <dgm:spPr/>
    </dgm:pt>
  </dgm:ptLst>
  <dgm:cxnLst>
    <dgm:cxn modelId="{867561C4-E885-4222-A478-D85DE6E052B0}" type="presOf" srcId="{4B7C6DB7-C392-465A-9DCA-6AC7DFA42739}" destId="{C9918D13-9E22-4168-8210-F37B8E6C97EE}" srcOrd="0" destOrd="0" presId="urn:microsoft.com/office/officeart/2005/8/layout/hList7"/>
    <dgm:cxn modelId="{58F77EE5-3104-4BEC-A69F-D0F00E98EF5E}" srcId="{891EEA89-F523-4B20-92BE-6AE25413AC05}" destId="{93C76F2F-D98F-4E4E-B057-A85BEE17697F}" srcOrd="1" destOrd="0" parTransId="{C409FEEA-A067-48F6-B222-230DB6D71820}" sibTransId="{4B7C6DB7-C392-465A-9DCA-6AC7DFA42739}"/>
    <dgm:cxn modelId="{3AC1849C-7A28-4267-9CB3-8031ED7ECC27}" type="presOf" srcId="{A6E43D20-EB84-4F2B-8FA3-882E3A2547C3}" destId="{9A1DDD97-A8C5-4BE7-BEE7-BA67B48BA8D6}" srcOrd="0" destOrd="0" presId="urn:microsoft.com/office/officeart/2005/8/layout/hList7"/>
    <dgm:cxn modelId="{F2A369EC-AC74-4A1D-B102-D217133A8C0E}" type="presOf" srcId="{93C76F2F-D98F-4E4E-B057-A85BEE17697F}" destId="{D2504452-45BB-467D-BF7B-C3BBD6D080C3}" srcOrd="1" destOrd="0" presId="urn:microsoft.com/office/officeart/2005/8/layout/hList7"/>
    <dgm:cxn modelId="{9D8BFCE8-7204-4277-A5F4-7AA52B299BC8}" type="presOf" srcId="{C3C71027-C3D7-49B3-9FBB-F0CDDB8902E6}" destId="{19DB644D-E695-4D5E-94AB-B39AA7F4D52D}" srcOrd="1" destOrd="0" presId="urn:microsoft.com/office/officeart/2005/8/layout/hList7"/>
    <dgm:cxn modelId="{7B95D5F8-13B8-40F3-AABB-EEBF34AA58F0}" type="presOf" srcId="{A6E43D20-EB84-4F2B-8FA3-882E3A2547C3}" destId="{97C36EF1-F175-4E19-80FC-5A71539468E2}" srcOrd="1" destOrd="0" presId="urn:microsoft.com/office/officeart/2005/8/layout/hList7"/>
    <dgm:cxn modelId="{AD3ABF4D-C0BE-4E92-9A9C-7E2AC872CE60}" type="presOf" srcId="{93C76F2F-D98F-4E4E-B057-A85BEE17697F}" destId="{8C001ACA-CB09-4C1C-B1EB-62308EB2377C}" srcOrd="0" destOrd="0" presId="urn:microsoft.com/office/officeart/2005/8/layout/hList7"/>
    <dgm:cxn modelId="{1B253D20-7022-40F3-A6F7-D9EB94205A4A}" srcId="{891EEA89-F523-4B20-92BE-6AE25413AC05}" destId="{C3C71027-C3D7-49B3-9FBB-F0CDDB8902E6}" srcOrd="0" destOrd="0" parTransId="{12A9C773-1F6F-4E16-AB8C-324A88D69229}" sibTransId="{8EFEE945-3E48-4D03-96D7-EF6C6B5233EA}"/>
    <dgm:cxn modelId="{C45ED2BF-9C08-45C3-98A8-AA5140FBED3F}" srcId="{891EEA89-F523-4B20-92BE-6AE25413AC05}" destId="{A6E43D20-EB84-4F2B-8FA3-882E3A2547C3}" srcOrd="2" destOrd="0" parTransId="{2E98536B-E921-4485-8E8C-BB528D81065B}" sibTransId="{F8CBE3B1-735B-4535-B2AB-9D3F7101F5BE}"/>
    <dgm:cxn modelId="{315C6692-FDA6-4DB4-8A77-3217667AFE61}" type="presOf" srcId="{891EEA89-F523-4B20-92BE-6AE25413AC05}" destId="{AD68EE1C-E5E6-4875-BA8E-0AA3B82BB582}" srcOrd="0" destOrd="0" presId="urn:microsoft.com/office/officeart/2005/8/layout/hList7"/>
    <dgm:cxn modelId="{D8BD1874-7FCF-499F-BC1D-97ACF65F8818}" type="presOf" srcId="{8EFEE945-3E48-4D03-96D7-EF6C6B5233EA}" destId="{5D749162-FBD4-41B2-A66A-7760717709A7}" srcOrd="0" destOrd="0" presId="urn:microsoft.com/office/officeart/2005/8/layout/hList7"/>
    <dgm:cxn modelId="{047A5F45-E129-47C3-8427-2021569A17D3}" type="presOf" srcId="{C3C71027-C3D7-49B3-9FBB-F0CDDB8902E6}" destId="{8292E33D-436D-45EC-A4FC-0B7DA1B0143D}" srcOrd="0" destOrd="0" presId="urn:microsoft.com/office/officeart/2005/8/layout/hList7"/>
    <dgm:cxn modelId="{6B61358E-2C30-4C22-B3AE-096E417528AD}" type="presParOf" srcId="{AD68EE1C-E5E6-4875-BA8E-0AA3B82BB582}" destId="{CCEB1BFE-C20A-46BF-BCBB-36E38606C1CE}" srcOrd="0" destOrd="0" presId="urn:microsoft.com/office/officeart/2005/8/layout/hList7"/>
    <dgm:cxn modelId="{FE127265-0EAD-46D1-A12B-DF4E3645FF26}" type="presParOf" srcId="{AD68EE1C-E5E6-4875-BA8E-0AA3B82BB582}" destId="{57BEA416-C0F6-4ED7-910D-5183FEEA69B4}" srcOrd="1" destOrd="0" presId="urn:microsoft.com/office/officeart/2005/8/layout/hList7"/>
    <dgm:cxn modelId="{09619AE6-5B7A-48E6-BF86-A85BDBBD63B8}" type="presParOf" srcId="{57BEA416-C0F6-4ED7-910D-5183FEEA69B4}" destId="{8C0EF0FD-1E97-44FA-8F28-F63C49898D39}" srcOrd="0" destOrd="0" presId="urn:microsoft.com/office/officeart/2005/8/layout/hList7"/>
    <dgm:cxn modelId="{462D29D3-E57A-49FB-9B55-7B26D22E65B2}" type="presParOf" srcId="{8C0EF0FD-1E97-44FA-8F28-F63C49898D39}" destId="{8292E33D-436D-45EC-A4FC-0B7DA1B0143D}" srcOrd="0" destOrd="0" presId="urn:microsoft.com/office/officeart/2005/8/layout/hList7"/>
    <dgm:cxn modelId="{F822FB33-F239-437B-BAA7-F8B421A5A6FA}" type="presParOf" srcId="{8C0EF0FD-1E97-44FA-8F28-F63C49898D39}" destId="{19DB644D-E695-4D5E-94AB-B39AA7F4D52D}" srcOrd="1" destOrd="0" presId="urn:microsoft.com/office/officeart/2005/8/layout/hList7"/>
    <dgm:cxn modelId="{88EA11C8-935D-4292-995F-2E0FA6AE66A5}" type="presParOf" srcId="{8C0EF0FD-1E97-44FA-8F28-F63C49898D39}" destId="{91E01920-F23D-4BD7-9D6E-A32597AA52CD}" srcOrd="2" destOrd="0" presId="urn:microsoft.com/office/officeart/2005/8/layout/hList7"/>
    <dgm:cxn modelId="{FA7D55F2-EBC7-49F5-A4B2-BFDB8B041CFF}" type="presParOf" srcId="{8C0EF0FD-1E97-44FA-8F28-F63C49898D39}" destId="{4B51FA93-7181-43C3-97B1-E6A6F72F58C1}" srcOrd="3" destOrd="0" presId="urn:microsoft.com/office/officeart/2005/8/layout/hList7"/>
    <dgm:cxn modelId="{D65B80B9-8F38-4452-B3A1-E004545032C0}" type="presParOf" srcId="{57BEA416-C0F6-4ED7-910D-5183FEEA69B4}" destId="{5D749162-FBD4-41B2-A66A-7760717709A7}" srcOrd="1" destOrd="0" presId="urn:microsoft.com/office/officeart/2005/8/layout/hList7"/>
    <dgm:cxn modelId="{88AFF0BC-FEAE-45DB-95BC-4EEDD6857065}" type="presParOf" srcId="{57BEA416-C0F6-4ED7-910D-5183FEEA69B4}" destId="{A4ADE56E-A2F7-43F2-BA15-3C340DCFEC13}" srcOrd="2" destOrd="0" presId="urn:microsoft.com/office/officeart/2005/8/layout/hList7"/>
    <dgm:cxn modelId="{48E68117-DF95-4949-9964-E12D2AF32AEB}" type="presParOf" srcId="{A4ADE56E-A2F7-43F2-BA15-3C340DCFEC13}" destId="{8C001ACA-CB09-4C1C-B1EB-62308EB2377C}" srcOrd="0" destOrd="0" presId="urn:microsoft.com/office/officeart/2005/8/layout/hList7"/>
    <dgm:cxn modelId="{4F111C30-74AE-455D-9A4F-4608AEC56033}" type="presParOf" srcId="{A4ADE56E-A2F7-43F2-BA15-3C340DCFEC13}" destId="{D2504452-45BB-467D-BF7B-C3BBD6D080C3}" srcOrd="1" destOrd="0" presId="urn:microsoft.com/office/officeart/2005/8/layout/hList7"/>
    <dgm:cxn modelId="{06FF56DE-9608-4554-9CAB-2D67BB68AA79}" type="presParOf" srcId="{A4ADE56E-A2F7-43F2-BA15-3C340DCFEC13}" destId="{5AF5CFBF-6669-430B-97D2-55A83644DF78}" srcOrd="2" destOrd="0" presId="urn:microsoft.com/office/officeart/2005/8/layout/hList7"/>
    <dgm:cxn modelId="{16A06D7B-0458-46DB-824C-D710C20B55B6}" type="presParOf" srcId="{A4ADE56E-A2F7-43F2-BA15-3C340DCFEC13}" destId="{3C76ED49-A6FE-4922-9A52-53E2C21D98F0}" srcOrd="3" destOrd="0" presId="urn:microsoft.com/office/officeart/2005/8/layout/hList7"/>
    <dgm:cxn modelId="{72939ED4-CF39-41A7-A258-81FA48237E69}" type="presParOf" srcId="{57BEA416-C0F6-4ED7-910D-5183FEEA69B4}" destId="{C9918D13-9E22-4168-8210-F37B8E6C97EE}" srcOrd="3" destOrd="0" presId="urn:microsoft.com/office/officeart/2005/8/layout/hList7"/>
    <dgm:cxn modelId="{D5AE343E-6E3C-402F-A8F2-7B9D73B9115C}" type="presParOf" srcId="{57BEA416-C0F6-4ED7-910D-5183FEEA69B4}" destId="{77A2680C-DF6C-47B6-B05F-1BFED70DFFF8}" srcOrd="4" destOrd="0" presId="urn:microsoft.com/office/officeart/2005/8/layout/hList7"/>
    <dgm:cxn modelId="{78C86387-2602-4BFC-9241-55D251B06978}" type="presParOf" srcId="{77A2680C-DF6C-47B6-B05F-1BFED70DFFF8}" destId="{9A1DDD97-A8C5-4BE7-BEE7-BA67B48BA8D6}" srcOrd="0" destOrd="0" presId="urn:microsoft.com/office/officeart/2005/8/layout/hList7"/>
    <dgm:cxn modelId="{AF0D220A-E726-4580-9513-366B4DB61490}" type="presParOf" srcId="{77A2680C-DF6C-47B6-B05F-1BFED70DFFF8}" destId="{97C36EF1-F175-4E19-80FC-5A71539468E2}" srcOrd="1" destOrd="0" presId="urn:microsoft.com/office/officeart/2005/8/layout/hList7"/>
    <dgm:cxn modelId="{259D6718-F09F-4B4D-A083-131FAA2F524F}" type="presParOf" srcId="{77A2680C-DF6C-47B6-B05F-1BFED70DFFF8}" destId="{D272C263-543F-4813-B1CA-54B82B1B3B67}" srcOrd="2" destOrd="0" presId="urn:microsoft.com/office/officeart/2005/8/layout/hList7"/>
    <dgm:cxn modelId="{695A5E38-F8FD-4F6B-9118-B223E942C204}" type="presParOf" srcId="{77A2680C-DF6C-47B6-B05F-1BFED70DFFF8}" destId="{DDF5718E-6A22-4DE7-941B-0E0D1F666B9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EECF8-DBAC-4918-B8E1-F5C3F73C6BD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4EA5147-1961-4DE1-B401-72C105319D8D}">
      <dgm:prSet phldrT="[نص]" custT="1"/>
      <dgm:spPr/>
      <dgm:t>
        <a:bodyPr/>
        <a:lstStyle/>
        <a:p>
          <a:pPr algn="r" rtl="1"/>
          <a:r>
            <a:rPr lang="ar-SA" sz="2400" b="0" dirty="0" smtClean="0"/>
            <a:t>مراجعة معلومات التلاميذ السابقة </a:t>
          </a:r>
          <a:r>
            <a:rPr lang="ar-SA" sz="1400" dirty="0" smtClean="0"/>
            <a:t>.  </a:t>
          </a:r>
          <a:endParaRPr lang="ar-SA" sz="1400" dirty="0"/>
        </a:p>
      </dgm:t>
    </dgm:pt>
    <dgm:pt modelId="{EB83E9EF-E976-4160-8D78-97B01F60E7BC}" type="parTrans" cxnId="{095D10DA-F048-48BB-8214-1E59CA616A0E}">
      <dgm:prSet/>
      <dgm:spPr/>
      <dgm:t>
        <a:bodyPr/>
        <a:lstStyle/>
        <a:p>
          <a:pPr rtl="1"/>
          <a:endParaRPr lang="ar-SA"/>
        </a:p>
      </dgm:t>
    </dgm:pt>
    <dgm:pt modelId="{E862159F-6197-46B5-BD82-B5FE2C3B82BE}" type="sibTrans" cxnId="{095D10DA-F048-48BB-8214-1E59CA616A0E}">
      <dgm:prSet/>
      <dgm:spPr/>
      <dgm:t>
        <a:bodyPr/>
        <a:lstStyle/>
        <a:p>
          <a:pPr rtl="1"/>
          <a:endParaRPr lang="ar-SA"/>
        </a:p>
      </dgm:t>
    </dgm:pt>
    <dgm:pt modelId="{4B099B6A-27B9-429E-B8FC-D58C8196A56A}">
      <dgm:prSet phldrT="[نص]" custT="1"/>
      <dgm:spPr/>
      <dgm:t>
        <a:bodyPr/>
        <a:lstStyle/>
        <a:p>
          <a:pPr algn="r" rtl="1"/>
          <a:r>
            <a:rPr lang="ar-SA" sz="2400" dirty="0" smtClean="0"/>
            <a:t>مراجعة التكليفات السابقة .</a:t>
          </a:r>
          <a:endParaRPr lang="ar-SA" sz="2400" dirty="0"/>
        </a:p>
      </dgm:t>
    </dgm:pt>
    <dgm:pt modelId="{6EA2637C-475A-48DD-8240-89428BE283DF}" type="parTrans" cxnId="{A58DF112-E2A2-491C-82C3-6BD6E4375619}">
      <dgm:prSet/>
      <dgm:spPr/>
      <dgm:t>
        <a:bodyPr/>
        <a:lstStyle/>
        <a:p>
          <a:pPr rtl="1"/>
          <a:endParaRPr lang="ar-SA"/>
        </a:p>
      </dgm:t>
    </dgm:pt>
    <dgm:pt modelId="{748FF8A2-876C-4CB0-805F-A1BA23A340D5}" type="sibTrans" cxnId="{A58DF112-E2A2-491C-82C3-6BD6E4375619}">
      <dgm:prSet/>
      <dgm:spPr/>
      <dgm:t>
        <a:bodyPr/>
        <a:lstStyle/>
        <a:p>
          <a:pPr rtl="1"/>
          <a:endParaRPr lang="ar-SA"/>
        </a:p>
      </dgm:t>
    </dgm:pt>
    <dgm:pt modelId="{D438F010-2702-4439-A364-05A5E8EFCBD5}">
      <dgm:prSet phldrT="[نص]" custT="1"/>
      <dgm:spPr/>
      <dgm:t>
        <a:bodyPr/>
        <a:lstStyle/>
        <a:p>
          <a:pPr algn="r" rtl="1"/>
          <a:r>
            <a:rPr lang="ar-SA" sz="2400" dirty="0" smtClean="0"/>
            <a:t>تكليف التلاميذ بمهام معينة .</a:t>
          </a:r>
          <a:endParaRPr lang="ar-SA" sz="2400" dirty="0"/>
        </a:p>
      </dgm:t>
    </dgm:pt>
    <dgm:pt modelId="{E3B22477-6495-426C-BE76-71FA6B863E75}" type="parTrans" cxnId="{6675B18F-E01C-4A4F-BF8C-E516BB162084}">
      <dgm:prSet/>
      <dgm:spPr/>
      <dgm:t>
        <a:bodyPr/>
        <a:lstStyle/>
        <a:p>
          <a:pPr rtl="1"/>
          <a:endParaRPr lang="ar-SA"/>
        </a:p>
      </dgm:t>
    </dgm:pt>
    <dgm:pt modelId="{B5A4EBDD-4ABE-40F8-9205-AEF74F0CE44E}" type="sibTrans" cxnId="{6675B18F-E01C-4A4F-BF8C-E516BB162084}">
      <dgm:prSet/>
      <dgm:spPr/>
      <dgm:t>
        <a:bodyPr/>
        <a:lstStyle/>
        <a:p>
          <a:pPr rtl="1"/>
          <a:endParaRPr lang="ar-SA"/>
        </a:p>
      </dgm:t>
    </dgm:pt>
    <dgm:pt modelId="{D16CC277-BDC3-49F7-93B0-11A8140E01DE}" type="pres">
      <dgm:prSet presAssocID="{186EECF8-DBAC-4918-B8E1-F5C3F73C6B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DBDEDE-CAF1-4A84-9B48-2FC49CFC0CE5}" type="pres">
      <dgm:prSet presAssocID="{94EA5147-1961-4DE1-B401-72C105319D8D}" presName="parentLin" presStyleCnt="0"/>
      <dgm:spPr/>
    </dgm:pt>
    <dgm:pt modelId="{71188AD4-5546-4BE5-A92D-3300F9A864AB}" type="pres">
      <dgm:prSet presAssocID="{94EA5147-1961-4DE1-B401-72C105319D8D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0CF2B68-9D52-4CA9-95F9-5D05A40DE6EA}" type="pres">
      <dgm:prSet presAssocID="{94EA5147-1961-4DE1-B401-72C105319D8D}" presName="parentText" presStyleLbl="node1" presStyleIdx="0" presStyleCnt="3" custLinFactX="27901" custLinFactNeighborX="100000" custLinFactNeighborY="1328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118A31-1C3F-41B7-BA3E-1298065C797E}" type="pres">
      <dgm:prSet presAssocID="{94EA5147-1961-4DE1-B401-72C105319D8D}" presName="negativeSpace" presStyleCnt="0"/>
      <dgm:spPr/>
    </dgm:pt>
    <dgm:pt modelId="{7E6F0B9F-E37D-431C-BCD1-D2DCBD721C13}" type="pres">
      <dgm:prSet presAssocID="{94EA5147-1961-4DE1-B401-72C105319D8D}" presName="childText" presStyleLbl="conFgAcc1" presStyleIdx="0" presStyleCnt="3">
        <dgm:presLayoutVars>
          <dgm:bulletEnabled val="1"/>
        </dgm:presLayoutVars>
      </dgm:prSet>
      <dgm:spPr/>
    </dgm:pt>
    <dgm:pt modelId="{4EC79BF9-3B54-464C-BA10-98863E411900}" type="pres">
      <dgm:prSet presAssocID="{E862159F-6197-46B5-BD82-B5FE2C3B82BE}" presName="spaceBetweenRectangles" presStyleCnt="0"/>
      <dgm:spPr/>
    </dgm:pt>
    <dgm:pt modelId="{3D095B73-1B21-4ACD-B682-B1EAD7D96B7B}" type="pres">
      <dgm:prSet presAssocID="{4B099B6A-27B9-429E-B8FC-D58C8196A56A}" presName="parentLin" presStyleCnt="0"/>
      <dgm:spPr/>
    </dgm:pt>
    <dgm:pt modelId="{BBBD4043-CA82-4072-A5A9-B776C2A2F1ED}" type="pres">
      <dgm:prSet presAssocID="{4B099B6A-27B9-429E-B8FC-D58C8196A56A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D9049DE7-B18F-4487-9250-2B749CB8F6C5}" type="pres">
      <dgm:prSet presAssocID="{4B099B6A-27B9-429E-B8FC-D58C8196A56A}" presName="parentText" presStyleLbl="node1" presStyleIdx="1" presStyleCnt="3" custLinFactX="27901" custLinFactNeighborX="100000" custLinFactNeighborY="311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3132EE-486D-4D42-A46D-F8F2A9E473E7}" type="pres">
      <dgm:prSet presAssocID="{4B099B6A-27B9-429E-B8FC-D58C8196A56A}" presName="negativeSpace" presStyleCnt="0"/>
      <dgm:spPr/>
    </dgm:pt>
    <dgm:pt modelId="{25AC98FE-DA40-423F-B8DF-10CD40E7F796}" type="pres">
      <dgm:prSet presAssocID="{4B099B6A-27B9-429E-B8FC-D58C8196A56A}" presName="childText" presStyleLbl="conFgAcc1" presStyleIdx="1" presStyleCnt="3">
        <dgm:presLayoutVars>
          <dgm:bulletEnabled val="1"/>
        </dgm:presLayoutVars>
      </dgm:prSet>
      <dgm:spPr/>
    </dgm:pt>
    <dgm:pt modelId="{3F0F0BBB-602A-499E-B741-763051B84DB3}" type="pres">
      <dgm:prSet presAssocID="{748FF8A2-876C-4CB0-805F-A1BA23A340D5}" presName="spaceBetweenRectangles" presStyleCnt="0"/>
      <dgm:spPr/>
    </dgm:pt>
    <dgm:pt modelId="{7676DF0C-79FD-45D6-B6F5-7288AA44A97C}" type="pres">
      <dgm:prSet presAssocID="{D438F010-2702-4439-A364-05A5E8EFCBD5}" presName="parentLin" presStyleCnt="0"/>
      <dgm:spPr/>
    </dgm:pt>
    <dgm:pt modelId="{54739CFD-B3FE-4458-9521-D577252C6BDC}" type="pres">
      <dgm:prSet presAssocID="{D438F010-2702-4439-A364-05A5E8EFCBD5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8B6D1D6E-A80D-412D-923C-CAD3F43B2C4B}" type="pres">
      <dgm:prSet presAssocID="{D438F010-2702-4439-A364-05A5E8EFCBD5}" presName="parentText" presStyleLbl="node1" presStyleIdx="2" presStyleCnt="3" custLinFactX="29589" custLinFactNeighborX="100000" custLinFactNeighborY="-70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56CEC8-C842-4CD9-A938-23865E58C85F}" type="pres">
      <dgm:prSet presAssocID="{D438F010-2702-4439-A364-05A5E8EFCBD5}" presName="negativeSpace" presStyleCnt="0"/>
      <dgm:spPr/>
    </dgm:pt>
    <dgm:pt modelId="{CC7D81FF-D7A5-46A4-BA5E-FFAA6BC2AA0E}" type="pres">
      <dgm:prSet presAssocID="{D438F010-2702-4439-A364-05A5E8EFCBD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74508D3-2975-4DD1-BEF6-4402C0055BA8}" type="presOf" srcId="{D438F010-2702-4439-A364-05A5E8EFCBD5}" destId="{8B6D1D6E-A80D-412D-923C-CAD3F43B2C4B}" srcOrd="1" destOrd="0" presId="urn:microsoft.com/office/officeart/2005/8/layout/list1"/>
    <dgm:cxn modelId="{87397A96-BC7C-43BB-8A50-DAF8845A471F}" type="presOf" srcId="{94EA5147-1961-4DE1-B401-72C105319D8D}" destId="{70CF2B68-9D52-4CA9-95F9-5D05A40DE6EA}" srcOrd="1" destOrd="0" presId="urn:microsoft.com/office/officeart/2005/8/layout/list1"/>
    <dgm:cxn modelId="{F804B7A6-1EB9-4CEE-8039-65FFE3634223}" type="presOf" srcId="{186EECF8-DBAC-4918-B8E1-F5C3F73C6BDD}" destId="{D16CC277-BDC3-49F7-93B0-11A8140E01DE}" srcOrd="0" destOrd="0" presId="urn:microsoft.com/office/officeart/2005/8/layout/list1"/>
    <dgm:cxn modelId="{19503F31-AC93-4E36-947D-C4F45F91C332}" type="presOf" srcId="{D438F010-2702-4439-A364-05A5E8EFCBD5}" destId="{54739CFD-B3FE-4458-9521-D577252C6BDC}" srcOrd="0" destOrd="0" presId="urn:microsoft.com/office/officeart/2005/8/layout/list1"/>
    <dgm:cxn modelId="{E21F81AC-DDC3-46EA-BADE-46EFEA74AD5B}" type="presOf" srcId="{4B099B6A-27B9-429E-B8FC-D58C8196A56A}" destId="{BBBD4043-CA82-4072-A5A9-B776C2A2F1ED}" srcOrd="0" destOrd="0" presId="urn:microsoft.com/office/officeart/2005/8/layout/list1"/>
    <dgm:cxn modelId="{A58DF112-E2A2-491C-82C3-6BD6E4375619}" srcId="{186EECF8-DBAC-4918-B8E1-F5C3F73C6BDD}" destId="{4B099B6A-27B9-429E-B8FC-D58C8196A56A}" srcOrd="1" destOrd="0" parTransId="{6EA2637C-475A-48DD-8240-89428BE283DF}" sibTransId="{748FF8A2-876C-4CB0-805F-A1BA23A340D5}"/>
    <dgm:cxn modelId="{095D10DA-F048-48BB-8214-1E59CA616A0E}" srcId="{186EECF8-DBAC-4918-B8E1-F5C3F73C6BDD}" destId="{94EA5147-1961-4DE1-B401-72C105319D8D}" srcOrd="0" destOrd="0" parTransId="{EB83E9EF-E976-4160-8D78-97B01F60E7BC}" sibTransId="{E862159F-6197-46B5-BD82-B5FE2C3B82BE}"/>
    <dgm:cxn modelId="{E3186646-7D0F-4793-9EB5-E4D5697D6A39}" type="presOf" srcId="{94EA5147-1961-4DE1-B401-72C105319D8D}" destId="{71188AD4-5546-4BE5-A92D-3300F9A864AB}" srcOrd="0" destOrd="0" presId="urn:microsoft.com/office/officeart/2005/8/layout/list1"/>
    <dgm:cxn modelId="{6675B18F-E01C-4A4F-BF8C-E516BB162084}" srcId="{186EECF8-DBAC-4918-B8E1-F5C3F73C6BDD}" destId="{D438F010-2702-4439-A364-05A5E8EFCBD5}" srcOrd="2" destOrd="0" parTransId="{E3B22477-6495-426C-BE76-71FA6B863E75}" sibTransId="{B5A4EBDD-4ABE-40F8-9205-AEF74F0CE44E}"/>
    <dgm:cxn modelId="{DCECA1FD-A7B6-4198-AFB8-74B291BF730E}" type="presOf" srcId="{4B099B6A-27B9-429E-B8FC-D58C8196A56A}" destId="{D9049DE7-B18F-4487-9250-2B749CB8F6C5}" srcOrd="1" destOrd="0" presId="urn:microsoft.com/office/officeart/2005/8/layout/list1"/>
    <dgm:cxn modelId="{91F7ADBD-121C-434F-96BF-9DAEE4089560}" type="presParOf" srcId="{D16CC277-BDC3-49F7-93B0-11A8140E01DE}" destId="{BBDBDEDE-CAF1-4A84-9B48-2FC49CFC0CE5}" srcOrd="0" destOrd="0" presId="urn:microsoft.com/office/officeart/2005/8/layout/list1"/>
    <dgm:cxn modelId="{F4F01AB5-CEC1-4E34-BA47-BC44BAC255FF}" type="presParOf" srcId="{BBDBDEDE-CAF1-4A84-9B48-2FC49CFC0CE5}" destId="{71188AD4-5546-4BE5-A92D-3300F9A864AB}" srcOrd="0" destOrd="0" presId="urn:microsoft.com/office/officeart/2005/8/layout/list1"/>
    <dgm:cxn modelId="{315F6071-E768-4412-B1E9-7191C4B03CC8}" type="presParOf" srcId="{BBDBDEDE-CAF1-4A84-9B48-2FC49CFC0CE5}" destId="{70CF2B68-9D52-4CA9-95F9-5D05A40DE6EA}" srcOrd="1" destOrd="0" presId="urn:microsoft.com/office/officeart/2005/8/layout/list1"/>
    <dgm:cxn modelId="{FA0A4268-AD18-4AE5-8A15-6B8BA689B087}" type="presParOf" srcId="{D16CC277-BDC3-49F7-93B0-11A8140E01DE}" destId="{F5118A31-1C3F-41B7-BA3E-1298065C797E}" srcOrd="1" destOrd="0" presId="urn:microsoft.com/office/officeart/2005/8/layout/list1"/>
    <dgm:cxn modelId="{659CD35B-7E7F-4DEC-97CC-F2D76F9FC59D}" type="presParOf" srcId="{D16CC277-BDC3-49F7-93B0-11A8140E01DE}" destId="{7E6F0B9F-E37D-431C-BCD1-D2DCBD721C13}" srcOrd="2" destOrd="0" presId="urn:microsoft.com/office/officeart/2005/8/layout/list1"/>
    <dgm:cxn modelId="{8C3AA1F2-06E3-4378-AD6E-35806D147319}" type="presParOf" srcId="{D16CC277-BDC3-49F7-93B0-11A8140E01DE}" destId="{4EC79BF9-3B54-464C-BA10-98863E411900}" srcOrd="3" destOrd="0" presId="urn:microsoft.com/office/officeart/2005/8/layout/list1"/>
    <dgm:cxn modelId="{978F44C7-E1C9-4B23-93CE-5B7E8C72C8E6}" type="presParOf" srcId="{D16CC277-BDC3-49F7-93B0-11A8140E01DE}" destId="{3D095B73-1B21-4ACD-B682-B1EAD7D96B7B}" srcOrd="4" destOrd="0" presId="urn:microsoft.com/office/officeart/2005/8/layout/list1"/>
    <dgm:cxn modelId="{9F0B26FB-3994-4708-9622-0B2D94D656D0}" type="presParOf" srcId="{3D095B73-1B21-4ACD-B682-B1EAD7D96B7B}" destId="{BBBD4043-CA82-4072-A5A9-B776C2A2F1ED}" srcOrd="0" destOrd="0" presId="urn:microsoft.com/office/officeart/2005/8/layout/list1"/>
    <dgm:cxn modelId="{1A731A53-C8CB-4F3F-8F9B-B098D81E1F60}" type="presParOf" srcId="{3D095B73-1B21-4ACD-B682-B1EAD7D96B7B}" destId="{D9049DE7-B18F-4487-9250-2B749CB8F6C5}" srcOrd="1" destOrd="0" presId="urn:microsoft.com/office/officeart/2005/8/layout/list1"/>
    <dgm:cxn modelId="{1A715B27-F79B-4CA0-9367-7AE038924D5D}" type="presParOf" srcId="{D16CC277-BDC3-49F7-93B0-11A8140E01DE}" destId="{F83132EE-486D-4D42-A46D-F8F2A9E473E7}" srcOrd="5" destOrd="0" presId="urn:microsoft.com/office/officeart/2005/8/layout/list1"/>
    <dgm:cxn modelId="{E5EE3820-297B-4FF7-A101-4E6B4D2F9063}" type="presParOf" srcId="{D16CC277-BDC3-49F7-93B0-11A8140E01DE}" destId="{25AC98FE-DA40-423F-B8DF-10CD40E7F796}" srcOrd="6" destOrd="0" presId="urn:microsoft.com/office/officeart/2005/8/layout/list1"/>
    <dgm:cxn modelId="{E21100FC-00F5-47F4-9A51-1A2F03B1E9AF}" type="presParOf" srcId="{D16CC277-BDC3-49F7-93B0-11A8140E01DE}" destId="{3F0F0BBB-602A-499E-B741-763051B84DB3}" srcOrd="7" destOrd="0" presId="urn:microsoft.com/office/officeart/2005/8/layout/list1"/>
    <dgm:cxn modelId="{E88E860A-1B2D-4BCF-B984-14B216631E3C}" type="presParOf" srcId="{D16CC277-BDC3-49F7-93B0-11A8140E01DE}" destId="{7676DF0C-79FD-45D6-B6F5-7288AA44A97C}" srcOrd="8" destOrd="0" presId="urn:microsoft.com/office/officeart/2005/8/layout/list1"/>
    <dgm:cxn modelId="{C1A00683-9AAF-434B-A0AA-6CF06C55F91A}" type="presParOf" srcId="{7676DF0C-79FD-45D6-B6F5-7288AA44A97C}" destId="{54739CFD-B3FE-4458-9521-D577252C6BDC}" srcOrd="0" destOrd="0" presId="urn:microsoft.com/office/officeart/2005/8/layout/list1"/>
    <dgm:cxn modelId="{275015C1-562B-463A-B17D-BE6D6BBD0013}" type="presParOf" srcId="{7676DF0C-79FD-45D6-B6F5-7288AA44A97C}" destId="{8B6D1D6E-A80D-412D-923C-CAD3F43B2C4B}" srcOrd="1" destOrd="0" presId="urn:microsoft.com/office/officeart/2005/8/layout/list1"/>
    <dgm:cxn modelId="{56795AFF-0009-4D62-AAD1-B7E889F92A8A}" type="presParOf" srcId="{D16CC277-BDC3-49F7-93B0-11A8140E01DE}" destId="{4A56CEC8-C842-4CD9-A938-23865E58C85F}" srcOrd="9" destOrd="0" presId="urn:microsoft.com/office/officeart/2005/8/layout/list1"/>
    <dgm:cxn modelId="{C861EAF7-781F-4B8E-A326-667B76D2C962}" type="presParOf" srcId="{D16CC277-BDC3-49F7-93B0-11A8140E01DE}" destId="{CC7D81FF-D7A5-46A4-BA5E-FFAA6BC2AA0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EECF8-DBAC-4918-B8E1-F5C3F73C6BD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4EA5147-1961-4DE1-B401-72C105319D8D}">
      <dgm:prSet phldrT="[نص]" custT="1"/>
      <dgm:spPr/>
      <dgm:t>
        <a:bodyPr/>
        <a:lstStyle/>
        <a:p>
          <a:pPr algn="r" rtl="1"/>
          <a:r>
            <a:rPr lang="ar-SA" sz="2400" dirty="0" smtClean="0"/>
            <a:t>طرح ألغاز علمية تحفز على التعلم .</a:t>
          </a:r>
          <a:endParaRPr lang="ar-SA" sz="2400" dirty="0"/>
        </a:p>
      </dgm:t>
    </dgm:pt>
    <dgm:pt modelId="{EB83E9EF-E976-4160-8D78-97B01F60E7BC}" type="parTrans" cxnId="{095D10DA-F048-48BB-8214-1E59CA616A0E}">
      <dgm:prSet/>
      <dgm:spPr/>
      <dgm:t>
        <a:bodyPr/>
        <a:lstStyle/>
        <a:p>
          <a:pPr rtl="1"/>
          <a:endParaRPr lang="ar-SA"/>
        </a:p>
      </dgm:t>
    </dgm:pt>
    <dgm:pt modelId="{E862159F-6197-46B5-BD82-B5FE2C3B82BE}" type="sibTrans" cxnId="{095D10DA-F048-48BB-8214-1E59CA616A0E}">
      <dgm:prSet/>
      <dgm:spPr/>
      <dgm:t>
        <a:bodyPr/>
        <a:lstStyle/>
        <a:p>
          <a:pPr rtl="1"/>
          <a:endParaRPr lang="ar-SA"/>
        </a:p>
      </dgm:t>
    </dgm:pt>
    <dgm:pt modelId="{4B099B6A-27B9-429E-B8FC-D58C8196A56A}">
      <dgm:prSet phldrT="[نص]" custT="1"/>
      <dgm:spPr/>
      <dgm:t>
        <a:bodyPr/>
        <a:lstStyle/>
        <a:p>
          <a:pPr rtl="1"/>
          <a:r>
            <a:rPr lang="ar-SA" sz="2400" dirty="0" smtClean="0"/>
            <a:t>أن يكون المعلم مسيطر على أفكار الدرس وتتابعها .</a:t>
          </a:r>
          <a:endParaRPr lang="ar-SA" sz="2400" dirty="0"/>
        </a:p>
      </dgm:t>
    </dgm:pt>
    <dgm:pt modelId="{6EA2637C-475A-48DD-8240-89428BE283DF}" type="parTrans" cxnId="{A58DF112-E2A2-491C-82C3-6BD6E4375619}">
      <dgm:prSet/>
      <dgm:spPr/>
      <dgm:t>
        <a:bodyPr/>
        <a:lstStyle/>
        <a:p>
          <a:pPr rtl="1"/>
          <a:endParaRPr lang="ar-SA"/>
        </a:p>
      </dgm:t>
    </dgm:pt>
    <dgm:pt modelId="{748FF8A2-876C-4CB0-805F-A1BA23A340D5}" type="sibTrans" cxnId="{A58DF112-E2A2-491C-82C3-6BD6E4375619}">
      <dgm:prSet/>
      <dgm:spPr/>
      <dgm:t>
        <a:bodyPr/>
        <a:lstStyle/>
        <a:p>
          <a:pPr rtl="1"/>
          <a:endParaRPr lang="ar-SA"/>
        </a:p>
      </dgm:t>
    </dgm:pt>
    <dgm:pt modelId="{D438F010-2702-4439-A364-05A5E8EFCBD5}">
      <dgm:prSet phldrT="[نص]" custT="1"/>
      <dgm:spPr/>
      <dgm:t>
        <a:bodyPr/>
        <a:lstStyle/>
        <a:p>
          <a:pPr rtl="1"/>
          <a:r>
            <a:rPr lang="ar-SA" sz="2400" dirty="0" smtClean="0"/>
            <a:t>أن ترتبط مقدمة الدرس بكتابة عنوان الدرس في نهايتها .</a:t>
          </a:r>
          <a:endParaRPr lang="ar-SA" sz="2400" dirty="0"/>
        </a:p>
      </dgm:t>
    </dgm:pt>
    <dgm:pt modelId="{E3B22477-6495-426C-BE76-71FA6B863E75}" type="parTrans" cxnId="{6675B18F-E01C-4A4F-BF8C-E516BB162084}">
      <dgm:prSet/>
      <dgm:spPr/>
      <dgm:t>
        <a:bodyPr/>
        <a:lstStyle/>
        <a:p>
          <a:pPr rtl="1"/>
          <a:endParaRPr lang="ar-SA"/>
        </a:p>
      </dgm:t>
    </dgm:pt>
    <dgm:pt modelId="{B5A4EBDD-4ABE-40F8-9205-AEF74F0CE44E}" type="sibTrans" cxnId="{6675B18F-E01C-4A4F-BF8C-E516BB162084}">
      <dgm:prSet/>
      <dgm:spPr/>
      <dgm:t>
        <a:bodyPr/>
        <a:lstStyle/>
        <a:p>
          <a:pPr rtl="1"/>
          <a:endParaRPr lang="ar-SA"/>
        </a:p>
      </dgm:t>
    </dgm:pt>
    <dgm:pt modelId="{D16CC277-BDC3-49F7-93B0-11A8140E01DE}" type="pres">
      <dgm:prSet presAssocID="{186EECF8-DBAC-4918-B8E1-F5C3F73C6B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DBDEDE-CAF1-4A84-9B48-2FC49CFC0CE5}" type="pres">
      <dgm:prSet presAssocID="{94EA5147-1961-4DE1-B401-72C105319D8D}" presName="parentLin" presStyleCnt="0"/>
      <dgm:spPr/>
    </dgm:pt>
    <dgm:pt modelId="{71188AD4-5546-4BE5-A92D-3300F9A864AB}" type="pres">
      <dgm:prSet presAssocID="{94EA5147-1961-4DE1-B401-72C105319D8D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0CF2B68-9D52-4CA9-95F9-5D05A40DE6EA}" type="pres">
      <dgm:prSet presAssocID="{94EA5147-1961-4DE1-B401-72C105319D8D}" presName="parentText" presStyleLbl="node1" presStyleIdx="0" presStyleCnt="3" custLinFactX="27901" custLinFactNeighborX="100000" custLinFactNeighborY="950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118A31-1C3F-41B7-BA3E-1298065C797E}" type="pres">
      <dgm:prSet presAssocID="{94EA5147-1961-4DE1-B401-72C105319D8D}" presName="negativeSpace" presStyleCnt="0"/>
      <dgm:spPr/>
    </dgm:pt>
    <dgm:pt modelId="{7E6F0B9F-E37D-431C-BCD1-D2DCBD721C13}" type="pres">
      <dgm:prSet presAssocID="{94EA5147-1961-4DE1-B401-72C105319D8D}" presName="childText" presStyleLbl="conFgAcc1" presStyleIdx="0" presStyleCnt="3">
        <dgm:presLayoutVars>
          <dgm:bulletEnabled val="1"/>
        </dgm:presLayoutVars>
      </dgm:prSet>
      <dgm:spPr/>
    </dgm:pt>
    <dgm:pt modelId="{4EC79BF9-3B54-464C-BA10-98863E411900}" type="pres">
      <dgm:prSet presAssocID="{E862159F-6197-46B5-BD82-B5FE2C3B82BE}" presName="spaceBetweenRectangles" presStyleCnt="0"/>
      <dgm:spPr/>
    </dgm:pt>
    <dgm:pt modelId="{3D095B73-1B21-4ACD-B682-B1EAD7D96B7B}" type="pres">
      <dgm:prSet presAssocID="{4B099B6A-27B9-429E-B8FC-D58C8196A56A}" presName="parentLin" presStyleCnt="0"/>
      <dgm:spPr/>
    </dgm:pt>
    <dgm:pt modelId="{BBBD4043-CA82-4072-A5A9-B776C2A2F1ED}" type="pres">
      <dgm:prSet presAssocID="{4B099B6A-27B9-429E-B8FC-D58C8196A56A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D9049DE7-B18F-4487-9250-2B749CB8F6C5}" type="pres">
      <dgm:prSet presAssocID="{4B099B6A-27B9-429E-B8FC-D58C8196A56A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3132EE-486D-4D42-A46D-F8F2A9E473E7}" type="pres">
      <dgm:prSet presAssocID="{4B099B6A-27B9-429E-B8FC-D58C8196A56A}" presName="negativeSpace" presStyleCnt="0"/>
      <dgm:spPr/>
    </dgm:pt>
    <dgm:pt modelId="{25AC98FE-DA40-423F-B8DF-10CD40E7F796}" type="pres">
      <dgm:prSet presAssocID="{4B099B6A-27B9-429E-B8FC-D58C8196A56A}" presName="childText" presStyleLbl="conFgAcc1" presStyleIdx="1" presStyleCnt="3">
        <dgm:presLayoutVars>
          <dgm:bulletEnabled val="1"/>
        </dgm:presLayoutVars>
      </dgm:prSet>
      <dgm:spPr/>
    </dgm:pt>
    <dgm:pt modelId="{3F0F0BBB-602A-499E-B741-763051B84DB3}" type="pres">
      <dgm:prSet presAssocID="{748FF8A2-876C-4CB0-805F-A1BA23A340D5}" presName="spaceBetweenRectangles" presStyleCnt="0"/>
      <dgm:spPr/>
    </dgm:pt>
    <dgm:pt modelId="{7676DF0C-79FD-45D6-B6F5-7288AA44A97C}" type="pres">
      <dgm:prSet presAssocID="{D438F010-2702-4439-A364-05A5E8EFCBD5}" presName="parentLin" presStyleCnt="0"/>
      <dgm:spPr/>
    </dgm:pt>
    <dgm:pt modelId="{54739CFD-B3FE-4458-9521-D577252C6BDC}" type="pres">
      <dgm:prSet presAssocID="{D438F010-2702-4439-A364-05A5E8EFCBD5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8B6D1D6E-A80D-412D-923C-CAD3F43B2C4B}" type="pres">
      <dgm:prSet presAssocID="{D438F010-2702-4439-A364-05A5E8EFCBD5}" presName="parentText" presStyleLbl="node1" presStyleIdx="2" presStyleCnt="3" custScaleX="14299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56CEC8-C842-4CD9-A938-23865E58C85F}" type="pres">
      <dgm:prSet presAssocID="{D438F010-2702-4439-A364-05A5E8EFCBD5}" presName="negativeSpace" presStyleCnt="0"/>
      <dgm:spPr/>
    </dgm:pt>
    <dgm:pt modelId="{CC7D81FF-D7A5-46A4-BA5E-FFAA6BC2AA0E}" type="pres">
      <dgm:prSet presAssocID="{D438F010-2702-4439-A364-05A5E8EFCBD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14F857F-4F85-44B5-AEC9-8FFFA7BFB97D}" type="presOf" srcId="{4B099B6A-27B9-429E-B8FC-D58C8196A56A}" destId="{D9049DE7-B18F-4487-9250-2B749CB8F6C5}" srcOrd="1" destOrd="0" presId="urn:microsoft.com/office/officeart/2005/8/layout/list1"/>
    <dgm:cxn modelId="{03A1C0B4-D3C1-4BF5-89C6-14404B2CB12D}" type="presOf" srcId="{186EECF8-DBAC-4918-B8E1-F5C3F73C6BDD}" destId="{D16CC277-BDC3-49F7-93B0-11A8140E01DE}" srcOrd="0" destOrd="0" presId="urn:microsoft.com/office/officeart/2005/8/layout/list1"/>
    <dgm:cxn modelId="{666CC336-887F-412E-9A9B-D1905CBACC9C}" type="presOf" srcId="{D438F010-2702-4439-A364-05A5E8EFCBD5}" destId="{8B6D1D6E-A80D-412D-923C-CAD3F43B2C4B}" srcOrd="1" destOrd="0" presId="urn:microsoft.com/office/officeart/2005/8/layout/list1"/>
    <dgm:cxn modelId="{28EF4D22-A173-408F-96E5-A7FEA5EEC450}" type="presOf" srcId="{D438F010-2702-4439-A364-05A5E8EFCBD5}" destId="{54739CFD-B3FE-4458-9521-D577252C6BDC}" srcOrd="0" destOrd="0" presId="urn:microsoft.com/office/officeart/2005/8/layout/list1"/>
    <dgm:cxn modelId="{9A8C7FED-7108-4A93-BC55-AA33DA42190E}" type="presOf" srcId="{4B099B6A-27B9-429E-B8FC-D58C8196A56A}" destId="{BBBD4043-CA82-4072-A5A9-B776C2A2F1ED}" srcOrd="0" destOrd="0" presId="urn:microsoft.com/office/officeart/2005/8/layout/list1"/>
    <dgm:cxn modelId="{B8BDA98F-646B-4B20-B149-D3BD374FFA17}" type="presOf" srcId="{94EA5147-1961-4DE1-B401-72C105319D8D}" destId="{70CF2B68-9D52-4CA9-95F9-5D05A40DE6EA}" srcOrd="1" destOrd="0" presId="urn:microsoft.com/office/officeart/2005/8/layout/list1"/>
    <dgm:cxn modelId="{A58DF112-E2A2-491C-82C3-6BD6E4375619}" srcId="{186EECF8-DBAC-4918-B8E1-F5C3F73C6BDD}" destId="{4B099B6A-27B9-429E-B8FC-D58C8196A56A}" srcOrd="1" destOrd="0" parTransId="{6EA2637C-475A-48DD-8240-89428BE283DF}" sibTransId="{748FF8A2-876C-4CB0-805F-A1BA23A340D5}"/>
    <dgm:cxn modelId="{095D10DA-F048-48BB-8214-1E59CA616A0E}" srcId="{186EECF8-DBAC-4918-B8E1-F5C3F73C6BDD}" destId="{94EA5147-1961-4DE1-B401-72C105319D8D}" srcOrd="0" destOrd="0" parTransId="{EB83E9EF-E976-4160-8D78-97B01F60E7BC}" sibTransId="{E862159F-6197-46B5-BD82-B5FE2C3B82BE}"/>
    <dgm:cxn modelId="{6675B18F-E01C-4A4F-BF8C-E516BB162084}" srcId="{186EECF8-DBAC-4918-B8E1-F5C3F73C6BDD}" destId="{D438F010-2702-4439-A364-05A5E8EFCBD5}" srcOrd="2" destOrd="0" parTransId="{E3B22477-6495-426C-BE76-71FA6B863E75}" sibTransId="{B5A4EBDD-4ABE-40F8-9205-AEF74F0CE44E}"/>
    <dgm:cxn modelId="{F4799626-22D3-492B-AB0B-61D59F070187}" type="presOf" srcId="{94EA5147-1961-4DE1-B401-72C105319D8D}" destId="{71188AD4-5546-4BE5-A92D-3300F9A864AB}" srcOrd="0" destOrd="0" presId="urn:microsoft.com/office/officeart/2005/8/layout/list1"/>
    <dgm:cxn modelId="{58945A87-1FA0-4785-8485-95BB162B4219}" type="presParOf" srcId="{D16CC277-BDC3-49F7-93B0-11A8140E01DE}" destId="{BBDBDEDE-CAF1-4A84-9B48-2FC49CFC0CE5}" srcOrd="0" destOrd="0" presId="urn:microsoft.com/office/officeart/2005/8/layout/list1"/>
    <dgm:cxn modelId="{C9DA3D52-8FA2-402C-9F63-5C5A5E09FC60}" type="presParOf" srcId="{BBDBDEDE-CAF1-4A84-9B48-2FC49CFC0CE5}" destId="{71188AD4-5546-4BE5-A92D-3300F9A864AB}" srcOrd="0" destOrd="0" presId="urn:microsoft.com/office/officeart/2005/8/layout/list1"/>
    <dgm:cxn modelId="{232C50AD-95D5-4879-B379-EB346EBFEF0E}" type="presParOf" srcId="{BBDBDEDE-CAF1-4A84-9B48-2FC49CFC0CE5}" destId="{70CF2B68-9D52-4CA9-95F9-5D05A40DE6EA}" srcOrd="1" destOrd="0" presId="urn:microsoft.com/office/officeart/2005/8/layout/list1"/>
    <dgm:cxn modelId="{3397B9CE-356B-47A0-B8B4-FAFDEBD8FA6A}" type="presParOf" srcId="{D16CC277-BDC3-49F7-93B0-11A8140E01DE}" destId="{F5118A31-1C3F-41B7-BA3E-1298065C797E}" srcOrd="1" destOrd="0" presId="urn:microsoft.com/office/officeart/2005/8/layout/list1"/>
    <dgm:cxn modelId="{FFF8DAE7-B090-48F3-8799-0DFB7FE79B4B}" type="presParOf" srcId="{D16CC277-BDC3-49F7-93B0-11A8140E01DE}" destId="{7E6F0B9F-E37D-431C-BCD1-D2DCBD721C13}" srcOrd="2" destOrd="0" presId="urn:microsoft.com/office/officeart/2005/8/layout/list1"/>
    <dgm:cxn modelId="{B7DA95BD-F595-40EA-A33B-FF5CCF1AF18F}" type="presParOf" srcId="{D16CC277-BDC3-49F7-93B0-11A8140E01DE}" destId="{4EC79BF9-3B54-464C-BA10-98863E411900}" srcOrd="3" destOrd="0" presId="urn:microsoft.com/office/officeart/2005/8/layout/list1"/>
    <dgm:cxn modelId="{B84D9A55-FA17-432A-8740-13267B83A1A2}" type="presParOf" srcId="{D16CC277-BDC3-49F7-93B0-11A8140E01DE}" destId="{3D095B73-1B21-4ACD-B682-B1EAD7D96B7B}" srcOrd="4" destOrd="0" presId="urn:microsoft.com/office/officeart/2005/8/layout/list1"/>
    <dgm:cxn modelId="{CD0AE1F2-94FA-4ACB-B4A1-A237062C326F}" type="presParOf" srcId="{3D095B73-1B21-4ACD-B682-B1EAD7D96B7B}" destId="{BBBD4043-CA82-4072-A5A9-B776C2A2F1ED}" srcOrd="0" destOrd="0" presId="urn:microsoft.com/office/officeart/2005/8/layout/list1"/>
    <dgm:cxn modelId="{CE061C37-4194-42C6-9FD7-E0732472D032}" type="presParOf" srcId="{3D095B73-1B21-4ACD-B682-B1EAD7D96B7B}" destId="{D9049DE7-B18F-4487-9250-2B749CB8F6C5}" srcOrd="1" destOrd="0" presId="urn:microsoft.com/office/officeart/2005/8/layout/list1"/>
    <dgm:cxn modelId="{76E1ECD0-2D28-4D3A-AD25-BBDF938FB85E}" type="presParOf" srcId="{D16CC277-BDC3-49F7-93B0-11A8140E01DE}" destId="{F83132EE-486D-4D42-A46D-F8F2A9E473E7}" srcOrd="5" destOrd="0" presId="urn:microsoft.com/office/officeart/2005/8/layout/list1"/>
    <dgm:cxn modelId="{612802EC-4F6B-4298-BE7F-26B076EA2D5B}" type="presParOf" srcId="{D16CC277-BDC3-49F7-93B0-11A8140E01DE}" destId="{25AC98FE-DA40-423F-B8DF-10CD40E7F796}" srcOrd="6" destOrd="0" presId="urn:microsoft.com/office/officeart/2005/8/layout/list1"/>
    <dgm:cxn modelId="{F6023B97-64E2-4154-9C31-C7232FCC8FE0}" type="presParOf" srcId="{D16CC277-BDC3-49F7-93B0-11A8140E01DE}" destId="{3F0F0BBB-602A-499E-B741-763051B84DB3}" srcOrd="7" destOrd="0" presId="urn:microsoft.com/office/officeart/2005/8/layout/list1"/>
    <dgm:cxn modelId="{8C512EF0-E6FF-4109-A880-75D4D025C64A}" type="presParOf" srcId="{D16CC277-BDC3-49F7-93B0-11A8140E01DE}" destId="{7676DF0C-79FD-45D6-B6F5-7288AA44A97C}" srcOrd="8" destOrd="0" presId="urn:microsoft.com/office/officeart/2005/8/layout/list1"/>
    <dgm:cxn modelId="{664D5866-B63E-4BFE-BD53-352082DB9ABB}" type="presParOf" srcId="{7676DF0C-79FD-45D6-B6F5-7288AA44A97C}" destId="{54739CFD-B3FE-4458-9521-D577252C6BDC}" srcOrd="0" destOrd="0" presId="urn:microsoft.com/office/officeart/2005/8/layout/list1"/>
    <dgm:cxn modelId="{F739AD2E-4667-40C8-B64A-88CBAFCD65AD}" type="presParOf" srcId="{7676DF0C-79FD-45D6-B6F5-7288AA44A97C}" destId="{8B6D1D6E-A80D-412D-923C-CAD3F43B2C4B}" srcOrd="1" destOrd="0" presId="urn:microsoft.com/office/officeart/2005/8/layout/list1"/>
    <dgm:cxn modelId="{516F4250-8946-48C8-9F07-97A8F62AFF72}" type="presParOf" srcId="{D16CC277-BDC3-49F7-93B0-11A8140E01DE}" destId="{4A56CEC8-C842-4CD9-A938-23865E58C85F}" srcOrd="9" destOrd="0" presId="urn:microsoft.com/office/officeart/2005/8/layout/list1"/>
    <dgm:cxn modelId="{5967F934-28BD-4D16-A73A-A8E6B291A8AF}" type="presParOf" srcId="{D16CC277-BDC3-49F7-93B0-11A8140E01DE}" destId="{CC7D81FF-D7A5-46A4-BA5E-FFAA6BC2AA0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9701288-F332-477C-8AF2-660A03802B0E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6645995C-DC87-4DC5-B991-06CBB805D921}">
      <dgm:prSet custT="1"/>
      <dgm:spPr/>
      <dgm:t>
        <a:bodyPr/>
        <a:lstStyle/>
        <a:p>
          <a:pPr rtl="1"/>
          <a:r>
            <a:rPr lang="ar-SA" sz="2400" b="1" dirty="0" smtClean="0"/>
            <a:t>توجيه بعض الأسئلة على موضوع الدرس </a:t>
          </a:r>
          <a:endParaRPr lang="en-US" sz="2400" b="1" dirty="0"/>
        </a:p>
      </dgm:t>
    </dgm:pt>
    <dgm:pt modelId="{B0FBEFE5-D84F-4B3E-B498-844A93E1C4EB}" type="parTrans" cxnId="{B40CCB37-F6C0-483A-84CB-D3DCABB0752E}">
      <dgm:prSet/>
      <dgm:spPr/>
      <dgm:t>
        <a:bodyPr/>
        <a:lstStyle/>
        <a:p>
          <a:pPr rtl="1"/>
          <a:endParaRPr lang="ar-SA"/>
        </a:p>
      </dgm:t>
    </dgm:pt>
    <dgm:pt modelId="{6FCD7C3A-3764-48ED-B7B0-31E0D21D18F2}" type="sibTrans" cxnId="{B40CCB37-F6C0-483A-84CB-D3DCABB0752E}">
      <dgm:prSet/>
      <dgm:spPr/>
      <dgm:t>
        <a:bodyPr/>
        <a:lstStyle/>
        <a:p>
          <a:pPr rtl="1"/>
          <a:endParaRPr lang="ar-SA"/>
        </a:p>
      </dgm:t>
    </dgm:pt>
    <dgm:pt modelId="{A53C4D36-6036-49C0-81E6-B8429E992E1B}">
      <dgm:prSet custT="1"/>
      <dgm:spPr/>
      <dgm:t>
        <a:bodyPr/>
        <a:lstStyle/>
        <a:p>
          <a:pPr rtl="1"/>
          <a:r>
            <a:rPr lang="ar-SA" sz="2400" b="1" dirty="0" smtClean="0"/>
            <a:t>تلخص النقاط لأساسية للموضوع</a:t>
          </a:r>
          <a:endParaRPr lang="en-US" sz="2400" b="1" dirty="0"/>
        </a:p>
      </dgm:t>
    </dgm:pt>
    <dgm:pt modelId="{072F727C-F6F0-44C6-B354-059D2E9B2CD0}" type="parTrans" cxnId="{171E2142-7439-49FB-9323-6B5DA18A3D8E}">
      <dgm:prSet/>
      <dgm:spPr/>
      <dgm:t>
        <a:bodyPr/>
        <a:lstStyle/>
        <a:p>
          <a:pPr rtl="1"/>
          <a:endParaRPr lang="ar-SA"/>
        </a:p>
      </dgm:t>
    </dgm:pt>
    <dgm:pt modelId="{B7C49563-4FC8-48FD-BDD3-2C497B27894D}" type="sibTrans" cxnId="{171E2142-7439-49FB-9323-6B5DA18A3D8E}">
      <dgm:prSet/>
      <dgm:spPr/>
      <dgm:t>
        <a:bodyPr/>
        <a:lstStyle/>
        <a:p>
          <a:pPr rtl="1"/>
          <a:endParaRPr lang="ar-SA"/>
        </a:p>
      </dgm:t>
    </dgm:pt>
    <dgm:pt modelId="{2F39D465-155C-4A1B-89E3-B5CD52BD279A}">
      <dgm:prSet custT="1"/>
      <dgm:spPr/>
      <dgm:t>
        <a:bodyPr/>
        <a:lstStyle/>
        <a:p>
          <a:pPr rtl="1"/>
          <a:r>
            <a:rPr lang="ar-SA" sz="2400" b="1" dirty="0" smtClean="0"/>
            <a:t>مساعدة التلاميذ تنظيم المعلومات الدرس في صورة نقاط </a:t>
          </a:r>
          <a:endParaRPr lang="en-US" sz="2400" b="1" dirty="0"/>
        </a:p>
      </dgm:t>
    </dgm:pt>
    <dgm:pt modelId="{8FC5E1CD-D1E5-4486-A287-D5F0593AC235}" type="parTrans" cxnId="{AB1122B7-2C3D-4D67-A40D-356336E1EB7D}">
      <dgm:prSet/>
      <dgm:spPr/>
      <dgm:t>
        <a:bodyPr/>
        <a:lstStyle/>
        <a:p>
          <a:pPr rtl="1"/>
          <a:endParaRPr lang="ar-SA"/>
        </a:p>
      </dgm:t>
    </dgm:pt>
    <dgm:pt modelId="{E0F1820F-12E6-43F8-AA4D-8E403FBFD51A}" type="sibTrans" cxnId="{AB1122B7-2C3D-4D67-A40D-356336E1EB7D}">
      <dgm:prSet/>
      <dgm:spPr/>
      <dgm:t>
        <a:bodyPr/>
        <a:lstStyle/>
        <a:p>
          <a:pPr rtl="1"/>
          <a:endParaRPr lang="ar-SA"/>
        </a:p>
      </dgm:t>
    </dgm:pt>
    <dgm:pt modelId="{A34BC5C1-7005-4423-B650-5E3BDB639B51}" type="pres">
      <dgm:prSet presAssocID="{D9701288-F332-477C-8AF2-660A03802B0E}" presName="linearFlow" presStyleCnt="0">
        <dgm:presLayoutVars>
          <dgm:dir/>
          <dgm:resizeHandles val="exact"/>
        </dgm:presLayoutVars>
      </dgm:prSet>
      <dgm:spPr/>
    </dgm:pt>
    <dgm:pt modelId="{767CCB78-C71E-481B-9EC4-9378DE906EDB}" type="pres">
      <dgm:prSet presAssocID="{6645995C-DC87-4DC5-B991-06CBB805D921}" presName="composite" presStyleCnt="0"/>
      <dgm:spPr/>
    </dgm:pt>
    <dgm:pt modelId="{77D6CCA5-69FA-4A82-AC51-D9CEC4062056}" type="pres">
      <dgm:prSet presAssocID="{6645995C-DC87-4DC5-B991-06CBB805D921}" presName="imgShp" presStyleLbl="fgImgPlace1" presStyleIdx="0" presStyleCnt="3"/>
      <dgm:spPr/>
    </dgm:pt>
    <dgm:pt modelId="{F00F2449-EC39-4CEC-AFB6-372B1D3C6F78}" type="pres">
      <dgm:prSet presAssocID="{6645995C-DC87-4DC5-B991-06CBB805D921}" presName="txShp" presStyleLbl="node1" presStyleIdx="0" presStyleCnt="3" custScaleX="1292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DC9CC7-8AC2-4A32-B553-527A8B2D9FC3}" type="pres">
      <dgm:prSet presAssocID="{6FCD7C3A-3764-48ED-B7B0-31E0D21D18F2}" presName="spacing" presStyleCnt="0"/>
      <dgm:spPr/>
    </dgm:pt>
    <dgm:pt modelId="{68D97596-01A7-4839-B7CA-3C402D30462F}" type="pres">
      <dgm:prSet presAssocID="{A53C4D36-6036-49C0-81E6-B8429E992E1B}" presName="composite" presStyleCnt="0"/>
      <dgm:spPr/>
    </dgm:pt>
    <dgm:pt modelId="{B778E2DB-6B3C-448F-88D8-B02EF4400CA7}" type="pres">
      <dgm:prSet presAssocID="{A53C4D36-6036-49C0-81E6-B8429E992E1B}" presName="imgShp" presStyleLbl="fgImgPlace1" presStyleIdx="1" presStyleCnt="3"/>
      <dgm:spPr/>
    </dgm:pt>
    <dgm:pt modelId="{DBDA2712-3844-4D20-A604-3187B5820CA9}" type="pres">
      <dgm:prSet presAssocID="{A53C4D36-6036-49C0-81E6-B8429E992E1B}" presName="txShp" presStyleLbl="node1" presStyleIdx="1" presStyleCnt="3" custScaleX="1292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FA8F05-222A-4D04-AF10-3765B451D5B2}" type="pres">
      <dgm:prSet presAssocID="{B7C49563-4FC8-48FD-BDD3-2C497B27894D}" presName="spacing" presStyleCnt="0"/>
      <dgm:spPr/>
    </dgm:pt>
    <dgm:pt modelId="{4A1EDC80-26EF-4F27-94C3-C3B976D353A7}" type="pres">
      <dgm:prSet presAssocID="{2F39D465-155C-4A1B-89E3-B5CD52BD279A}" presName="composite" presStyleCnt="0"/>
      <dgm:spPr/>
    </dgm:pt>
    <dgm:pt modelId="{49B7A8AC-9287-46BD-9E90-695824CBF2C2}" type="pres">
      <dgm:prSet presAssocID="{2F39D465-155C-4A1B-89E3-B5CD52BD279A}" presName="imgShp" presStyleLbl="fgImgPlace1" presStyleIdx="2" presStyleCnt="3" custLinFactNeighborX="-28316" custLinFactNeighborY="7944"/>
      <dgm:spPr/>
    </dgm:pt>
    <dgm:pt modelId="{B435A444-D8B5-40D9-A556-553203BCE371}" type="pres">
      <dgm:prSet presAssocID="{2F39D465-155C-4A1B-89E3-B5CD52BD279A}" presName="txShp" presStyleLbl="node1" presStyleIdx="2" presStyleCnt="3" custScaleX="1329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9D1478B-F48A-40D1-8C50-108C15352430}" type="presOf" srcId="{2F39D465-155C-4A1B-89E3-B5CD52BD279A}" destId="{B435A444-D8B5-40D9-A556-553203BCE371}" srcOrd="0" destOrd="0" presId="urn:microsoft.com/office/officeart/2005/8/layout/vList3"/>
    <dgm:cxn modelId="{535E5381-E1F1-40E3-A182-DDBACB46B6F4}" type="presOf" srcId="{D9701288-F332-477C-8AF2-660A03802B0E}" destId="{A34BC5C1-7005-4423-B650-5E3BDB639B51}" srcOrd="0" destOrd="0" presId="urn:microsoft.com/office/officeart/2005/8/layout/vList3"/>
    <dgm:cxn modelId="{D3611BF4-AD2C-4494-BB06-A1D34E55B407}" type="presOf" srcId="{6645995C-DC87-4DC5-B991-06CBB805D921}" destId="{F00F2449-EC39-4CEC-AFB6-372B1D3C6F78}" srcOrd="0" destOrd="0" presId="urn:microsoft.com/office/officeart/2005/8/layout/vList3"/>
    <dgm:cxn modelId="{AB1122B7-2C3D-4D67-A40D-356336E1EB7D}" srcId="{D9701288-F332-477C-8AF2-660A03802B0E}" destId="{2F39D465-155C-4A1B-89E3-B5CD52BD279A}" srcOrd="2" destOrd="0" parTransId="{8FC5E1CD-D1E5-4486-A287-D5F0593AC235}" sibTransId="{E0F1820F-12E6-43F8-AA4D-8E403FBFD51A}"/>
    <dgm:cxn modelId="{B40CCB37-F6C0-483A-84CB-D3DCABB0752E}" srcId="{D9701288-F332-477C-8AF2-660A03802B0E}" destId="{6645995C-DC87-4DC5-B991-06CBB805D921}" srcOrd="0" destOrd="0" parTransId="{B0FBEFE5-D84F-4B3E-B498-844A93E1C4EB}" sibTransId="{6FCD7C3A-3764-48ED-B7B0-31E0D21D18F2}"/>
    <dgm:cxn modelId="{4AEAAD9F-2087-4A0E-B661-F46B34BA4B1C}" type="presOf" srcId="{A53C4D36-6036-49C0-81E6-B8429E992E1B}" destId="{DBDA2712-3844-4D20-A604-3187B5820CA9}" srcOrd="0" destOrd="0" presId="urn:microsoft.com/office/officeart/2005/8/layout/vList3"/>
    <dgm:cxn modelId="{171E2142-7439-49FB-9323-6B5DA18A3D8E}" srcId="{D9701288-F332-477C-8AF2-660A03802B0E}" destId="{A53C4D36-6036-49C0-81E6-B8429E992E1B}" srcOrd="1" destOrd="0" parTransId="{072F727C-F6F0-44C6-B354-059D2E9B2CD0}" sibTransId="{B7C49563-4FC8-48FD-BDD3-2C497B27894D}"/>
    <dgm:cxn modelId="{A085B401-C3F8-4E37-8067-BF4DDDD26116}" type="presParOf" srcId="{A34BC5C1-7005-4423-B650-5E3BDB639B51}" destId="{767CCB78-C71E-481B-9EC4-9378DE906EDB}" srcOrd="0" destOrd="0" presId="urn:microsoft.com/office/officeart/2005/8/layout/vList3"/>
    <dgm:cxn modelId="{180BACD7-4D57-4290-A8FE-2F2CAF2B2B37}" type="presParOf" srcId="{767CCB78-C71E-481B-9EC4-9378DE906EDB}" destId="{77D6CCA5-69FA-4A82-AC51-D9CEC4062056}" srcOrd="0" destOrd="0" presId="urn:microsoft.com/office/officeart/2005/8/layout/vList3"/>
    <dgm:cxn modelId="{F0005945-2F50-464C-9823-1C862CD331D8}" type="presParOf" srcId="{767CCB78-C71E-481B-9EC4-9378DE906EDB}" destId="{F00F2449-EC39-4CEC-AFB6-372B1D3C6F78}" srcOrd="1" destOrd="0" presId="urn:microsoft.com/office/officeart/2005/8/layout/vList3"/>
    <dgm:cxn modelId="{C5220D43-5211-4F47-9191-31E0C9910F35}" type="presParOf" srcId="{A34BC5C1-7005-4423-B650-5E3BDB639B51}" destId="{21DC9CC7-8AC2-4A32-B553-527A8B2D9FC3}" srcOrd="1" destOrd="0" presId="urn:microsoft.com/office/officeart/2005/8/layout/vList3"/>
    <dgm:cxn modelId="{1981AE8E-3102-48A6-8BC1-0339FB48E53B}" type="presParOf" srcId="{A34BC5C1-7005-4423-B650-5E3BDB639B51}" destId="{68D97596-01A7-4839-B7CA-3C402D30462F}" srcOrd="2" destOrd="0" presId="urn:microsoft.com/office/officeart/2005/8/layout/vList3"/>
    <dgm:cxn modelId="{36532D30-70D4-47FD-B14B-A87D77AC5CAA}" type="presParOf" srcId="{68D97596-01A7-4839-B7CA-3C402D30462F}" destId="{B778E2DB-6B3C-448F-88D8-B02EF4400CA7}" srcOrd="0" destOrd="0" presId="urn:microsoft.com/office/officeart/2005/8/layout/vList3"/>
    <dgm:cxn modelId="{E181A769-C353-4FE9-A246-096610162932}" type="presParOf" srcId="{68D97596-01A7-4839-B7CA-3C402D30462F}" destId="{DBDA2712-3844-4D20-A604-3187B5820CA9}" srcOrd="1" destOrd="0" presId="urn:microsoft.com/office/officeart/2005/8/layout/vList3"/>
    <dgm:cxn modelId="{899DB099-B520-4F08-8FC1-365DA770A0B1}" type="presParOf" srcId="{A34BC5C1-7005-4423-B650-5E3BDB639B51}" destId="{A6FA8F05-222A-4D04-AF10-3765B451D5B2}" srcOrd="3" destOrd="0" presId="urn:microsoft.com/office/officeart/2005/8/layout/vList3"/>
    <dgm:cxn modelId="{219B50C3-FA75-4EC5-9ECC-F3351B09FC57}" type="presParOf" srcId="{A34BC5C1-7005-4423-B650-5E3BDB639B51}" destId="{4A1EDC80-26EF-4F27-94C3-C3B976D353A7}" srcOrd="4" destOrd="0" presId="urn:microsoft.com/office/officeart/2005/8/layout/vList3"/>
    <dgm:cxn modelId="{EEE75236-C348-4976-849E-C4C668521865}" type="presParOf" srcId="{4A1EDC80-26EF-4F27-94C3-C3B976D353A7}" destId="{49B7A8AC-9287-46BD-9E90-695824CBF2C2}" srcOrd="0" destOrd="0" presId="urn:microsoft.com/office/officeart/2005/8/layout/vList3"/>
    <dgm:cxn modelId="{551150D8-39E3-45E8-9481-4FCEE1C0D124}" type="presParOf" srcId="{4A1EDC80-26EF-4F27-94C3-C3B976D353A7}" destId="{B435A444-D8B5-40D9-A556-553203BCE37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FBDAB38-6220-43E1-9C5C-73D3B4C92157}" type="doc">
      <dgm:prSet loTypeId="urn:microsoft.com/office/officeart/2005/8/layout/radial4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EADF37F5-3653-4C55-AB41-2AB49FCB528F}">
      <dgm:prSet phldrT="[نص]" custT="1"/>
      <dgm:spPr/>
      <dgm:t>
        <a:bodyPr/>
        <a:lstStyle/>
        <a:p>
          <a:pPr rtl="1"/>
          <a:r>
            <a:rPr lang="ar-SA" sz="2400" dirty="0" smtClean="0"/>
            <a:t>أنواع الغلق </a:t>
          </a:r>
          <a:endParaRPr lang="ar-SA" sz="2400" dirty="0"/>
        </a:p>
      </dgm:t>
    </dgm:pt>
    <dgm:pt modelId="{3F10942E-B04F-4100-93BC-61C8179149C8}" type="parTrans" cxnId="{BE40E15C-6D8B-4D85-B792-8FAA703519FC}">
      <dgm:prSet/>
      <dgm:spPr/>
      <dgm:t>
        <a:bodyPr/>
        <a:lstStyle/>
        <a:p>
          <a:pPr rtl="1"/>
          <a:endParaRPr lang="ar-SA"/>
        </a:p>
      </dgm:t>
    </dgm:pt>
    <dgm:pt modelId="{5E0C26AA-59A3-4492-95BC-7588DC323EA7}" type="sibTrans" cxnId="{BE40E15C-6D8B-4D85-B792-8FAA703519FC}">
      <dgm:prSet/>
      <dgm:spPr/>
      <dgm:t>
        <a:bodyPr/>
        <a:lstStyle/>
        <a:p>
          <a:pPr rtl="1"/>
          <a:endParaRPr lang="ar-SA"/>
        </a:p>
      </dgm:t>
    </dgm:pt>
    <dgm:pt modelId="{F781511C-B27B-4447-8293-89836D887B9A}">
      <dgm:prSet phldrT="[نص]" custT="1"/>
      <dgm:spPr/>
      <dgm:t>
        <a:bodyPr/>
        <a:lstStyle/>
        <a:p>
          <a:pPr rtl="1"/>
          <a:r>
            <a:rPr lang="ar-SA" sz="2400" dirty="0" smtClean="0"/>
            <a:t>غلق النقل </a:t>
          </a:r>
          <a:endParaRPr lang="ar-SA" sz="2400" dirty="0"/>
        </a:p>
      </dgm:t>
    </dgm:pt>
    <dgm:pt modelId="{4655FB65-9111-4C81-BFEE-EF3668CB7F5D}" type="parTrans" cxnId="{05FD3B27-92F8-49FE-A622-BFCE26B0E381}">
      <dgm:prSet/>
      <dgm:spPr/>
      <dgm:t>
        <a:bodyPr/>
        <a:lstStyle/>
        <a:p>
          <a:pPr rtl="1"/>
          <a:endParaRPr lang="ar-SA"/>
        </a:p>
      </dgm:t>
    </dgm:pt>
    <dgm:pt modelId="{79A3A79F-0E14-4C5D-94B1-E530AAF2F315}" type="sibTrans" cxnId="{05FD3B27-92F8-49FE-A622-BFCE26B0E381}">
      <dgm:prSet/>
      <dgm:spPr/>
      <dgm:t>
        <a:bodyPr/>
        <a:lstStyle/>
        <a:p>
          <a:pPr rtl="1"/>
          <a:endParaRPr lang="ar-SA"/>
        </a:p>
      </dgm:t>
    </dgm:pt>
    <dgm:pt modelId="{4467D24B-8B68-48CD-AAFE-0EFDC285BC9A}">
      <dgm:prSet phldrT="[نص]" custT="1"/>
      <dgm:spPr/>
      <dgm:t>
        <a:bodyPr/>
        <a:lstStyle/>
        <a:p>
          <a:pPr rtl="1"/>
          <a:r>
            <a:rPr lang="ar-SA" sz="2400" dirty="0" smtClean="0"/>
            <a:t>غلق المراجعة </a:t>
          </a:r>
          <a:endParaRPr lang="ar-SA" sz="2400" dirty="0"/>
        </a:p>
      </dgm:t>
    </dgm:pt>
    <dgm:pt modelId="{7EED4314-4747-442B-AD57-FFE8D6D2026C}" type="parTrans" cxnId="{82E673FA-9F99-41C4-9D0B-B1A78D01051A}">
      <dgm:prSet/>
      <dgm:spPr/>
      <dgm:t>
        <a:bodyPr/>
        <a:lstStyle/>
        <a:p>
          <a:pPr rtl="1"/>
          <a:endParaRPr lang="ar-SA"/>
        </a:p>
      </dgm:t>
    </dgm:pt>
    <dgm:pt modelId="{13E90522-44ED-4FF4-8386-63B040944DFA}" type="sibTrans" cxnId="{82E673FA-9F99-41C4-9D0B-B1A78D01051A}">
      <dgm:prSet/>
      <dgm:spPr/>
      <dgm:t>
        <a:bodyPr/>
        <a:lstStyle/>
        <a:p>
          <a:pPr rtl="1"/>
          <a:endParaRPr lang="ar-SA"/>
        </a:p>
      </dgm:t>
    </dgm:pt>
    <dgm:pt modelId="{7F02B66E-7617-496B-A4B9-6BCD91C75694}" type="pres">
      <dgm:prSet presAssocID="{0FBDAB38-6220-43E1-9C5C-73D3B4C9215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C68490-9C7C-4650-A5AD-C8977BF4C2B2}" type="pres">
      <dgm:prSet presAssocID="{EADF37F5-3653-4C55-AB41-2AB49FCB528F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512A19F7-A0D9-4115-81E4-8321AF7FE441}" type="pres">
      <dgm:prSet presAssocID="{4655FB65-9111-4C81-BFEE-EF3668CB7F5D}" presName="parTrans" presStyleLbl="bgSibTrans2D1" presStyleIdx="0" presStyleCnt="2"/>
      <dgm:spPr/>
      <dgm:t>
        <a:bodyPr/>
        <a:lstStyle/>
        <a:p>
          <a:pPr rtl="1"/>
          <a:endParaRPr lang="ar-SA"/>
        </a:p>
      </dgm:t>
    </dgm:pt>
    <dgm:pt modelId="{7067BFE1-DB3C-4CC6-A2E0-79AB517D4CEA}" type="pres">
      <dgm:prSet presAssocID="{F781511C-B27B-4447-8293-89836D887B9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89C056-B124-4E02-86BF-3F5CAA56E0F1}" type="pres">
      <dgm:prSet presAssocID="{7EED4314-4747-442B-AD57-FFE8D6D2026C}" presName="parTrans" presStyleLbl="bgSibTrans2D1" presStyleIdx="1" presStyleCnt="2"/>
      <dgm:spPr/>
      <dgm:t>
        <a:bodyPr/>
        <a:lstStyle/>
        <a:p>
          <a:pPr rtl="1"/>
          <a:endParaRPr lang="ar-SA"/>
        </a:p>
      </dgm:t>
    </dgm:pt>
    <dgm:pt modelId="{B876BD0C-81D0-475D-8D4B-5E2995579464}" type="pres">
      <dgm:prSet presAssocID="{4467D24B-8B68-48CD-AAFE-0EFDC285BC9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B0052BC-C88F-4F11-9D47-51A52417A53A}" type="presOf" srcId="{0FBDAB38-6220-43E1-9C5C-73D3B4C92157}" destId="{7F02B66E-7617-496B-A4B9-6BCD91C75694}" srcOrd="0" destOrd="0" presId="urn:microsoft.com/office/officeart/2005/8/layout/radial4"/>
    <dgm:cxn modelId="{05FD3B27-92F8-49FE-A622-BFCE26B0E381}" srcId="{EADF37F5-3653-4C55-AB41-2AB49FCB528F}" destId="{F781511C-B27B-4447-8293-89836D887B9A}" srcOrd="0" destOrd="0" parTransId="{4655FB65-9111-4C81-BFEE-EF3668CB7F5D}" sibTransId="{79A3A79F-0E14-4C5D-94B1-E530AAF2F315}"/>
    <dgm:cxn modelId="{DC63800D-91E9-4BAF-A429-DCCDB0EE6F09}" type="presOf" srcId="{7EED4314-4747-442B-AD57-FFE8D6D2026C}" destId="{8189C056-B124-4E02-86BF-3F5CAA56E0F1}" srcOrd="0" destOrd="0" presId="urn:microsoft.com/office/officeart/2005/8/layout/radial4"/>
    <dgm:cxn modelId="{BE40E15C-6D8B-4D85-B792-8FAA703519FC}" srcId="{0FBDAB38-6220-43E1-9C5C-73D3B4C92157}" destId="{EADF37F5-3653-4C55-AB41-2AB49FCB528F}" srcOrd="0" destOrd="0" parTransId="{3F10942E-B04F-4100-93BC-61C8179149C8}" sibTransId="{5E0C26AA-59A3-4492-95BC-7588DC323EA7}"/>
    <dgm:cxn modelId="{82E673FA-9F99-41C4-9D0B-B1A78D01051A}" srcId="{EADF37F5-3653-4C55-AB41-2AB49FCB528F}" destId="{4467D24B-8B68-48CD-AAFE-0EFDC285BC9A}" srcOrd="1" destOrd="0" parTransId="{7EED4314-4747-442B-AD57-FFE8D6D2026C}" sibTransId="{13E90522-44ED-4FF4-8386-63B040944DFA}"/>
    <dgm:cxn modelId="{8295819E-B60E-40DF-9077-F68C4DEAF6BE}" type="presOf" srcId="{F781511C-B27B-4447-8293-89836D887B9A}" destId="{7067BFE1-DB3C-4CC6-A2E0-79AB517D4CEA}" srcOrd="0" destOrd="0" presId="urn:microsoft.com/office/officeart/2005/8/layout/radial4"/>
    <dgm:cxn modelId="{4535ED02-199D-4535-BDCF-CFBD17D005CA}" type="presOf" srcId="{4467D24B-8B68-48CD-AAFE-0EFDC285BC9A}" destId="{B876BD0C-81D0-475D-8D4B-5E2995579464}" srcOrd="0" destOrd="0" presId="urn:microsoft.com/office/officeart/2005/8/layout/radial4"/>
    <dgm:cxn modelId="{669898B4-E6EC-467B-AB46-40A90F09E685}" type="presOf" srcId="{4655FB65-9111-4C81-BFEE-EF3668CB7F5D}" destId="{512A19F7-A0D9-4115-81E4-8321AF7FE441}" srcOrd="0" destOrd="0" presId="urn:microsoft.com/office/officeart/2005/8/layout/radial4"/>
    <dgm:cxn modelId="{D2701979-BBF7-4941-9DE5-4E2BC20E4BEB}" type="presOf" srcId="{EADF37F5-3653-4C55-AB41-2AB49FCB528F}" destId="{03C68490-9C7C-4650-A5AD-C8977BF4C2B2}" srcOrd="0" destOrd="0" presId="urn:microsoft.com/office/officeart/2005/8/layout/radial4"/>
    <dgm:cxn modelId="{997B7614-64CD-4178-8577-D26432B4D7E0}" type="presParOf" srcId="{7F02B66E-7617-496B-A4B9-6BCD91C75694}" destId="{03C68490-9C7C-4650-A5AD-C8977BF4C2B2}" srcOrd="0" destOrd="0" presId="urn:microsoft.com/office/officeart/2005/8/layout/radial4"/>
    <dgm:cxn modelId="{0D3D1515-78A7-4392-936A-165233D44415}" type="presParOf" srcId="{7F02B66E-7617-496B-A4B9-6BCD91C75694}" destId="{512A19F7-A0D9-4115-81E4-8321AF7FE441}" srcOrd="1" destOrd="0" presId="urn:microsoft.com/office/officeart/2005/8/layout/radial4"/>
    <dgm:cxn modelId="{2A65ADCB-8B80-4692-BAD9-40F05306F4B9}" type="presParOf" srcId="{7F02B66E-7617-496B-A4B9-6BCD91C75694}" destId="{7067BFE1-DB3C-4CC6-A2E0-79AB517D4CEA}" srcOrd="2" destOrd="0" presId="urn:microsoft.com/office/officeart/2005/8/layout/radial4"/>
    <dgm:cxn modelId="{605C08AB-1613-4E40-B2A1-97BE131E817C}" type="presParOf" srcId="{7F02B66E-7617-496B-A4B9-6BCD91C75694}" destId="{8189C056-B124-4E02-86BF-3F5CAA56E0F1}" srcOrd="3" destOrd="0" presId="urn:microsoft.com/office/officeart/2005/8/layout/radial4"/>
    <dgm:cxn modelId="{D77489F7-F09E-4135-B2E3-70473CF99709}" type="presParOf" srcId="{7F02B66E-7617-496B-A4B9-6BCD91C75694}" destId="{B876BD0C-81D0-475D-8D4B-5E2995579464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90DE59-6932-492A-BD4A-66A001F5D70E}">
      <dsp:nvSpPr>
        <dsp:cNvPr id="0" name=""/>
        <dsp:cNvSpPr/>
      </dsp:nvSpPr>
      <dsp:spPr>
        <a:xfrm rot="5400000">
          <a:off x="-150906" y="152511"/>
          <a:ext cx="1006040" cy="70422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/>
        </a:p>
      </dsp:txBody>
      <dsp:txXfrm rot="5400000">
        <a:off x="-150906" y="152511"/>
        <a:ext cx="1006040" cy="704228"/>
      </dsp:txXfrm>
    </dsp:sp>
    <dsp:sp modelId="{59542501-9828-4C9F-AFB7-E92F380F5849}">
      <dsp:nvSpPr>
        <dsp:cNvPr id="0" name=""/>
        <dsp:cNvSpPr/>
      </dsp:nvSpPr>
      <dsp:spPr>
        <a:xfrm rot="5400000">
          <a:off x="3109155" y="-2403320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أساليب تقديم الدرس .</a:t>
          </a:r>
          <a:endParaRPr lang="ar-SA" sz="2000" kern="1200" dirty="0"/>
        </a:p>
      </dsp:txBody>
      <dsp:txXfrm rot="5400000">
        <a:off x="3109155" y="-2403320"/>
        <a:ext cx="653926" cy="5463779"/>
      </dsp:txXfrm>
    </dsp:sp>
    <dsp:sp modelId="{1DF28DDD-44F0-4153-B242-AFE8A5C12A16}">
      <dsp:nvSpPr>
        <dsp:cNvPr id="0" name=""/>
        <dsp:cNvSpPr/>
      </dsp:nvSpPr>
      <dsp:spPr>
        <a:xfrm rot="5400000">
          <a:off x="-150906" y="951917"/>
          <a:ext cx="1006040" cy="70422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5400000">
        <a:off x="-150906" y="951917"/>
        <a:ext cx="1006040" cy="704228"/>
      </dsp:txXfrm>
    </dsp:sp>
    <dsp:sp modelId="{5DEF2437-CA2A-48BB-9C85-DE1351823226}">
      <dsp:nvSpPr>
        <dsp:cNvPr id="0" name=""/>
        <dsp:cNvSpPr/>
      </dsp:nvSpPr>
      <dsp:spPr>
        <a:xfrm rot="5400000">
          <a:off x="3109155" y="-1603914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أنواع التقديم لموضوع الدرس .</a:t>
          </a:r>
          <a:endParaRPr lang="ar-SA" sz="2000" kern="1200" dirty="0"/>
        </a:p>
      </dsp:txBody>
      <dsp:txXfrm rot="5400000">
        <a:off x="3109155" y="-1603914"/>
        <a:ext cx="653926" cy="5463779"/>
      </dsp:txXfrm>
    </dsp:sp>
    <dsp:sp modelId="{F6FD88A8-9D8A-4F09-A0B0-1666A5537634}">
      <dsp:nvSpPr>
        <dsp:cNvPr id="0" name=""/>
        <dsp:cNvSpPr/>
      </dsp:nvSpPr>
      <dsp:spPr>
        <a:xfrm rot="5400000">
          <a:off x="-150906" y="1751323"/>
          <a:ext cx="1006040" cy="70422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5400000">
        <a:off x="-150906" y="1751323"/>
        <a:ext cx="1006040" cy="704228"/>
      </dsp:txXfrm>
    </dsp:sp>
    <dsp:sp modelId="{80CB1045-656D-4E0C-A6BF-B85BA5278DB6}">
      <dsp:nvSpPr>
        <dsp:cNvPr id="0" name=""/>
        <dsp:cNvSpPr/>
      </dsp:nvSpPr>
      <dsp:spPr>
        <a:xfrm rot="5400000">
          <a:off x="3109155" y="-804509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مكونات مهارة تقديم الدرس .</a:t>
          </a:r>
          <a:endParaRPr lang="ar-SA" sz="2000" kern="1200" dirty="0"/>
        </a:p>
      </dsp:txBody>
      <dsp:txXfrm rot="5400000">
        <a:off x="3109155" y="-804509"/>
        <a:ext cx="653926" cy="546377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B91309-E1BB-4F47-AEA8-11632DDA7C02}">
      <dsp:nvSpPr>
        <dsp:cNvPr id="0" name=""/>
        <dsp:cNvSpPr/>
      </dsp:nvSpPr>
      <dsp:spPr>
        <a:xfrm>
          <a:off x="2340322" y="1983593"/>
          <a:ext cx="1415355" cy="14153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الأهداف </a:t>
          </a:r>
          <a:endParaRPr lang="ar-SA" sz="2000" b="1" kern="1200" dirty="0"/>
        </a:p>
      </dsp:txBody>
      <dsp:txXfrm>
        <a:off x="2340322" y="1983593"/>
        <a:ext cx="1415355" cy="1415355"/>
      </dsp:txXfrm>
    </dsp:sp>
    <dsp:sp modelId="{3399E48B-A9B7-49ED-BB66-CBFA2B49C826}">
      <dsp:nvSpPr>
        <dsp:cNvPr id="0" name=""/>
        <dsp:cNvSpPr/>
      </dsp:nvSpPr>
      <dsp:spPr>
        <a:xfrm rot="16200000">
          <a:off x="2898340" y="1469077"/>
          <a:ext cx="299319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 rot="16200000">
        <a:off x="2898340" y="1469077"/>
        <a:ext cx="299319" cy="481220"/>
      </dsp:txXfrm>
    </dsp:sp>
    <dsp:sp modelId="{3DE9C43B-85DF-4177-BC29-D3DDC16579EB}">
      <dsp:nvSpPr>
        <dsp:cNvPr id="0" name=""/>
        <dsp:cNvSpPr/>
      </dsp:nvSpPr>
      <dsp:spPr>
        <a:xfrm>
          <a:off x="2340322" y="3484"/>
          <a:ext cx="1415355" cy="141535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اجتماعية</a:t>
          </a:r>
          <a:endParaRPr lang="ar-SA" sz="2000" b="1" kern="1200" dirty="0"/>
        </a:p>
      </dsp:txBody>
      <dsp:txXfrm>
        <a:off x="2340322" y="3484"/>
        <a:ext cx="1415355" cy="1415355"/>
      </dsp:txXfrm>
    </dsp:sp>
    <dsp:sp modelId="{2C360DFF-27CA-4686-B6A8-02F116838BD5}">
      <dsp:nvSpPr>
        <dsp:cNvPr id="0" name=""/>
        <dsp:cNvSpPr/>
      </dsp:nvSpPr>
      <dsp:spPr>
        <a:xfrm rot="1800000">
          <a:off x="3748416" y="2941452"/>
          <a:ext cx="299319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 rot="1800000">
        <a:off x="3748416" y="2941452"/>
        <a:ext cx="299319" cy="481220"/>
      </dsp:txXfrm>
    </dsp:sp>
    <dsp:sp modelId="{9DBB08FD-00D2-4799-BFC7-CDBD55EC1393}">
      <dsp:nvSpPr>
        <dsp:cNvPr id="0" name=""/>
        <dsp:cNvSpPr/>
      </dsp:nvSpPr>
      <dsp:spPr>
        <a:xfrm>
          <a:off x="4055147" y="2973648"/>
          <a:ext cx="1415355" cy="1415355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نفسية</a:t>
          </a:r>
          <a:endParaRPr lang="ar-SA" sz="2000" b="1" kern="1200" dirty="0"/>
        </a:p>
      </dsp:txBody>
      <dsp:txXfrm>
        <a:off x="4055147" y="2973648"/>
        <a:ext cx="1415355" cy="1415355"/>
      </dsp:txXfrm>
    </dsp:sp>
    <dsp:sp modelId="{F9620CFB-D8D4-498E-A815-D3438BD47782}">
      <dsp:nvSpPr>
        <dsp:cNvPr id="0" name=""/>
        <dsp:cNvSpPr/>
      </dsp:nvSpPr>
      <dsp:spPr>
        <a:xfrm rot="9000000">
          <a:off x="2048264" y="2941452"/>
          <a:ext cx="299319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 rot="9000000">
        <a:off x="2048264" y="2941452"/>
        <a:ext cx="299319" cy="481220"/>
      </dsp:txXfrm>
    </dsp:sp>
    <dsp:sp modelId="{37012488-6A7F-4EFB-B8A4-F95A88E3E19F}">
      <dsp:nvSpPr>
        <dsp:cNvPr id="0" name=""/>
        <dsp:cNvSpPr/>
      </dsp:nvSpPr>
      <dsp:spPr>
        <a:xfrm>
          <a:off x="625497" y="2973648"/>
          <a:ext cx="1415355" cy="1415355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تعليمية</a:t>
          </a:r>
          <a:endParaRPr lang="ar-SA" sz="2000" b="1" kern="1200" dirty="0"/>
        </a:p>
      </dsp:txBody>
      <dsp:txXfrm>
        <a:off x="625497" y="2973648"/>
        <a:ext cx="1415355" cy="141535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E553B6-FFB5-41E9-B94A-C642D84504AE}">
      <dsp:nvSpPr>
        <dsp:cNvPr id="0" name=""/>
        <dsp:cNvSpPr/>
      </dsp:nvSpPr>
      <dsp:spPr>
        <a:xfrm>
          <a:off x="4072" y="0"/>
          <a:ext cx="3917474" cy="511256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الأسئلة </a:t>
          </a:r>
          <a:r>
            <a:rPr lang="ar-SA" sz="2800" kern="1200" dirty="0" err="1" smtClean="0"/>
            <a:t>التقيمية</a:t>
          </a:r>
          <a:endParaRPr lang="ar-SA" sz="2800" kern="1200" dirty="0"/>
        </a:p>
      </dsp:txBody>
      <dsp:txXfrm>
        <a:off x="4072" y="0"/>
        <a:ext cx="3917474" cy="1533770"/>
      </dsp:txXfrm>
    </dsp:sp>
    <dsp:sp modelId="{068A3C1E-BB5A-4826-A172-6DBEFC2BB2DC}">
      <dsp:nvSpPr>
        <dsp:cNvPr id="0" name=""/>
        <dsp:cNvSpPr/>
      </dsp:nvSpPr>
      <dsp:spPr>
        <a:xfrm>
          <a:off x="72001" y="1535268"/>
          <a:ext cx="3781616" cy="154150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توجه بغرض التحقق من بلوغ الأهداف المرجوة , وذلك من خلال التاكد من المعلومات والخبرات المكتسبة لدى التلاميذ .</a:t>
          </a:r>
          <a:endParaRPr lang="ar-SA" sz="2000" b="1" kern="1200" dirty="0"/>
        </a:p>
      </dsp:txBody>
      <dsp:txXfrm>
        <a:off x="72001" y="1535268"/>
        <a:ext cx="3781616" cy="1541509"/>
      </dsp:txXfrm>
    </dsp:sp>
    <dsp:sp modelId="{06975DC2-A40B-41BD-B9DE-E8B3AC0E7F45}">
      <dsp:nvSpPr>
        <dsp:cNvPr id="0" name=""/>
        <dsp:cNvSpPr/>
      </dsp:nvSpPr>
      <dsp:spPr>
        <a:xfrm>
          <a:off x="395819" y="3313932"/>
          <a:ext cx="3133979" cy="15415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395819" y="3313932"/>
        <a:ext cx="3133979" cy="1541509"/>
      </dsp:txXfrm>
    </dsp:sp>
    <dsp:sp modelId="{27F24C30-19B3-4BCE-8D51-DB65312AF1A4}">
      <dsp:nvSpPr>
        <dsp:cNvPr id="0" name=""/>
        <dsp:cNvSpPr/>
      </dsp:nvSpPr>
      <dsp:spPr>
        <a:xfrm>
          <a:off x="4215357" y="0"/>
          <a:ext cx="3917474" cy="511256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الأسئلة التعليمية </a:t>
          </a:r>
          <a:endParaRPr lang="ar-SA" sz="2800" kern="1200" dirty="0"/>
        </a:p>
      </dsp:txBody>
      <dsp:txXfrm>
        <a:off x="4215357" y="0"/>
        <a:ext cx="3917474" cy="1533770"/>
      </dsp:txXfrm>
    </dsp:sp>
    <dsp:sp modelId="{156AAE9E-B2B9-4A0C-9645-66DCA96F84BF}">
      <dsp:nvSpPr>
        <dsp:cNvPr id="0" name=""/>
        <dsp:cNvSpPr/>
      </dsp:nvSpPr>
      <dsp:spPr>
        <a:xfrm>
          <a:off x="4320486" y="1535268"/>
          <a:ext cx="3707215" cy="154150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تهدف إلى اكتساب التلميذ معلومات ومعارف , واتجاهات ومهارات جديدة او مساعدته على اكتسابها .</a:t>
          </a:r>
          <a:endParaRPr lang="ar-SA" sz="2000" b="1" kern="1200" dirty="0"/>
        </a:p>
      </dsp:txBody>
      <dsp:txXfrm>
        <a:off x="4320486" y="1535268"/>
        <a:ext cx="3707215" cy="1541509"/>
      </dsp:txXfrm>
    </dsp:sp>
    <dsp:sp modelId="{B2215A96-0D33-4679-98EA-9993D54D5E91}">
      <dsp:nvSpPr>
        <dsp:cNvPr id="0" name=""/>
        <dsp:cNvSpPr/>
      </dsp:nvSpPr>
      <dsp:spPr>
        <a:xfrm>
          <a:off x="4607104" y="3313932"/>
          <a:ext cx="3133979" cy="15415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4607104" y="3313932"/>
        <a:ext cx="3133979" cy="154150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F1FA37-4011-4B38-B2A1-F0720DCB364E}">
      <dsp:nvSpPr>
        <dsp:cNvPr id="0" name=""/>
        <dsp:cNvSpPr/>
      </dsp:nvSpPr>
      <dsp:spPr>
        <a:xfrm>
          <a:off x="907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أسئلة تلقينية </a:t>
          </a:r>
          <a:endParaRPr lang="ar-SA" sz="2000" kern="1200" dirty="0"/>
        </a:p>
      </dsp:txBody>
      <dsp:txXfrm>
        <a:off x="907" y="2246649"/>
        <a:ext cx="1411328" cy="2246649"/>
      </dsp:txXfrm>
    </dsp:sp>
    <dsp:sp modelId="{C8F6F9E1-009C-4A2C-88EC-D4019437266D}">
      <dsp:nvSpPr>
        <dsp:cNvPr id="0" name=""/>
        <dsp:cNvSpPr/>
      </dsp:nvSpPr>
      <dsp:spPr>
        <a:xfrm>
          <a:off x="43246" y="336997"/>
          <a:ext cx="1326648" cy="187033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BDC29-59F2-4C3B-A0F0-A1567BAF0EC4}">
      <dsp:nvSpPr>
        <dsp:cNvPr id="0" name=""/>
        <dsp:cNvSpPr/>
      </dsp:nvSpPr>
      <dsp:spPr>
        <a:xfrm>
          <a:off x="1454575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أسئلة توجيه السلوك </a:t>
          </a:r>
          <a:endParaRPr lang="ar-SA" sz="2000" kern="1200" dirty="0"/>
        </a:p>
      </dsp:txBody>
      <dsp:txXfrm>
        <a:off x="1454575" y="2246649"/>
        <a:ext cx="1411328" cy="2246649"/>
      </dsp:txXfrm>
    </dsp:sp>
    <dsp:sp modelId="{1D0733B8-3D5B-4623-A017-A7FEEF6976CD}">
      <dsp:nvSpPr>
        <dsp:cNvPr id="0" name=""/>
        <dsp:cNvSpPr/>
      </dsp:nvSpPr>
      <dsp:spPr>
        <a:xfrm>
          <a:off x="1496915" y="336997"/>
          <a:ext cx="1326648" cy="1870335"/>
        </a:xfrm>
        <a:prstGeom prst="ellipse">
          <a:avLst/>
        </a:prstGeom>
        <a:solidFill>
          <a:schemeClr val="accent5">
            <a:tint val="50000"/>
            <a:hueOff val="-5341183"/>
            <a:satOff val="23809"/>
            <a:lumOff val="21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0725E-BE5A-4A30-8527-5B41BE6AE3D2}">
      <dsp:nvSpPr>
        <dsp:cNvPr id="0" name=""/>
        <dsp:cNvSpPr/>
      </dsp:nvSpPr>
      <dsp:spPr>
        <a:xfrm>
          <a:off x="2908244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الأسئلة </a:t>
          </a:r>
          <a:r>
            <a:rPr lang="ar-SA" sz="2000" kern="1200" dirty="0" err="1" smtClean="0"/>
            <a:t>الاسترسالية</a:t>
          </a:r>
          <a:endParaRPr lang="ar-SA" sz="2000" kern="1200" dirty="0"/>
        </a:p>
      </dsp:txBody>
      <dsp:txXfrm>
        <a:off x="2908244" y="2246649"/>
        <a:ext cx="1411328" cy="2246649"/>
      </dsp:txXfrm>
    </dsp:sp>
    <dsp:sp modelId="{8F86051F-51C5-48E8-B2BC-606BE5A833CC}">
      <dsp:nvSpPr>
        <dsp:cNvPr id="0" name=""/>
        <dsp:cNvSpPr/>
      </dsp:nvSpPr>
      <dsp:spPr>
        <a:xfrm>
          <a:off x="2950584" y="336997"/>
          <a:ext cx="1326648" cy="1870335"/>
        </a:xfrm>
        <a:prstGeom prst="ellipse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DD968-8100-413C-BBCE-D928931C82CB}">
      <dsp:nvSpPr>
        <dsp:cNvPr id="0" name=""/>
        <dsp:cNvSpPr/>
      </dsp:nvSpPr>
      <dsp:spPr>
        <a:xfrm>
          <a:off x="172819" y="4493299"/>
          <a:ext cx="3974841" cy="842493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F1FA37-4011-4B38-B2A1-F0720DCB364E}">
      <dsp:nvSpPr>
        <dsp:cNvPr id="0" name=""/>
        <dsp:cNvSpPr/>
      </dsp:nvSpPr>
      <dsp:spPr>
        <a:xfrm>
          <a:off x="907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الأسئلة التمهيدية </a:t>
          </a:r>
          <a:endParaRPr lang="ar-SA" sz="2000" kern="1200" dirty="0"/>
        </a:p>
      </dsp:txBody>
      <dsp:txXfrm>
        <a:off x="907" y="2246649"/>
        <a:ext cx="1411328" cy="2246649"/>
      </dsp:txXfrm>
    </dsp:sp>
    <dsp:sp modelId="{C8F6F9E1-009C-4A2C-88EC-D4019437266D}">
      <dsp:nvSpPr>
        <dsp:cNvPr id="0" name=""/>
        <dsp:cNvSpPr/>
      </dsp:nvSpPr>
      <dsp:spPr>
        <a:xfrm>
          <a:off x="43246" y="336997"/>
          <a:ext cx="1326648" cy="187033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BDC29-59F2-4C3B-A0F0-A1567BAF0EC4}">
      <dsp:nvSpPr>
        <dsp:cNvPr id="0" name=""/>
        <dsp:cNvSpPr/>
      </dsp:nvSpPr>
      <dsp:spPr>
        <a:xfrm>
          <a:off x="1454575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أسئلة استثارة الدافعية </a:t>
          </a:r>
          <a:endParaRPr lang="ar-SA" sz="2000" kern="1200" dirty="0"/>
        </a:p>
      </dsp:txBody>
      <dsp:txXfrm>
        <a:off x="1454575" y="2246649"/>
        <a:ext cx="1411328" cy="2246649"/>
      </dsp:txXfrm>
    </dsp:sp>
    <dsp:sp modelId="{1D0733B8-3D5B-4623-A017-A7FEEF6976CD}">
      <dsp:nvSpPr>
        <dsp:cNvPr id="0" name=""/>
        <dsp:cNvSpPr/>
      </dsp:nvSpPr>
      <dsp:spPr>
        <a:xfrm>
          <a:off x="1496915" y="336997"/>
          <a:ext cx="1326648" cy="1870335"/>
        </a:xfrm>
        <a:prstGeom prst="ellipse">
          <a:avLst/>
        </a:prstGeom>
        <a:solidFill>
          <a:schemeClr val="accent5">
            <a:tint val="50000"/>
            <a:hueOff val="-5341183"/>
            <a:satOff val="23809"/>
            <a:lumOff val="21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0725E-BE5A-4A30-8527-5B41BE6AE3D2}">
      <dsp:nvSpPr>
        <dsp:cNvPr id="0" name=""/>
        <dsp:cNvSpPr/>
      </dsp:nvSpPr>
      <dsp:spPr>
        <a:xfrm>
          <a:off x="2908244" y="0"/>
          <a:ext cx="1411328" cy="561662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أسئلة سابرة</a:t>
          </a:r>
          <a:endParaRPr lang="ar-SA" sz="2000" kern="1200" dirty="0"/>
        </a:p>
      </dsp:txBody>
      <dsp:txXfrm>
        <a:off x="2908244" y="2246649"/>
        <a:ext cx="1411328" cy="2246649"/>
      </dsp:txXfrm>
    </dsp:sp>
    <dsp:sp modelId="{8F86051F-51C5-48E8-B2BC-606BE5A833CC}">
      <dsp:nvSpPr>
        <dsp:cNvPr id="0" name=""/>
        <dsp:cNvSpPr/>
      </dsp:nvSpPr>
      <dsp:spPr>
        <a:xfrm>
          <a:off x="2950584" y="336997"/>
          <a:ext cx="1326648" cy="1870335"/>
        </a:xfrm>
        <a:prstGeom prst="ellipse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DD968-8100-413C-BBCE-D928931C82CB}">
      <dsp:nvSpPr>
        <dsp:cNvPr id="0" name=""/>
        <dsp:cNvSpPr/>
      </dsp:nvSpPr>
      <dsp:spPr>
        <a:xfrm>
          <a:off x="172819" y="4493299"/>
          <a:ext cx="3974841" cy="842493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0E29A6-1400-4582-BF5A-D7E3EB886BE4}">
      <dsp:nvSpPr>
        <dsp:cNvPr id="0" name=""/>
        <dsp:cNvSpPr/>
      </dsp:nvSpPr>
      <dsp:spPr>
        <a:xfrm rot="5400000">
          <a:off x="-167798" y="168951"/>
          <a:ext cx="1118655" cy="78305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/>
        </a:p>
      </dsp:txBody>
      <dsp:txXfrm rot="5400000">
        <a:off x="-167798" y="168951"/>
        <a:ext cx="1118655" cy="783058"/>
      </dsp:txXfrm>
    </dsp:sp>
    <dsp:sp modelId="{4A50E256-6A47-41A2-A93F-B99D797D8BF4}">
      <dsp:nvSpPr>
        <dsp:cNvPr id="0" name=""/>
        <dsp:cNvSpPr/>
      </dsp:nvSpPr>
      <dsp:spPr>
        <a:xfrm rot="5400000">
          <a:off x="3147974" y="-2363762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أخطاء يجب تجنبها عند تقديم الدرس . </a:t>
          </a:r>
          <a:endParaRPr lang="ar-SA" sz="2000" kern="1200" dirty="0"/>
        </a:p>
      </dsp:txBody>
      <dsp:txXfrm rot="5400000">
        <a:off x="3147974" y="-2363762"/>
        <a:ext cx="727126" cy="5456957"/>
      </dsp:txXfrm>
    </dsp:sp>
    <dsp:sp modelId="{CE93E7A1-54E9-44AB-8F63-760CEC07981A}">
      <dsp:nvSpPr>
        <dsp:cNvPr id="0" name=""/>
        <dsp:cNvSpPr/>
      </dsp:nvSpPr>
      <dsp:spPr>
        <a:xfrm rot="5400000">
          <a:off x="-167798" y="1084634"/>
          <a:ext cx="1118655" cy="78305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5400000">
        <a:off x="-167798" y="1084634"/>
        <a:ext cx="1118655" cy="783058"/>
      </dsp:txXfrm>
    </dsp:sp>
    <dsp:sp modelId="{A41ED622-528B-444C-8CD2-1E56FE0804F5}">
      <dsp:nvSpPr>
        <dsp:cNvPr id="0" name=""/>
        <dsp:cNvSpPr/>
      </dsp:nvSpPr>
      <dsp:spPr>
        <a:xfrm rot="5400000">
          <a:off x="3147974" y="-1448079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أهمية مهارة إنهاء وغلق الدرس . </a:t>
          </a:r>
          <a:endParaRPr lang="ar-SA" sz="2000" kern="1200" dirty="0"/>
        </a:p>
      </dsp:txBody>
      <dsp:txXfrm rot="5400000">
        <a:off x="3147974" y="-1448079"/>
        <a:ext cx="727126" cy="5456957"/>
      </dsp:txXfrm>
    </dsp:sp>
    <dsp:sp modelId="{373C27CC-E279-4FBA-908C-42DF2E6F7659}">
      <dsp:nvSpPr>
        <dsp:cNvPr id="0" name=""/>
        <dsp:cNvSpPr/>
      </dsp:nvSpPr>
      <dsp:spPr>
        <a:xfrm rot="5400000">
          <a:off x="-167798" y="2000317"/>
          <a:ext cx="1118655" cy="78305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5400000">
        <a:off x="-167798" y="2000317"/>
        <a:ext cx="1118655" cy="783058"/>
      </dsp:txXfrm>
    </dsp:sp>
    <dsp:sp modelId="{FAAE2035-332D-4478-80FA-0E1216F4DE3B}">
      <dsp:nvSpPr>
        <dsp:cNvPr id="0" name=""/>
        <dsp:cNvSpPr/>
      </dsp:nvSpPr>
      <dsp:spPr>
        <a:xfrm rot="5400000">
          <a:off x="3147974" y="-532396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تلخيص الدرس في مهارة الإغلاق .</a:t>
          </a:r>
          <a:endParaRPr lang="ar-SA" sz="2000" kern="1200" dirty="0"/>
        </a:p>
      </dsp:txBody>
      <dsp:txXfrm rot="5400000">
        <a:off x="3147974" y="-532396"/>
        <a:ext cx="727126" cy="545695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90DE59-6932-492A-BD4A-66A001F5D70E}">
      <dsp:nvSpPr>
        <dsp:cNvPr id="0" name=""/>
        <dsp:cNvSpPr/>
      </dsp:nvSpPr>
      <dsp:spPr>
        <a:xfrm rot="5400000">
          <a:off x="-150906" y="152511"/>
          <a:ext cx="1006040" cy="70422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/>
        </a:p>
      </dsp:txBody>
      <dsp:txXfrm rot="5400000">
        <a:off x="-150906" y="152511"/>
        <a:ext cx="1006040" cy="704228"/>
      </dsp:txXfrm>
    </dsp:sp>
    <dsp:sp modelId="{59542501-9828-4C9F-AFB7-E92F380F5849}">
      <dsp:nvSpPr>
        <dsp:cNvPr id="0" name=""/>
        <dsp:cNvSpPr/>
      </dsp:nvSpPr>
      <dsp:spPr>
        <a:xfrm rot="5400000">
          <a:off x="3109155" y="-2403320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ماهية السؤال .</a:t>
          </a:r>
          <a:endParaRPr lang="ar-SA" sz="2000" kern="1200" dirty="0"/>
        </a:p>
      </dsp:txBody>
      <dsp:txXfrm rot="5400000">
        <a:off x="3109155" y="-2403320"/>
        <a:ext cx="653926" cy="5463779"/>
      </dsp:txXfrm>
    </dsp:sp>
    <dsp:sp modelId="{1DF28DDD-44F0-4153-B242-AFE8A5C12A16}">
      <dsp:nvSpPr>
        <dsp:cNvPr id="0" name=""/>
        <dsp:cNvSpPr/>
      </dsp:nvSpPr>
      <dsp:spPr>
        <a:xfrm rot="5400000">
          <a:off x="-150906" y="951917"/>
          <a:ext cx="1006040" cy="70422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5400000">
        <a:off x="-150906" y="951917"/>
        <a:ext cx="1006040" cy="704228"/>
      </dsp:txXfrm>
    </dsp:sp>
    <dsp:sp modelId="{5DEF2437-CA2A-48BB-9C85-DE1351823226}">
      <dsp:nvSpPr>
        <dsp:cNvPr id="0" name=""/>
        <dsp:cNvSpPr/>
      </dsp:nvSpPr>
      <dsp:spPr>
        <a:xfrm rot="5400000">
          <a:off x="3109155" y="-1603914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أهداف الأسئلة الصفية .</a:t>
          </a:r>
          <a:endParaRPr lang="ar-SA" sz="2000" kern="1200" dirty="0"/>
        </a:p>
      </dsp:txBody>
      <dsp:txXfrm rot="5400000">
        <a:off x="3109155" y="-1603914"/>
        <a:ext cx="653926" cy="5463779"/>
      </dsp:txXfrm>
    </dsp:sp>
    <dsp:sp modelId="{F6FD88A8-9D8A-4F09-A0B0-1666A5537634}">
      <dsp:nvSpPr>
        <dsp:cNvPr id="0" name=""/>
        <dsp:cNvSpPr/>
      </dsp:nvSpPr>
      <dsp:spPr>
        <a:xfrm rot="5400000">
          <a:off x="-150906" y="1751323"/>
          <a:ext cx="1006040" cy="70422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5400000">
        <a:off x="-150906" y="1751323"/>
        <a:ext cx="1006040" cy="704228"/>
      </dsp:txXfrm>
    </dsp:sp>
    <dsp:sp modelId="{80CB1045-656D-4E0C-A6BF-B85BA5278DB6}">
      <dsp:nvSpPr>
        <dsp:cNvPr id="0" name=""/>
        <dsp:cNvSpPr/>
      </dsp:nvSpPr>
      <dsp:spPr>
        <a:xfrm rot="5400000">
          <a:off x="3109155" y="-804509"/>
          <a:ext cx="653926" cy="54637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أنواع الأسئلة تبعاً للموقف التعليمي .</a:t>
          </a:r>
          <a:endParaRPr lang="ar-SA" sz="2000" kern="1200" dirty="0"/>
        </a:p>
      </dsp:txBody>
      <dsp:txXfrm rot="5400000">
        <a:off x="3109155" y="-804509"/>
        <a:ext cx="653926" cy="54637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0E29A6-1400-4582-BF5A-D7E3EB886BE4}">
      <dsp:nvSpPr>
        <dsp:cNvPr id="0" name=""/>
        <dsp:cNvSpPr/>
      </dsp:nvSpPr>
      <dsp:spPr>
        <a:xfrm rot="5400000">
          <a:off x="-167798" y="168951"/>
          <a:ext cx="1118655" cy="78305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/>
        </a:p>
      </dsp:txBody>
      <dsp:txXfrm rot="5400000">
        <a:off x="-167798" y="168951"/>
        <a:ext cx="1118655" cy="783058"/>
      </dsp:txXfrm>
    </dsp:sp>
    <dsp:sp modelId="{4A50E256-6A47-41A2-A93F-B99D797D8BF4}">
      <dsp:nvSpPr>
        <dsp:cNvPr id="0" name=""/>
        <dsp:cNvSpPr/>
      </dsp:nvSpPr>
      <dsp:spPr>
        <a:xfrm rot="5400000">
          <a:off x="3147974" y="-2363762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تصنيف الأسئلة وفقاً لمستويات المعرفة . </a:t>
          </a:r>
          <a:endParaRPr lang="ar-SA" sz="2000" kern="1200" dirty="0"/>
        </a:p>
      </dsp:txBody>
      <dsp:txXfrm rot="5400000">
        <a:off x="3147974" y="-2363762"/>
        <a:ext cx="727126" cy="5456957"/>
      </dsp:txXfrm>
    </dsp:sp>
    <dsp:sp modelId="{CE93E7A1-54E9-44AB-8F63-760CEC07981A}">
      <dsp:nvSpPr>
        <dsp:cNvPr id="0" name=""/>
        <dsp:cNvSpPr/>
      </dsp:nvSpPr>
      <dsp:spPr>
        <a:xfrm rot="5400000">
          <a:off x="-167798" y="1084634"/>
          <a:ext cx="1118655" cy="78305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/>
        </a:p>
      </dsp:txBody>
      <dsp:txXfrm rot="5400000">
        <a:off x="-167798" y="1084634"/>
        <a:ext cx="1118655" cy="783058"/>
      </dsp:txXfrm>
    </dsp:sp>
    <dsp:sp modelId="{A41ED622-528B-444C-8CD2-1E56FE0804F5}">
      <dsp:nvSpPr>
        <dsp:cNvPr id="0" name=""/>
        <dsp:cNvSpPr/>
      </dsp:nvSpPr>
      <dsp:spPr>
        <a:xfrm rot="5400000">
          <a:off x="3147974" y="-1448079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أخطاء المعلمين في صياغة الأسئلة . </a:t>
          </a:r>
          <a:endParaRPr lang="ar-SA" sz="2000" kern="1200" dirty="0"/>
        </a:p>
      </dsp:txBody>
      <dsp:txXfrm rot="5400000">
        <a:off x="3147974" y="-1448079"/>
        <a:ext cx="727126" cy="5456957"/>
      </dsp:txXfrm>
    </dsp:sp>
    <dsp:sp modelId="{373C27CC-E279-4FBA-908C-42DF2E6F7659}">
      <dsp:nvSpPr>
        <dsp:cNvPr id="0" name=""/>
        <dsp:cNvSpPr/>
      </dsp:nvSpPr>
      <dsp:spPr>
        <a:xfrm rot="5400000">
          <a:off x="-167798" y="2000317"/>
          <a:ext cx="1118655" cy="78305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/>
        </a:p>
      </dsp:txBody>
      <dsp:txXfrm rot="5400000">
        <a:off x="-167798" y="2000317"/>
        <a:ext cx="1118655" cy="783058"/>
      </dsp:txXfrm>
    </dsp:sp>
    <dsp:sp modelId="{FAAE2035-332D-4478-80FA-0E1216F4DE3B}">
      <dsp:nvSpPr>
        <dsp:cNvPr id="0" name=""/>
        <dsp:cNvSpPr/>
      </dsp:nvSpPr>
      <dsp:spPr>
        <a:xfrm rot="5400000">
          <a:off x="3147974" y="-532396"/>
          <a:ext cx="727126" cy="54569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أساليب توجيه السؤال </a:t>
          </a:r>
          <a:r>
            <a:rPr lang="ar-SA" sz="2000" kern="1200" dirty="0" err="1" smtClean="0"/>
            <a:t>والقانه</a:t>
          </a:r>
          <a:r>
            <a:rPr lang="ar-SA" sz="2000" kern="1200" dirty="0" smtClean="0"/>
            <a:t> .</a:t>
          </a:r>
          <a:endParaRPr lang="ar-SA" sz="2000" kern="1200" dirty="0"/>
        </a:p>
      </dsp:txBody>
      <dsp:txXfrm rot="5400000">
        <a:off x="3147974" y="-532396"/>
        <a:ext cx="727126" cy="545695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92E33D-436D-45EC-A4FC-0B7DA1B0143D}">
      <dsp:nvSpPr>
        <dsp:cNvPr id="0" name=""/>
        <dsp:cNvSpPr/>
      </dsp:nvSpPr>
      <dsp:spPr>
        <a:xfrm>
          <a:off x="1617" y="0"/>
          <a:ext cx="2516869" cy="62646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التهيئة التقويمية </a:t>
          </a:r>
          <a:endParaRPr lang="ar-SA" sz="2400" kern="1200" dirty="0"/>
        </a:p>
      </dsp:txBody>
      <dsp:txXfrm>
        <a:off x="1617" y="2505878"/>
        <a:ext cx="2516869" cy="2505878"/>
      </dsp:txXfrm>
    </dsp:sp>
    <dsp:sp modelId="{4B51FA93-7181-43C3-97B1-E6A6F72F58C1}">
      <dsp:nvSpPr>
        <dsp:cNvPr id="0" name=""/>
        <dsp:cNvSpPr/>
      </dsp:nvSpPr>
      <dsp:spPr>
        <a:xfrm>
          <a:off x="216980" y="375881"/>
          <a:ext cx="2086143" cy="2086143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01ACA-CB09-4C1C-B1EB-62308EB2377C}">
      <dsp:nvSpPr>
        <dsp:cNvPr id="0" name=""/>
        <dsp:cNvSpPr/>
      </dsp:nvSpPr>
      <dsp:spPr>
        <a:xfrm>
          <a:off x="2593993" y="0"/>
          <a:ext cx="2516869" cy="62646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التهيئة الانتقالية</a:t>
          </a:r>
          <a:endParaRPr lang="ar-SA" sz="2400" kern="1200" dirty="0"/>
        </a:p>
      </dsp:txBody>
      <dsp:txXfrm>
        <a:off x="2593993" y="2505878"/>
        <a:ext cx="2516869" cy="2505878"/>
      </dsp:txXfrm>
    </dsp:sp>
    <dsp:sp modelId="{3C76ED49-A6FE-4922-9A52-53E2C21D98F0}">
      <dsp:nvSpPr>
        <dsp:cNvPr id="0" name=""/>
        <dsp:cNvSpPr/>
      </dsp:nvSpPr>
      <dsp:spPr>
        <a:xfrm>
          <a:off x="2809356" y="375881"/>
          <a:ext cx="2086143" cy="208614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DDD97-A8C5-4BE7-BEE7-BA67B48BA8D6}">
      <dsp:nvSpPr>
        <dsp:cNvPr id="0" name=""/>
        <dsp:cNvSpPr/>
      </dsp:nvSpPr>
      <dsp:spPr>
        <a:xfrm>
          <a:off x="5186368" y="0"/>
          <a:ext cx="2516869" cy="62646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التهيئة التوجيهية</a:t>
          </a:r>
          <a:endParaRPr lang="ar-SA" sz="2400" kern="1200" dirty="0"/>
        </a:p>
      </dsp:txBody>
      <dsp:txXfrm>
        <a:off x="5186368" y="2505878"/>
        <a:ext cx="2516869" cy="2505878"/>
      </dsp:txXfrm>
    </dsp:sp>
    <dsp:sp modelId="{DDF5718E-6A22-4DE7-941B-0E0D1F666B9C}">
      <dsp:nvSpPr>
        <dsp:cNvPr id="0" name=""/>
        <dsp:cNvSpPr/>
      </dsp:nvSpPr>
      <dsp:spPr>
        <a:xfrm>
          <a:off x="5401731" y="375881"/>
          <a:ext cx="2086143" cy="2086143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B1BFE-C20A-46BF-BCBB-36E38606C1CE}">
      <dsp:nvSpPr>
        <dsp:cNvPr id="0" name=""/>
        <dsp:cNvSpPr/>
      </dsp:nvSpPr>
      <dsp:spPr>
        <a:xfrm>
          <a:off x="308194" y="5011756"/>
          <a:ext cx="7088467" cy="93970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F0B9F-E37D-431C-BCD1-D2DCBD721C13}">
      <dsp:nvSpPr>
        <dsp:cNvPr id="0" name=""/>
        <dsp:cNvSpPr/>
      </dsp:nvSpPr>
      <dsp:spPr>
        <a:xfrm>
          <a:off x="0" y="256264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F2B68-9D52-4CA9-95F9-5D05A40DE6EA}">
      <dsp:nvSpPr>
        <dsp:cNvPr id="0" name=""/>
        <dsp:cNvSpPr/>
      </dsp:nvSpPr>
      <dsp:spPr>
        <a:xfrm>
          <a:off x="1800191" y="72008"/>
          <a:ext cx="4267200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مراجعة معلومات التلاميذ السابقة </a:t>
          </a:r>
          <a:r>
            <a:rPr lang="ar-SA" sz="1400" kern="1200" dirty="0" smtClean="0"/>
            <a:t>.  </a:t>
          </a:r>
          <a:endParaRPr lang="ar-SA" sz="1400" kern="1200" dirty="0"/>
        </a:p>
      </dsp:txBody>
      <dsp:txXfrm>
        <a:off x="1800191" y="72008"/>
        <a:ext cx="4267200" cy="501840"/>
      </dsp:txXfrm>
    </dsp:sp>
    <dsp:sp modelId="{25AC98FE-DA40-423F-B8DF-10CD40E7F796}">
      <dsp:nvSpPr>
        <dsp:cNvPr id="0" name=""/>
        <dsp:cNvSpPr/>
      </dsp:nvSpPr>
      <dsp:spPr>
        <a:xfrm>
          <a:off x="0" y="1027384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049DE7-B18F-4487-9250-2B749CB8F6C5}">
      <dsp:nvSpPr>
        <dsp:cNvPr id="0" name=""/>
        <dsp:cNvSpPr/>
      </dsp:nvSpPr>
      <dsp:spPr>
        <a:xfrm>
          <a:off x="1800191" y="792086"/>
          <a:ext cx="4267200" cy="50184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مراجعة التكليفات السابقة .</a:t>
          </a:r>
          <a:endParaRPr lang="ar-SA" sz="2400" kern="1200" dirty="0"/>
        </a:p>
      </dsp:txBody>
      <dsp:txXfrm>
        <a:off x="1800191" y="792086"/>
        <a:ext cx="4267200" cy="501840"/>
      </dsp:txXfrm>
    </dsp:sp>
    <dsp:sp modelId="{CC7D81FF-D7A5-46A4-BA5E-FFAA6BC2AA0E}">
      <dsp:nvSpPr>
        <dsp:cNvPr id="0" name=""/>
        <dsp:cNvSpPr/>
      </dsp:nvSpPr>
      <dsp:spPr>
        <a:xfrm>
          <a:off x="0" y="1798504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D1D6E-A80D-412D-923C-CAD3F43B2C4B}">
      <dsp:nvSpPr>
        <dsp:cNvPr id="0" name=""/>
        <dsp:cNvSpPr/>
      </dsp:nvSpPr>
      <dsp:spPr>
        <a:xfrm>
          <a:off x="1828800" y="1512169"/>
          <a:ext cx="4267200" cy="5018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تكليف التلاميذ بمهام معينة .</a:t>
          </a:r>
          <a:endParaRPr lang="ar-SA" sz="2400" kern="1200" dirty="0"/>
        </a:p>
      </dsp:txBody>
      <dsp:txXfrm>
        <a:off x="1828800" y="1512169"/>
        <a:ext cx="4267200" cy="50184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F0B9F-E37D-431C-BCD1-D2DCBD721C13}">
      <dsp:nvSpPr>
        <dsp:cNvPr id="0" name=""/>
        <dsp:cNvSpPr/>
      </dsp:nvSpPr>
      <dsp:spPr>
        <a:xfrm>
          <a:off x="0" y="299119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F2B68-9D52-4CA9-95F9-5D05A40DE6EA}">
      <dsp:nvSpPr>
        <dsp:cNvPr id="0" name=""/>
        <dsp:cNvSpPr/>
      </dsp:nvSpPr>
      <dsp:spPr>
        <a:xfrm>
          <a:off x="1800191" y="72008"/>
          <a:ext cx="4267200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طرح ألغاز علمية تحفز على التعلم .</a:t>
          </a:r>
          <a:endParaRPr lang="ar-SA" sz="2400" kern="1200" dirty="0"/>
        </a:p>
      </dsp:txBody>
      <dsp:txXfrm>
        <a:off x="1800191" y="72008"/>
        <a:ext cx="4267200" cy="560880"/>
      </dsp:txXfrm>
    </dsp:sp>
    <dsp:sp modelId="{25AC98FE-DA40-423F-B8DF-10CD40E7F796}">
      <dsp:nvSpPr>
        <dsp:cNvPr id="0" name=""/>
        <dsp:cNvSpPr/>
      </dsp:nvSpPr>
      <dsp:spPr>
        <a:xfrm>
          <a:off x="0" y="1160959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049DE7-B18F-4487-9250-2B749CB8F6C5}">
      <dsp:nvSpPr>
        <dsp:cNvPr id="0" name=""/>
        <dsp:cNvSpPr/>
      </dsp:nvSpPr>
      <dsp:spPr>
        <a:xfrm>
          <a:off x="290214" y="880519"/>
          <a:ext cx="5804291" cy="5608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 يكون المعلم مسيطر على أفكار الدرس وتتابعها .</a:t>
          </a:r>
          <a:endParaRPr lang="ar-SA" sz="2400" kern="1200" dirty="0"/>
        </a:p>
      </dsp:txBody>
      <dsp:txXfrm>
        <a:off x="290214" y="880519"/>
        <a:ext cx="5804291" cy="560880"/>
      </dsp:txXfrm>
    </dsp:sp>
    <dsp:sp modelId="{CC7D81FF-D7A5-46A4-BA5E-FFAA6BC2AA0E}">
      <dsp:nvSpPr>
        <dsp:cNvPr id="0" name=""/>
        <dsp:cNvSpPr/>
      </dsp:nvSpPr>
      <dsp:spPr>
        <a:xfrm>
          <a:off x="0" y="2022800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D1D6E-A80D-412D-923C-CAD3F43B2C4B}">
      <dsp:nvSpPr>
        <dsp:cNvPr id="0" name=""/>
        <dsp:cNvSpPr/>
      </dsp:nvSpPr>
      <dsp:spPr>
        <a:xfrm>
          <a:off x="289917" y="1742360"/>
          <a:ext cx="5804020" cy="5608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 ترتبط مقدمة الدرس بكتابة عنوان الدرس في نهايتها .</a:t>
          </a:r>
          <a:endParaRPr lang="ar-SA" sz="2400" kern="1200" dirty="0"/>
        </a:p>
      </dsp:txBody>
      <dsp:txXfrm>
        <a:off x="289917" y="1742360"/>
        <a:ext cx="5804020" cy="56088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F2449-EC39-4CEC-AFB6-372B1D3C6F78}">
      <dsp:nvSpPr>
        <dsp:cNvPr id="0" name=""/>
        <dsp:cNvSpPr/>
      </dsp:nvSpPr>
      <dsp:spPr>
        <a:xfrm rot="10800000">
          <a:off x="581765" y="4306"/>
          <a:ext cx="7117389" cy="140330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882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توجيه بعض الأسئلة على موضوع الدرس </a:t>
          </a:r>
          <a:endParaRPr lang="en-US" sz="2400" b="1" kern="1200" dirty="0"/>
        </a:p>
      </dsp:txBody>
      <dsp:txXfrm rot="10800000">
        <a:off x="581765" y="4306"/>
        <a:ext cx="7117389" cy="1403308"/>
      </dsp:txXfrm>
    </dsp:sp>
    <dsp:sp modelId="{77D6CCA5-69FA-4A82-AC51-D9CEC4062056}">
      <dsp:nvSpPr>
        <dsp:cNvPr id="0" name=""/>
        <dsp:cNvSpPr/>
      </dsp:nvSpPr>
      <dsp:spPr>
        <a:xfrm>
          <a:off x="685399" y="4306"/>
          <a:ext cx="1403308" cy="140330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A2712-3844-4D20-A604-3187B5820CA9}">
      <dsp:nvSpPr>
        <dsp:cNvPr id="0" name=""/>
        <dsp:cNvSpPr/>
      </dsp:nvSpPr>
      <dsp:spPr>
        <a:xfrm rot="10800000">
          <a:off x="581765" y="1826513"/>
          <a:ext cx="7117389" cy="140330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882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تلخص النقاط لأساسية للموضوع</a:t>
          </a:r>
          <a:endParaRPr lang="en-US" sz="2400" b="1" kern="1200" dirty="0"/>
        </a:p>
      </dsp:txBody>
      <dsp:txXfrm rot="10800000">
        <a:off x="581765" y="1826513"/>
        <a:ext cx="7117389" cy="1403308"/>
      </dsp:txXfrm>
    </dsp:sp>
    <dsp:sp modelId="{B778E2DB-6B3C-448F-88D8-B02EF4400CA7}">
      <dsp:nvSpPr>
        <dsp:cNvPr id="0" name=""/>
        <dsp:cNvSpPr/>
      </dsp:nvSpPr>
      <dsp:spPr>
        <a:xfrm>
          <a:off x="685399" y="1826513"/>
          <a:ext cx="1403308" cy="140330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5A444-D8B5-40D9-A556-553203BCE371}">
      <dsp:nvSpPr>
        <dsp:cNvPr id="0" name=""/>
        <dsp:cNvSpPr/>
      </dsp:nvSpPr>
      <dsp:spPr>
        <a:xfrm rot="10800000">
          <a:off x="480770" y="3648720"/>
          <a:ext cx="7319378" cy="1403308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882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مساعدة التلاميذ تنظيم المعلومات الدرس في صورة نقاط </a:t>
          </a:r>
          <a:endParaRPr lang="en-US" sz="2400" b="1" kern="1200" dirty="0"/>
        </a:p>
      </dsp:txBody>
      <dsp:txXfrm rot="10800000">
        <a:off x="480770" y="3648720"/>
        <a:ext cx="7319378" cy="1403308"/>
      </dsp:txXfrm>
    </dsp:sp>
    <dsp:sp modelId="{49B7A8AC-9287-46BD-9E90-695824CBF2C2}">
      <dsp:nvSpPr>
        <dsp:cNvPr id="0" name=""/>
        <dsp:cNvSpPr/>
      </dsp:nvSpPr>
      <dsp:spPr>
        <a:xfrm>
          <a:off x="288038" y="3653027"/>
          <a:ext cx="1403308" cy="140330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68490-9C7C-4650-A5AD-C8977BF4C2B2}">
      <dsp:nvSpPr>
        <dsp:cNvPr id="0" name=""/>
        <dsp:cNvSpPr/>
      </dsp:nvSpPr>
      <dsp:spPr>
        <a:xfrm>
          <a:off x="1765216" y="1000223"/>
          <a:ext cx="1461783" cy="146178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أنواع الغلق </a:t>
          </a:r>
          <a:endParaRPr lang="ar-SA" sz="2400" kern="1200" dirty="0"/>
        </a:p>
      </dsp:txBody>
      <dsp:txXfrm>
        <a:off x="1765216" y="1000223"/>
        <a:ext cx="1461783" cy="1461783"/>
      </dsp:txXfrm>
    </dsp:sp>
    <dsp:sp modelId="{512A19F7-A0D9-4115-81E4-8321AF7FE441}">
      <dsp:nvSpPr>
        <dsp:cNvPr id="0" name=""/>
        <dsp:cNvSpPr/>
      </dsp:nvSpPr>
      <dsp:spPr>
        <a:xfrm rot="12900000">
          <a:off x="707652" y="705656"/>
          <a:ext cx="1242875" cy="4166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7BFE1-DB3C-4CC6-A2E0-79AB517D4CEA}">
      <dsp:nvSpPr>
        <dsp:cNvPr id="0" name=""/>
        <dsp:cNvSpPr/>
      </dsp:nvSpPr>
      <dsp:spPr>
        <a:xfrm>
          <a:off x="125690" y="2040"/>
          <a:ext cx="1388694" cy="11109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غلق النقل </a:t>
          </a:r>
          <a:endParaRPr lang="ar-SA" sz="2400" kern="1200" dirty="0"/>
        </a:p>
      </dsp:txBody>
      <dsp:txXfrm>
        <a:off x="125690" y="2040"/>
        <a:ext cx="1388694" cy="1110955"/>
      </dsp:txXfrm>
    </dsp:sp>
    <dsp:sp modelId="{8189C056-B124-4E02-86BF-3F5CAA56E0F1}">
      <dsp:nvSpPr>
        <dsp:cNvPr id="0" name=""/>
        <dsp:cNvSpPr/>
      </dsp:nvSpPr>
      <dsp:spPr>
        <a:xfrm rot="19500000">
          <a:off x="3041688" y="705656"/>
          <a:ext cx="1242875" cy="4166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76BD0C-81D0-475D-8D4B-5E2995579464}">
      <dsp:nvSpPr>
        <dsp:cNvPr id="0" name=""/>
        <dsp:cNvSpPr/>
      </dsp:nvSpPr>
      <dsp:spPr>
        <a:xfrm>
          <a:off x="3477830" y="2040"/>
          <a:ext cx="1388694" cy="1110955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غلق المراجعة </a:t>
          </a:r>
          <a:endParaRPr lang="ar-SA" sz="2400" kern="1200" dirty="0"/>
        </a:p>
      </dsp:txBody>
      <dsp:txXfrm>
        <a:off x="3477830" y="2040"/>
        <a:ext cx="1388694" cy="1110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24.w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diagramLayout" Target="../diagrams/layout8.xml"/><Relationship Id="rId7" Type="http://schemas.openxmlformats.org/officeDocument/2006/relationships/image" Target="../media/image28.gi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wm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diagramLayout" Target="../diagrams/layout11.xml"/><Relationship Id="rId7" Type="http://schemas.openxmlformats.org/officeDocument/2006/relationships/image" Target="../media/image37.wm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40.wmf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39.wmf"/><Relationship Id="rId17" Type="http://schemas.openxmlformats.org/officeDocument/2006/relationships/image" Target="../media/image42.wmf"/><Relationship Id="rId2" Type="http://schemas.openxmlformats.org/officeDocument/2006/relationships/diagramData" Target="../diagrams/data12.xml"/><Relationship Id="rId16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5" Type="http://schemas.openxmlformats.org/officeDocument/2006/relationships/image" Target="../media/image37.wmf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image" Target="../media/image36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7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9.wmf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8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diagramLayout" Target="../diagrams/layout5.xml"/><Relationship Id="rId7" Type="http://schemas.openxmlformats.org/officeDocument/2006/relationships/image" Target="../media/image12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1556792"/>
            <a:ext cx="8064896" cy="1800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( تقديم وغلق الدرس / صياغة وطرح الأسئلة )</a:t>
            </a:r>
            <a:endParaRPr lang="ar-SA" sz="4000" b="1" dirty="0"/>
          </a:p>
        </p:txBody>
      </p:sp>
      <p:pic>
        <p:nvPicPr>
          <p:cNvPr id="1026" name="Picture 2" descr="C:\Users\user\AppData\Local\Microsoft\Windows\Temporary Internet Files\Content.IE5\X85S3HGU\MC9002975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51811"/>
            <a:ext cx="3635896" cy="3306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AppData\Local\Microsoft\Windows\Temporary Internet Files\Content.IE5\J488K27R\MC9002300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645024"/>
            <a:ext cx="3303478" cy="2750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491880" y="764704"/>
            <a:ext cx="475252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أساليب تقديم موضوع الدرس : </a:t>
            </a:r>
            <a:endParaRPr lang="ar-SA" sz="28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2987824" y="1916832"/>
            <a:ext cx="5544616" cy="374441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/>
              <a:t>1- سير معلومات التلاميذ وتجاربهم السابقة لربطها بالتعليم الجديد.</a:t>
            </a:r>
          </a:p>
          <a:p>
            <a:r>
              <a:rPr lang="ar-SA" sz="2800" b="1" dirty="0" smtClean="0"/>
              <a:t>2- تلخيص الدرس السابق .      </a:t>
            </a:r>
          </a:p>
          <a:p>
            <a:r>
              <a:rPr lang="ar-SA" sz="2800" b="1" dirty="0" smtClean="0"/>
              <a:t>3- طرح أسئلة على الدرس السابق .</a:t>
            </a:r>
          </a:p>
          <a:p>
            <a:r>
              <a:rPr lang="ar-SA" sz="2800" b="1" dirty="0" smtClean="0"/>
              <a:t>4- تقديم الدرس بصورة تقريرية .</a:t>
            </a:r>
          </a:p>
          <a:p>
            <a:r>
              <a:rPr lang="ar-SA" sz="2800" b="1" dirty="0" smtClean="0"/>
              <a:t>5- عرض خريطة مفاهيم .</a:t>
            </a:r>
          </a:p>
          <a:p>
            <a:pPr algn="ctr"/>
            <a:endParaRPr lang="ar-SA" dirty="0"/>
          </a:p>
        </p:txBody>
      </p:sp>
      <p:pic>
        <p:nvPicPr>
          <p:cNvPr id="4098" name="Picture 2" descr="C:\Users\user\AppData\Local\Microsoft\Windows\Temporary Internet Files\Content.IE5\88IRVGO4\MC9001980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2415766" cy="3959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43808" y="1988840"/>
            <a:ext cx="5904656" cy="33843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/>
              <a:t>6- </a:t>
            </a:r>
            <a:r>
              <a:rPr lang="ar-SA" sz="2800" b="1" dirty="0" err="1" smtClean="0"/>
              <a:t>إسخدام</a:t>
            </a:r>
            <a:r>
              <a:rPr lang="ar-SA" sz="2800" b="1" dirty="0" smtClean="0"/>
              <a:t> الخرائط والرسوم والأجهزة .</a:t>
            </a:r>
          </a:p>
          <a:p>
            <a:r>
              <a:rPr lang="ar-SA" sz="2800" b="1" dirty="0" smtClean="0"/>
              <a:t>7- استخدام الطرائف العلمية والألغاز .</a:t>
            </a:r>
          </a:p>
          <a:p>
            <a:r>
              <a:rPr lang="ar-SA" sz="2800" b="1" dirty="0" smtClean="0"/>
              <a:t>8- عرض موقف حياتي على التلاميذ .</a:t>
            </a:r>
          </a:p>
          <a:p>
            <a:r>
              <a:rPr lang="ar-SA" sz="2800" b="1" dirty="0" smtClean="0"/>
              <a:t>9- قصة قصيرة عن حدث جاري . </a:t>
            </a:r>
            <a:endParaRPr lang="ar-SA" sz="28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491880" y="764704"/>
            <a:ext cx="4752528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تابع أساليب تقديم موضوع الدرس : </a:t>
            </a:r>
            <a:endParaRPr lang="ar-SA" sz="2800" b="1" dirty="0"/>
          </a:p>
        </p:txBody>
      </p:sp>
      <p:pic>
        <p:nvPicPr>
          <p:cNvPr id="5123" name="Picture 3" descr="C:\Users\user\AppData\Local\Microsoft\Windows\Temporary Internet Files\Content.IE5\88IRVGO4\MC9002317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5"/>
            <a:ext cx="3024336" cy="3410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211822167_8e0f4654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3613696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صورة 2" descr="aenhail-f29eefc58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645024"/>
            <a:ext cx="3707904" cy="3024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صورة 3" descr="ls'v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76672"/>
            <a:ext cx="3639960" cy="30440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AppData\Local\Microsoft\Windows\Temporary Internet Files\Content.IE5\X85S3HGU\MC9004344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1625600" cy="1828800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2123728" y="764704"/>
            <a:ext cx="6408712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برأيك هل للتقبل العاطفي بين المعلم وتلاميذه علاقة   بتقديم موضوع الدرس ؟ </a:t>
            </a:r>
            <a:endParaRPr lang="ar-SA" sz="28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619672" y="2348880"/>
            <a:ext cx="7056784" cy="367240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Arial" pitchFamily="34" charset="0"/>
              <a:buChar char="•"/>
            </a:pPr>
            <a:r>
              <a:rPr lang="ar-SA" sz="2800" b="1" dirty="0" smtClean="0"/>
              <a:t>جاذبية المعلم .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/>
              <a:t>صوت المعلم وتنوعه .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/>
              <a:t>تشجيع التلاميذ .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/>
              <a:t>الحرص على مناداة التلاميذ بأسمائهم الشخصية .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/>
              <a:t>الاهتمام بإجابات التلاميذ وأسئلتهم . </a:t>
            </a:r>
            <a:endParaRPr lang="ar-SA" sz="2800" b="1" dirty="0"/>
          </a:p>
        </p:txBody>
      </p:sp>
      <p:pic>
        <p:nvPicPr>
          <p:cNvPr id="6149" name="Picture 5" descr="C:\Users\user\AppData\Local\Microsoft\Windows\Temporary Internet Files\Content.IE5\9149MRJI\MC9003352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36912"/>
            <a:ext cx="1815084" cy="1638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AppData\Local\Microsoft\Windows\Temporary Internet Files\Content.IE5\J488K27R\MC9001982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1854451" cy="4757575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2483768" y="620688"/>
            <a:ext cx="6192688" cy="540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b="1" dirty="0" smtClean="0"/>
              <a:t>يهتم </a:t>
            </a:r>
            <a:r>
              <a:rPr lang="ar-SA" sz="3200" b="1" dirty="0" err="1" smtClean="0"/>
              <a:t>اوزابل</a:t>
            </a:r>
            <a:r>
              <a:rPr lang="ar-SA" sz="3200" b="1" dirty="0" smtClean="0"/>
              <a:t> في نموذجه التعلم ذو المعنى بما يسمى المنظم المتقدم ويقصد </a:t>
            </a:r>
            <a:r>
              <a:rPr lang="ar-SA" sz="3200" b="1" dirty="0" err="1" smtClean="0"/>
              <a:t>به</a:t>
            </a:r>
            <a:r>
              <a:rPr lang="ar-SA" sz="3200" b="1" dirty="0" smtClean="0"/>
              <a:t> : </a:t>
            </a:r>
          </a:p>
          <a:p>
            <a:r>
              <a:rPr lang="ar-SA" sz="3200" b="1" dirty="0" smtClean="0"/>
              <a:t> </a:t>
            </a:r>
          </a:p>
          <a:p>
            <a:r>
              <a:rPr lang="ar-SA" sz="3200" b="1" dirty="0" smtClean="0"/>
              <a:t>المنظم المتقدم :</a:t>
            </a:r>
          </a:p>
          <a:p>
            <a:r>
              <a:rPr lang="ar-SA" sz="3200" b="1" dirty="0" smtClean="0"/>
              <a:t>مقدمة عامة تتضمن الأفكار الأساسية في الدرس منظمة بطريقة منطقية حسب خصائص نمو التلاميذ 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43808" y="332656"/>
            <a:ext cx="5760640" cy="86409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أنواع التقديم لموضوع الدرس :</a:t>
            </a:r>
            <a:endParaRPr lang="ar-SA" sz="28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076056" y="1484784"/>
            <a:ext cx="3312368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1- التقديم الموجه .</a:t>
            </a:r>
            <a:endParaRPr lang="ar-SA" sz="24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115616" y="2204864"/>
            <a:ext cx="727280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يهدف المعلم من خلاله إلى إثارة تفكير التلاميذ نحو عناصر الدرس .</a:t>
            </a:r>
            <a:endParaRPr lang="ar-SA" sz="24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76056" y="4365104"/>
            <a:ext cx="3312368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3- التقديم القياسي .</a:t>
            </a:r>
            <a:endParaRPr lang="ar-SA" sz="2400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76056" y="2924944"/>
            <a:ext cx="3312368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2</a:t>
            </a:r>
            <a:r>
              <a:rPr lang="ar-SA" sz="2400" b="1" dirty="0" smtClean="0"/>
              <a:t>- التقديم الرابط .</a:t>
            </a:r>
            <a:endParaRPr lang="ar-SA" sz="2400" b="1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115616" y="3645024"/>
            <a:ext cx="727280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يهدف المعلم من خلاله الربط بين المادة السابقة للتعلم والمادة الجديدة.</a:t>
            </a:r>
            <a:endParaRPr lang="ar-SA" sz="24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55576" y="5085184"/>
            <a:ext cx="76328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يهدف المعلم من خلاله إلى دراسة ما تم تعلمه قبل الولوج في تعلم جديد.</a:t>
            </a:r>
            <a:endParaRPr lang="ar-SA" sz="2400" b="1" dirty="0"/>
          </a:p>
        </p:txBody>
      </p:sp>
      <p:pic>
        <p:nvPicPr>
          <p:cNvPr id="8195" name="Picture 3" descr="C:\Users\user\AppData\Local\Microsoft\Windows\Temporary Internet Files\Content.IE5\J488K27R\MC9001500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883121" cy="1837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987824" y="260648"/>
            <a:ext cx="525658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مكونات مهارة تقديم الدرس :</a:t>
            </a:r>
            <a:endParaRPr lang="ar-SA" sz="24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004048" y="1844824"/>
            <a:ext cx="309634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خصائص التلاميذ </a:t>
            </a:r>
            <a:endParaRPr lang="ar-SA" sz="20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76056" y="4365104"/>
            <a:ext cx="309634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جوانب التعلم المرغوبة</a:t>
            </a:r>
            <a:endParaRPr lang="ar-SA" sz="2000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55576" y="4437112"/>
            <a:ext cx="309634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موضوع الدرس بالنسبة للمقرر</a:t>
            </a:r>
            <a:endParaRPr lang="ar-SA" sz="2000" b="1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83568" y="3212976"/>
            <a:ext cx="3240360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طبيعة المادة الدراسية </a:t>
            </a:r>
            <a:endParaRPr lang="ar-SA" sz="20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3568" y="1844824"/>
            <a:ext cx="3168352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خبرات التلاميذ السابقة </a:t>
            </a:r>
            <a:endParaRPr lang="ar-SA" sz="20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004048" y="3140968"/>
            <a:ext cx="3168352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القاموس اللغوي للتلاميذ </a:t>
            </a:r>
            <a:endParaRPr lang="ar-SA" sz="2000" b="1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2915816" y="5661248"/>
            <a:ext cx="309634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موقع الحصة في الجدول الدراسي</a:t>
            </a:r>
            <a:endParaRPr lang="ar-SA" sz="2000" b="1" dirty="0"/>
          </a:p>
        </p:txBody>
      </p:sp>
      <p:pic>
        <p:nvPicPr>
          <p:cNvPr id="9218" name="Picture 2" descr="C:\Users\user\AppData\Local\Microsoft\Windows\Temporary Internet Files\Content.IE5\88IRVGO4\MC900388856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016224" cy="1598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555776" y="1268760"/>
          <a:ext cx="6096000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رسم تخطيطي 2"/>
          <p:cNvGraphicFramePr/>
          <p:nvPr/>
        </p:nvGraphicFramePr>
        <p:xfrm>
          <a:off x="2627784" y="3429000"/>
          <a:ext cx="609600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ستطيل مستدير الزوايا 4"/>
          <p:cNvSpPr/>
          <p:nvPr/>
        </p:nvSpPr>
        <p:spPr>
          <a:xfrm>
            <a:off x="3059832" y="188640"/>
            <a:ext cx="540060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تنفيذ الأسلوب الملائم لتقديم من خلال :</a:t>
            </a:r>
            <a:endParaRPr lang="ar-SA" sz="2400" b="1" dirty="0"/>
          </a:p>
        </p:txBody>
      </p:sp>
      <p:pic>
        <p:nvPicPr>
          <p:cNvPr id="10247" name="Picture 7" descr="C:\Users\user\AppData\Local\Microsoft\Windows\Temporary Internet Files\Content.IE5\J488K27R\MC900335678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9" y="620688"/>
            <a:ext cx="180020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404664"/>
            <a:ext cx="5472608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أمجاد </a:t>
            </a:r>
            <a:r>
              <a:rPr lang="ar-SA" sz="4400" b="1" dirty="0" err="1" smtClean="0"/>
              <a:t>الخثران</a:t>
            </a:r>
            <a:r>
              <a:rPr lang="ar-SA" sz="4400" b="1" dirty="0" smtClean="0"/>
              <a:t> </a:t>
            </a:r>
            <a:endParaRPr lang="ar-SA" sz="4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059832" y="1844824"/>
            <a:ext cx="554461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أخطاء يجب تجنبها عند تقديم الدرس.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131840" y="4293096"/>
            <a:ext cx="547260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تلخيص الدرس في مهارة الإغلاق.</a:t>
            </a:r>
            <a:endParaRPr lang="ar-SA" sz="32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11560" y="3140968"/>
            <a:ext cx="5472608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أهمية مهارة إنهاء وغلق الدرس.</a:t>
            </a:r>
          </a:p>
        </p:txBody>
      </p:sp>
      <p:pic>
        <p:nvPicPr>
          <p:cNvPr id="3074" name="Picture 2" descr="C:\Users\user\AppData\Local\Microsoft\Windows\Temporary Internet Files\Content.IE5\J488K27R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736304" cy="257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907704" y="404664"/>
            <a:ext cx="6696744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/>
              <a:t>أخطاء يجب تجنبها في تقديم موضوع الدرس :</a:t>
            </a:r>
            <a:endParaRPr lang="en-US" sz="2800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691680" y="1484784"/>
            <a:ext cx="7128792" cy="40324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marL="514350" lvl="0" indent="-514350">
              <a:buFont typeface="+mj-lt"/>
              <a:buAutoNum type="arabicParenR"/>
            </a:pPr>
            <a:r>
              <a:rPr lang="ar-SA" sz="2800" dirty="0" smtClean="0"/>
              <a:t>أن تكون المقدمة غير معده مسبقاً .</a:t>
            </a:r>
            <a:endParaRPr lang="en-US" sz="28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ar-SA" sz="2800" dirty="0" smtClean="0"/>
              <a:t>أن يخرج المعلم من المقدمة إلى موضوع الدرس إلي شي جانبي غير مرتبط </a:t>
            </a:r>
            <a:endParaRPr lang="en-US" sz="28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ar-SA" sz="2800" dirty="0" smtClean="0"/>
              <a:t>المبالغة في تقديم بحيث يستهلك وقت أطول .</a:t>
            </a:r>
            <a:endParaRPr lang="en-US" sz="28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ar-SA" sz="2800" dirty="0" smtClean="0"/>
              <a:t>عدم إدراك المعلم لهدف الدرس .</a:t>
            </a:r>
            <a:endParaRPr lang="en-US" sz="2800" dirty="0" smtClean="0"/>
          </a:p>
          <a:p>
            <a:pPr algn="ctr"/>
            <a:endParaRPr lang="ar-SA" dirty="0"/>
          </a:p>
        </p:txBody>
      </p:sp>
      <p:sp>
        <p:nvSpPr>
          <p:cNvPr id="45062" name="AutoShape 6" descr="data:image/jpeg;base64,/9j/4AAQSkZJRgABAQAAAQABAAD/2wCEAAkGBhAQEBUUEBIQFRQUFxUVFhUVFBUWGBcUFhYVFRUQFBUXHCYfGhkjGhUUHzIgIycpLCwsFR49NTAqNSYrLCsBCQoKDgwOGg8PGiolHyQsLDMsNSwsKSwuLCwvLCwpLCoqLCksNSw1KiksLCwsLCkpLSwsLiwsLCwqLCwvLCwsLP/AABEIAOEA4QMBIgACEQEDEQH/xAAcAAEAAgMBAQEAAAAAAAAAAAAAAwYEBQcIAgH/xABDEAABAwEEBQkFBwEHBQAAAAABAAIDEQQFBjEhQVFhcQcSEyJCYoGRsTJSocHwFCNygpKi0TMWJENjssLhFVNzg/H/xAAbAQABBQEBAAAAAAAAAAAAAAAAAgMEBQYBB//EADYRAAEDAgQCBwcEAgMAAAAAAAEAAgMEEQUSITFBUQYiYaGxwdETMkJxgZHhJDOS8BQjFUOy/9oADAMBAAIRAxEAPwDuKIiEIiIhCIiIQiIiEIi/HvAFSQAMychvKqd98qF3WaoEhmeOzCA4V3vqG/EpLnBu5T0MEkxyxtJ+StqLjV6ctdqfUWeGKIbXVkdx1D4FVa248vKb27VMK6mHox5Moozqtg21V1F0fqX6vIb3+HqvRpcBmsd95QjOWIcXtHzXmGe1ySGr3vcdrnFx+KiomzWdinN6Nc5O78r1Gy8oTlLEeD2n5rIDq5LypRTWe2yRmscj2na1xb6FArOxDujXKTu/K9TIvOdhx/eUPsWqU7nkSD94KtN18ttobQWmCOQe8wmN3GhqD8E62qYd9FAmwCpZqyzvrbx9V2NFVbk5TLutRAEvRPPZmozTsDq80+atLXA6QpDXB2oKppYJITlkaQe1fqIiUmUREQhEREIRERCEREQhEREIRERCERFhXvfENkiMs7wxjdZzJ1NaMyTsC4TbdKa0uOVouVmkqiYq5WLNZass9J5RoND92073j2jub5hUHGfKXaLcTHFzorPlzQes8bZCNXdGjiqcyMlQJavgxa3D+j97OqP4jzPp91uL/wAY2y3E9PK7m1qI29WMflGfE1K07YiVbcN8ndptVHkdHGf8R4zG1jMzx0Deuj3NgOxWWh5nSvHblo7Ttaz2R8TvUdsckuvirmato6EezGpHBttPmdvNciurCdqtP9KGRw96lG/rdoVosPJHaD/Vkhj3Csh+FB8V1UvUbpFIFK0e8bqnlx2d37TQ0fc/c6dyo8HJNZx7c8rvwtY315yym8mdhGuc8Xj5NCtLpFG6RL9jGOCjf8nWO3kP008FV5OTawnIzjg8fNqwLTyXwH2JpR+JrXelFcnSKN0iSYY+SdZiNYP+w/XXxXN7dyYzN/pvifu0sPx0fFVu8cN2iD+pG9o2kVb+oaF2d0iifImnQN4GysIsWlH7jQ7uPd6LhboyM1u8PY3tthIEMpLB/hPq5h/L2fykK93rhWzTVPN6N3vM0ebciqRfWEJYKuA57Pebq/E3V6JgtfGb+CtGy01Y3Ifs7yO3muq4V5U7LbKMmpBMdADj1HHuv27jTxV2XlV8ZGau+C+VCexlsVo50sGWk1fGO4TmO6fAhTIqu+j1ncQwDLd9P/E+R8j913NFi3becNpibLA9r2OycPiCMwRsKylPvdZJzS02O6IiIXEREQhEREIRERCERFg3zfEVkgfNM6jGCu8nUxo1knQuE21KU1pcQ1o1KgxJiSCwQGWY7mtHtPdqa0fPUuA4oxXaLwm6SY0aK8yMeyxuwbTtOZ+C/MU4nmvCcyymgyYwHQxmpo37TrPgoriuKW1StjibVx25NGt7jqAVVPOZDYbeK3+F4UykZ7SS2a2p4NH94qG7LpknkDI2Oc52TR6nYN661hbk8hswD7RzZZcwM42HcD7R3nwGtbXDmG4bDHzWaXn25CNLjsGxu5bR0idipw3rP3VfiGLulvFT6N58Xeg7PvyUrpFG6RROkUTpFKuqNsaldIo3SKJ0iidIkkp8MUrpFG6RROkUTpEklPNjUrpFG6RROkUTpEi6ebGpXSKN0iidIonSJJKfbGpXSKN0ihdIo3SJJKeaxaW+8MRy1dFRj9Y7LvDUd6pFssLo3EOBBGYP1kumOkWuvW72Tto7Q4ey7WN28blHezi1XFNUkDJLqOfEfhVjCWMZ7ul50Z50biOkiJ6rxt3O2O9RoXfrhv8AgtsDZoHVadBB9prtbHjUQvOF4Xe6NxDhQjyI2hbHB+LZbunEjKmN1BLHXQ9vycNND8iU5T1GTQ7eChYthLage0j9/wD9f3gV6PRYt13nFaYWSwuDmPFQfUEaiDUEbQspWwN1gHNLTY7oiIhcRERCEREQhfhK4LylYyNutHMjP93hJDNj3ZOlPoN3Eq/8rOKvs1m6CM0ltAINM2xZOP5vZ/VsXEY2VKr6uX4B9VsOj+H3/UOGuzfM+X3WVdl3vmkaxjS5zjRo2nbwXa8M4fjsMPNbQvdQyP8AeOwd0ah/K0XJ/h0QRdPIPvJB1QezGfm7PhTerY6RJgjsM53T+LVvtHf48Z6o37T6D+8FK6RRukULpFG6RSCVStYpXSKJ0iidIo3SJN082NSukUTpF9z2R7WBxGg+Y2VWG6RcJsnWNDtQpXSKJ0iidIonSJBKkBimdIonSKJ0iidIk3TzWKZ0iidIonSLL/6RMYukA0Z83tFvvAbEnU7Jw5WWzGyxXSKJ0iidIonSJBKktjUzpFE6RROkUTpEm6fDFFedkbM2h9oeydm7gqdarOWE1FKZjerk6Raq97KHjnDMZ7wmncwrCA6ZHbcOxbXkuxp9jn6CZ33ExA0nRHIdAfuB0A+B1Lua8qyMoV3bkuxX9ssnRyGs0FGOrm5nYk8hQ7271PpJb9Q/RZLpBh+U/wCQwdjvI+X2V0REU9ZJEREIRfMsga0ucQAASSdQGkkr6VN5Vr7+z3e5rTR856IbeaRWQ/pFPzJL3ZWkp+nhM8rYxxK45i2/nW61yTGvNJowHVG3QweWk7yVnYLuL7TOA4dRnXfvAyZ4nRwqq5E2pXWcFXd0FlBI60vXPDsDy0/mVM0e0fr8yvSZ3ikpepofdb6/QKymRRukUTpFE6RT7rJtjUzpFE6RROkUTpEklPNjUrpFurnukkhzxpzAOred+5fFy3OSQ5405gHV3jv3KyxxhooE9Gy+pVdV1Qb1GKKSyNLaeuviqdfN1uhJIB5n+ncd29XhQ2mzB4oQNn/B3Jx7A4KFS1ToXdi5q6RRukWRiezCyEuIf0daHQTzCcgd2wqu/wBorOe3+138KuecpsVsqeIzMD4wSFtXSKN0i14viE5SN8dHqrVhnD/TESPALc2t2j33d31Q3rmwSpyKZmeTRS4dw8ZSHyDRm1p19527drV2+xt5tPjrqpIIAwUHiVIrFkYYLLGVVY+d+bhwXP8AFGGiwmSIb3NH+tvzCqDpF2ueAPFD4HYudYuwq5hMkTd7mD/Wz5hRJ4bdZq0GFYkH2ilOvAqqOkUbpFC6RRukUC61bY1K6RROkUTpFG6RJJTzWLWXhZ6E04jhsWwwPiI2G2xyE0YTzJf/ABu0E+Bo78qgtTgRvWqkbQojdlOiKqESxkO2IsV6pBqv1VXk0vv7Vd0ZJq+L7l35Kc0+LC34q1K+a7MAQvJ54jDI6N24NkRESkyi4ry03p0lsjhB0Qx1P45NJ/aGea7UvN2Nrb0142l9a/euaODDzB8GqJVusy3NaHo/FnqS8/CO86eF1i3FYemmYz33AH8Obj5VXYOeAKDIaBw2LnmAbNWYvPYYfN2j05yvTpFDg0BK0eKHM9sfId519FK6RROkUTpFG6RPEqtbGpXSL6sl6QQvDrQ4Nbk0k6A7bTX8lXb6xE2Hqto6TZqbvd/Cp1qtb5Xc57iTv9ANQTD5w06K1p8LdO3r6NP3+i9IWC0Me3qeP88FkrieB8cOszmxTO+7ya49juu7nouyWO2NlbUeI+fBWEEwlGix2KYZJQyWdqDsVkIiKQqlYd5Xaydha4A1BGkVBBzaRrC4pjLBr7G8vjBMROWZYT2TtbsP0e7rEvC7mzNIcBlTSKgj3SNYUeeASjtVzhWKyUMnNp3C5JgbAzp3Nlnb1c2MPa77+7sGvhn1+yWRsbaDxO1ftksrY20HidqmXYYRELBNYliUldJmdtwCIiJ9VaLDvSRgZ1s9W2u3gpbZbGxtqfAfWpccxxjh1oc6KF3Uye8dvuN7nrwzjzzNjbqrbC8NlrZQG6AblavFN6QutDvswHN7R7JfrcwbFpjbnbljoqNziTdeqRQNjYGDW3NSm0uOtfBkJ1lfKJKfDQEUFpbkVOviYdUrrTqm5W3YV0HkSvXmzzQHKRgkb+JhoacQ/wDauwrztydW7obzs51Of0Z/9gLB8SPJeiVd0rrstyXmOPxZKrMPiA9EREUpUC+J5Q1pccmgnyFV5YlkLnEnNxJPEmq9OX66llnOyKU/scvMLVX1h2Ww6NN0kPy81fcER0ikdtcG/pFf9ysLpFocK6LPxc4+g+S2jpExHo0K0qxmnce38KV0i0V/X/0Q5kZ65zPuj+VJfV79CzR7bvZGzvFU17ySSTUnSTv2pqWS2gU6hog/rv28Uc4k1OklfiIoq0CK54Hxw6zObFM77vJrz2O67ueipiJbHlhuFGqqWOqjMcg0Xpex2xsrajxH1mN6yFxPBGN3WZzYpnfd5Neex3Xdz09OyWO2NlbUeI+tSvIZhKO1eWYnhklDJY+7wKyERE+qlEREIRQWy2NjbU+A+tSWy2NibU+A+tS45jjHDrQ50ULupk947fcb3PXhmxNMIgrbDMMkrpMo24lMcY4daHOihd1MnvHb7je568M6UiKje8vNyvUqWljpYxHGNPFEREhSkREQhF+OGhfqIXCorttHRzRv9x7HfpcD8l6jBXlRep7K+rGna1p8wFb0Z3XnfSRv7Z+fkpURFPWSWDfra2WcbYpR+xy8wtzXqieLntc05OBHmKLyzIwtcQcwSDxBoq+sGy2HRp2kg+Xmr1h1/wDdxxd6rKtVrDGlzsh9UWqw9N9zTY4/EArAv23893MGTc97v+P5ULPZgWl/x/aVDh2rAtlqdK8udmfgNQChRFGV4AGiwRERC6iIrzgbAzp3Nlnb1c2MPa/zH93YNfDNccZebBRaurjpYzJIdPFMDYGdO5ss7ermxh199/d2DXwz6/ZLI2NtB4nalksjY20HidqnV5DCIhYLyzEsSkrpMztuARERPqqRERCFiXjdzZmEOA0gjTkQc2ncVxPGWDX2N5fGCYieJjJ7J2t2H6Pd1h3ldrJ2FrgDUEaRUEHNpGsKPPAJR2q5wrFZKGTm07hebEVoxlg19jeXxgmInLMsJ7J2t2H6NXVG9hYbFeo09RHURiSM3BRERJUhEREIREX446ELhWGvU9lZSNo2NaPIBeYLug6SaNnvvY39TgPmvUYCt6MbrzvpI79sfPyX6iIp6ySLzbjWxdDeFpZSg6V7hweeePg4L0kuKctF19HbWTAaJoxX8cfVP7SxRKtt2X5LQ9H5ctSWH4h3jXwuqxdd4dHE/aaU46RVYRKhsztFFMqZ3JelQgWzDiiIiSn0RFvsGWazSWkC0H8DT7Ln6muPy1/Aqa3MbJmaURRmQgm3JbvA2BnTubLO3q5sYdf+Y/u7Br4Z9fslkbG2g8TtUd2sYGDmeO2uwrLV7DC2Nui8oxPEZa2Ul+gGw5IiIn1VIoLZbGxNqfAfWpLZbGxNqfAfWpccxxjh1oc6KF3Uye8dvuN7nrwzYmmEQVthmGSV0mVu3ErsVjtjZW1HiPnwWQuJ4Hxu6zObFM77vJrz2O67uei7JY7Y2VtR4j6zG9EMwlHajE8MkoZLH3eBWQiIn1UrDvK7WTsLXAGoI0ioIObSNYXFMZYNfY3l8YJiJyzMZPZO1uw/R7utdfVmifGekANQRQivOrm0jWFGngEg7VdYTiklFJYatO4XnFFtMS2OCK0vbZ385g8ea7WwO7VNq1aoyLGy9UjkEjA8ceaIiLicRfEx6pX2oLS7ILrRcpuV1mFbzk8sPTXnZ26mv6Q8IwX+rR5r0UuO8iV1860TTnKNgjH4nmppwDP3LsSu6VtmX5rzDH5c9VlHwgeqIiKUqBFS+Vi5PtF3ue0VfAelG3mZSDhzTzvyK6L4liDmlrgCHAgg6wdBBSXtzNIT9PMYJWyDgV5YidQrLWTiu4XWK1yQmtGmrCdcbtLHeWjiCsOF9QqCRpB1XrlHM2RoLdjqF9oiJpT0QFEQhdIwHjw1bDO7r6A1xOh41Mcfe2HXxz6nZ7Q17at/+bivMgK6RgPHhq2Gd3X0BridDxqY4+9sOvjnZU1TbqOWJxzA73ngHzHmP73bdXUFstjYm1PgPrUopLzYGc6vhrrv2LkOOMcOtDnRQu6mT3jt9xvc9eGcyadsbbrM4bhctbLlAsBuUxxjh1oc6KF3Uye8dvuN7nrwzpSIqR7y83K9SpaWOljEcY08UVzwRjh1mc2KZ33eTXnsd13c9FTEQx5YbhdqqWOqjMcg0Xpex2xsrajxH1qWQuJ4Hxu6zObFM77vJrj2O67uei6+y9WGPnV8N+qm7eruGdsjbry3EsLlopcpFwdisi02lsbanwG07FyfHeO3Oc6GB2nSHvByGuNh9SmO8duc50MDtOkPeDkNcbD6lc9UKpqb9Vq1GB4GGATzjXgPMoiIq5bNFmWC7HS6cm7fkFl3VcZfR0gIbqGs/wABWOOzgDUAPIBOsjvqVXVNaGdVm6q18WRkXNDRpoSdPl81o5HVK2N9W3pJHEZHQ38I0V+tqysE4eNutscVOoDz5N0bdLh46G/mSmNzO0TU83sobyHYXK7JyZXJ9lu6Ooo+Wszvz05g/QG/FWtfjRTQF+q9a3KAAvKZ5TNI6R25N0RESkyiIiEKg8reFftNmFojFZYAa0zdDm4flPW4c5cTjfQr1SRVcD5SMGmwWjnRj+7yklmxjszCeGY3cCq+ri+MfVbDo/iFv07jqNW+YVdRQQS6j4fwp1VEWW+Y8PFwiIi4nEQFEQhby14wtMtnEDnaMnP7T26muPrt179GiLrnF26aihjiBDABfVERFxOoiIhCLc2fFlpZZjA13VOgO7TW62NOoH4LTIuhxbsmpImSgB4BtqiIprLZHyuDWAkn4bydQXE4SALlRAV0BWS6MO0o+UadTdm92/ctjc+Hmw6XdZ+3UNzf5W5ZApUcPEqhq8Rv1Y9uaxWQLSYpvMRt6Jp6zh1tzdnE+nFbm+70bZY66C93sN/3HcFze2Wpz3EuJJJqTtKVIbdUJqiizf7n7DbtPoFDI+pXdOSzCv2SydLI2k09HGubY+wzcdPOPHcqByYYMNsn6aVv3EJBNRokkGlse8DQT4DWu6qXSRW65+iz/SDEM36dp7XeQ8/siIinrIoiIhCIiIQiwL8uWK2QPhmFWvGetp1PadRBWei4RfQpTXFhDmmxC804nw1NYJzFKN7HgaHs1OHzGorAhm1FejsTYZgvCAxTDex49pjveb8xrXAcTYXtF3zGOZug1LHj2Xt2tO3aMwqmop8mo2XoWEYuKgZXaPG459oWKigjn2+anUEiy1bHh4uEREXEtEREIRERCEREQhEWTYbtlndSNpO06hxOQVvujB7I6Olo92zsjw1+PknGRufsodRWRU46x15Ku3Rh2SehPVZ7xGf4Rr45K6XfdLIW81jabTrJ2krYsgU7YaKbHCGrMVeIvnNjoOSxmQLBvu+o7IzTRzyOqz/c7Y1YF/Y0jiBZZ6Pfrf2G8PePw4rn9stz5HFznFxOkuOZSXygaNT1LQuf/sn0HLifQKW87zfM8ueauOZ2D3RsCzcI4VlvG0COOoYKGSSmhjdu9xyA18AUwphG0XjLzIhRgp0khHVYPm7Y3XuGld+w9h6CwwCKBtANLnH2nu1vcdZ9F2CAvNzt4pvFsWbTN9nH73AcGj+7BZF1XXFZYWQwt5rGCgHq4nWSdJO9ZaIrYCy8/c4uJJ3KIiIXEREQhEREIRERCEWDfNywWyIxWhgew+YOpzTmDvWci4RfQpTXFpDmmxC4FjLk3tFgJeystn98DSwbJAMvxDRwyVSZIQvVJFc1QsVcklmtNZLKRBKdJbT7px3tHsfl0blAlpOLFrsP6QWs2o0PMeY9FxpkwKkWVf2ErZYXUtETg3U8dZh4PGjwNDuWqbKQq50ZBstnDWNkaHA3HMLLoiijthG0cFmwXtTNsTvxMHqKFIy81J9qD7qx19MjLjQAk7AKrb2e/oR7VlhPDR6gra2fGUDRohc38PN/4Sg1p3co8lRM33YifqFprHhi0ydjmja/q/DP4Kx3dgmJtDKS87Mm/wAlfH9u4RlFJ5tUUvKFT2YB+Z9fgAPVPtETeN1WTPxCXQNyj5gd91a4LG1oAa0ADIAUHksgsa0VcQAMySAPMrnVqx/aXey6Nn4G1Pm6q0VsviWU1ke957zifIJwzj4QoTcLkcbyvA+WpXR7yxrZYaiMmV3d0N8Xn5AqlX3i6e0aHOoz/ts0N/NrPitC6UlbjD+DbZbiOgiPN1yO6sY/Mc+AqU2XPk08FNbFTUYz8uLvLgtO+QnNXPBfJlPbS2SbnRWfOpFHyD/LByHeOjZVX3CnJRZbLR9opPKNOkfdtPdYczvd5BXpS4qTi9Z3EOkF7sp/5HyHr9liXVdMNlibFAwMY3IDbrcTmSdpWWiKwAssi5xcbk6oiIhcRERCEREQhEREIRERCEREQhEREIXzJGHAhwBB0EEVBGwgqoX3yVXfaalrDA864jQV3sNW+VFcUSXMa7cJ+GolgN43EfJcWvXkWtbKmzyxSjYaxu8jVvxVWt+Cbwg/qWWfRra3nj9TKhekkUZ1Iw7aK6i6QVLNHgO7j3ady8rSwOYaOa5p2OBHqviu9eqnxg5gHiKrFfc9ndnBCeMbD8k0aPtU5vSUcY+/8Ly/XepIbO95oxrnHugn0XpyO57O32YYRwjYPQLKawDIAcECj7UO6SjhH3/hecbBga8Z/wCnZZqHW9vRjzfQK1XVyKWp9DaJoohsbWR3yaPMrsyJ1tIwb6qBN0gqX6MAb3nv9FUbk5Lrus1CYzM8dqY84eDPZ8wVbWsAAAAAGgAahsC/UUlrQ3YKlmnlmOaRxPzRERKTKIiIQiIiEIiIhCIiIQiIiEIiIhCIiIQiIiEIiIhCIiIQiIiEIiIhCIiIQiIiEIiIhCIiIQiIiEIiIhCIiIQv/9k="/>
          <p:cNvSpPr>
            <a:spLocks noChangeAspect="1" noChangeArrowheads="1"/>
          </p:cNvSpPr>
          <p:nvPr/>
        </p:nvSpPr>
        <p:spPr bwMode="auto">
          <a:xfrm>
            <a:off x="9082088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1" name="صورة 10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864096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3" name="Picture 7" descr="C:\Users\user\AppData\Local\Microsoft\Windows\Temporary Internet Files\Content.IE5\J488K27R\MC9000787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620688"/>
            <a:ext cx="144016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AppData\Local\Microsoft\Windows\Temporary Internet Files\Content.IE5\X85S3HGU\MC9004114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89040"/>
            <a:ext cx="2304405" cy="2160240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323528" y="1556792"/>
            <a:ext cx="5616624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برأيك ما هي المهارات التي يتحلى </a:t>
            </a:r>
            <a:r>
              <a:rPr lang="ar-SA" sz="2400" b="1" dirty="0" err="1" smtClean="0"/>
              <a:t>بها</a:t>
            </a:r>
            <a:r>
              <a:rPr lang="ar-SA" sz="2400" b="1" dirty="0" smtClean="0"/>
              <a:t> المعلم الجيد ؟</a:t>
            </a:r>
            <a:endParaRPr lang="en-US" sz="2400" b="1" dirty="0" smtClean="0"/>
          </a:p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23528" y="4293096"/>
            <a:ext cx="5544616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 لو كنت معلمة ما هي أهم مهارة بالنسبة لك ولماذا ؟</a:t>
            </a:r>
            <a:endParaRPr lang="en-US" sz="2400" b="1" dirty="0" smtClean="0"/>
          </a:p>
          <a:p>
            <a:pPr algn="ctr"/>
            <a:endParaRPr lang="ar-SA" dirty="0"/>
          </a:p>
        </p:txBody>
      </p:sp>
      <p:pic>
        <p:nvPicPr>
          <p:cNvPr id="1029" name="Picture 5" descr="C:\Users\user\AppData\Local\Microsoft\Windows\Temporary Internet Files\Content.IE5\J488K27R\MC9004298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04664"/>
            <a:ext cx="259228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51520" y="476672"/>
            <a:ext cx="8640960" cy="244827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/>
              <a:t>مهارات غلق الدرس :</a:t>
            </a:r>
            <a:endParaRPr lang="en-US" sz="2800" dirty="0" smtClean="0"/>
          </a:p>
          <a:p>
            <a:r>
              <a:rPr lang="ar-SA" sz="2800" dirty="0" smtClean="0"/>
              <a:t>تظهر مهارات  المعلم في غلق الدرس من خلال قدرته علي بلورة الموضوع وتلخيصه باعتبار ذلك نشاطا ختاميا لموضوع  الدرس من سلوكيات التي تظهر سلوك المعلم في تلك المهارة .</a:t>
            </a:r>
            <a:endParaRPr lang="ar-SA" sz="2800" b="1" dirty="0"/>
          </a:p>
        </p:txBody>
      </p:sp>
      <p:pic>
        <p:nvPicPr>
          <p:cNvPr id="6149" name="Picture 5" descr="C:\Users\user\AppData\Local\Microsoft\Windows\Temporary Internet Files\Content.IE5\9149MRJI\MC9003352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7436"/>
            <a:ext cx="1907704" cy="1722220"/>
          </a:xfrm>
          <a:prstGeom prst="rect">
            <a:avLst/>
          </a:prstGeom>
          <a:noFill/>
        </p:spPr>
      </p:pic>
      <p:pic>
        <p:nvPicPr>
          <p:cNvPr id="1027" name="Picture 3" descr="C:\Users\user\AppData\Local\Microsoft\Windows\Temporary Internet Files\Content.IE5\X85S3HGU\MC9004115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2304256" cy="2201540"/>
          </a:xfrm>
          <a:prstGeom prst="rect">
            <a:avLst/>
          </a:prstGeom>
          <a:noFill/>
        </p:spPr>
      </p:pic>
      <p:sp>
        <p:nvSpPr>
          <p:cNvPr id="8" name="سهم إلى اليسار 7"/>
          <p:cNvSpPr/>
          <p:nvPr/>
        </p:nvSpPr>
        <p:spPr>
          <a:xfrm>
            <a:off x="2627784" y="3861048"/>
            <a:ext cx="6192688" cy="1872208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برأيك هل تعد مهارة غلق الدرس من المهارات المهمة للمعلم ؟ ولماذا ؟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39552" y="1397000"/>
          <a:ext cx="828092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2987824" y="260648"/>
            <a:ext cx="468052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r>
              <a:rPr lang="ar-SA" b="1" dirty="0" smtClean="0"/>
              <a:t> </a:t>
            </a:r>
            <a:r>
              <a:rPr lang="ar-SA" sz="2800" b="1" dirty="0" smtClean="0"/>
              <a:t>مهارات المعلم في غلق الدرس :</a:t>
            </a:r>
            <a:endParaRPr lang="en-US" sz="2800" b="1" dirty="0" smtClean="0"/>
          </a:p>
          <a:p>
            <a:pPr algn="ctr"/>
            <a:endParaRPr lang="ar-SA" dirty="0"/>
          </a:p>
        </p:txBody>
      </p:sp>
      <p:pic>
        <p:nvPicPr>
          <p:cNvPr id="43011" name="Picture 3" descr="C:\Users\user\AppData\Local\Microsoft\Windows\Temporary Internet Files\Content.IE5\88IRVGO4\MM900336396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556792"/>
            <a:ext cx="1008112" cy="1080120"/>
          </a:xfrm>
          <a:prstGeom prst="rect">
            <a:avLst/>
          </a:prstGeom>
          <a:noFill/>
        </p:spPr>
      </p:pic>
      <p:pic>
        <p:nvPicPr>
          <p:cNvPr id="43013" name="Picture 5" descr="C:\Users\user\AppData\Local\Microsoft\Windows\Temporary Internet Files\Content.IE5\J488K27R\MC90019811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3501008"/>
            <a:ext cx="1156500" cy="877490"/>
          </a:xfrm>
          <a:prstGeom prst="rect">
            <a:avLst/>
          </a:prstGeom>
          <a:noFill/>
        </p:spPr>
      </p:pic>
      <p:pic>
        <p:nvPicPr>
          <p:cNvPr id="43014" name="Picture 6" descr="C:\Users\user\AppData\Local\Microsoft\Windows\Temporary Internet Files\Content.IE5\9149MRJI\MC90043616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373216"/>
            <a:ext cx="1224136" cy="882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707904" y="404664"/>
            <a:ext cx="489654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أهمية مهارات غلق الدرس :</a:t>
            </a:r>
            <a:endParaRPr lang="ar-SA" sz="24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95536" y="1268760"/>
            <a:ext cx="8280920" cy="36724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/>
              <a:t>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من الناحية المعرفة تمثل مهارات غلق الدرس فرصه لتلاميذ استنتاج  معلوماتها مما يشير لمدى استيعابهم لدرس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تبرز العناصر الأساسية في الدرس من خلال استقرار .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التلاميذ لها واستنباطهم لمعلوماتهم  مما ينمي القدرة علي التفكر لدى التلاميذ .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تدريب التلاميذ علي الوصول إلي الخلاصة الدرس ونتائجه .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تنمية قدرات التلاميذ علي الابتكار الإنشاء من خلال ما تم دراسته .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ar-SA" sz="2400" dirty="0" smtClean="0"/>
              <a:t> قياس وتقويم تعلم التلاميذ لدرس .</a:t>
            </a:r>
            <a:endParaRPr lang="en-US" sz="2400" dirty="0" smtClean="0"/>
          </a:p>
          <a:p>
            <a:pPr algn="ctr"/>
            <a:endParaRPr lang="ar-SA" dirty="0"/>
          </a:p>
        </p:txBody>
      </p:sp>
      <p:pic>
        <p:nvPicPr>
          <p:cNvPr id="44034" name="Picture 2" descr="C:\Users\user\AppData\Local\Microsoft\Windows\Temporary Internet Files\Content.IE5\9149MRJI\MC9002331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157192"/>
            <a:ext cx="7704856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3284984"/>
            <a:ext cx="6336704" cy="26642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/>
              <a:t>كيفية إعطاء ملخص للدرس</a:t>
            </a:r>
            <a:r>
              <a:rPr lang="en-US" sz="2400" b="1" dirty="0" smtClean="0"/>
              <a:t>  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* اختبار الطلاب في نهاية الدرس</a:t>
            </a:r>
            <a:r>
              <a:rPr lang="en-US" sz="2400" dirty="0" smtClean="0"/>
              <a:t> .</a:t>
            </a:r>
          </a:p>
          <a:p>
            <a:r>
              <a:rPr lang="ar-SA" sz="2400" dirty="0" smtClean="0"/>
              <a:t>* تقويم ما تم إنجازه من الدرس وما تحقق من أهداف</a:t>
            </a:r>
            <a:r>
              <a:rPr lang="en-US" sz="2400" dirty="0" smtClean="0"/>
              <a:t> .</a:t>
            </a:r>
            <a:br>
              <a:rPr lang="en-US" sz="2400" dirty="0" smtClean="0"/>
            </a:br>
            <a:r>
              <a:rPr lang="ar-SA" sz="2400" dirty="0" smtClean="0"/>
              <a:t>* تحديد التكاليف المطلوب القيام </a:t>
            </a:r>
            <a:r>
              <a:rPr lang="ar-SA" sz="2400" dirty="0" err="1" smtClean="0"/>
              <a:t>ب</a:t>
            </a:r>
            <a:r>
              <a:rPr lang="ar-SA" sz="2400" dirty="0" smtClean="0"/>
              <a:t> ها والواجبات العملية</a:t>
            </a:r>
            <a:r>
              <a:rPr lang="en-US" sz="2400" dirty="0" smtClean="0"/>
              <a:t> .</a:t>
            </a:r>
            <a:endParaRPr lang="ar-SA" sz="24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915816" y="404664"/>
          <a:ext cx="4992216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6082" name="Picture 2" descr="C:\Users\user\AppData\Local\Microsoft\Windows\Temporary Internet Files\Content.IE5\9149MRJI\MC900297575[3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577728" cy="2843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915816" y="332656"/>
            <a:ext cx="561662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 </a:t>
            </a:r>
            <a:r>
              <a:rPr lang="ar-SA" sz="2400" b="1" dirty="0" smtClean="0"/>
              <a:t>تلخيص الدرس في مهارة الإغلاق :</a:t>
            </a:r>
            <a:endParaRPr lang="ar-SA" sz="24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251520" y="1484784"/>
            <a:ext cx="8568952" cy="30243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sz="2000" b="1" dirty="0" smtClean="0"/>
              <a:t>يأخذ إغلاق الدرس أكثر من صورة غالبا ما تكون في صورة  عرض ملخص لنقاط الدرس منها</a:t>
            </a:r>
            <a:r>
              <a:rPr lang="en-US" sz="2000" b="1" dirty="0" smtClean="0"/>
              <a:t>: </a:t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</a:p>
          <a:p>
            <a:r>
              <a:rPr lang="ar-SA" sz="2000" b="1" dirty="0" smtClean="0"/>
              <a:t>1- الملخص اللفظي</a:t>
            </a:r>
            <a:r>
              <a:rPr lang="en-US" sz="2000" b="1" dirty="0" smtClean="0"/>
              <a:t>:  </a:t>
            </a:r>
            <a:br>
              <a:rPr lang="en-US" sz="2000" b="1" dirty="0" smtClean="0"/>
            </a:br>
            <a:r>
              <a:rPr lang="ar-SA" sz="2000" b="1" dirty="0" smtClean="0"/>
              <a:t>يأخذ صورة كلامية في فقرات عامة توجز محتوى الدرس .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 smtClean="0"/>
          </a:p>
          <a:p>
            <a:r>
              <a:rPr lang="ar-SA" sz="2000" b="1" dirty="0" smtClean="0"/>
              <a:t>2- ملخص المخططات :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ar-SA" sz="2000" b="1" dirty="0" smtClean="0"/>
              <a:t>يكون في صورة رسوم خطية(خرائط مفاهيم- مخططات مفاهيم- رسوم تتابعيه- خرائط تدفق</a:t>
            </a:r>
            <a:r>
              <a:rPr lang="en-US" sz="2000" b="1" dirty="0" smtClean="0"/>
              <a:t>(</a:t>
            </a:r>
            <a:br>
              <a:rPr lang="en-US" sz="2000" b="1" dirty="0" smtClean="0"/>
            </a:br>
            <a:endParaRPr lang="en-US" sz="2000" b="1" dirty="0" smtClean="0"/>
          </a:p>
          <a:p>
            <a:pPr algn="ctr"/>
            <a:endParaRPr lang="ar-SA" sz="2000" b="1" dirty="0"/>
          </a:p>
        </p:txBody>
      </p:sp>
      <p:pic>
        <p:nvPicPr>
          <p:cNvPr id="47106" name="Picture 2" descr="C:\Users\user\AppData\Local\Microsoft\Windows\Temporary Internet Files\Content.IE5\88IRVGO4\MC9004361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653136"/>
            <a:ext cx="7272808" cy="1903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فروق 1.jpg"/>
          <p:cNvPicPr/>
          <p:nvPr/>
        </p:nvPicPr>
        <p:blipFill>
          <a:blip r:embed="rId2" cstate="print"/>
          <a:srcRect l="3129" t="3633" r="3129" b="7665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2915816" y="188640"/>
            <a:ext cx="3096344" cy="4320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فاصل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16386" name="Picture 2" descr="C:\Users\user\AppData\Local\Microsoft\Windows\Temporary Internet Files\Content.IE5\X85S3HGU\MC900434411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683568" cy="769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404664"/>
            <a:ext cx="5472608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عبير العتيق</a:t>
            </a:r>
            <a:endParaRPr lang="ar-SA" sz="4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131840" y="2204864"/>
            <a:ext cx="554461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ماهية السؤال 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131840" y="3501008"/>
            <a:ext cx="547260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أهداف الأسئلة الصفية .</a:t>
            </a:r>
            <a:endParaRPr lang="ar-SA" sz="3200" b="1" dirty="0"/>
          </a:p>
        </p:txBody>
      </p:sp>
      <p:pic>
        <p:nvPicPr>
          <p:cNvPr id="3074" name="Picture 2" descr="C:\Users\user\AppData\Local\Microsoft\Windows\Temporary Internet Files\Content.IE5\J488K27R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736304" cy="257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771800" y="1916832"/>
            <a:ext cx="5904656" cy="41044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dirty="0" smtClean="0"/>
              <a:t> </a:t>
            </a:r>
            <a:endParaRPr lang="en-US" dirty="0" smtClean="0"/>
          </a:p>
          <a:p>
            <a:r>
              <a:rPr lang="ar-SA" sz="2400" b="1" dirty="0" smtClean="0"/>
              <a:t>تؤكد الاتجاهات الحديثة في التربية على مساعدة المعلم لتلاميذ :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 كي يتعلموا كيف يتعلمون  .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أن يصبحوا مستقلين في تعلمهم .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/>
              <a:t> أن يفكروا لأنفسهم .</a:t>
            </a:r>
          </a:p>
          <a:p>
            <a:pPr>
              <a:buFont typeface="Arial" pitchFamily="34" charset="0"/>
              <a:buChar char="•"/>
            </a:pPr>
            <a:endParaRPr lang="ar-SA" sz="2400" b="1" dirty="0" smtClean="0"/>
          </a:p>
          <a:p>
            <a:r>
              <a:rPr lang="ar-SA" sz="2400" b="1" dirty="0" smtClean="0"/>
              <a:t> ولعل من أهم الوسائل الفعالة  في تنمية هذه المبادأة لدى التلاميذ ( أسئلة المعلم الشفوية )</a:t>
            </a:r>
            <a:endParaRPr lang="ar-SA" sz="2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4572000" y="836712"/>
            <a:ext cx="3888432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</a:t>
            </a:r>
            <a:r>
              <a:rPr lang="ar-SA" sz="2800" b="1" dirty="0" smtClean="0"/>
              <a:t>صياغة وطرح الأسئلة :</a:t>
            </a:r>
            <a:endParaRPr lang="ar-SA" sz="2800" b="1" dirty="0"/>
          </a:p>
        </p:txBody>
      </p:sp>
      <p:pic>
        <p:nvPicPr>
          <p:cNvPr id="4" name="Picture 2" descr="C:\Users\user\AppData\Local\Microsoft\Windows\Temporary Internet Files\Content.IE5\X85S3HGU\MC9003186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1826971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755576" y="3717032"/>
            <a:ext cx="7344816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580112" y="1412776"/>
            <a:ext cx="2808312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أهداف الأسئلة :</a:t>
            </a:r>
            <a:endParaRPr lang="ar-SA" sz="24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55576" y="2132856"/>
            <a:ext cx="7848872" cy="44644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 smtClean="0"/>
          </a:p>
          <a:p>
            <a:r>
              <a:rPr lang="ar-SA" sz="2400" b="1" dirty="0" smtClean="0"/>
              <a:t>ذكر رونالد </a:t>
            </a:r>
            <a:r>
              <a:rPr lang="ar-SA" sz="2400" b="1" dirty="0" err="1" smtClean="0"/>
              <a:t>هايمان</a:t>
            </a:r>
            <a:r>
              <a:rPr lang="ar-SA" sz="2400" b="1" dirty="0" smtClean="0"/>
              <a:t> أن الأسئلة يمكن أن تحقق الأهداف والأغراض التالية :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تحمل التلميذ على المشاركة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التحكم في انتباه التلاميذ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جذب انتباه التلميذ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دراسة المعرفة السابقة لدى التلاميذ عن موضوع الدرس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تحقيق الفعالية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مراجعة ما سبق تعلمه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تنمية ثقة التلميذ بنفسه عند رضاء المعلم عن مستوي إجابته .</a:t>
            </a:r>
            <a:endParaRPr lang="en-US" sz="2400" b="1" dirty="0" smtClean="0"/>
          </a:p>
          <a:p>
            <a:endParaRPr lang="en-US" dirty="0" smtClean="0"/>
          </a:p>
          <a:p>
            <a:pPr algn="ctr"/>
            <a:endParaRPr lang="ar-SA" dirty="0"/>
          </a:p>
        </p:txBody>
      </p:sp>
      <p:pic>
        <p:nvPicPr>
          <p:cNvPr id="13314" name="Picture 2" descr="C:\Users\user\AppData\Local\Microsoft\Windows\Temporary Internet Files\Content.IE5\X85S3HGU\MC900434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362075" cy="1908175"/>
          </a:xfrm>
          <a:prstGeom prst="rect">
            <a:avLst/>
          </a:prstGeom>
          <a:noFill/>
        </p:spPr>
      </p:pic>
      <p:sp>
        <p:nvSpPr>
          <p:cNvPr id="6" name="سهم إلى اليسار 5"/>
          <p:cNvSpPr/>
          <p:nvPr/>
        </p:nvSpPr>
        <p:spPr>
          <a:xfrm>
            <a:off x="1547664" y="0"/>
            <a:ext cx="7416824" cy="1484784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السؤال : يعرف السؤال بأنه عبارة يقصد بها أثارة اجابة لدى المتلقي .</a:t>
            </a:r>
            <a:endParaRPr lang="en-US" sz="2400" b="1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467544" y="404664"/>
            <a:ext cx="8352928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وترى كوثر </a:t>
            </a:r>
            <a:r>
              <a:rPr lang="ar-SA" sz="2400" b="1" dirty="0" err="1" smtClean="0"/>
              <a:t>كوجك</a:t>
            </a:r>
            <a:r>
              <a:rPr lang="ar-SA" sz="2400" b="1" dirty="0" smtClean="0"/>
              <a:t> أن المدرس يستخدم الأسئلة في الموقف التعليمي لأهداف ثلاثة :</a:t>
            </a:r>
            <a:endParaRPr lang="en-US" sz="2400" b="1" dirty="0" smtClean="0"/>
          </a:p>
          <a:p>
            <a:pPr algn="ctr"/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475656" y="1772816"/>
          <a:ext cx="6096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Microsoft\Windows\Temporary Internet Files\Content.IE5\9149MRJI\MC9000890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48680"/>
            <a:ext cx="3600400" cy="2376264"/>
          </a:xfrm>
          <a:prstGeom prst="rect">
            <a:avLst/>
          </a:prstGeom>
          <a:noFill/>
        </p:spPr>
      </p:pic>
      <p:pic>
        <p:nvPicPr>
          <p:cNvPr id="2051" name="Picture 3" descr="C:\Users\user\AppData\Local\Microsoft\Windows\Temporary Internet Files\Content.IE5\9149MRJI\MC9000890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9040"/>
            <a:ext cx="3024336" cy="2736304"/>
          </a:xfrm>
          <a:prstGeom prst="rect">
            <a:avLst/>
          </a:prstGeom>
          <a:noFill/>
        </p:spPr>
      </p:pic>
      <p:sp>
        <p:nvSpPr>
          <p:cNvPr id="7" name="سهم إلى اليمين 6"/>
          <p:cNvSpPr/>
          <p:nvPr/>
        </p:nvSpPr>
        <p:spPr>
          <a:xfrm>
            <a:off x="395536" y="1196752"/>
            <a:ext cx="4680520" cy="184482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تقديم وغلق الدرس </a:t>
            </a:r>
            <a:endParaRPr lang="ar-SA" sz="2800" b="1" dirty="0"/>
          </a:p>
        </p:txBody>
      </p:sp>
      <p:sp>
        <p:nvSpPr>
          <p:cNvPr id="8" name="سهم إلى اليسار 7"/>
          <p:cNvSpPr/>
          <p:nvPr/>
        </p:nvSpPr>
        <p:spPr>
          <a:xfrm>
            <a:off x="3563888" y="4221088"/>
            <a:ext cx="5112568" cy="187220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صياغة </a:t>
            </a:r>
            <a:r>
              <a:rPr lang="ar-SA" sz="2800" b="1" dirty="0" err="1" smtClean="0"/>
              <a:t>و</a:t>
            </a:r>
            <a:r>
              <a:rPr lang="ar-SA" sz="2800" b="1" dirty="0" smtClean="0"/>
              <a:t> طرح الأسئلة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563888" y="836712"/>
            <a:ext cx="5112568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 smtClean="0"/>
          </a:p>
          <a:p>
            <a:pPr algn="ctr"/>
            <a:r>
              <a:rPr lang="ar-SA" sz="2400" b="1" dirty="0" smtClean="0"/>
              <a:t>شروط أساسية عند صياغة الأسئلة  :</a:t>
            </a:r>
            <a:endParaRPr lang="en-US" sz="2400" b="1" dirty="0" smtClean="0"/>
          </a:p>
          <a:p>
            <a:pPr algn="ctr"/>
            <a:endParaRPr lang="ar-SA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979712" y="1916832"/>
            <a:ext cx="6912768" cy="33123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أن يصاغ السؤال في ضوء الأهداف التي حددها المعلم للدرس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أن يصاغ السؤال في صورة موجزة , ومعبرة عن المطلوب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أن يثير السؤال تفكير التلاميذ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ألا يتضمن السؤال إجابة أو جزء منها .</a:t>
            </a:r>
            <a:endParaRPr lang="en-US" sz="2400" b="1" dirty="0" smtClean="0"/>
          </a:p>
          <a:p>
            <a:pPr lvl="0">
              <a:buFont typeface="Arial" pitchFamily="34" charset="0"/>
              <a:buChar char="•"/>
            </a:pPr>
            <a:r>
              <a:rPr lang="ar-SA" sz="2400" b="1" dirty="0" smtClean="0"/>
              <a:t>أن يراعى في صياغة السؤال </a:t>
            </a:r>
            <a:r>
              <a:rPr lang="ar-SA" sz="2400" b="1" dirty="0" err="1" smtClean="0"/>
              <a:t>ملاءمته</a:t>
            </a:r>
            <a:r>
              <a:rPr lang="ar-SA" sz="2400" b="1" dirty="0" smtClean="0"/>
              <a:t> لمستوى نمو التلاميذ واستعداداتهم وقدراتهم .</a:t>
            </a:r>
            <a:endParaRPr lang="en-US" sz="2400" b="1" dirty="0" smtClean="0"/>
          </a:p>
          <a:p>
            <a:pPr algn="ctr"/>
            <a:endParaRPr lang="ar-SA" dirty="0"/>
          </a:p>
        </p:txBody>
      </p:sp>
      <p:pic>
        <p:nvPicPr>
          <p:cNvPr id="14338" name="Picture 2" descr="C:\Users\user\AppData\Local\Microsoft\Windows\Temporary Internet Files\Content.IE5\X85S3HGU\MP90043940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2290331"/>
          </a:xfrm>
          <a:prstGeom prst="rect">
            <a:avLst/>
          </a:prstGeom>
          <a:noFill/>
        </p:spPr>
      </p:pic>
      <p:pic>
        <p:nvPicPr>
          <p:cNvPr id="14339" name="Picture 3" descr="C:\Users\user\AppData\Local\Microsoft\Windows\Temporary Internet Files\Content.IE5\J488K27R\MC9004042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32917"/>
            <a:ext cx="2195736" cy="2025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39552" y="1268760"/>
          <a:ext cx="813690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مستدير الزوايا 2"/>
          <p:cNvSpPr/>
          <p:nvPr/>
        </p:nvSpPr>
        <p:spPr>
          <a:xfrm>
            <a:off x="2483768" y="260648"/>
            <a:ext cx="4464496" cy="64807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أنواع الأسئلة الشفوية :</a:t>
            </a:r>
            <a:endParaRPr lang="ar-SA" sz="2400" b="1" dirty="0"/>
          </a:p>
        </p:txBody>
      </p:sp>
      <p:pic>
        <p:nvPicPr>
          <p:cNvPr id="15362" name="Picture 2" descr="C:\Users\user\AppData\Local\Microsoft\Windows\Temporary Internet Files\Content.IE5\9149MRJI\MC90008904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4653136"/>
            <a:ext cx="1800200" cy="1239934"/>
          </a:xfrm>
          <a:prstGeom prst="rect">
            <a:avLst/>
          </a:prstGeom>
          <a:noFill/>
        </p:spPr>
      </p:pic>
      <p:pic>
        <p:nvPicPr>
          <p:cNvPr id="15363" name="Picture 3" descr="C:\Users\user\AppData\Local\Microsoft\Windows\Temporary Internet Files\Content.IE5\88IRVGO4\MM900234752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4653136"/>
            <a:ext cx="2304256" cy="1410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404664"/>
            <a:ext cx="5472608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غادة </a:t>
            </a:r>
            <a:r>
              <a:rPr lang="ar-SA" sz="4400" b="1" dirty="0" err="1" smtClean="0"/>
              <a:t>المريبض</a:t>
            </a:r>
            <a:r>
              <a:rPr lang="ar-SA" sz="4400" b="1" dirty="0" smtClean="0"/>
              <a:t> </a:t>
            </a:r>
            <a:endParaRPr lang="ar-SA" sz="4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059832" y="2060848"/>
            <a:ext cx="554461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أنواع الأسئلة تبعاً للموقف التعليمي.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979712" y="3212976"/>
            <a:ext cx="662473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تصنيف الأسئلة وفقاً لمستويات المعرفة .</a:t>
            </a:r>
            <a:endParaRPr lang="ar-SA" sz="3200" b="1" dirty="0"/>
          </a:p>
        </p:txBody>
      </p:sp>
      <p:pic>
        <p:nvPicPr>
          <p:cNvPr id="3074" name="Picture 2" descr="C:\Users\user\AppData\Local\Microsoft\Windows\Temporary Internet Files\Content.IE5\J488K27R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736304" cy="257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499992" y="1052736"/>
          <a:ext cx="432048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رسم تخطيطي 2"/>
          <p:cNvGraphicFramePr/>
          <p:nvPr/>
        </p:nvGraphicFramePr>
        <p:xfrm>
          <a:off x="179512" y="1052736"/>
          <a:ext cx="432048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مستطيل مستدير الزوايا 3"/>
          <p:cNvSpPr/>
          <p:nvPr/>
        </p:nvSpPr>
        <p:spPr>
          <a:xfrm>
            <a:off x="1547664" y="260648"/>
            <a:ext cx="6048672" cy="57606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 </a:t>
            </a:r>
          </a:p>
          <a:p>
            <a:pPr algn="ctr"/>
            <a:r>
              <a:rPr lang="ar-SA" sz="2400" b="1" dirty="0" smtClean="0"/>
              <a:t>أنواع الأسئلة تبعا لوظيفتها أثناء الموقف التعليمي :</a:t>
            </a:r>
            <a:endParaRPr lang="en-US" sz="2400" dirty="0" smtClean="0"/>
          </a:p>
          <a:p>
            <a:pPr algn="ctr"/>
            <a:endParaRPr lang="ar-SA" dirty="0"/>
          </a:p>
        </p:txBody>
      </p:sp>
      <p:pic>
        <p:nvPicPr>
          <p:cNvPr id="48130" name="Picture 2" descr="C:\Users\user\AppData\Local\Microsoft\Windows\Temporary Internet Files\Content.IE5\X85S3HGU\MC900311778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40352" y="1916832"/>
            <a:ext cx="621792" cy="927202"/>
          </a:xfrm>
          <a:prstGeom prst="rect">
            <a:avLst/>
          </a:prstGeom>
          <a:noFill/>
        </p:spPr>
      </p:pic>
      <p:pic>
        <p:nvPicPr>
          <p:cNvPr id="48131" name="Picture 3" descr="C:\Users\user\AppData\Local\Microsoft\Windows\Temporary Internet Files\Content.IE5\J488K27R\MC900361268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84168" y="1844824"/>
            <a:ext cx="1224136" cy="972306"/>
          </a:xfrm>
          <a:prstGeom prst="rect">
            <a:avLst/>
          </a:prstGeom>
          <a:noFill/>
        </p:spPr>
      </p:pic>
      <p:pic>
        <p:nvPicPr>
          <p:cNvPr id="48132" name="Picture 4" descr="C:\Users\user\AppData\Local\Microsoft\Windows\Temporary Internet Files\Content.IE5\9149MRJI\MC900404263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536" y="1844824"/>
            <a:ext cx="936913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 descr="C:\Users\user\AppData\Local\Microsoft\Windows\Temporary Internet Files\Content.IE5\X85S3HGU\MC900089048[1].w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7704" y="1556792"/>
            <a:ext cx="803754" cy="1415120"/>
          </a:xfrm>
          <a:prstGeom prst="rect">
            <a:avLst/>
          </a:prstGeom>
          <a:noFill/>
        </p:spPr>
      </p:pic>
      <p:pic>
        <p:nvPicPr>
          <p:cNvPr id="48135" name="Picture 7" descr="C:\Users\user\AppData\Local\Microsoft\Windows\Temporary Internet Files\Content.IE5\J488K27R\MC900240357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16016" y="1772816"/>
            <a:ext cx="847190" cy="1038428"/>
          </a:xfrm>
          <a:prstGeom prst="rect">
            <a:avLst/>
          </a:prstGeom>
          <a:noFill/>
        </p:spPr>
      </p:pic>
      <p:pic>
        <p:nvPicPr>
          <p:cNvPr id="48136" name="Picture 8" descr="C:\Users\user\AppData\Local\Microsoft\Windows\Temporary Internet Files\Content.IE5\9149MRJI\MC900383528[1].wm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47864" y="1844824"/>
            <a:ext cx="890527" cy="982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771800" y="476672"/>
            <a:ext cx="5760640" cy="9361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 تصنيف الأسئلة التعليمية وفقا للمستويات :</a:t>
            </a:r>
            <a:endParaRPr lang="ar-SA" sz="28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779912" y="1628800"/>
            <a:ext cx="4824536" cy="43204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/>
              <a:t> </a:t>
            </a: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</a:t>
            </a:r>
            <a:r>
              <a:rPr lang="ar-SA" sz="2800" b="1" dirty="0" err="1" smtClean="0"/>
              <a:t>الأسئله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التعليميه</a:t>
            </a:r>
            <a:r>
              <a:rPr lang="ar-SA" sz="2800" b="1" dirty="0" smtClean="0"/>
              <a:t> </a:t>
            </a:r>
            <a:endParaRPr lang="en-US" sz="28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</a:t>
            </a:r>
            <a:r>
              <a:rPr lang="ar-SA" sz="2800" b="1" dirty="0" err="1" smtClean="0"/>
              <a:t>هايمان</a:t>
            </a:r>
            <a:endParaRPr lang="en-US" sz="28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</a:t>
            </a:r>
            <a:r>
              <a:rPr lang="ar-SA" sz="2800" b="1" dirty="0" err="1" smtClean="0"/>
              <a:t>ويفروسنسي</a:t>
            </a:r>
            <a:endParaRPr lang="en-US" sz="28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</a:t>
            </a:r>
            <a:r>
              <a:rPr lang="ar-SA" sz="2800" b="1" dirty="0" err="1" smtClean="0"/>
              <a:t>ستال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وإنزالون</a:t>
            </a:r>
            <a:endParaRPr lang="en-US" sz="28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جون ويلسون</a:t>
            </a:r>
            <a:endParaRPr lang="en-US" sz="28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ar-SA" sz="2800" b="1" dirty="0" smtClean="0"/>
              <a:t>تصنيف بلوم</a:t>
            </a:r>
            <a:endParaRPr lang="en-US" sz="2800" b="1" dirty="0" smtClean="0"/>
          </a:p>
          <a:p>
            <a:pPr algn="ctr"/>
            <a:endParaRPr lang="ar-SA" dirty="0"/>
          </a:p>
        </p:txBody>
      </p:sp>
      <p:pic>
        <p:nvPicPr>
          <p:cNvPr id="49154" name="Picture 2" descr="C:\Users\user\AppData\Local\Microsoft\Windows\Temporary Internet Files\Content.IE5\88IRVGO4\MC9003970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1800200" cy="1584176"/>
          </a:xfrm>
          <a:prstGeom prst="rect">
            <a:avLst/>
          </a:prstGeom>
          <a:noFill/>
        </p:spPr>
      </p:pic>
      <p:pic>
        <p:nvPicPr>
          <p:cNvPr id="49155" name="Picture 3" descr="C:\Users\user\AppData\Local\Microsoft\Windows\Temporary Internet Files\Content.IE5\X85S3HGU\MC9003974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253378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404664"/>
            <a:ext cx="5472608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err="1" smtClean="0"/>
              <a:t>نورة</a:t>
            </a:r>
            <a:r>
              <a:rPr lang="ar-SA" sz="4400" b="1" dirty="0" smtClean="0"/>
              <a:t> </a:t>
            </a:r>
            <a:r>
              <a:rPr lang="ar-SA" sz="4400" b="1" dirty="0" err="1" smtClean="0"/>
              <a:t>الهويمل</a:t>
            </a:r>
            <a:endParaRPr lang="ar-SA" sz="4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131840" y="1988840"/>
            <a:ext cx="554461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أخطاء المعلمين في صياغة الأسئلة 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203848" y="3140968"/>
            <a:ext cx="547260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أساليب توجيه السؤال وإلقائه .</a:t>
            </a:r>
            <a:endParaRPr lang="ar-SA" sz="3200" b="1" dirty="0"/>
          </a:p>
        </p:txBody>
      </p:sp>
      <p:pic>
        <p:nvPicPr>
          <p:cNvPr id="3074" name="Picture 2" descr="C:\Users\user\AppData\Local\Microsoft\Windows\Temporary Internet Files\Content.IE5\J488K27R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736304" cy="257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AppData\Local\Microsoft\Windows\Temporary Internet Files\Content.IE5\X85S3HGU\MC9004343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272808" cy="5904656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1835696" y="980728"/>
            <a:ext cx="3888432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برأيك ما هي الأخطاء التي يقع فيها المعلم أثناء صياغته للأسئلة الشفوية ؟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79512" y="188641"/>
          <a:ext cx="8784976" cy="6520578"/>
        </p:xfrm>
        <a:graphic>
          <a:graphicData uri="http://schemas.openxmlformats.org/drawingml/2006/table">
            <a:tbl>
              <a:tblPr rtl="1" firstRow="1" bandRow="1">
                <a:tableStyleId>{F2DE63D5-997A-4646-A377-4702673A728D}</a:tableStyleId>
              </a:tblPr>
              <a:tblGrid>
                <a:gridCol w="4011736"/>
                <a:gridCol w="4773240"/>
              </a:tblGrid>
              <a:tr h="1140245">
                <a:tc>
                  <a:txBody>
                    <a:bodyPr/>
                    <a:lstStyle/>
                    <a:p>
                      <a:pPr rtl="1"/>
                      <a:endParaRPr lang="ar-SA" sz="2400" dirty="0" smtClean="0"/>
                    </a:p>
                    <a:p>
                      <a:pPr rtl="1"/>
                      <a:r>
                        <a:rPr lang="ar-SA" sz="2400" dirty="0" smtClean="0"/>
                        <a:t> أخطاء المعلمين في صياغة الأسئلة الشفوية :</a:t>
                      </a:r>
                      <a:endParaRPr lang="ar-S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             </a:t>
                      </a:r>
                      <a:r>
                        <a:rPr lang="ar-SA" sz="2400" dirty="0" smtClean="0"/>
                        <a:t>شروط صياغة الأسئلة  :</a:t>
                      </a:r>
                      <a:endParaRPr lang="ar-S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089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2400" dirty="0" smtClean="0"/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صياغة الأسئلة بحيث تتطلب إجابة (نعم)أو(لا)</a:t>
                      </a:r>
                    </a:p>
                    <a:p>
                      <a:pPr rtl="1"/>
                      <a:endParaRPr lang="ar-SA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2400" kern="1200" dirty="0" smtClean="0"/>
                    </a:p>
                    <a:p>
                      <a:pPr rtl="1"/>
                      <a:r>
                        <a:rPr lang="ar-SA" sz="2400" kern="1200" dirty="0" smtClean="0"/>
                        <a:t>تجنب الأسئلة التي تضيع الوقت 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126">
                <a:tc>
                  <a:txBody>
                    <a:bodyPr/>
                    <a:lstStyle/>
                    <a:p>
                      <a:pPr rtl="1"/>
                      <a:endParaRPr lang="ar-SA" sz="2400" dirty="0" smtClean="0"/>
                    </a:p>
                    <a:p>
                      <a:pPr rtl="1"/>
                      <a:endParaRPr lang="ar-SA" sz="2400" dirty="0" smtClean="0"/>
                    </a:p>
                    <a:p>
                      <a:pPr rtl="1"/>
                      <a:r>
                        <a:rPr lang="ar-SA" sz="2400" dirty="0" smtClean="0"/>
                        <a:t>صياغة الأسئلة بطريقة (غامضة) </a:t>
                      </a:r>
                      <a:endParaRPr lang="ar-SA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2400" kern="1200" dirty="0" smtClean="0"/>
                    </a:p>
                    <a:p>
                      <a:pPr rtl="1"/>
                      <a:r>
                        <a:rPr lang="ar-SA" sz="2400" kern="1200" dirty="0" smtClean="0"/>
                        <a:t>على المدرس خلال إعداده الدرس الإجابة عن أسئلته بنفسه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126">
                <a:tc>
                  <a:txBody>
                    <a:bodyPr/>
                    <a:lstStyle/>
                    <a:p>
                      <a:pPr rtl="1"/>
                      <a:endParaRPr lang="ar-SA" sz="2400" dirty="0" smtClean="0"/>
                    </a:p>
                    <a:p>
                      <a:pPr rtl="1"/>
                      <a:r>
                        <a:rPr lang="ar-SA" sz="2400" dirty="0" smtClean="0"/>
                        <a:t>توجيه أسئلة تحمل تلميحات للإجابة </a:t>
                      </a:r>
                      <a:endParaRPr lang="ar-SA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2400" kern="1200" dirty="0" smtClean="0"/>
                    </a:p>
                    <a:p>
                      <a:pPr rtl="1"/>
                      <a:r>
                        <a:rPr lang="ar-SA" sz="2400" kern="1200" dirty="0" smtClean="0"/>
                        <a:t>أن يخلو السؤال من الإشارات والتلميحات التي توحي بالإجابة الصحيحة 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126">
                <a:tc>
                  <a:txBody>
                    <a:bodyPr/>
                    <a:lstStyle/>
                    <a:p>
                      <a:pPr rtl="1"/>
                      <a:endParaRPr lang="ar-SA" sz="2400" dirty="0" smtClean="0"/>
                    </a:p>
                    <a:p>
                      <a:pPr rtl="1"/>
                      <a:r>
                        <a:rPr lang="ar-SA" sz="2400" dirty="0" smtClean="0"/>
                        <a:t>توجيه أسئلة تتضمن أكثر من مطلب في وقت واحد </a:t>
                      </a:r>
                      <a:endParaRPr lang="ar-SA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2400" kern="1200" dirty="0" smtClean="0"/>
                    </a:p>
                    <a:p>
                      <a:pPr rtl="1"/>
                      <a:r>
                        <a:rPr lang="ar-SA" sz="2400" kern="1200" dirty="0" smtClean="0"/>
                        <a:t>أن يكون السؤال موجز الصيغة خالياً من الجمل التفسيرية المعترضة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 descr="C:\Users\user\AppData\Local\Microsoft\Windows\Temporary Internet Files\Content.IE5\88IRVGO4\MC9003012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512168" cy="168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AppData\Local\Microsoft\Windows\Temporary Internet Files\Content.IE5\X85S3HGU\MC9003186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2619059" cy="2976122"/>
          </a:xfrm>
          <a:prstGeom prst="rect">
            <a:avLst/>
          </a:prstGeom>
          <a:noFill/>
        </p:spPr>
      </p:pic>
      <p:sp>
        <p:nvSpPr>
          <p:cNvPr id="5" name="مستطيل مستدير الزوايا 4"/>
          <p:cNvSpPr/>
          <p:nvPr/>
        </p:nvSpPr>
        <p:spPr>
          <a:xfrm>
            <a:off x="2627784" y="404664"/>
            <a:ext cx="5904656" cy="10081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dirty="0" smtClean="0"/>
              <a:t> </a:t>
            </a:r>
          </a:p>
          <a:p>
            <a:pPr lvl="0" algn="ctr"/>
            <a:r>
              <a:rPr lang="ar-SA" sz="2400" b="1" dirty="0" smtClean="0"/>
              <a:t>أساليب توجيه السؤال </a:t>
            </a:r>
            <a:r>
              <a:rPr lang="ar-SA" sz="2400" b="1" dirty="0" err="1" smtClean="0"/>
              <a:t>و</a:t>
            </a:r>
            <a:r>
              <a:rPr lang="ar-SA" sz="2400" b="1" dirty="0" smtClean="0"/>
              <a:t> إلقائه :</a:t>
            </a:r>
            <a:endParaRPr lang="en-US" sz="2400" dirty="0" smtClean="0"/>
          </a:p>
          <a:p>
            <a:pPr algn="ctr"/>
            <a:endParaRPr lang="ar-SA" sz="2400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139952" y="1700808"/>
            <a:ext cx="4392488" cy="720080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</a:t>
            </a:r>
            <a:r>
              <a:rPr lang="ar-SA" sz="2000" b="1" dirty="0" smtClean="0"/>
              <a:t>التمهيد لاستماع السؤال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التفكير فيه بدقة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عمق </a:t>
            </a:r>
            <a:endParaRPr lang="ar-SA" sz="2000" b="1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275856" y="4437112"/>
            <a:ext cx="4248472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اللجوء إلى التلميحات والإيحاءات في الأسئلة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076056" y="3501008"/>
            <a:ext cx="3600400" cy="72008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توجيه أسئلة تتطلب إجابتها عدة جوانب </a:t>
            </a:r>
            <a:endParaRPr lang="ar-SA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2051720" y="2636912"/>
            <a:ext cx="3600400" cy="7200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توزيع الأسئلة على التلاميذ بأسلوب متوازن </a:t>
            </a:r>
            <a:endParaRPr lang="ar-SA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355976" y="5445224"/>
            <a:ext cx="4536504" cy="7200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استخدام أسئلة تتطلب من التلميذ إجابات غير مألوفة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971600" y="332656"/>
            <a:ext cx="5400600" cy="13681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u="sng" dirty="0" smtClean="0"/>
              <a:t>شاكرين لكم حسن استماعكم </a:t>
            </a:r>
            <a:endParaRPr lang="ar-SA" sz="3200" b="1" u="sng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403648" y="2132856"/>
            <a:ext cx="4320480" cy="43924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الطالبات :</a:t>
            </a:r>
          </a:p>
          <a:p>
            <a:pPr algn="ctr"/>
            <a:r>
              <a:rPr lang="ar-SA" sz="2400" b="1" dirty="0" smtClean="0"/>
              <a:t>هاجر المسند</a:t>
            </a:r>
          </a:p>
          <a:p>
            <a:pPr algn="ctr"/>
            <a:r>
              <a:rPr lang="ar-SA" sz="2400" b="1" dirty="0" smtClean="0"/>
              <a:t>أمجاد </a:t>
            </a:r>
            <a:r>
              <a:rPr lang="ar-SA" sz="2400" b="1" dirty="0" err="1" smtClean="0"/>
              <a:t>الخثران</a:t>
            </a:r>
            <a:r>
              <a:rPr lang="ar-SA" sz="2400" b="1" dirty="0" smtClean="0"/>
              <a:t> </a:t>
            </a:r>
          </a:p>
          <a:p>
            <a:pPr algn="ctr"/>
            <a:r>
              <a:rPr lang="ar-SA" sz="2400" b="1" dirty="0" smtClean="0"/>
              <a:t>عبير العتيق </a:t>
            </a:r>
          </a:p>
          <a:p>
            <a:pPr algn="ctr"/>
            <a:r>
              <a:rPr lang="ar-SA" sz="2400" b="1" dirty="0" smtClean="0"/>
              <a:t>غادة </a:t>
            </a:r>
            <a:r>
              <a:rPr lang="ar-SA" sz="2400" b="1" dirty="0" err="1" smtClean="0"/>
              <a:t>المريبض</a:t>
            </a:r>
            <a:r>
              <a:rPr lang="ar-SA" sz="2400" b="1" dirty="0" smtClean="0"/>
              <a:t> </a:t>
            </a:r>
          </a:p>
          <a:p>
            <a:pPr algn="ctr"/>
            <a:r>
              <a:rPr lang="ar-SA" sz="2400" b="1" dirty="0" err="1" smtClean="0"/>
              <a:t>نورة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الهويمل</a:t>
            </a:r>
            <a:r>
              <a:rPr lang="ar-SA" sz="2400" b="1" dirty="0" smtClean="0"/>
              <a:t> </a:t>
            </a:r>
          </a:p>
          <a:p>
            <a:pPr algn="ctr"/>
            <a:endParaRPr lang="ar-SA" sz="2400" b="1" dirty="0" smtClean="0"/>
          </a:p>
          <a:p>
            <a:pPr algn="ctr"/>
            <a:r>
              <a:rPr lang="ar-SA" sz="2400" b="1" dirty="0" smtClean="0"/>
              <a:t>مقرر:325 نهج</a:t>
            </a:r>
          </a:p>
          <a:p>
            <a:pPr algn="ctr"/>
            <a:r>
              <a:rPr lang="ar-SA" sz="2400" b="1" dirty="0" smtClean="0"/>
              <a:t>الشعبة:</a:t>
            </a:r>
            <a:r>
              <a:rPr lang="ar-SA" sz="2400" dirty="0" smtClean="0"/>
              <a:t>30201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يوم الثلاثاء من 8 - 10</a:t>
            </a:r>
          </a:p>
          <a:p>
            <a:pPr algn="ctr"/>
            <a:r>
              <a:rPr lang="ar-SA" sz="2400" b="1" dirty="0" smtClean="0"/>
              <a:t>الأستاذة : امنه حجر</a:t>
            </a:r>
          </a:p>
          <a:p>
            <a:pPr algn="ctr"/>
            <a:endParaRPr lang="ar-SA" dirty="0"/>
          </a:p>
        </p:txBody>
      </p:sp>
      <p:pic>
        <p:nvPicPr>
          <p:cNvPr id="2052" name="Picture 4" descr="C:\Users\user\AppData\Local\Microsoft\Windows\Temporary Internet Files\Content.IE5\9149MRJI\MC9004420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2656"/>
            <a:ext cx="2424038" cy="2621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483768" y="980728"/>
          <a:ext cx="6168008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رسم تخطيطي 2"/>
          <p:cNvGraphicFramePr/>
          <p:nvPr/>
        </p:nvGraphicFramePr>
        <p:xfrm>
          <a:off x="2483768" y="3429000"/>
          <a:ext cx="62400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مستطيل مستدير الزوايا 3"/>
          <p:cNvSpPr/>
          <p:nvPr/>
        </p:nvSpPr>
        <p:spPr>
          <a:xfrm>
            <a:off x="3347864" y="332656"/>
            <a:ext cx="5184576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سنتعرف في هذه المحاضرة على : </a:t>
            </a:r>
            <a:endParaRPr lang="ar-SA" sz="2800" b="1" dirty="0"/>
          </a:p>
        </p:txBody>
      </p:sp>
      <p:pic>
        <p:nvPicPr>
          <p:cNvPr id="4099" name="Picture 3" descr="C:\Users\user\AppData\Local\Microsoft\Windows\Temporary Internet Files\Content.IE5\88IRVGO4\MC900388856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1556792"/>
            <a:ext cx="1944216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483768" y="980728"/>
          <a:ext cx="6168008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رسم تخطيطي 2"/>
          <p:cNvGraphicFramePr/>
          <p:nvPr/>
        </p:nvGraphicFramePr>
        <p:xfrm>
          <a:off x="2483768" y="3429000"/>
          <a:ext cx="62400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C:\Users\user\AppData\Local\Microsoft\Windows\Temporary Internet Files\Content.IE5\J488K27R\MC900410379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1560" y="548680"/>
            <a:ext cx="1422400" cy="2448272"/>
          </a:xfrm>
          <a:prstGeom prst="rect">
            <a:avLst/>
          </a:prstGeom>
          <a:noFill/>
        </p:spPr>
      </p:pic>
      <p:pic>
        <p:nvPicPr>
          <p:cNvPr id="3076" name="Picture 4" descr="C:\Users\user\AppData\Local\Microsoft\Windows\Temporary Internet Files\Content.IE5\88IRVGO4\MC900071193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536" y="3645024"/>
            <a:ext cx="1483259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979712" y="404664"/>
            <a:ext cx="5472608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/>
              <a:t>هاجر المسند </a:t>
            </a:r>
            <a:endParaRPr lang="ar-SA" sz="4400" b="1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059832" y="1844824"/>
            <a:ext cx="5544616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أساليب تقديم الدرس 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131840" y="4293096"/>
            <a:ext cx="547260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مكونات مهارة تقديم الدرس .</a:t>
            </a:r>
            <a:endParaRPr lang="ar-SA" sz="3200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11560" y="3140968"/>
            <a:ext cx="5472608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Arial" pitchFamily="34" charset="0"/>
              <a:buChar char="•"/>
            </a:pPr>
            <a:r>
              <a:rPr lang="ar-SA" sz="3200" b="1" dirty="0" smtClean="0"/>
              <a:t>أنواع التقديم لموضوع الدرس .</a:t>
            </a:r>
          </a:p>
        </p:txBody>
      </p:sp>
      <p:pic>
        <p:nvPicPr>
          <p:cNvPr id="3074" name="Picture 2" descr="C:\Users\user\AppData\Local\Microsoft\Windows\Temporary Internet Files\Content.IE5\J488K27R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736304" cy="257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مستدير الزوايا 9"/>
          <p:cNvSpPr/>
          <p:nvPr/>
        </p:nvSpPr>
        <p:spPr>
          <a:xfrm>
            <a:off x="3779912" y="260648"/>
            <a:ext cx="4392488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مهارة تقديم موضوع الدرس : </a:t>
            </a:r>
            <a:endParaRPr lang="ar-SA" sz="2800" b="1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131840" y="1484784"/>
            <a:ext cx="5832648" cy="43204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/>
              <a:t>الهدف من المهارة :</a:t>
            </a:r>
          </a:p>
          <a:p>
            <a:r>
              <a:rPr lang="ar-SA" sz="2800" b="1" dirty="0" smtClean="0"/>
              <a:t>تهدف مهارة تقديم موضوع الدرس إلى خلق الجو المناسب للتعلم  . </a:t>
            </a:r>
          </a:p>
          <a:p>
            <a:r>
              <a:rPr lang="ar-SA" sz="2800" b="1" dirty="0" smtClean="0"/>
              <a:t>يفرق بعض التربويين في مهارة تقديم موضوع الدرس بين مفهومين هما :</a:t>
            </a:r>
          </a:p>
          <a:p>
            <a:r>
              <a:rPr lang="ar-SA" sz="2800" b="1" dirty="0" smtClean="0"/>
              <a:t>1- التمهيد المنطقي للدرس .</a:t>
            </a:r>
          </a:p>
          <a:p>
            <a:r>
              <a:rPr lang="ar-SA" sz="2800" b="1" dirty="0" smtClean="0"/>
              <a:t>2- التهيئة النفسية للتلاميذ.</a:t>
            </a:r>
            <a:endParaRPr lang="ar-SA" sz="2800" b="1" dirty="0"/>
          </a:p>
        </p:txBody>
      </p:sp>
      <p:pic>
        <p:nvPicPr>
          <p:cNvPr id="5131" name="Picture 11" descr="C:\Users\user\AppData\Local\Microsoft\Windows\Temporary Internet Files\Content.IE5\9149MRJI\MC9000890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2207583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683568" y="332656"/>
          <a:ext cx="770485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C:\Users\user\AppData\Local\Microsoft\Windows\Temporary Internet Files\Content.IE5\88IRVGO4\MC90008897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980728"/>
            <a:ext cx="1410005" cy="1584176"/>
          </a:xfrm>
          <a:prstGeom prst="rect">
            <a:avLst/>
          </a:prstGeom>
          <a:noFill/>
        </p:spPr>
      </p:pic>
      <p:pic>
        <p:nvPicPr>
          <p:cNvPr id="12291" name="Picture 3" descr="C:\Users\user\AppData\Local\Microsoft\Windows\Temporary Internet Files\Content.IE5\9149MRJI\MC900297575[2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1124744"/>
            <a:ext cx="1393094" cy="1266767"/>
          </a:xfrm>
          <a:prstGeom prst="rect">
            <a:avLst/>
          </a:prstGeom>
          <a:noFill/>
        </p:spPr>
      </p:pic>
      <p:pic>
        <p:nvPicPr>
          <p:cNvPr id="12294" name="Picture 6" descr="C:\Users\user\AppData\Local\Microsoft\Windows\Temporary Internet Files\Content.IE5\X85S3HGU\MC90008908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87624" y="836712"/>
            <a:ext cx="1463954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Microsoft\Windows\Temporary Internet Files\Content.IE5\9149MRJI\MC900198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1712" y="0"/>
            <a:ext cx="2592288" cy="3295621"/>
          </a:xfrm>
          <a:prstGeom prst="rect">
            <a:avLst/>
          </a:prstGeom>
          <a:noFill/>
        </p:spPr>
      </p:pic>
      <p:sp>
        <p:nvSpPr>
          <p:cNvPr id="3" name="وسيلة شرح على شكل سحابة 2"/>
          <p:cNvSpPr/>
          <p:nvPr/>
        </p:nvSpPr>
        <p:spPr>
          <a:xfrm rot="11681849">
            <a:off x="489490" y="1728878"/>
            <a:ext cx="5256584" cy="4536504"/>
          </a:xfrm>
          <a:prstGeom prst="cloudCallout">
            <a:avLst>
              <a:gd name="adj1" fmla="val -53412"/>
              <a:gd name="adj2" fmla="val 6611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1043608" y="3140968"/>
            <a:ext cx="396044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bg1"/>
                </a:solidFill>
              </a:rPr>
              <a:t>يعد نجاح المعلم في تقديم موضوع الدرس مسئولاً بدرجة كبيرة عن نجاح عملية التعلم .</a:t>
            </a:r>
            <a:endParaRPr lang="ar-SA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1158</Words>
  <Application>Microsoft Office PowerPoint</Application>
  <PresentationFormat>On-screen Show (4:3)</PresentationFormat>
  <Paragraphs>212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سمة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toshiba</cp:lastModifiedBy>
  <cp:revision>68</cp:revision>
  <dcterms:created xsi:type="dcterms:W3CDTF">2012-11-17T19:12:39Z</dcterms:created>
  <dcterms:modified xsi:type="dcterms:W3CDTF">2012-11-23T16:15:07Z</dcterms:modified>
</cp:coreProperties>
</file>