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87279" autoAdjust="0"/>
    <p:restoredTop sz="86444" autoAdjust="0"/>
  </p:normalViewPr>
  <p:slideViewPr>
    <p:cSldViewPr>
      <p:cViewPr>
        <p:scale>
          <a:sx n="81" d="100"/>
          <a:sy n="81" d="100"/>
        </p:scale>
        <p:origin x="-1170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6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0F178-FA8E-489D-A098-6521537A32EE}" type="datetimeFigureOut">
              <a:rPr lang="ar-SA" smtClean="0"/>
              <a:pPr/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5106F-B92B-4678-AC4E-E5F8E3CB719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071670" y="1000108"/>
            <a:ext cx="492922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اقسام</a:t>
            </a:r>
            <a:r>
              <a:rPr lang="ar-SA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الكلام</a:t>
            </a:r>
            <a:endParaRPr lang="ar-SA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357686" y="2143116"/>
            <a:ext cx="7024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3</a:t>
            </a:r>
            <a:endParaRPr lang="ar-SA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483929" y="2967335"/>
            <a:ext cx="423121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إعداد:</a:t>
            </a:r>
          </a:p>
          <a:p>
            <a:pPr algn="ctr"/>
            <a:r>
              <a:rPr lang="ar-SA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شيخه </a:t>
            </a:r>
            <a:r>
              <a:rPr lang="ar-SA" sz="7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العتيبي</a:t>
            </a:r>
            <a:endParaRPr lang="ar-SA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642910" y="1500174"/>
            <a:ext cx="8229600" cy="4554532"/>
          </a:xfrm>
        </p:spPr>
        <p:txBody>
          <a:bodyPr>
            <a:normAutofit/>
          </a:bodyPr>
          <a:lstStyle/>
          <a:p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لايأتلف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من معظمها ومن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الأسم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كلام.</a:t>
            </a:r>
          </a:p>
          <a:p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لها نظام إملائي خاص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بها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.</a:t>
            </a:r>
          </a:p>
          <a:p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تختلف عن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اللواصق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التصريفيه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كأحرف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المضارعه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وعلامات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التثنيه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والجمع والتأنيث.</a:t>
            </a:r>
          </a:p>
          <a:p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تعد مبنى ولو كانت على حرف واحد, وليست جزءاً من غيرها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cs typeface="+mj-cs"/>
              </a:rPr>
              <a:t> 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هو كلمة تدل على معنى صرفي عام,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هوالظرفية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الزمانية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او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 المكانية.</a:t>
            </a:r>
          </a:p>
          <a:p>
            <a:pPr algn="ctr"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 وهو من حيث المبني جامد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لايتصرف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 وليست له صيغ خاصة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3643306" y="357166"/>
            <a:ext cx="218521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ar-SA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dobe Caslon Pro" pitchFamily="18" charset="0"/>
              </a:rPr>
              <a:t>الظرف</a:t>
            </a:r>
            <a:endParaRPr lang="ar-SA" sz="7200" b="1" dirty="0">
              <a:ln w="18000">
                <a:solidFill>
                  <a:srgbClr val="C0504D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r"/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dobe Caslon Pro" pitchFamily="18" charset="0"/>
              </a:rPr>
              <a:t>وتتلخص سمات الظرف فيما يلي :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dobe Caslon Pro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1643063"/>
            <a:ext cx="8229600" cy="452596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لايكون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إلا مبنيا.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لايسند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ولايسند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إليه.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لايصغر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ولاينادى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ولايقبل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(أل) التعريف.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ليس له صيغ خاصة.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ولايتصرف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قد يسبق بالحرف, ويجوز أن تلحق ببعض أمثلته ما الزائدة</a:t>
            </a:r>
          </a:p>
          <a:p>
            <a:pPr marL="514350" indent="-514350">
              <a:buNone/>
            </a:pPr>
            <a:endParaRPr lang="ar-SA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428596" y="500042"/>
            <a:ext cx="8229600" cy="56261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ar-SA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dobe Caslon Pro" pitchFamily="18" charset="0"/>
            </a:endParaRPr>
          </a:p>
          <a:p>
            <a:pPr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6. يفتقر إلى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مدخوله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الذي يعين معناه المبهم.</a:t>
            </a:r>
          </a:p>
          <a:p>
            <a:pPr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7. رتبته التقدم على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مدخوله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.</a:t>
            </a:r>
          </a:p>
          <a:p>
            <a:pPr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8.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لايوصف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ولايوصف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به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.</a:t>
            </a:r>
          </a:p>
          <a:p>
            <a:pPr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9.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لايقبل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علامات الأسماء والأفعال</a:t>
            </a:r>
            <a:r>
              <a:rPr lang="ar-SA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500034" y="285728"/>
            <a:ext cx="8229600" cy="1143000"/>
          </a:xfrm>
        </p:spPr>
        <p:txBody>
          <a:bodyPr>
            <a:noAutofit/>
          </a:bodyPr>
          <a:lstStyle/>
          <a:p>
            <a:r>
              <a:rPr lang="ar-SA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dobe Caslon Pro" pitchFamily="18" charset="0"/>
              </a:rPr>
              <a:t>الأداة</a:t>
            </a:r>
            <a:endParaRPr lang="ar-SA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dobe Caslon Pro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428596" y="1500174"/>
            <a:ext cx="8229600" cy="45259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 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هي كلمة تؤدي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وظيفه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نحوية عامة هي التعليق.</a:t>
            </a:r>
          </a:p>
          <a:p>
            <a:pPr algn="ctr"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فليس للأداة معنى معجمي, لأنها مبني صرفي يغلب عليه البناء والجمود</a:t>
            </a:r>
          </a:p>
          <a:p>
            <a:pPr algn="ctr">
              <a:buNone/>
            </a:pPr>
            <a:endParaRPr lang="ar-SA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dobe Caslo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وتنقسم </a:t>
            </a:r>
            <a:r>
              <a:rPr lang="ar-SA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الاداة</a:t>
            </a:r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إلى قسمين:</a:t>
            </a:r>
            <a:endParaRPr lang="ar-SA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642910" y="1285860"/>
            <a:ext cx="8229600" cy="4525962"/>
          </a:xfrm>
        </p:spPr>
        <p:txBody>
          <a:bodyPr>
            <a:noAutofit/>
          </a:bodyPr>
          <a:lstStyle/>
          <a:p>
            <a:pPr marL="514350" indent="-514350"/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ألأداة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الأصليه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, وهي حروف المعاني المؤلفة من مبنى أحادي كالواو والباء والهمزة والفاء..,</a:t>
            </a:r>
          </a:p>
          <a:p>
            <a:pPr marL="514350" indent="-514350"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ومن مبنى ثنائي كأن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وأو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وبل ولن وعن وفي..,</a:t>
            </a:r>
          </a:p>
          <a:p>
            <a:pPr marL="514350" indent="-514350"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ومن مبنى ثلاثي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كا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إلى وأجل وإذن وإن وبلى..,</a:t>
            </a:r>
          </a:p>
          <a:p>
            <a:pPr marL="514350" indent="-514350"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ومن مبنى رباعي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كأما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وألاوكأن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وحتى ولعل ولولا..,</a:t>
            </a:r>
          </a:p>
          <a:p>
            <a:pPr marL="514350" indent="-514350"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ومن مبنى خماسي نحو لكن.</a:t>
            </a:r>
            <a:endParaRPr lang="ar-SA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dobe Caslo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428596" y="571480"/>
            <a:ext cx="8229600" cy="5483225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dobe Caslon Pro" pitchFamily="18" charset="0"/>
            </a:endParaRPr>
          </a:p>
          <a:p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ألأداة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المحوله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: وهي مبان تنتمي إلى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اقسام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الكلام ألأخرى,</a:t>
            </a:r>
          </a:p>
          <a:p>
            <a:pPr>
              <a:buNone/>
            </a:pP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 لكنها حولت إلى قسم الأدوات لأنها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إشبهتها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في أداء معان </a:t>
            </a:r>
            <a:r>
              <a:rPr lang="ar-S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وظيفيه</a:t>
            </a:r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</a:rPr>
              <a:t> تخص(الحروف)كما سماها النحاة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dobe Caslon Pro" pitchFamily="18" charset="0"/>
              </a:rPr>
              <a:t>وأهم ما تمتاز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dobe Caslon Pro" pitchFamily="18" charset="0"/>
              </a:rPr>
              <a:t>به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dobe Caslon Pro" pitchFamily="18" charset="0"/>
              </a:rPr>
              <a:t> الأداة من سائر أقسام الكلام هو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357158" y="1357298"/>
            <a:ext cx="8229600" cy="4525963"/>
          </a:xfrm>
        </p:spPr>
        <p:txBody>
          <a:bodyPr>
            <a:noAutofit/>
          </a:bodyPr>
          <a:lstStyle/>
          <a:p>
            <a:pPr marL="514350" indent="-514350"/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تتسم بالبناء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إلاماندر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 كأي , وليس لها صيغ خاصة.</a:t>
            </a:r>
          </a:p>
          <a:p>
            <a:pPr marL="514350" indent="-514350"/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لاتنون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.</a:t>
            </a:r>
          </a:p>
          <a:p>
            <a:pPr marL="514350" indent="-514350"/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لاتضاف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.</a:t>
            </a:r>
          </a:p>
          <a:p>
            <a:pPr marL="514350" indent="-514350"/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لاتعرف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بأل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 </a:t>
            </a:r>
          </a:p>
          <a:p>
            <a:pPr marL="514350" indent="-514350"/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لاتثنى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ولاتجمع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.</a:t>
            </a:r>
          </a:p>
          <a:p>
            <a:pPr marL="514350" indent="-514350"/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لاتدخل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 في جدول تصريفي أو إسنادي .</a:t>
            </a:r>
          </a:p>
          <a:p>
            <a:pPr marL="514350" indent="-514350"/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لاتسند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ولايسند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 إليها.</a:t>
            </a:r>
          </a:p>
          <a:p>
            <a:pPr marL="514350" indent="-514350"/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500034" y="1785926"/>
            <a:ext cx="8229600" cy="4483093"/>
          </a:xfrm>
        </p:spPr>
        <p:txBody>
          <a:bodyPr>
            <a:normAutofit/>
          </a:bodyPr>
          <a:lstStyle/>
          <a:p>
            <a:pPr algn="r"/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لاتوصف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ولايوصف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بها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.</a:t>
            </a:r>
          </a:p>
          <a:p>
            <a:pPr algn="r"/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لاتقبل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 علامات الأفعال والأسماء والصفات عامة.</a:t>
            </a:r>
          </a:p>
          <a:p>
            <a:pPr algn="r"/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تفتقر دائما إلى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ضمائمها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.</a:t>
            </a:r>
          </a:p>
          <a:p>
            <a:pPr algn="r"/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رتبتها الصدارة إذا كانت أداه للجمل.</a:t>
            </a:r>
          </a:p>
          <a:p>
            <a:pPr algn="r"/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لايأتلف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 من </a:t>
            </a:r>
            <a:r>
              <a:rPr lang="ar-SA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معضمها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dobe Caslon Pro" pitchFamily="18" charset="0"/>
                <a:cs typeface="+mj-cs"/>
              </a:rPr>
              <a:t> ومن الفعل كلام</a:t>
            </a:r>
            <a:r>
              <a:rPr lang="ar-S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310</Words>
  <Application>Microsoft Office PowerPoint</Application>
  <PresentationFormat>عرض على الشاشة (3:4)‏</PresentationFormat>
  <Paragraphs>47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عرض تقديمي في PowerPoint</vt:lpstr>
      <vt:lpstr>عرض تقديمي في PowerPoint</vt:lpstr>
      <vt:lpstr>وتتلخص سمات الظرف فيما يلي :</vt:lpstr>
      <vt:lpstr>عرض تقديمي في PowerPoint</vt:lpstr>
      <vt:lpstr>الأداة</vt:lpstr>
      <vt:lpstr>وتنقسم الاداة إلى قسمين:</vt:lpstr>
      <vt:lpstr>عرض تقديمي في PowerPoint</vt:lpstr>
      <vt:lpstr>وأهم ما تمتاز به الأداة من سائر أقسام الكلام هو: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User</dc:creator>
  <cp:lastModifiedBy>dr yousef</cp:lastModifiedBy>
  <cp:revision>21</cp:revision>
  <dcterms:created xsi:type="dcterms:W3CDTF">2012-06-30T00:53:26Z</dcterms:created>
  <dcterms:modified xsi:type="dcterms:W3CDTF">2012-07-02T22:35:30Z</dcterms:modified>
</cp:coreProperties>
</file>