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9" r:id="rId7"/>
    <p:sldId id="275" r:id="rId8"/>
    <p:sldId id="276" r:id="rId9"/>
    <p:sldId id="277" r:id="rId10"/>
    <p:sldId id="278" r:id="rId11"/>
    <p:sldId id="270" r:id="rId12"/>
    <p:sldId id="262" r:id="rId13"/>
    <p:sldId id="271" r:id="rId14"/>
    <p:sldId id="272" r:id="rId15"/>
    <p:sldId id="273" r:id="rId16"/>
    <p:sldId id="25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388348-AB00-44DA-AAF9-93A80417DE7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39BF34-C3BB-4514-A6F4-6B97D6940E6D}">
      <dgm:prSet phldrT="[نص]"/>
      <dgm:spPr/>
      <dgm:t>
        <a:bodyPr/>
        <a:lstStyle/>
        <a:p>
          <a:r>
            <a:rPr lang="ar-SA" dirty="0" smtClean="0"/>
            <a:t>المعنى</a:t>
          </a:r>
          <a:endParaRPr lang="en-US" dirty="0"/>
        </a:p>
      </dgm:t>
    </dgm:pt>
    <dgm:pt modelId="{B99E54A6-DD30-47F1-A948-E331B7CAEAFC}" type="parTrans" cxnId="{DED3E5F5-ED6A-4B08-A4A5-A479824B571E}">
      <dgm:prSet/>
      <dgm:spPr/>
      <dgm:t>
        <a:bodyPr/>
        <a:lstStyle/>
        <a:p>
          <a:endParaRPr lang="en-US"/>
        </a:p>
      </dgm:t>
    </dgm:pt>
    <dgm:pt modelId="{A08DE2F3-9EE2-4CAB-B393-1558EB6FCE2C}" type="sibTrans" cxnId="{DED3E5F5-ED6A-4B08-A4A5-A479824B571E}">
      <dgm:prSet/>
      <dgm:spPr/>
      <dgm:t>
        <a:bodyPr/>
        <a:lstStyle/>
        <a:p>
          <a:endParaRPr lang="en-US"/>
        </a:p>
      </dgm:t>
    </dgm:pt>
    <dgm:pt modelId="{432999DD-84F1-4F49-8C2B-65BD11610357}">
      <dgm:prSet phldrT="[نص]"/>
      <dgm:spPr/>
      <dgm:t>
        <a:bodyPr/>
        <a:lstStyle/>
        <a:p>
          <a:r>
            <a:rPr lang="ar-SA" dirty="0" smtClean="0"/>
            <a:t>الأنواع</a:t>
          </a:r>
          <a:endParaRPr lang="en-US" dirty="0"/>
        </a:p>
      </dgm:t>
    </dgm:pt>
    <dgm:pt modelId="{3A259856-4C39-4BEF-8124-468EF77AD07A}" type="parTrans" cxnId="{916F9B2C-25FA-4752-B630-9A848417E023}">
      <dgm:prSet/>
      <dgm:spPr/>
      <dgm:t>
        <a:bodyPr/>
        <a:lstStyle/>
        <a:p>
          <a:endParaRPr lang="en-US"/>
        </a:p>
      </dgm:t>
    </dgm:pt>
    <dgm:pt modelId="{5589320A-00CE-4073-8CE9-616201D27C44}" type="sibTrans" cxnId="{916F9B2C-25FA-4752-B630-9A848417E023}">
      <dgm:prSet/>
      <dgm:spPr/>
      <dgm:t>
        <a:bodyPr/>
        <a:lstStyle/>
        <a:p>
          <a:endParaRPr lang="en-US"/>
        </a:p>
      </dgm:t>
    </dgm:pt>
    <dgm:pt modelId="{7E2675D1-650B-4F51-91E9-99606DF84DC2}">
      <dgm:prSet phldrT="[نص]"/>
      <dgm:spPr/>
      <dgm:t>
        <a:bodyPr/>
        <a:lstStyle/>
        <a:p>
          <a:r>
            <a:rPr lang="ar-SA" dirty="0" smtClean="0"/>
            <a:t>الأدلة</a:t>
          </a:r>
          <a:endParaRPr lang="en-US" dirty="0"/>
        </a:p>
      </dgm:t>
    </dgm:pt>
    <dgm:pt modelId="{4552FEAD-FC70-42FD-83AD-10D419C5FE8A}" type="parTrans" cxnId="{E576319D-1A74-48B3-B840-27B8B032A6A8}">
      <dgm:prSet/>
      <dgm:spPr/>
      <dgm:t>
        <a:bodyPr/>
        <a:lstStyle/>
        <a:p>
          <a:endParaRPr lang="en-US"/>
        </a:p>
      </dgm:t>
    </dgm:pt>
    <dgm:pt modelId="{B333987D-193E-48F2-ADB4-4931FB932CE4}" type="sibTrans" cxnId="{E576319D-1A74-48B3-B840-27B8B032A6A8}">
      <dgm:prSet/>
      <dgm:spPr/>
      <dgm:t>
        <a:bodyPr/>
        <a:lstStyle/>
        <a:p>
          <a:endParaRPr lang="en-US"/>
        </a:p>
      </dgm:t>
    </dgm:pt>
    <dgm:pt modelId="{AA327C75-382F-4B3B-8DF7-028832A1A1A8}">
      <dgm:prSet phldrT="[نص]"/>
      <dgm:spPr/>
      <dgm:t>
        <a:bodyPr/>
        <a:lstStyle/>
        <a:p>
          <a:r>
            <a:rPr lang="ar-SA" dirty="0" smtClean="0"/>
            <a:t>الحكمة</a:t>
          </a:r>
          <a:endParaRPr lang="en-US" dirty="0"/>
        </a:p>
      </dgm:t>
    </dgm:pt>
    <dgm:pt modelId="{CFF78DF0-F24D-41F2-8D95-5CFB91F858E3}" type="parTrans" cxnId="{4F5FB7B7-FCF8-44AC-95CB-13760E6F14F8}">
      <dgm:prSet/>
      <dgm:spPr/>
      <dgm:t>
        <a:bodyPr/>
        <a:lstStyle/>
        <a:p>
          <a:endParaRPr lang="en-US"/>
        </a:p>
      </dgm:t>
    </dgm:pt>
    <dgm:pt modelId="{0E18A3B4-6386-4FA8-B9B6-DEA739CFD3BA}" type="sibTrans" cxnId="{4F5FB7B7-FCF8-44AC-95CB-13760E6F14F8}">
      <dgm:prSet/>
      <dgm:spPr/>
      <dgm:t>
        <a:bodyPr/>
        <a:lstStyle/>
        <a:p>
          <a:endParaRPr lang="en-US"/>
        </a:p>
      </dgm:t>
    </dgm:pt>
    <dgm:pt modelId="{1481B9CE-4EBE-48CF-867F-6E478A5EB30B}" type="pres">
      <dgm:prSet presAssocID="{E6388348-AB00-44DA-AAF9-93A80417DE7B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9DE35-F917-428C-9AF3-DC43DD35B273}" type="pres">
      <dgm:prSet presAssocID="{1B39BF34-C3BB-4514-A6F4-6B97D6940E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B7B14-817A-42ED-992B-791CFD72E68A}" type="pres">
      <dgm:prSet presAssocID="{A08DE2F3-9EE2-4CAB-B393-1558EB6FCE2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E163349-CAE2-4C4A-A804-94C1AA056BCE}" type="pres">
      <dgm:prSet presAssocID="{A08DE2F3-9EE2-4CAB-B393-1558EB6FCE2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8CD3A34-943F-4258-A7FE-DD1D9C6C7F40}" type="pres">
      <dgm:prSet presAssocID="{432999DD-84F1-4F49-8C2B-65BD116103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5CA9D-924E-4A56-A32C-39FA4A182EED}" type="pres">
      <dgm:prSet presAssocID="{5589320A-00CE-4073-8CE9-616201D27C4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08EF1D2-F943-4056-8D5F-A6DFB06C67FC}" type="pres">
      <dgm:prSet presAssocID="{5589320A-00CE-4073-8CE9-616201D27C4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3FA1EEE-776A-434C-B903-A2111E121AB7}" type="pres">
      <dgm:prSet presAssocID="{7E2675D1-650B-4F51-91E9-99606DF84DC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23D3-9925-4DA0-B4C0-8ED79403872E}" type="pres">
      <dgm:prSet presAssocID="{B333987D-193E-48F2-ADB4-4931FB932CE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787411F-BC71-49FA-B739-3DFE2DA28376}" type="pres">
      <dgm:prSet presAssocID="{B333987D-193E-48F2-ADB4-4931FB932CE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2205C05-9BA0-4FB0-B742-9F817467E896}" type="pres">
      <dgm:prSet presAssocID="{AA327C75-382F-4B3B-8DF7-028832A1A1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6D7EC-97BA-41C5-AA79-EDBD8BD82CA1}" type="pres">
      <dgm:prSet presAssocID="{0E18A3B4-6386-4FA8-B9B6-DEA739CFD3BA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C284BB2-29D6-4ADD-A350-9392E2EDE2B0}" type="pres">
      <dgm:prSet presAssocID="{0E18A3B4-6386-4FA8-B9B6-DEA739CFD3BA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ED3E5F5-ED6A-4B08-A4A5-A479824B571E}" srcId="{E6388348-AB00-44DA-AAF9-93A80417DE7B}" destId="{1B39BF34-C3BB-4514-A6F4-6B97D6940E6D}" srcOrd="0" destOrd="0" parTransId="{B99E54A6-DD30-47F1-A948-E331B7CAEAFC}" sibTransId="{A08DE2F3-9EE2-4CAB-B393-1558EB6FCE2C}"/>
    <dgm:cxn modelId="{5DBA1316-D9D5-492D-A2A6-539A5E44BCD6}" type="presOf" srcId="{A08DE2F3-9EE2-4CAB-B393-1558EB6FCE2C}" destId="{DE163349-CAE2-4C4A-A804-94C1AA056BCE}" srcOrd="1" destOrd="0" presId="urn:microsoft.com/office/officeart/2005/8/layout/cycle2"/>
    <dgm:cxn modelId="{0384FE54-E02F-4918-A6D5-1036B21B0519}" type="presOf" srcId="{1B39BF34-C3BB-4514-A6F4-6B97D6940E6D}" destId="{0E89DE35-F917-428C-9AF3-DC43DD35B273}" srcOrd="0" destOrd="0" presId="urn:microsoft.com/office/officeart/2005/8/layout/cycle2"/>
    <dgm:cxn modelId="{BB916DCB-22C2-4722-BE08-70046707BB44}" type="presOf" srcId="{A08DE2F3-9EE2-4CAB-B393-1558EB6FCE2C}" destId="{397B7B14-817A-42ED-992B-791CFD72E68A}" srcOrd="0" destOrd="0" presId="urn:microsoft.com/office/officeart/2005/8/layout/cycle2"/>
    <dgm:cxn modelId="{916F9B2C-25FA-4752-B630-9A848417E023}" srcId="{E6388348-AB00-44DA-AAF9-93A80417DE7B}" destId="{432999DD-84F1-4F49-8C2B-65BD11610357}" srcOrd="1" destOrd="0" parTransId="{3A259856-4C39-4BEF-8124-468EF77AD07A}" sibTransId="{5589320A-00CE-4073-8CE9-616201D27C44}"/>
    <dgm:cxn modelId="{00504749-3285-4D20-895E-0F6FD6D57908}" type="presOf" srcId="{432999DD-84F1-4F49-8C2B-65BD11610357}" destId="{98CD3A34-943F-4258-A7FE-DD1D9C6C7F40}" srcOrd="0" destOrd="0" presId="urn:microsoft.com/office/officeart/2005/8/layout/cycle2"/>
    <dgm:cxn modelId="{5531FEBD-437F-4D98-AC02-B4F7C37A5758}" type="presOf" srcId="{0E18A3B4-6386-4FA8-B9B6-DEA739CFD3BA}" destId="{4C284BB2-29D6-4ADD-A350-9392E2EDE2B0}" srcOrd="1" destOrd="0" presId="urn:microsoft.com/office/officeart/2005/8/layout/cycle2"/>
    <dgm:cxn modelId="{EB0AD83E-9308-45C0-AD51-1ADBB1C6F45A}" type="presOf" srcId="{AA327C75-382F-4B3B-8DF7-028832A1A1A8}" destId="{22205C05-9BA0-4FB0-B742-9F817467E896}" srcOrd="0" destOrd="0" presId="urn:microsoft.com/office/officeart/2005/8/layout/cycle2"/>
    <dgm:cxn modelId="{C6B98F7E-71BD-4E71-B588-D52C2998ACB9}" type="presOf" srcId="{0E18A3B4-6386-4FA8-B9B6-DEA739CFD3BA}" destId="{9C76D7EC-97BA-41C5-AA79-EDBD8BD82CA1}" srcOrd="0" destOrd="0" presId="urn:microsoft.com/office/officeart/2005/8/layout/cycle2"/>
    <dgm:cxn modelId="{6CFFF2DE-D456-4D78-8924-E8D1B188F04D}" type="presOf" srcId="{7E2675D1-650B-4F51-91E9-99606DF84DC2}" destId="{13FA1EEE-776A-434C-B903-A2111E121AB7}" srcOrd="0" destOrd="0" presId="urn:microsoft.com/office/officeart/2005/8/layout/cycle2"/>
    <dgm:cxn modelId="{4F5FB7B7-FCF8-44AC-95CB-13760E6F14F8}" srcId="{E6388348-AB00-44DA-AAF9-93A80417DE7B}" destId="{AA327C75-382F-4B3B-8DF7-028832A1A1A8}" srcOrd="3" destOrd="0" parTransId="{CFF78DF0-F24D-41F2-8D95-5CFB91F858E3}" sibTransId="{0E18A3B4-6386-4FA8-B9B6-DEA739CFD3BA}"/>
    <dgm:cxn modelId="{0CEC4289-6353-4B05-97C7-C5B3F667E945}" type="presOf" srcId="{B333987D-193E-48F2-ADB4-4931FB932CE4}" destId="{D4F323D3-9925-4DA0-B4C0-8ED79403872E}" srcOrd="0" destOrd="0" presId="urn:microsoft.com/office/officeart/2005/8/layout/cycle2"/>
    <dgm:cxn modelId="{FD994247-6421-4E9A-96C6-6DB5692F3772}" type="presOf" srcId="{E6388348-AB00-44DA-AAF9-93A80417DE7B}" destId="{1481B9CE-4EBE-48CF-867F-6E478A5EB30B}" srcOrd="0" destOrd="0" presId="urn:microsoft.com/office/officeart/2005/8/layout/cycle2"/>
    <dgm:cxn modelId="{F729591E-A49B-436A-B05F-0D9D212809F2}" type="presOf" srcId="{B333987D-193E-48F2-ADB4-4931FB932CE4}" destId="{B787411F-BC71-49FA-B739-3DFE2DA28376}" srcOrd="1" destOrd="0" presId="urn:microsoft.com/office/officeart/2005/8/layout/cycle2"/>
    <dgm:cxn modelId="{C54D395D-8111-477A-98F5-9BF854874D5D}" type="presOf" srcId="{5589320A-00CE-4073-8CE9-616201D27C44}" destId="{5335CA9D-924E-4A56-A32C-39FA4A182EED}" srcOrd="0" destOrd="0" presId="urn:microsoft.com/office/officeart/2005/8/layout/cycle2"/>
    <dgm:cxn modelId="{E7CBD331-1995-4082-809C-069A0A07B5DA}" type="presOf" srcId="{5589320A-00CE-4073-8CE9-616201D27C44}" destId="{708EF1D2-F943-4056-8D5F-A6DFB06C67FC}" srcOrd="1" destOrd="0" presId="urn:microsoft.com/office/officeart/2005/8/layout/cycle2"/>
    <dgm:cxn modelId="{E576319D-1A74-48B3-B840-27B8B032A6A8}" srcId="{E6388348-AB00-44DA-AAF9-93A80417DE7B}" destId="{7E2675D1-650B-4F51-91E9-99606DF84DC2}" srcOrd="2" destOrd="0" parTransId="{4552FEAD-FC70-42FD-83AD-10D419C5FE8A}" sibTransId="{B333987D-193E-48F2-ADB4-4931FB932CE4}"/>
    <dgm:cxn modelId="{D0B63A15-9E74-4E26-A2C5-6ADA7AD6CF92}" type="presParOf" srcId="{1481B9CE-4EBE-48CF-867F-6E478A5EB30B}" destId="{0E89DE35-F917-428C-9AF3-DC43DD35B273}" srcOrd="0" destOrd="0" presId="urn:microsoft.com/office/officeart/2005/8/layout/cycle2"/>
    <dgm:cxn modelId="{B84FC74D-37F2-40B0-B32F-D9F796161905}" type="presParOf" srcId="{1481B9CE-4EBE-48CF-867F-6E478A5EB30B}" destId="{397B7B14-817A-42ED-992B-791CFD72E68A}" srcOrd="1" destOrd="0" presId="urn:microsoft.com/office/officeart/2005/8/layout/cycle2"/>
    <dgm:cxn modelId="{3C2848DD-9B43-4EE9-AF68-970096763B5C}" type="presParOf" srcId="{397B7B14-817A-42ED-992B-791CFD72E68A}" destId="{DE163349-CAE2-4C4A-A804-94C1AA056BCE}" srcOrd="0" destOrd="0" presId="urn:microsoft.com/office/officeart/2005/8/layout/cycle2"/>
    <dgm:cxn modelId="{A5665F15-9744-4A0E-A329-C409FF3B6B1C}" type="presParOf" srcId="{1481B9CE-4EBE-48CF-867F-6E478A5EB30B}" destId="{98CD3A34-943F-4258-A7FE-DD1D9C6C7F40}" srcOrd="2" destOrd="0" presId="urn:microsoft.com/office/officeart/2005/8/layout/cycle2"/>
    <dgm:cxn modelId="{F1A575BB-AF79-411A-A80A-C1A405F6FB03}" type="presParOf" srcId="{1481B9CE-4EBE-48CF-867F-6E478A5EB30B}" destId="{5335CA9D-924E-4A56-A32C-39FA4A182EED}" srcOrd="3" destOrd="0" presId="urn:microsoft.com/office/officeart/2005/8/layout/cycle2"/>
    <dgm:cxn modelId="{B9ABA00D-4AD5-4C6B-92E0-A8149B0C0CF2}" type="presParOf" srcId="{5335CA9D-924E-4A56-A32C-39FA4A182EED}" destId="{708EF1D2-F943-4056-8D5F-A6DFB06C67FC}" srcOrd="0" destOrd="0" presId="urn:microsoft.com/office/officeart/2005/8/layout/cycle2"/>
    <dgm:cxn modelId="{E654A90E-5B01-4F95-907B-85B5377DA107}" type="presParOf" srcId="{1481B9CE-4EBE-48CF-867F-6E478A5EB30B}" destId="{13FA1EEE-776A-434C-B903-A2111E121AB7}" srcOrd="4" destOrd="0" presId="urn:microsoft.com/office/officeart/2005/8/layout/cycle2"/>
    <dgm:cxn modelId="{E8DE8195-6DB0-4830-B36C-EAA393548C82}" type="presParOf" srcId="{1481B9CE-4EBE-48CF-867F-6E478A5EB30B}" destId="{D4F323D3-9925-4DA0-B4C0-8ED79403872E}" srcOrd="5" destOrd="0" presId="urn:microsoft.com/office/officeart/2005/8/layout/cycle2"/>
    <dgm:cxn modelId="{F735BB76-621C-440F-9D95-482B0A99852C}" type="presParOf" srcId="{D4F323D3-9925-4DA0-B4C0-8ED79403872E}" destId="{B787411F-BC71-49FA-B739-3DFE2DA28376}" srcOrd="0" destOrd="0" presId="urn:microsoft.com/office/officeart/2005/8/layout/cycle2"/>
    <dgm:cxn modelId="{E26CC92F-22E8-4712-8E97-39CEC8B4838E}" type="presParOf" srcId="{1481B9CE-4EBE-48CF-867F-6E478A5EB30B}" destId="{22205C05-9BA0-4FB0-B742-9F817467E896}" srcOrd="6" destOrd="0" presId="urn:microsoft.com/office/officeart/2005/8/layout/cycle2"/>
    <dgm:cxn modelId="{AF42AF5C-D4E3-4412-A6FC-B98F4390AFDA}" type="presParOf" srcId="{1481B9CE-4EBE-48CF-867F-6E478A5EB30B}" destId="{9C76D7EC-97BA-41C5-AA79-EDBD8BD82CA1}" srcOrd="7" destOrd="0" presId="urn:microsoft.com/office/officeart/2005/8/layout/cycle2"/>
    <dgm:cxn modelId="{EB0DAFDA-076E-41D3-AFB3-B487C79EAD7A}" type="presParOf" srcId="{9C76D7EC-97BA-41C5-AA79-EDBD8BD82CA1}" destId="{4C284BB2-29D6-4ADD-A350-9392E2EDE2B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06A951-0FEF-4CD9-9DD1-55A66B6A8567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18CD37-8142-4131-AA39-68389F49BD0C}">
      <dgm:prSet phldrT="[نص]"/>
      <dgm:spPr/>
      <dgm:t>
        <a:bodyPr/>
        <a:lstStyle/>
        <a:p>
          <a:r>
            <a:rPr lang="ar-SA" b="1" dirty="0" smtClean="0"/>
            <a:t>المعنى</a:t>
          </a:r>
          <a:endParaRPr lang="en-US" b="1" dirty="0"/>
        </a:p>
      </dgm:t>
    </dgm:pt>
    <dgm:pt modelId="{3F1B16C4-A03F-4E27-A41B-3260759D6AC0}" type="parTrans" cxnId="{80BD24D9-EDF3-4268-9F63-219D1A6D9528}">
      <dgm:prSet/>
      <dgm:spPr/>
      <dgm:t>
        <a:bodyPr/>
        <a:lstStyle/>
        <a:p>
          <a:endParaRPr lang="en-US"/>
        </a:p>
      </dgm:t>
    </dgm:pt>
    <dgm:pt modelId="{4F806ACE-3353-4553-859C-EB3B2C8E38A2}" type="sibTrans" cxnId="{80BD24D9-EDF3-4268-9F63-219D1A6D9528}">
      <dgm:prSet/>
      <dgm:spPr/>
      <dgm:t>
        <a:bodyPr/>
        <a:lstStyle/>
        <a:p>
          <a:endParaRPr lang="en-US" b="1"/>
        </a:p>
      </dgm:t>
    </dgm:pt>
    <dgm:pt modelId="{B4BE96BE-3383-4EFA-805F-392FF2C4AF27}">
      <dgm:prSet phldrT="[نص]"/>
      <dgm:spPr/>
      <dgm:t>
        <a:bodyPr/>
        <a:lstStyle/>
        <a:p>
          <a:r>
            <a:rPr lang="ar-SA" b="1" dirty="0" smtClean="0"/>
            <a:t>الأمثلة</a:t>
          </a:r>
          <a:endParaRPr lang="en-US" b="1" dirty="0"/>
        </a:p>
      </dgm:t>
    </dgm:pt>
    <dgm:pt modelId="{861480B6-C60B-4B8B-9F65-BDBF925CDAA3}" type="parTrans" cxnId="{11D5C972-3313-4A4C-8A78-FE14BB49EEE4}">
      <dgm:prSet/>
      <dgm:spPr/>
      <dgm:t>
        <a:bodyPr/>
        <a:lstStyle/>
        <a:p>
          <a:endParaRPr lang="en-US"/>
        </a:p>
      </dgm:t>
    </dgm:pt>
    <dgm:pt modelId="{57B37954-8812-4AC4-BF0F-15F0F4F43C8F}" type="sibTrans" cxnId="{11D5C972-3313-4A4C-8A78-FE14BB49EEE4}">
      <dgm:prSet/>
      <dgm:spPr/>
      <dgm:t>
        <a:bodyPr/>
        <a:lstStyle/>
        <a:p>
          <a:endParaRPr lang="en-US" b="1"/>
        </a:p>
      </dgm:t>
    </dgm:pt>
    <dgm:pt modelId="{93611178-6C7E-42F5-A104-252227A039F4}">
      <dgm:prSet phldrT="[نص]"/>
      <dgm:spPr/>
      <dgm:t>
        <a:bodyPr/>
        <a:lstStyle/>
        <a:p>
          <a:r>
            <a:rPr lang="ar-SA" b="1" dirty="0" smtClean="0"/>
            <a:t>النرد الشطرنج</a:t>
          </a:r>
          <a:endParaRPr lang="en-US" b="1" dirty="0"/>
        </a:p>
      </dgm:t>
    </dgm:pt>
    <dgm:pt modelId="{D7489B72-4334-413F-A5AD-0693ABB525EC}" type="parTrans" cxnId="{88143764-33BE-42FE-B307-BF667B11400E}">
      <dgm:prSet/>
      <dgm:spPr/>
      <dgm:t>
        <a:bodyPr/>
        <a:lstStyle/>
        <a:p>
          <a:endParaRPr lang="en-US"/>
        </a:p>
      </dgm:t>
    </dgm:pt>
    <dgm:pt modelId="{CEAB1308-0D0D-48FC-BB44-29CBA3BB5DF3}" type="sibTrans" cxnId="{88143764-33BE-42FE-B307-BF667B11400E}">
      <dgm:prSet/>
      <dgm:spPr/>
      <dgm:t>
        <a:bodyPr/>
        <a:lstStyle/>
        <a:p>
          <a:endParaRPr lang="en-US" b="1"/>
        </a:p>
      </dgm:t>
    </dgm:pt>
    <dgm:pt modelId="{B8DA5471-5D8F-4CCE-A8D0-B8CCF43E6EFE}">
      <dgm:prSet phldrT="[نص]"/>
      <dgm:spPr/>
      <dgm:t>
        <a:bodyPr/>
        <a:lstStyle/>
        <a:p>
          <a:r>
            <a:rPr lang="ar-SA" b="1" dirty="0" smtClean="0"/>
            <a:t>الدليل</a:t>
          </a:r>
          <a:endParaRPr lang="en-US" b="1" dirty="0"/>
        </a:p>
      </dgm:t>
    </dgm:pt>
    <dgm:pt modelId="{1C8FB63C-7087-4091-ACC0-65A9C145DAA4}" type="parTrans" cxnId="{7E6595F7-6CD0-4421-BDC1-88366252E103}">
      <dgm:prSet/>
      <dgm:spPr/>
      <dgm:t>
        <a:bodyPr/>
        <a:lstStyle/>
        <a:p>
          <a:endParaRPr lang="en-US"/>
        </a:p>
      </dgm:t>
    </dgm:pt>
    <dgm:pt modelId="{8004B99B-5A3A-4716-B1C3-9E5E9305355D}" type="sibTrans" cxnId="{7E6595F7-6CD0-4421-BDC1-88366252E103}">
      <dgm:prSet/>
      <dgm:spPr/>
      <dgm:t>
        <a:bodyPr/>
        <a:lstStyle/>
        <a:p>
          <a:endParaRPr lang="en-US" b="1"/>
        </a:p>
      </dgm:t>
    </dgm:pt>
    <dgm:pt modelId="{7D9682DE-BA47-4109-90DC-14D606B16933}">
      <dgm:prSet phldrT="[نص]"/>
      <dgm:spPr/>
      <dgm:t>
        <a:bodyPr/>
        <a:lstStyle/>
        <a:p>
          <a:r>
            <a:rPr lang="ar-SA" b="1" dirty="0" smtClean="0"/>
            <a:t>اليانصيب</a:t>
          </a:r>
          <a:endParaRPr lang="en-US" b="1" dirty="0"/>
        </a:p>
      </dgm:t>
    </dgm:pt>
    <dgm:pt modelId="{DA490353-782F-4098-AB56-E298729B1E31}" type="parTrans" cxnId="{85AF8927-FA2D-4173-A3B8-576713D58216}">
      <dgm:prSet/>
      <dgm:spPr/>
      <dgm:t>
        <a:bodyPr/>
        <a:lstStyle/>
        <a:p>
          <a:endParaRPr lang="en-US"/>
        </a:p>
      </dgm:t>
    </dgm:pt>
    <dgm:pt modelId="{38665B50-63FF-4314-915E-FEE48D746A07}" type="sibTrans" cxnId="{85AF8927-FA2D-4173-A3B8-576713D58216}">
      <dgm:prSet/>
      <dgm:spPr/>
      <dgm:t>
        <a:bodyPr/>
        <a:lstStyle/>
        <a:p>
          <a:endParaRPr lang="en-US" b="1"/>
        </a:p>
      </dgm:t>
    </dgm:pt>
    <dgm:pt modelId="{17BAC2D7-48FD-4C02-8A16-71272D1C0D2F}" type="pres">
      <dgm:prSet presAssocID="{C806A951-0FEF-4CD9-9DD1-55A66B6A8567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EE5B63-2742-4638-BAD8-E6566C94A6FB}" type="pres">
      <dgm:prSet presAssocID="{DF18CD37-8142-4131-AA39-68389F49BD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1BB04-B11F-4B2A-9EBD-615ACC2A387C}" type="pres">
      <dgm:prSet presAssocID="{4F806ACE-3353-4553-859C-EB3B2C8E38A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51908C4-486F-4246-BC0C-847D401B251E}" type="pres">
      <dgm:prSet presAssocID="{4F806ACE-3353-4553-859C-EB3B2C8E38A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941D424-4F08-4C08-83AE-260F458ADBED}" type="pres">
      <dgm:prSet presAssocID="{B4BE96BE-3383-4EFA-805F-392FF2C4AF2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4700C-09C6-4940-9A97-0FC27F98166E}" type="pres">
      <dgm:prSet presAssocID="{57B37954-8812-4AC4-BF0F-15F0F4F43C8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1C01BB4-5E54-43F3-BFCE-131B65D2F752}" type="pres">
      <dgm:prSet presAssocID="{57B37954-8812-4AC4-BF0F-15F0F4F43C8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E36B202-45CE-493E-A089-775647A12AD9}" type="pres">
      <dgm:prSet presAssocID="{93611178-6C7E-42F5-A104-252227A039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74CD1-029F-4005-85D8-1459D9123AE7}" type="pres">
      <dgm:prSet presAssocID="{CEAB1308-0D0D-48FC-BB44-29CBA3BB5DF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0B9638C-A64E-42D1-91EC-32A1CDC23DAE}" type="pres">
      <dgm:prSet presAssocID="{CEAB1308-0D0D-48FC-BB44-29CBA3BB5DF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D1BBCB0-BBC1-4E73-A209-F8F85D0E8C22}" type="pres">
      <dgm:prSet presAssocID="{B8DA5471-5D8F-4CCE-A8D0-B8CCF43E6E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4189F-53E9-4902-A96B-83DAB3B10E25}" type="pres">
      <dgm:prSet presAssocID="{8004B99B-5A3A-4716-B1C3-9E5E9305355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AB4C5D2-0D6E-4FB5-ADC4-5AA6BEDF68A2}" type="pres">
      <dgm:prSet presAssocID="{8004B99B-5A3A-4716-B1C3-9E5E9305355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0D60436-2F2F-4D94-A774-822E5F4540C0}" type="pres">
      <dgm:prSet presAssocID="{7D9682DE-BA47-4109-90DC-14D606B169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9F9BB-ED54-4252-8E7B-41320F97CCC4}" type="pres">
      <dgm:prSet presAssocID="{38665B50-63FF-4314-915E-FEE48D746A0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0EE8B4E-F05F-4BFF-8CAD-85B88C52B345}" type="pres">
      <dgm:prSet presAssocID="{38665B50-63FF-4314-915E-FEE48D746A0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0BD24D9-EDF3-4268-9F63-219D1A6D9528}" srcId="{C806A951-0FEF-4CD9-9DD1-55A66B6A8567}" destId="{DF18CD37-8142-4131-AA39-68389F49BD0C}" srcOrd="0" destOrd="0" parTransId="{3F1B16C4-A03F-4E27-A41B-3260759D6AC0}" sibTransId="{4F806ACE-3353-4553-859C-EB3B2C8E38A2}"/>
    <dgm:cxn modelId="{85AF8927-FA2D-4173-A3B8-576713D58216}" srcId="{C806A951-0FEF-4CD9-9DD1-55A66B6A8567}" destId="{7D9682DE-BA47-4109-90DC-14D606B16933}" srcOrd="4" destOrd="0" parTransId="{DA490353-782F-4098-AB56-E298729B1E31}" sibTransId="{38665B50-63FF-4314-915E-FEE48D746A07}"/>
    <dgm:cxn modelId="{B915946A-08EA-461F-8054-4494B38DE03A}" type="presOf" srcId="{38665B50-63FF-4314-915E-FEE48D746A07}" destId="{E0EE8B4E-F05F-4BFF-8CAD-85B88C52B345}" srcOrd="1" destOrd="0" presId="urn:microsoft.com/office/officeart/2005/8/layout/cycle2"/>
    <dgm:cxn modelId="{3143D945-EE16-47BD-9B79-43FE99AAE68C}" type="presOf" srcId="{CEAB1308-0D0D-48FC-BB44-29CBA3BB5DF3}" destId="{30B9638C-A64E-42D1-91EC-32A1CDC23DAE}" srcOrd="1" destOrd="0" presId="urn:microsoft.com/office/officeart/2005/8/layout/cycle2"/>
    <dgm:cxn modelId="{22A0074F-62B0-40F6-B107-CA21B86D234F}" type="presOf" srcId="{93611178-6C7E-42F5-A104-252227A039F4}" destId="{4E36B202-45CE-493E-A089-775647A12AD9}" srcOrd="0" destOrd="0" presId="urn:microsoft.com/office/officeart/2005/8/layout/cycle2"/>
    <dgm:cxn modelId="{DB43C467-8849-49C1-8069-D246B2ECE9D3}" type="presOf" srcId="{B4BE96BE-3383-4EFA-805F-392FF2C4AF27}" destId="{2941D424-4F08-4C08-83AE-260F458ADBED}" srcOrd="0" destOrd="0" presId="urn:microsoft.com/office/officeart/2005/8/layout/cycle2"/>
    <dgm:cxn modelId="{BD7B9EF4-6C9B-403B-B0FE-388022C7CF9E}" type="presOf" srcId="{C806A951-0FEF-4CD9-9DD1-55A66B6A8567}" destId="{17BAC2D7-48FD-4C02-8A16-71272D1C0D2F}" srcOrd="0" destOrd="0" presId="urn:microsoft.com/office/officeart/2005/8/layout/cycle2"/>
    <dgm:cxn modelId="{CD5CF31C-C997-43C8-BDF0-9C0FA6AB4394}" type="presOf" srcId="{57B37954-8812-4AC4-BF0F-15F0F4F43C8F}" destId="{21C01BB4-5E54-43F3-BFCE-131B65D2F752}" srcOrd="1" destOrd="0" presId="urn:microsoft.com/office/officeart/2005/8/layout/cycle2"/>
    <dgm:cxn modelId="{2B9B812D-CECD-4BAE-8493-DC397BF94984}" type="presOf" srcId="{38665B50-63FF-4314-915E-FEE48D746A07}" destId="{5C59F9BB-ED54-4252-8E7B-41320F97CCC4}" srcOrd="0" destOrd="0" presId="urn:microsoft.com/office/officeart/2005/8/layout/cycle2"/>
    <dgm:cxn modelId="{95F30C1C-9F92-4FFA-97D5-49BD14E91BF3}" type="presOf" srcId="{8004B99B-5A3A-4716-B1C3-9E5E9305355D}" destId="{EE34189F-53E9-4902-A96B-83DAB3B10E25}" srcOrd="0" destOrd="0" presId="urn:microsoft.com/office/officeart/2005/8/layout/cycle2"/>
    <dgm:cxn modelId="{83F25D67-0790-43EE-B2C3-22CFFA8AE459}" type="presOf" srcId="{8004B99B-5A3A-4716-B1C3-9E5E9305355D}" destId="{3AB4C5D2-0D6E-4FB5-ADC4-5AA6BEDF68A2}" srcOrd="1" destOrd="0" presId="urn:microsoft.com/office/officeart/2005/8/layout/cycle2"/>
    <dgm:cxn modelId="{34A4D98A-43F2-4CF2-85A2-1A477AE2EBED}" type="presOf" srcId="{57B37954-8812-4AC4-BF0F-15F0F4F43C8F}" destId="{E9C4700C-09C6-4940-9A97-0FC27F98166E}" srcOrd="0" destOrd="0" presId="urn:microsoft.com/office/officeart/2005/8/layout/cycle2"/>
    <dgm:cxn modelId="{88143764-33BE-42FE-B307-BF667B11400E}" srcId="{C806A951-0FEF-4CD9-9DD1-55A66B6A8567}" destId="{93611178-6C7E-42F5-A104-252227A039F4}" srcOrd="2" destOrd="0" parTransId="{D7489B72-4334-413F-A5AD-0693ABB525EC}" sibTransId="{CEAB1308-0D0D-48FC-BB44-29CBA3BB5DF3}"/>
    <dgm:cxn modelId="{4B2651A6-8E16-4746-AE13-2DAD7891ACBC}" type="presOf" srcId="{DF18CD37-8142-4131-AA39-68389F49BD0C}" destId="{ACEE5B63-2742-4638-BAD8-E6566C94A6FB}" srcOrd="0" destOrd="0" presId="urn:microsoft.com/office/officeart/2005/8/layout/cycle2"/>
    <dgm:cxn modelId="{C624AD67-550B-4109-A42C-74639264CF40}" type="presOf" srcId="{4F806ACE-3353-4553-859C-EB3B2C8E38A2}" destId="{FA11BB04-B11F-4B2A-9EBD-615ACC2A387C}" srcOrd="0" destOrd="0" presId="urn:microsoft.com/office/officeart/2005/8/layout/cycle2"/>
    <dgm:cxn modelId="{7E6595F7-6CD0-4421-BDC1-88366252E103}" srcId="{C806A951-0FEF-4CD9-9DD1-55A66B6A8567}" destId="{B8DA5471-5D8F-4CCE-A8D0-B8CCF43E6EFE}" srcOrd="3" destOrd="0" parTransId="{1C8FB63C-7087-4091-ACC0-65A9C145DAA4}" sibTransId="{8004B99B-5A3A-4716-B1C3-9E5E9305355D}"/>
    <dgm:cxn modelId="{C7E96FC7-4C1A-4385-93A0-3E23D91D5D2E}" type="presOf" srcId="{B8DA5471-5D8F-4CCE-A8D0-B8CCF43E6EFE}" destId="{FD1BBCB0-BBC1-4E73-A209-F8F85D0E8C22}" srcOrd="0" destOrd="0" presId="urn:microsoft.com/office/officeart/2005/8/layout/cycle2"/>
    <dgm:cxn modelId="{594E0A3F-8D87-4825-8FC9-E4BA6DB52D24}" type="presOf" srcId="{4F806ACE-3353-4553-859C-EB3B2C8E38A2}" destId="{151908C4-486F-4246-BC0C-847D401B251E}" srcOrd="1" destOrd="0" presId="urn:microsoft.com/office/officeart/2005/8/layout/cycle2"/>
    <dgm:cxn modelId="{7893AF25-ABDE-4622-BBDF-7F73B2872186}" type="presOf" srcId="{7D9682DE-BA47-4109-90DC-14D606B16933}" destId="{D0D60436-2F2F-4D94-A774-822E5F4540C0}" srcOrd="0" destOrd="0" presId="urn:microsoft.com/office/officeart/2005/8/layout/cycle2"/>
    <dgm:cxn modelId="{7980A27C-458F-43D6-AF5C-0312B2B6BB20}" type="presOf" srcId="{CEAB1308-0D0D-48FC-BB44-29CBA3BB5DF3}" destId="{92F74CD1-029F-4005-85D8-1459D9123AE7}" srcOrd="0" destOrd="0" presId="urn:microsoft.com/office/officeart/2005/8/layout/cycle2"/>
    <dgm:cxn modelId="{11D5C972-3313-4A4C-8A78-FE14BB49EEE4}" srcId="{C806A951-0FEF-4CD9-9DD1-55A66B6A8567}" destId="{B4BE96BE-3383-4EFA-805F-392FF2C4AF27}" srcOrd="1" destOrd="0" parTransId="{861480B6-C60B-4B8B-9F65-BDBF925CDAA3}" sibTransId="{57B37954-8812-4AC4-BF0F-15F0F4F43C8F}"/>
    <dgm:cxn modelId="{92D1CDC7-C1BA-4496-AE4E-3AB115CA0C3F}" type="presParOf" srcId="{17BAC2D7-48FD-4C02-8A16-71272D1C0D2F}" destId="{ACEE5B63-2742-4638-BAD8-E6566C94A6FB}" srcOrd="0" destOrd="0" presId="urn:microsoft.com/office/officeart/2005/8/layout/cycle2"/>
    <dgm:cxn modelId="{FE4C7370-10AA-4088-983B-284A88B50500}" type="presParOf" srcId="{17BAC2D7-48FD-4C02-8A16-71272D1C0D2F}" destId="{FA11BB04-B11F-4B2A-9EBD-615ACC2A387C}" srcOrd="1" destOrd="0" presId="urn:microsoft.com/office/officeart/2005/8/layout/cycle2"/>
    <dgm:cxn modelId="{390EF4C8-F9CC-48ED-B78C-DC61D8CF1C2A}" type="presParOf" srcId="{FA11BB04-B11F-4B2A-9EBD-615ACC2A387C}" destId="{151908C4-486F-4246-BC0C-847D401B251E}" srcOrd="0" destOrd="0" presId="urn:microsoft.com/office/officeart/2005/8/layout/cycle2"/>
    <dgm:cxn modelId="{488D318E-68D9-472E-A112-0EDD5C3DA10B}" type="presParOf" srcId="{17BAC2D7-48FD-4C02-8A16-71272D1C0D2F}" destId="{2941D424-4F08-4C08-83AE-260F458ADBED}" srcOrd="2" destOrd="0" presId="urn:microsoft.com/office/officeart/2005/8/layout/cycle2"/>
    <dgm:cxn modelId="{CCF9ABC8-B08E-413A-891C-3A89B010DF53}" type="presParOf" srcId="{17BAC2D7-48FD-4C02-8A16-71272D1C0D2F}" destId="{E9C4700C-09C6-4940-9A97-0FC27F98166E}" srcOrd="3" destOrd="0" presId="urn:microsoft.com/office/officeart/2005/8/layout/cycle2"/>
    <dgm:cxn modelId="{D54B9BA8-A5E6-4B80-AAE3-587A8E391156}" type="presParOf" srcId="{E9C4700C-09C6-4940-9A97-0FC27F98166E}" destId="{21C01BB4-5E54-43F3-BFCE-131B65D2F752}" srcOrd="0" destOrd="0" presId="urn:microsoft.com/office/officeart/2005/8/layout/cycle2"/>
    <dgm:cxn modelId="{3ED74393-51EA-4DCC-B885-BA94AE612754}" type="presParOf" srcId="{17BAC2D7-48FD-4C02-8A16-71272D1C0D2F}" destId="{4E36B202-45CE-493E-A089-775647A12AD9}" srcOrd="4" destOrd="0" presId="urn:microsoft.com/office/officeart/2005/8/layout/cycle2"/>
    <dgm:cxn modelId="{FD5AC93A-51E3-40C3-AEE7-9EF60F98DA89}" type="presParOf" srcId="{17BAC2D7-48FD-4C02-8A16-71272D1C0D2F}" destId="{92F74CD1-029F-4005-85D8-1459D9123AE7}" srcOrd="5" destOrd="0" presId="urn:microsoft.com/office/officeart/2005/8/layout/cycle2"/>
    <dgm:cxn modelId="{6A601AE5-1885-49FD-B28A-D9F630AEA664}" type="presParOf" srcId="{92F74CD1-029F-4005-85D8-1459D9123AE7}" destId="{30B9638C-A64E-42D1-91EC-32A1CDC23DAE}" srcOrd="0" destOrd="0" presId="urn:microsoft.com/office/officeart/2005/8/layout/cycle2"/>
    <dgm:cxn modelId="{45A9279D-3875-4C75-98FE-562F196A975D}" type="presParOf" srcId="{17BAC2D7-48FD-4C02-8A16-71272D1C0D2F}" destId="{FD1BBCB0-BBC1-4E73-A209-F8F85D0E8C22}" srcOrd="6" destOrd="0" presId="urn:microsoft.com/office/officeart/2005/8/layout/cycle2"/>
    <dgm:cxn modelId="{19DD0F1B-1D4D-4B4E-903B-1A96252C4D42}" type="presParOf" srcId="{17BAC2D7-48FD-4C02-8A16-71272D1C0D2F}" destId="{EE34189F-53E9-4902-A96B-83DAB3B10E25}" srcOrd="7" destOrd="0" presId="urn:microsoft.com/office/officeart/2005/8/layout/cycle2"/>
    <dgm:cxn modelId="{6C4535F2-76E3-4723-95CA-9332136A630E}" type="presParOf" srcId="{EE34189F-53E9-4902-A96B-83DAB3B10E25}" destId="{3AB4C5D2-0D6E-4FB5-ADC4-5AA6BEDF68A2}" srcOrd="0" destOrd="0" presId="urn:microsoft.com/office/officeart/2005/8/layout/cycle2"/>
    <dgm:cxn modelId="{7399E40A-5B8A-4F53-89BC-825DC805EF0C}" type="presParOf" srcId="{17BAC2D7-48FD-4C02-8A16-71272D1C0D2F}" destId="{D0D60436-2F2F-4D94-A774-822E5F4540C0}" srcOrd="8" destOrd="0" presId="urn:microsoft.com/office/officeart/2005/8/layout/cycle2"/>
    <dgm:cxn modelId="{EFA1FC1A-37BA-476E-BCB3-7E34980E8A2C}" type="presParOf" srcId="{17BAC2D7-48FD-4C02-8A16-71272D1C0D2F}" destId="{5C59F9BB-ED54-4252-8E7B-41320F97CCC4}" srcOrd="9" destOrd="0" presId="urn:microsoft.com/office/officeart/2005/8/layout/cycle2"/>
    <dgm:cxn modelId="{9D3A6066-32E1-4DCF-8B85-BDBB2CB15851}" type="presParOf" srcId="{5C59F9BB-ED54-4252-8E7B-41320F97CCC4}" destId="{E0EE8B4E-F05F-4BFF-8CAD-85B88C52B34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06A951-0FEF-4CD9-9DD1-55A66B6A8567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18CD37-8142-4131-AA39-68389F49BD0C}">
      <dgm:prSet phldrT="[نص]"/>
      <dgm:spPr/>
      <dgm:t>
        <a:bodyPr/>
        <a:lstStyle/>
        <a:p>
          <a:r>
            <a:rPr lang="ar-SA" b="1" dirty="0" smtClean="0"/>
            <a:t>المعنى</a:t>
          </a:r>
          <a:endParaRPr lang="en-US" b="1" dirty="0"/>
        </a:p>
      </dgm:t>
    </dgm:pt>
    <dgm:pt modelId="{3F1B16C4-A03F-4E27-A41B-3260759D6AC0}" type="parTrans" cxnId="{80BD24D9-EDF3-4268-9F63-219D1A6D9528}">
      <dgm:prSet/>
      <dgm:spPr/>
      <dgm:t>
        <a:bodyPr/>
        <a:lstStyle/>
        <a:p>
          <a:endParaRPr lang="en-US"/>
        </a:p>
      </dgm:t>
    </dgm:pt>
    <dgm:pt modelId="{4F806ACE-3353-4553-859C-EB3B2C8E38A2}" type="sibTrans" cxnId="{80BD24D9-EDF3-4268-9F63-219D1A6D9528}">
      <dgm:prSet/>
      <dgm:spPr/>
      <dgm:t>
        <a:bodyPr/>
        <a:lstStyle/>
        <a:p>
          <a:endParaRPr lang="en-US" b="1"/>
        </a:p>
      </dgm:t>
    </dgm:pt>
    <dgm:pt modelId="{B4BE96BE-3383-4EFA-805F-392FF2C4AF27}">
      <dgm:prSet phldrT="[نص]"/>
      <dgm:spPr/>
      <dgm:t>
        <a:bodyPr/>
        <a:lstStyle/>
        <a:p>
          <a:r>
            <a:rPr lang="ar-SA" b="1" dirty="0" smtClean="0"/>
            <a:t>الأمثلة</a:t>
          </a:r>
          <a:endParaRPr lang="en-US" b="1" dirty="0"/>
        </a:p>
      </dgm:t>
    </dgm:pt>
    <dgm:pt modelId="{861480B6-C60B-4B8B-9F65-BDBF925CDAA3}" type="parTrans" cxnId="{11D5C972-3313-4A4C-8A78-FE14BB49EEE4}">
      <dgm:prSet/>
      <dgm:spPr/>
      <dgm:t>
        <a:bodyPr/>
        <a:lstStyle/>
        <a:p>
          <a:endParaRPr lang="en-US"/>
        </a:p>
      </dgm:t>
    </dgm:pt>
    <dgm:pt modelId="{57B37954-8812-4AC4-BF0F-15F0F4F43C8F}" type="sibTrans" cxnId="{11D5C972-3313-4A4C-8A78-FE14BB49EEE4}">
      <dgm:prSet/>
      <dgm:spPr/>
      <dgm:t>
        <a:bodyPr/>
        <a:lstStyle/>
        <a:p>
          <a:endParaRPr lang="en-US" b="1"/>
        </a:p>
      </dgm:t>
    </dgm:pt>
    <dgm:pt modelId="{93611178-6C7E-42F5-A104-252227A039F4}">
      <dgm:prSet phldrT="[نص]"/>
      <dgm:spPr/>
      <dgm:t>
        <a:bodyPr/>
        <a:lstStyle/>
        <a:p>
          <a:r>
            <a:rPr lang="ar-SA" b="1" dirty="0" smtClean="0"/>
            <a:t>الأدلة</a:t>
          </a:r>
          <a:endParaRPr lang="en-US" b="1" dirty="0"/>
        </a:p>
      </dgm:t>
    </dgm:pt>
    <dgm:pt modelId="{D7489B72-4334-413F-A5AD-0693ABB525EC}" type="parTrans" cxnId="{88143764-33BE-42FE-B307-BF667B11400E}">
      <dgm:prSet/>
      <dgm:spPr/>
      <dgm:t>
        <a:bodyPr/>
        <a:lstStyle/>
        <a:p>
          <a:endParaRPr lang="en-US"/>
        </a:p>
      </dgm:t>
    </dgm:pt>
    <dgm:pt modelId="{CEAB1308-0D0D-48FC-BB44-29CBA3BB5DF3}" type="sibTrans" cxnId="{88143764-33BE-42FE-B307-BF667B11400E}">
      <dgm:prSet/>
      <dgm:spPr/>
      <dgm:t>
        <a:bodyPr/>
        <a:lstStyle/>
        <a:p>
          <a:endParaRPr lang="en-US" b="1"/>
        </a:p>
      </dgm:t>
    </dgm:pt>
    <dgm:pt modelId="{17BAC2D7-48FD-4C02-8A16-71272D1C0D2F}" type="pres">
      <dgm:prSet presAssocID="{C806A951-0FEF-4CD9-9DD1-55A66B6A8567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EE5B63-2742-4638-BAD8-E6566C94A6FB}" type="pres">
      <dgm:prSet presAssocID="{DF18CD37-8142-4131-AA39-68389F49BD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1BB04-B11F-4B2A-9EBD-615ACC2A387C}" type="pres">
      <dgm:prSet presAssocID="{4F806ACE-3353-4553-859C-EB3B2C8E38A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51908C4-486F-4246-BC0C-847D401B251E}" type="pres">
      <dgm:prSet presAssocID="{4F806ACE-3353-4553-859C-EB3B2C8E38A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941D424-4F08-4C08-83AE-260F458ADBED}" type="pres">
      <dgm:prSet presAssocID="{B4BE96BE-3383-4EFA-805F-392FF2C4AF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4700C-09C6-4940-9A97-0FC27F98166E}" type="pres">
      <dgm:prSet presAssocID="{57B37954-8812-4AC4-BF0F-15F0F4F43C8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1C01BB4-5E54-43F3-BFCE-131B65D2F752}" type="pres">
      <dgm:prSet presAssocID="{57B37954-8812-4AC4-BF0F-15F0F4F43C8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E36B202-45CE-493E-A089-775647A12AD9}" type="pres">
      <dgm:prSet presAssocID="{93611178-6C7E-42F5-A104-252227A039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74CD1-029F-4005-85D8-1459D9123AE7}" type="pres">
      <dgm:prSet presAssocID="{CEAB1308-0D0D-48FC-BB44-29CBA3BB5DF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0B9638C-A64E-42D1-91EC-32A1CDC23DAE}" type="pres">
      <dgm:prSet presAssocID="{CEAB1308-0D0D-48FC-BB44-29CBA3BB5DF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DE6B053-F047-4763-B075-29DA9E9429BC}" type="presOf" srcId="{CEAB1308-0D0D-48FC-BB44-29CBA3BB5DF3}" destId="{92F74CD1-029F-4005-85D8-1459D9123AE7}" srcOrd="0" destOrd="0" presId="urn:microsoft.com/office/officeart/2005/8/layout/cycle2"/>
    <dgm:cxn modelId="{88143764-33BE-42FE-B307-BF667B11400E}" srcId="{C806A951-0FEF-4CD9-9DD1-55A66B6A8567}" destId="{93611178-6C7E-42F5-A104-252227A039F4}" srcOrd="2" destOrd="0" parTransId="{D7489B72-4334-413F-A5AD-0693ABB525EC}" sibTransId="{CEAB1308-0D0D-48FC-BB44-29CBA3BB5DF3}"/>
    <dgm:cxn modelId="{3B39A9C7-299D-48FD-9236-85304A596810}" type="presOf" srcId="{57B37954-8812-4AC4-BF0F-15F0F4F43C8F}" destId="{E9C4700C-09C6-4940-9A97-0FC27F98166E}" srcOrd="0" destOrd="0" presId="urn:microsoft.com/office/officeart/2005/8/layout/cycle2"/>
    <dgm:cxn modelId="{A159A21F-A07D-48AE-B876-6A76D1E65EDE}" type="presOf" srcId="{B4BE96BE-3383-4EFA-805F-392FF2C4AF27}" destId="{2941D424-4F08-4C08-83AE-260F458ADBED}" srcOrd="0" destOrd="0" presId="urn:microsoft.com/office/officeart/2005/8/layout/cycle2"/>
    <dgm:cxn modelId="{80BD24D9-EDF3-4268-9F63-219D1A6D9528}" srcId="{C806A951-0FEF-4CD9-9DD1-55A66B6A8567}" destId="{DF18CD37-8142-4131-AA39-68389F49BD0C}" srcOrd="0" destOrd="0" parTransId="{3F1B16C4-A03F-4E27-A41B-3260759D6AC0}" sibTransId="{4F806ACE-3353-4553-859C-EB3B2C8E38A2}"/>
    <dgm:cxn modelId="{882B089F-1320-4F70-91F7-26ADD7F4EAA6}" type="presOf" srcId="{C806A951-0FEF-4CD9-9DD1-55A66B6A8567}" destId="{17BAC2D7-48FD-4C02-8A16-71272D1C0D2F}" srcOrd="0" destOrd="0" presId="urn:microsoft.com/office/officeart/2005/8/layout/cycle2"/>
    <dgm:cxn modelId="{11D5C972-3313-4A4C-8A78-FE14BB49EEE4}" srcId="{C806A951-0FEF-4CD9-9DD1-55A66B6A8567}" destId="{B4BE96BE-3383-4EFA-805F-392FF2C4AF27}" srcOrd="1" destOrd="0" parTransId="{861480B6-C60B-4B8B-9F65-BDBF925CDAA3}" sibTransId="{57B37954-8812-4AC4-BF0F-15F0F4F43C8F}"/>
    <dgm:cxn modelId="{8E35337E-D49F-4B52-829E-FC4BAD495448}" type="presOf" srcId="{DF18CD37-8142-4131-AA39-68389F49BD0C}" destId="{ACEE5B63-2742-4638-BAD8-E6566C94A6FB}" srcOrd="0" destOrd="0" presId="urn:microsoft.com/office/officeart/2005/8/layout/cycle2"/>
    <dgm:cxn modelId="{925B6B54-76FC-41BB-8163-BF5D00962F4C}" type="presOf" srcId="{57B37954-8812-4AC4-BF0F-15F0F4F43C8F}" destId="{21C01BB4-5E54-43F3-BFCE-131B65D2F752}" srcOrd="1" destOrd="0" presId="urn:microsoft.com/office/officeart/2005/8/layout/cycle2"/>
    <dgm:cxn modelId="{DDF4307D-9C34-4BD8-9AA9-B43219C3C81E}" type="presOf" srcId="{4F806ACE-3353-4553-859C-EB3B2C8E38A2}" destId="{151908C4-486F-4246-BC0C-847D401B251E}" srcOrd="1" destOrd="0" presId="urn:microsoft.com/office/officeart/2005/8/layout/cycle2"/>
    <dgm:cxn modelId="{C94D044C-B747-4219-9BC9-3DCAA94DAB17}" type="presOf" srcId="{93611178-6C7E-42F5-A104-252227A039F4}" destId="{4E36B202-45CE-493E-A089-775647A12AD9}" srcOrd="0" destOrd="0" presId="urn:microsoft.com/office/officeart/2005/8/layout/cycle2"/>
    <dgm:cxn modelId="{DC2F54ED-18BB-4227-8D0D-891D7B67ECCB}" type="presOf" srcId="{4F806ACE-3353-4553-859C-EB3B2C8E38A2}" destId="{FA11BB04-B11F-4B2A-9EBD-615ACC2A387C}" srcOrd="0" destOrd="0" presId="urn:microsoft.com/office/officeart/2005/8/layout/cycle2"/>
    <dgm:cxn modelId="{BC203C9F-0C9C-4237-96CC-92F5EF936838}" type="presOf" srcId="{CEAB1308-0D0D-48FC-BB44-29CBA3BB5DF3}" destId="{30B9638C-A64E-42D1-91EC-32A1CDC23DAE}" srcOrd="1" destOrd="0" presId="urn:microsoft.com/office/officeart/2005/8/layout/cycle2"/>
    <dgm:cxn modelId="{7DAD1D60-5946-4ECC-BC32-265D163F7D13}" type="presParOf" srcId="{17BAC2D7-48FD-4C02-8A16-71272D1C0D2F}" destId="{ACEE5B63-2742-4638-BAD8-E6566C94A6FB}" srcOrd="0" destOrd="0" presId="urn:microsoft.com/office/officeart/2005/8/layout/cycle2"/>
    <dgm:cxn modelId="{01CE0C37-7DAB-4A5E-8F4B-E7ACD837058A}" type="presParOf" srcId="{17BAC2D7-48FD-4C02-8A16-71272D1C0D2F}" destId="{FA11BB04-B11F-4B2A-9EBD-615ACC2A387C}" srcOrd="1" destOrd="0" presId="urn:microsoft.com/office/officeart/2005/8/layout/cycle2"/>
    <dgm:cxn modelId="{2CD5A54A-07EA-4665-9D1B-50CC215F6E0D}" type="presParOf" srcId="{FA11BB04-B11F-4B2A-9EBD-615ACC2A387C}" destId="{151908C4-486F-4246-BC0C-847D401B251E}" srcOrd="0" destOrd="0" presId="urn:microsoft.com/office/officeart/2005/8/layout/cycle2"/>
    <dgm:cxn modelId="{CA9C2946-5629-4546-9F4A-A18296B064B1}" type="presParOf" srcId="{17BAC2D7-48FD-4C02-8A16-71272D1C0D2F}" destId="{2941D424-4F08-4C08-83AE-260F458ADBED}" srcOrd="2" destOrd="0" presId="urn:microsoft.com/office/officeart/2005/8/layout/cycle2"/>
    <dgm:cxn modelId="{06ACDD89-0E4B-4451-A3A6-B6E2B92B6FDA}" type="presParOf" srcId="{17BAC2D7-48FD-4C02-8A16-71272D1C0D2F}" destId="{E9C4700C-09C6-4940-9A97-0FC27F98166E}" srcOrd="3" destOrd="0" presId="urn:microsoft.com/office/officeart/2005/8/layout/cycle2"/>
    <dgm:cxn modelId="{781CAFD9-8DB4-47A0-8AB6-D2E89D5F24E5}" type="presParOf" srcId="{E9C4700C-09C6-4940-9A97-0FC27F98166E}" destId="{21C01BB4-5E54-43F3-BFCE-131B65D2F752}" srcOrd="0" destOrd="0" presId="urn:microsoft.com/office/officeart/2005/8/layout/cycle2"/>
    <dgm:cxn modelId="{2ECDA8E4-0499-40EF-B062-139C0102C2C4}" type="presParOf" srcId="{17BAC2D7-48FD-4C02-8A16-71272D1C0D2F}" destId="{4E36B202-45CE-493E-A089-775647A12AD9}" srcOrd="4" destOrd="0" presId="urn:microsoft.com/office/officeart/2005/8/layout/cycle2"/>
    <dgm:cxn modelId="{D2320F2F-CA98-4333-8D3C-F9EA046BFFD8}" type="presParOf" srcId="{17BAC2D7-48FD-4C02-8A16-71272D1C0D2F}" destId="{92F74CD1-029F-4005-85D8-1459D9123AE7}" srcOrd="5" destOrd="0" presId="urn:microsoft.com/office/officeart/2005/8/layout/cycle2"/>
    <dgm:cxn modelId="{DB9EA1A7-D333-4090-86F3-134A22E4A4D3}" type="presParOf" srcId="{92F74CD1-029F-4005-85D8-1459D9123AE7}" destId="{30B9638C-A64E-42D1-91EC-32A1CDC23D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806A951-0FEF-4CD9-9DD1-55A66B6A8567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18CD37-8142-4131-AA39-68389F49BD0C}">
      <dgm:prSet phldrT="[نص]" custT="1"/>
      <dgm:spPr/>
      <dgm:t>
        <a:bodyPr/>
        <a:lstStyle/>
        <a:p>
          <a:r>
            <a:rPr lang="ar-SA" sz="4800" b="1" dirty="0" smtClean="0"/>
            <a:t>المعنى</a:t>
          </a:r>
          <a:endParaRPr lang="en-US" sz="4800" b="1" dirty="0"/>
        </a:p>
      </dgm:t>
    </dgm:pt>
    <dgm:pt modelId="{3F1B16C4-A03F-4E27-A41B-3260759D6AC0}" type="parTrans" cxnId="{80BD24D9-EDF3-4268-9F63-219D1A6D9528}">
      <dgm:prSet/>
      <dgm:spPr/>
      <dgm:t>
        <a:bodyPr/>
        <a:lstStyle/>
        <a:p>
          <a:endParaRPr lang="en-US"/>
        </a:p>
      </dgm:t>
    </dgm:pt>
    <dgm:pt modelId="{4F806ACE-3353-4553-859C-EB3B2C8E38A2}" type="sibTrans" cxnId="{80BD24D9-EDF3-4268-9F63-219D1A6D9528}">
      <dgm:prSet/>
      <dgm:spPr/>
      <dgm:t>
        <a:bodyPr/>
        <a:lstStyle/>
        <a:p>
          <a:endParaRPr lang="en-US" b="1"/>
        </a:p>
      </dgm:t>
    </dgm:pt>
    <dgm:pt modelId="{B4BE96BE-3383-4EFA-805F-392FF2C4AF27}">
      <dgm:prSet phldrT="[نص]"/>
      <dgm:spPr/>
      <dgm:t>
        <a:bodyPr/>
        <a:lstStyle/>
        <a:p>
          <a:r>
            <a:rPr lang="ar-SA" b="1" dirty="0" smtClean="0"/>
            <a:t>الأدلة</a:t>
          </a:r>
          <a:endParaRPr lang="en-US" b="1" dirty="0"/>
        </a:p>
      </dgm:t>
    </dgm:pt>
    <dgm:pt modelId="{861480B6-C60B-4B8B-9F65-BDBF925CDAA3}" type="parTrans" cxnId="{11D5C972-3313-4A4C-8A78-FE14BB49EEE4}">
      <dgm:prSet/>
      <dgm:spPr/>
      <dgm:t>
        <a:bodyPr/>
        <a:lstStyle/>
        <a:p>
          <a:endParaRPr lang="en-US"/>
        </a:p>
      </dgm:t>
    </dgm:pt>
    <dgm:pt modelId="{57B37954-8812-4AC4-BF0F-15F0F4F43C8F}" type="sibTrans" cxnId="{11D5C972-3313-4A4C-8A78-FE14BB49EEE4}">
      <dgm:prSet/>
      <dgm:spPr/>
      <dgm:t>
        <a:bodyPr/>
        <a:lstStyle/>
        <a:p>
          <a:endParaRPr lang="en-US" b="1"/>
        </a:p>
      </dgm:t>
    </dgm:pt>
    <dgm:pt modelId="{93611178-6C7E-42F5-A104-252227A039F4}">
      <dgm:prSet phldrT="[نص]" custT="1"/>
      <dgm:spPr/>
      <dgm:t>
        <a:bodyPr/>
        <a:lstStyle/>
        <a:p>
          <a:r>
            <a:rPr lang="ar-SA" sz="4000" b="1" dirty="0" smtClean="0"/>
            <a:t>الشروط</a:t>
          </a:r>
          <a:endParaRPr lang="en-US" sz="4000" b="1" dirty="0"/>
        </a:p>
      </dgm:t>
    </dgm:pt>
    <dgm:pt modelId="{D7489B72-4334-413F-A5AD-0693ABB525EC}" type="parTrans" cxnId="{88143764-33BE-42FE-B307-BF667B11400E}">
      <dgm:prSet/>
      <dgm:spPr/>
      <dgm:t>
        <a:bodyPr/>
        <a:lstStyle/>
        <a:p>
          <a:endParaRPr lang="en-US"/>
        </a:p>
      </dgm:t>
    </dgm:pt>
    <dgm:pt modelId="{CEAB1308-0D0D-48FC-BB44-29CBA3BB5DF3}" type="sibTrans" cxnId="{88143764-33BE-42FE-B307-BF667B11400E}">
      <dgm:prSet/>
      <dgm:spPr/>
      <dgm:t>
        <a:bodyPr/>
        <a:lstStyle/>
        <a:p>
          <a:endParaRPr lang="en-US" b="1"/>
        </a:p>
      </dgm:t>
    </dgm:pt>
    <dgm:pt modelId="{17BAC2D7-48FD-4C02-8A16-71272D1C0D2F}" type="pres">
      <dgm:prSet presAssocID="{C806A951-0FEF-4CD9-9DD1-55A66B6A8567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EE5B63-2742-4638-BAD8-E6566C94A6FB}" type="pres">
      <dgm:prSet presAssocID="{DF18CD37-8142-4131-AA39-68389F49BD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1BB04-B11F-4B2A-9EBD-615ACC2A387C}" type="pres">
      <dgm:prSet presAssocID="{4F806ACE-3353-4553-859C-EB3B2C8E38A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51908C4-486F-4246-BC0C-847D401B251E}" type="pres">
      <dgm:prSet presAssocID="{4F806ACE-3353-4553-859C-EB3B2C8E38A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941D424-4F08-4C08-83AE-260F458ADBED}" type="pres">
      <dgm:prSet presAssocID="{B4BE96BE-3383-4EFA-805F-392FF2C4AF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4700C-09C6-4940-9A97-0FC27F98166E}" type="pres">
      <dgm:prSet presAssocID="{57B37954-8812-4AC4-BF0F-15F0F4F43C8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1C01BB4-5E54-43F3-BFCE-131B65D2F752}" type="pres">
      <dgm:prSet presAssocID="{57B37954-8812-4AC4-BF0F-15F0F4F43C8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E36B202-45CE-493E-A089-775647A12AD9}" type="pres">
      <dgm:prSet presAssocID="{93611178-6C7E-42F5-A104-252227A039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74CD1-029F-4005-85D8-1459D9123AE7}" type="pres">
      <dgm:prSet presAssocID="{CEAB1308-0D0D-48FC-BB44-29CBA3BB5DF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0B9638C-A64E-42D1-91EC-32A1CDC23DAE}" type="pres">
      <dgm:prSet presAssocID="{CEAB1308-0D0D-48FC-BB44-29CBA3BB5DF3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8143764-33BE-42FE-B307-BF667B11400E}" srcId="{C806A951-0FEF-4CD9-9DD1-55A66B6A8567}" destId="{93611178-6C7E-42F5-A104-252227A039F4}" srcOrd="2" destOrd="0" parTransId="{D7489B72-4334-413F-A5AD-0693ABB525EC}" sibTransId="{CEAB1308-0D0D-48FC-BB44-29CBA3BB5DF3}"/>
    <dgm:cxn modelId="{FBDE4AE5-402D-464E-9CE8-466C688BFA67}" type="presOf" srcId="{DF18CD37-8142-4131-AA39-68389F49BD0C}" destId="{ACEE5B63-2742-4638-BAD8-E6566C94A6FB}" srcOrd="0" destOrd="0" presId="urn:microsoft.com/office/officeart/2005/8/layout/cycle2"/>
    <dgm:cxn modelId="{CAC03502-2E05-42F8-ABA2-85DF7E3B4027}" type="presOf" srcId="{4F806ACE-3353-4553-859C-EB3B2C8E38A2}" destId="{151908C4-486F-4246-BC0C-847D401B251E}" srcOrd="1" destOrd="0" presId="urn:microsoft.com/office/officeart/2005/8/layout/cycle2"/>
    <dgm:cxn modelId="{69EB082F-333D-4F04-ABA4-F979873CAFDB}" type="presOf" srcId="{C806A951-0FEF-4CD9-9DD1-55A66B6A8567}" destId="{17BAC2D7-48FD-4C02-8A16-71272D1C0D2F}" srcOrd="0" destOrd="0" presId="urn:microsoft.com/office/officeart/2005/8/layout/cycle2"/>
    <dgm:cxn modelId="{6FF9E7DA-6800-4349-ABB5-B2D22E5912BD}" type="presOf" srcId="{CEAB1308-0D0D-48FC-BB44-29CBA3BB5DF3}" destId="{30B9638C-A64E-42D1-91EC-32A1CDC23DAE}" srcOrd="1" destOrd="0" presId="urn:microsoft.com/office/officeart/2005/8/layout/cycle2"/>
    <dgm:cxn modelId="{80BD24D9-EDF3-4268-9F63-219D1A6D9528}" srcId="{C806A951-0FEF-4CD9-9DD1-55A66B6A8567}" destId="{DF18CD37-8142-4131-AA39-68389F49BD0C}" srcOrd="0" destOrd="0" parTransId="{3F1B16C4-A03F-4E27-A41B-3260759D6AC0}" sibTransId="{4F806ACE-3353-4553-859C-EB3B2C8E38A2}"/>
    <dgm:cxn modelId="{11D5C972-3313-4A4C-8A78-FE14BB49EEE4}" srcId="{C806A951-0FEF-4CD9-9DD1-55A66B6A8567}" destId="{B4BE96BE-3383-4EFA-805F-392FF2C4AF27}" srcOrd="1" destOrd="0" parTransId="{861480B6-C60B-4B8B-9F65-BDBF925CDAA3}" sibTransId="{57B37954-8812-4AC4-BF0F-15F0F4F43C8F}"/>
    <dgm:cxn modelId="{3604135F-F878-4943-B916-EED92C4C4B6E}" type="presOf" srcId="{B4BE96BE-3383-4EFA-805F-392FF2C4AF27}" destId="{2941D424-4F08-4C08-83AE-260F458ADBED}" srcOrd="0" destOrd="0" presId="urn:microsoft.com/office/officeart/2005/8/layout/cycle2"/>
    <dgm:cxn modelId="{15FE4A45-0C52-4ECD-94F8-24214807C3D9}" type="presOf" srcId="{57B37954-8812-4AC4-BF0F-15F0F4F43C8F}" destId="{21C01BB4-5E54-43F3-BFCE-131B65D2F752}" srcOrd="1" destOrd="0" presId="urn:microsoft.com/office/officeart/2005/8/layout/cycle2"/>
    <dgm:cxn modelId="{F95489F6-6459-4A31-895A-D1B1EDA6531F}" type="presOf" srcId="{CEAB1308-0D0D-48FC-BB44-29CBA3BB5DF3}" destId="{92F74CD1-029F-4005-85D8-1459D9123AE7}" srcOrd="0" destOrd="0" presId="urn:microsoft.com/office/officeart/2005/8/layout/cycle2"/>
    <dgm:cxn modelId="{42328DC2-0584-491E-A637-2D745C3557DE}" type="presOf" srcId="{57B37954-8812-4AC4-BF0F-15F0F4F43C8F}" destId="{E9C4700C-09C6-4940-9A97-0FC27F98166E}" srcOrd="0" destOrd="0" presId="urn:microsoft.com/office/officeart/2005/8/layout/cycle2"/>
    <dgm:cxn modelId="{DAF71552-72F5-4E30-BBF9-A1FFFED4F571}" type="presOf" srcId="{93611178-6C7E-42F5-A104-252227A039F4}" destId="{4E36B202-45CE-493E-A089-775647A12AD9}" srcOrd="0" destOrd="0" presId="urn:microsoft.com/office/officeart/2005/8/layout/cycle2"/>
    <dgm:cxn modelId="{F14BDD13-1AA6-4C0F-AA36-168286CA12CF}" type="presOf" srcId="{4F806ACE-3353-4553-859C-EB3B2C8E38A2}" destId="{FA11BB04-B11F-4B2A-9EBD-615ACC2A387C}" srcOrd="0" destOrd="0" presId="urn:microsoft.com/office/officeart/2005/8/layout/cycle2"/>
    <dgm:cxn modelId="{51C79460-A915-4399-8188-DE1277080FAC}" type="presParOf" srcId="{17BAC2D7-48FD-4C02-8A16-71272D1C0D2F}" destId="{ACEE5B63-2742-4638-BAD8-E6566C94A6FB}" srcOrd="0" destOrd="0" presId="urn:microsoft.com/office/officeart/2005/8/layout/cycle2"/>
    <dgm:cxn modelId="{61AC34AA-F0B6-4FCC-A4E8-2B86BC877FCA}" type="presParOf" srcId="{17BAC2D7-48FD-4C02-8A16-71272D1C0D2F}" destId="{FA11BB04-B11F-4B2A-9EBD-615ACC2A387C}" srcOrd="1" destOrd="0" presId="urn:microsoft.com/office/officeart/2005/8/layout/cycle2"/>
    <dgm:cxn modelId="{248DCBDB-939B-45CE-90E6-B8683ADB04BE}" type="presParOf" srcId="{FA11BB04-B11F-4B2A-9EBD-615ACC2A387C}" destId="{151908C4-486F-4246-BC0C-847D401B251E}" srcOrd="0" destOrd="0" presId="urn:microsoft.com/office/officeart/2005/8/layout/cycle2"/>
    <dgm:cxn modelId="{EED8185C-EF7D-4DF6-9896-671B1379E49E}" type="presParOf" srcId="{17BAC2D7-48FD-4C02-8A16-71272D1C0D2F}" destId="{2941D424-4F08-4C08-83AE-260F458ADBED}" srcOrd="2" destOrd="0" presId="urn:microsoft.com/office/officeart/2005/8/layout/cycle2"/>
    <dgm:cxn modelId="{8E38B811-68D5-45A9-8373-6C11444E5417}" type="presParOf" srcId="{17BAC2D7-48FD-4C02-8A16-71272D1C0D2F}" destId="{E9C4700C-09C6-4940-9A97-0FC27F98166E}" srcOrd="3" destOrd="0" presId="urn:microsoft.com/office/officeart/2005/8/layout/cycle2"/>
    <dgm:cxn modelId="{512D48BC-D877-4288-B1F4-0A5A03C0A5D8}" type="presParOf" srcId="{E9C4700C-09C6-4940-9A97-0FC27F98166E}" destId="{21C01BB4-5E54-43F3-BFCE-131B65D2F752}" srcOrd="0" destOrd="0" presId="urn:microsoft.com/office/officeart/2005/8/layout/cycle2"/>
    <dgm:cxn modelId="{3B53B98F-DA1C-4E78-83E2-CA13DF3F7423}" type="presParOf" srcId="{17BAC2D7-48FD-4C02-8A16-71272D1C0D2F}" destId="{4E36B202-45CE-493E-A089-775647A12AD9}" srcOrd="4" destOrd="0" presId="urn:microsoft.com/office/officeart/2005/8/layout/cycle2"/>
    <dgm:cxn modelId="{2475384D-99D1-46A4-80D4-B8BAB85F891C}" type="presParOf" srcId="{17BAC2D7-48FD-4C02-8A16-71272D1C0D2F}" destId="{92F74CD1-029F-4005-85D8-1459D9123AE7}" srcOrd="5" destOrd="0" presId="urn:microsoft.com/office/officeart/2005/8/layout/cycle2"/>
    <dgm:cxn modelId="{A86CB343-0323-40AE-AB42-5A29927314B1}" type="presParOf" srcId="{92F74CD1-029F-4005-85D8-1459D9123AE7}" destId="{30B9638C-A64E-42D1-91EC-32A1CDC23D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EB228A7-C877-44B5-8ABB-C86748C2B401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B2AB567-F21E-4B8F-8370-757A3ED35DD2}">
      <dgm:prSet phldrT="[نص]" custT="1"/>
      <dgm:spPr/>
      <dgm:t>
        <a:bodyPr/>
        <a:lstStyle/>
        <a:p>
          <a:pPr rtl="1"/>
          <a:r>
            <a:rPr lang="ar-SA" sz="2800" b="1" dirty="0" smtClean="0">
              <a:cs typeface="Traditional Arabic" pitchFamily="2" charset="-78"/>
            </a:rPr>
            <a:t>  لو باع شخص 100 جرام ذهب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 15.000 ريال  مؤجلة؟   </a:t>
          </a:r>
          <a:endParaRPr lang="en-US" sz="2800" dirty="0">
            <a:cs typeface="Traditional Arabic" pitchFamily="2" charset="-78"/>
          </a:endParaRPr>
        </a:p>
      </dgm:t>
    </dgm:pt>
    <dgm:pt modelId="{DFDEEB0A-489E-419D-99FF-C7E590A04B17}" type="parTrans" cxnId="{BF0A9026-66AF-440F-A95D-6BCAF841B533}">
      <dgm:prSet/>
      <dgm:spPr/>
      <dgm:t>
        <a:bodyPr/>
        <a:lstStyle/>
        <a:p>
          <a:endParaRPr lang="en-US"/>
        </a:p>
      </dgm:t>
    </dgm:pt>
    <dgm:pt modelId="{3CC16A72-C617-492F-9058-E4295F2A8B0E}" type="sibTrans" cxnId="{BF0A9026-66AF-440F-A95D-6BCAF841B533}">
      <dgm:prSet/>
      <dgm:spPr/>
      <dgm:t>
        <a:bodyPr/>
        <a:lstStyle/>
        <a:p>
          <a:endParaRPr lang="en-US"/>
        </a:p>
      </dgm:t>
    </dgm:pt>
    <dgm:pt modelId="{F64F5A41-ECFF-4168-A9B8-C8BE356954E8}">
      <dgm:prSet phldrT="[نص]" custT="1"/>
      <dgm:spPr/>
      <dgm:t>
        <a:bodyPr/>
        <a:lstStyle/>
        <a:p>
          <a:r>
            <a:rPr lang="ar-SA" sz="2800" b="1" dirty="0" smtClean="0">
              <a:cs typeface="Traditional Arabic" pitchFamily="2" charset="-78"/>
            </a:rPr>
            <a:t>لو باع شخص 200 كيلو من التمر الجيد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200 كيلو من التمر </a:t>
          </a:r>
          <a:r>
            <a:rPr lang="ar-SA" sz="2800" b="1" dirty="0" err="1" smtClean="0">
              <a:cs typeface="Traditional Arabic" pitchFamily="2" charset="-78"/>
            </a:rPr>
            <a:t>الردئ</a:t>
          </a:r>
          <a:r>
            <a:rPr lang="ar-SA" sz="2800" b="1" dirty="0" smtClean="0">
              <a:cs typeface="Traditional Arabic" pitchFamily="2" charset="-78"/>
            </a:rPr>
            <a:t> في الحال؟ </a:t>
          </a:r>
          <a:endParaRPr lang="en-US" sz="2800" dirty="0">
            <a:cs typeface="Traditional Arabic" pitchFamily="2" charset="-78"/>
          </a:endParaRPr>
        </a:p>
      </dgm:t>
    </dgm:pt>
    <dgm:pt modelId="{B6A4978A-BC22-4F21-873A-CA9B20D1BBF3}" type="parTrans" cxnId="{A7FB4F71-DEED-45AD-A4D0-E69FE6649CEF}">
      <dgm:prSet/>
      <dgm:spPr/>
      <dgm:t>
        <a:bodyPr/>
        <a:lstStyle/>
        <a:p>
          <a:endParaRPr lang="en-US"/>
        </a:p>
      </dgm:t>
    </dgm:pt>
    <dgm:pt modelId="{CA838F4B-336D-47E7-9C32-CB5833C3F406}" type="sibTrans" cxnId="{A7FB4F71-DEED-45AD-A4D0-E69FE6649CEF}">
      <dgm:prSet/>
      <dgm:spPr/>
      <dgm:t>
        <a:bodyPr/>
        <a:lstStyle/>
        <a:p>
          <a:endParaRPr lang="en-US"/>
        </a:p>
      </dgm:t>
    </dgm:pt>
    <dgm:pt modelId="{70FE1D16-EF02-407E-810C-1A5C513F2569}">
      <dgm:prSet phldrT="[نص]" custT="1"/>
      <dgm:spPr/>
      <dgm:t>
        <a:bodyPr/>
        <a:lstStyle/>
        <a:p>
          <a:r>
            <a:rPr lang="ar-SA" sz="2800" b="1" dirty="0" smtClean="0">
              <a:cs typeface="Traditional Arabic" pitchFamily="2" charset="-78"/>
            </a:rPr>
            <a:t>لو باع شخص 200 جرام ذهب جديد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 250 جرام ذهب قديم في الحال؟ </a:t>
          </a:r>
          <a:endParaRPr lang="en-US" sz="2800" dirty="0">
            <a:cs typeface="Traditional Arabic" pitchFamily="2" charset="-78"/>
          </a:endParaRPr>
        </a:p>
      </dgm:t>
    </dgm:pt>
    <dgm:pt modelId="{D72BFC28-0C77-43C7-A7F6-F064811C3DE6}" type="parTrans" cxnId="{4093C5BF-2813-4230-959F-591683192836}">
      <dgm:prSet/>
      <dgm:spPr/>
      <dgm:t>
        <a:bodyPr/>
        <a:lstStyle/>
        <a:p>
          <a:endParaRPr lang="en-US"/>
        </a:p>
      </dgm:t>
    </dgm:pt>
    <dgm:pt modelId="{43A3CB91-B5F4-461A-BFB2-08BA22E5F416}" type="sibTrans" cxnId="{4093C5BF-2813-4230-959F-591683192836}">
      <dgm:prSet/>
      <dgm:spPr/>
      <dgm:t>
        <a:bodyPr/>
        <a:lstStyle/>
        <a:p>
          <a:endParaRPr lang="en-US"/>
        </a:p>
      </dgm:t>
    </dgm:pt>
    <dgm:pt modelId="{2519018F-6876-41C4-B077-D38DF2A9F81D}">
      <dgm:prSet custT="1"/>
      <dgm:spPr/>
      <dgm:t>
        <a:bodyPr/>
        <a:lstStyle/>
        <a:p>
          <a:r>
            <a:rPr lang="ar-SA" sz="2800" b="1" dirty="0" smtClean="0">
              <a:cs typeface="Traditional Arabic" pitchFamily="2" charset="-78"/>
            </a:rPr>
            <a:t>لو باع شخص جوال جديد </a:t>
          </a:r>
          <a:r>
            <a:rPr lang="ar-SA" sz="2800" b="1" dirty="0" err="1" smtClean="0">
              <a:cs typeface="Traditional Arabic" pitchFamily="2" charset="-78"/>
            </a:rPr>
            <a:t>بـ</a:t>
          </a:r>
          <a:r>
            <a:rPr lang="ar-SA" sz="2800" b="1" dirty="0" smtClean="0">
              <a:cs typeface="Traditional Arabic" pitchFamily="2" charset="-78"/>
            </a:rPr>
            <a:t> جوالين قديمة  في الحال؟ </a:t>
          </a:r>
          <a:endParaRPr lang="en-US" sz="2800" dirty="0">
            <a:cs typeface="Traditional Arabic" pitchFamily="2" charset="-78"/>
          </a:endParaRPr>
        </a:p>
      </dgm:t>
    </dgm:pt>
    <dgm:pt modelId="{B115B0CD-F8DE-436F-ADC8-85126C989D38}" type="parTrans" cxnId="{5602C664-4161-40C4-BE29-1A4BADCC1F6F}">
      <dgm:prSet/>
      <dgm:spPr/>
      <dgm:t>
        <a:bodyPr/>
        <a:lstStyle/>
        <a:p>
          <a:endParaRPr lang="en-US"/>
        </a:p>
      </dgm:t>
    </dgm:pt>
    <dgm:pt modelId="{89E18C1C-25AB-4894-BEE7-93B1FC3E1F3A}" type="sibTrans" cxnId="{5602C664-4161-40C4-BE29-1A4BADCC1F6F}">
      <dgm:prSet/>
      <dgm:spPr/>
      <dgm:t>
        <a:bodyPr/>
        <a:lstStyle/>
        <a:p>
          <a:endParaRPr lang="en-US"/>
        </a:p>
      </dgm:t>
    </dgm:pt>
    <dgm:pt modelId="{6127D693-FAD8-4D20-9851-12FCCF3A2771}" type="pres">
      <dgm:prSet presAssocID="{AEB228A7-C877-44B5-8ABB-C86748C2B401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A21D2-100C-450F-A48F-2E945B8D04B0}" type="pres">
      <dgm:prSet presAssocID="{0B2AB567-F21E-4B8F-8370-757A3ED35DD2}" presName="parentLin" presStyleCnt="0"/>
      <dgm:spPr/>
      <dgm:t>
        <a:bodyPr/>
        <a:lstStyle/>
        <a:p>
          <a:endParaRPr lang="en-US"/>
        </a:p>
      </dgm:t>
    </dgm:pt>
    <dgm:pt modelId="{A6B5895D-96C1-4A0C-9F3C-15845A1C3B48}" type="pres">
      <dgm:prSet presAssocID="{0B2AB567-F21E-4B8F-8370-757A3ED35DD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7F10B89-31EB-4123-9E7B-105BFD14CC98}" type="pres">
      <dgm:prSet presAssocID="{0B2AB567-F21E-4B8F-8370-757A3ED35DD2}" presName="parentText" presStyleLbl="node1" presStyleIdx="0" presStyleCnt="4" custScaleX="127387" custScaleY="233094" custLinFactNeighborX="14899" custLinFactNeighborY="96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31B70-6059-4AB4-B20D-0831A5F22BEA}" type="pres">
      <dgm:prSet presAssocID="{0B2AB567-F21E-4B8F-8370-757A3ED35DD2}" presName="negativeSpace" presStyleCnt="0"/>
      <dgm:spPr/>
      <dgm:t>
        <a:bodyPr/>
        <a:lstStyle/>
        <a:p>
          <a:endParaRPr lang="en-US"/>
        </a:p>
      </dgm:t>
    </dgm:pt>
    <dgm:pt modelId="{8952923E-B8CC-4295-8C72-6830FA168F8E}" type="pres">
      <dgm:prSet presAssocID="{0B2AB567-F21E-4B8F-8370-757A3ED35DD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F1A1E-CCD3-4287-89CA-67126D454D9A}" type="pres">
      <dgm:prSet presAssocID="{3CC16A72-C617-492F-9058-E4295F2A8B0E}" presName="spaceBetweenRectangles" presStyleCnt="0"/>
      <dgm:spPr/>
      <dgm:t>
        <a:bodyPr/>
        <a:lstStyle/>
        <a:p>
          <a:endParaRPr lang="en-US"/>
        </a:p>
      </dgm:t>
    </dgm:pt>
    <dgm:pt modelId="{20DF6016-B3D5-4D6B-B4B3-660622156419}" type="pres">
      <dgm:prSet presAssocID="{F64F5A41-ECFF-4168-A9B8-C8BE356954E8}" presName="parentLin" presStyleCnt="0"/>
      <dgm:spPr/>
      <dgm:t>
        <a:bodyPr/>
        <a:lstStyle/>
        <a:p>
          <a:endParaRPr lang="en-US"/>
        </a:p>
      </dgm:t>
    </dgm:pt>
    <dgm:pt modelId="{7B331149-14BA-4B7C-883C-ACF2BCC28903}" type="pres">
      <dgm:prSet presAssocID="{F64F5A41-ECFF-4168-A9B8-C8BE356954E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96285B9-CEFE-463C-AB99-5E6FE666744D}" type="pres">
      <dgm:prSet presAssocID="{F64F5A41-ECFF-4168-A9B8-C8BE356954E8}" presName="parentText" presStyleLbl="node1" presStyleIdx="1" presStyleCnt="4" custScaleX="127386" custScaleY="216181" custLinFactNeighborX="-2416" custLinFactNeighborY="-3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6E56C-32B4-47BB-AAAE-185B31BB28C7}" type="pres">
      <dgm:prSet presAssocID="{F64F5A41-ECFF-4168-A9B8-C8BE356954E8}" presName="negativeSpace" presStyleCnt="0"/>
      <dgm:spPr/>
      <dgm:t>
        <a:bodyPr/>
        <a:lstStyle/>
        <a:p>
          <a:endParaRPr lang="en-US"/>
        </a:p>
      </dgm:t>
    </dgm:pt>
    <dgm:pt modelId="{166466D6-1836-4CB9-AEA8-D6E9E6A365F5}" type="pres">
      <dgm:prSet presAssocID="{F64F5A41-ECFF-4168-A9B8-C8BE356954E8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1451D-555A-4914-AC50-DE6C13BD0FB4}" type="pres">
      <dgm:prSet presAssocID="{CA838F4B-336D-47E7-9C32-CB5833C3F406}" presName="spaceBetweenRectangles" presStyleCnt="0"/>
      <dgm:spPr/>
      <dgm:t>
        <a:bodyPr/>
        <a:lstStyle/>
        <a:p>
          <a:endParaRPr lang="en-US"/>
        </a:p>
      </dgm:t>
    </dgm:pt>
    <dgm:pt modelId="{4232E1F5-AF61-4B86-82D3-228EC1C9800B}" type="pres">
      <dgm:prSet presAssocID="{70FE1D16-EF02-407E-810C-1A5C513F2569}" presName="parentLin" presStyleCnt="0"/>
      <dgm:spPr/>
      <dgm:t>
        <a:bodyPr/>
        <a:lstStyle/>
        <a:p>
          <a:endParaRPr lang="en-US"/>
        </a:p>
      </dgm:t>
    </dgm:pt>
    <dgm:pt modelId="{DF701B70-1D09-4338-B2F0-74177B8C918A}" type="pres">
      <dgm:prSet presAssocID="{70FE1D16-EF02-407E-810C-1A5C513F256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F90DD88-B5EC-4E62-94E4-28D99F3F4F51}" type="pres">
      <dgm:prSet presAssocID="{70FE1D16-EF02-407E-810C-1A5C513F2569}" presName="parentText" presStyleLbl="node1" presStyleIdx="2" presStyleCnt="4" custScaleX="126643" custScaleY="216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8628C-E8E5-4357-A10F-1EAACD4E292B}" type="pres">
      <dgm:prSet presAssocID="{70FE1D16-EF02-407E-810C-1A5C513F2569}" presName="negativeSpace" presStyleCnt="0"/>
      <dgm:spPr/>
      <dgm:t>
        <a:bodyPr/>
        <a:lstStyle/>
        <a:p>
          <a:endParaRPr lang="en-US"/>
        </a:p>
      </dgm:t>
    </dgm:pt>
    <dgm:pt modelId="{25CC4AAD-9D9E-4B6D-821D-85F487D34377}" type="pres">
      <dgm:prSet presAssocID="{70FE1D16-EF02-407E-810C-1A5C513F256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8BC84-D0BE-49C7-8164-AF534EFA1D13}" type="pres">
      <dgm:prSet presAssocID="{43A3CB91-B5F4-461A-BFB2-08BA22E5F416}" presName="spaceBetweenRectangles" presStyleCnt="0"/>
      <dgm:spPr/>
      <dgm:t>
        <a:bodyPr/>
        <a:lstStyle/>
        <a:p>
          <a:endParaRPr lang="en-US"/>
        </a:p>
      </dgm:t>
    </dgm:pt>
    <dgm:pt modelId="{CCD390A7-CCD0-42B7-A77A-CBDFD0586E07}" type="pres">
      <dgm:prSet presAssocID="{2519018F-6876-41C4-B077-D38DF2A9F81D}" presName="parentLin" presStyleCnt="0"/>
      <dgm:spPr/>
      <dgm:t>
        <a:bodyPr/>
        <a:lstStyle/>
        <a:p>
          <a:endParaRPr lang="en-US"/>
        </a:p>
      </dgm:t>
    </dgm:pt>
    <dgm:pt modelId="{4A8B95A2-D5F0-4E45-9CC8-AE5E55F2EC03}" type="pres">
      <dgm:prSet presAssocID="{2519018F-6876-41C4-B077-D38DF2A9F81D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B31B30A-69ED-4B4E-B06F-9CEB1722E670}" type="pres">
      <dgm:prSet presAssocID="{2519018F-6876-41C4-B077-D38DF2A9F81D}" presName="parentText" presStyleLbl="node1" presStyleIdx="3" presStyleCnt="4" custScaleX="126644" custScaleY="2464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7D6C1-E69E-4802-A7A8-182A4956795C}" type="pres">
      <dgm:prSet presAssocID="{2519018F-6876-41C4-B077-D38DF2A9F81D}" presName="negativeSpace" presStyleCnt="0"/>
      <dgm:spPr/>
      <dgm:t>
        <a:bodyPr/>
        <a:lstStyle/>
        <a:p>
          <a:endParaRPr lang="en-US"/>
        </a:p>
      </dgm:t>
    </dgm:pt>
    <dgm:pt modelId="{6E4F5A6F-76D6-4326-BCCF-5A6C72BF9F7C}" type="pres">
      <dgm:prSet presAssocID="{2519018F-6876-41C4-B077-D38DF2A9F81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C68E39-D5D3-4BA1-8DD2-DC244F736598}" type="presOf" srcId="{0B2AB567-F21E-4B8F-8370-757A3ED35DD2}" destId="{A6B5895D-96C1-4A0C-9F3C-15845A1C3B48}" srcOrd="0" destOrd="0" presId="urn:microsoft.com/office/officeart/2005/8/layout/list1"/>
    <dgm:cxn modelId="{5602C664-4161-40C4-BE29-1A4BADCC1F6F}" srcId="{AEB228A7-C877-44B5-8ABB-C86748C2B401}" destId="{2519018F-6876-41C4-B077-D38DF2A9F81D}" srcOrd="3" destOrd="0" parTransId="{B115B0CD-F8DE-436F-ADC8-85126C989D38}" sibTransId="{89E18C1C-25AB-4894-BEE7-93B1FC3E1F3A}"/>
    <dgm:cxn modelId="{81C88A39-D07A-464A-B6C5-2019523D6BD7}" type="presOf" srcId="{70FE1D16-EF02-407E-810C-1A5C513F2569}" destId="{CF90DD88-B5EC-4E62-94E4-28D99F3F4F51}" srcOrd="1" destOrd="0" presId="urn:microsoft.com/office/officeart/2005/8/layout/list1"/>
    <dgm:cxn modelId="{4093C5BF-2813-4230-959F-591683192836}" srcId="{AEB228A7-C877-44B5-8ABB-C86748C2B401}" destId="{70FE1D16-EF02-407E-810C-1A5C513F2569}" srcOrd="2" destOrd="0" parTransId="{D72BFC28-0C77-43C7-A7F6-F064811C3DE6}" sibTransId="{43A3CB91-B5F4-461A-BFB2-08BA22E5F416}"/>
    <dgm:cxn modelId="{EC052B91-6B39-4212-B9CA-66A3F15D5E87}" type="presOf" srcId="{0B2AB567-F21E-4B8F-8370-757A3ED35DD2}" destId="{17F10B89-31EB-4123-9E7B-105BFD14CC98}" srcOrd="1" destOrd="0" presId="urn:microsoft.com/office/officeart/2005/8/layout/list1"/>
    <dgm:cxn modelId="{A7FB4F71-DEED-45AD-A4D0-E69FE6649CEF}" srcId="{AEB228A7-C877-44B5-8ABB-C86748C2B401}" destId="{F64F5A41-ECFF-4168-A9B8-C8BE356954E8}" srcOrd="1" destOrd="0" parTransId="{B6A4978A-BC22-4F21-873A-CA9B20D1BBF3}" sibTransId="{CA838F4B-336D-47E7-9C32-CB5833C3F406}"/>
    <dgm:cxn modelId="{476FE5D1-07C7-4C4F-820A-7C011045D855}" type="presOf" srcId="{70FE1D16-EF02-407E-810C-1A5C513F2569}" destId="{DF701B70-1D09-4338-B2F0-74177B8C918A}" srcOrd="0" destOrd="0" presId="urn:microsoft.com/office/officeart/2005/8/layout/list1"/>
    <dgm:cxn modelId="{67A5B6E7-A313-4EC1-BC12-E42D5F9CFE1C}" type="presOf" srcId="{F64F5A41-ECFF-4168-A9B8-C8BE356954E8}" destId="{7B331149-14BA-4B7C-883C-ACF2BCC28903}" srcOrd="0" destOrd="0" presId="urn:microsoft.com/office/officeart/2005/8/layout/list1"/>
    <dgm:cxn modelId="{77FB73F5-BA86-4F58-9771-7977530DD217}" type="presOf" srcId="{2519018F-6876-41C4-B077-D38DF2A9F81D}" destId="{5B31B30A-69ED-4B4E-B06F-9CEB1722E670}" srcOrd="1" destOrd="0" presId="urn:microsoft.com/office/officeart/2005/8/layout/list1"/>
    <dgm:cxn modelId="{F6A3EED5-F546-4F62-B58B-E1F0FC485C0C}" type="presOf" srcId="{2519018F-6876-41C4-B077-D38DF2A9F81D}" destId="{4A8B95A2-D5F0-4E45-9CC8-AE5E55F2EC03}" srcOrd="0" destOrd="0" presId="urn:microsoft.com/office/officeart/2005/8/layout/list1"/>
    <dgm:cxn modelId="{CCE1F35E-A54C-44D0-A2FA-C7A65491B142}" type="presOf" srcId="{F64F5A41-ECFF-4168-A9B8-C8BE356954E8}" destId="{A96285B9-CEFE-463C-AB99-5E6FE666744D}" srcOrd="1" destOrd="0" presId="urn:microsoft.com/office/officeart/2005/8/layout/list1"/>
    <dgm:cxn modelId="{ADCC2C82-195D-43EE-93BB-F880979E24E3}" type="presOf" srcId="{AEB228A7-C877-44B5-8ABB-C86748C2B401}" destId="{6127D693-FAD8-4D20-9851-12FCCF3A2771}" srcOrd="0" destOrd="0" presId="urn:microsoft.com/office/officeart/2005/8/layout/list1"/>
    <dgm:cxn modelId="{BF0A9026-66AF-440F-A95D-6BCAF841B533}" srcId="{AEB228A7-C877-44B5-8ABB-C86748C2B401}" destId="{0B2AB567-F21E-4B8F-8370-757A3ED35DD2}" srcOrd="0" destOrd="0" parTransId="{DFDEEB0A-489E-419D-99FF-C7E590A04B17}" sibTransId="{3CC16A72-C617-492F-9058-E4295F2A8B0E}"/>
    <dgm:cxn modelId="{156B2568-140C-429A-A3A4-6790F0301063}" type="presParOf" srcId="{6127D693-FAD8-4D20-9851-12FCCF3A2771}" destId="{8E4A21D2-100C-450F-A48F-2E945B8D04B0}" srcOrd="0" destOrd="0" presId="urn:microsoft.com/office/officeart/2005/8/layout/list1"/>
    <dgm:cxn modelId="{9B887876-3685-45DF-8CF6-97F592C1C70E}" type="presParOf" srcId="{8E4A21D2-100C-450F-A48F-2E945B8D04B0}" destId="{A6B5895D-96C1-4A0C-9F3C-15845A1C3B48}" srcOrd="0" destOrd="0" presId="urn:microsoft.com/office/officeart/2005/8/layout/list1"/>
    <dgm:cxn modelId="{B08DC83F-45D9-423C-A2EC-4B9B4A1D5EC6}" type="presParOf" srcId="{8E4A21D2-100C-450F-A48F-2E945B8D04B0}" destId="{17F10B89-31EB-4123-9E7B-105BFD14CC98}" srcOrd="1" destOrd="0" presId="urn:microsoft.com/office/officeart/2005/8/layout/list1"/>
    <dgm:cxn modelId="{B7ECEC17-340D-4239-A179-6DD85FF7DB7E}" type="presParOf" srcId="{6127D693-FAD8-4D20-9851-12FCCF3A2771}" destId="{EF631B70-6059-4AB4-B20D-0831A5F22BEA}" srcOrd="1" destOrd="0" presId="urn:microsoft.com/office/officeart/2005/8/layout/list1"/>
    <dgm:cxn modelId="{066ABC60-F2FB-4532-9505-BA7A3794A00F}" type="presParOf" srcId="{6127D693-FAD8-4D20-9851-12FCCF3A2771}" destId="{8952923E-B8CC-4295-8C72-6830FA168F8E}" srcOrd="2" destOrd="0" presId="urn:microsoft.com/office/officeart/2005/8/layout/list1"/>
    <dgm:cxn modelId="{75A9F80A-1BB2-4B37-8597-256F93843C82}" type="presParOf" srcId="{6127D693-FAD8-4D20-9851-12FCCF3A2771}" destId="{15BF1A1E-CCD3-4287-89CA-67126D454D9A}" srcOrd="3" destOrd="0" presId="urn:microsoft.com/office/officeart/2005/8/layout/list1"/>
    <dgm:cxn modelId="{50393B92-BF80-437F-82CE-C0F25B2BEA71}" type="presParOf" srcId="{6127D693-FAD8-4D20-9851-12FCCF3A2771}" destId="{20DF6016-B3D5-4D6B-B4B3-660622156419}" srcOrd="4" destOrd="0" presId="urn:microsoft.com/office/officeart/2005/8/layout/list1"/>
    <dgm:cxn modelId="{43C5F558-0B18-4686-843F-8B0E66294067}" type="presParOf" srcId="{20DF6016-B3D5-4D6B-B4B3-660622156419}" destId="{7B331149-14BA-4B7C-883C-ACF2BCC28903}" srcOrd="0" destOrd="0" presId="urn:microsoft.com/office/officeart/2005/8/layout/list1"/>
    <dgm:cxn modelId="{8BA0F199-D811-4BBB-B8C2-D322ED62143C}" type="presParOf" srcId="{20DF6016-B3D5-4D6B-B4B3-660622156419}" destId="{A96285B9-CEFE-463C-AB99-5E6FE666744D}" srcOrd="1" destOrd="0" presId="urn:microsoft.com/office/officeart/2005/8/layout/list1"/>
    <dgm:cxn modelId="{48FC579C-92A8-44E7-B63C-61A75D03BA2C}" type="presParOf" srcId="{6127D693-FAD8-4D20-9851-12FCCF3A2771}" destId="{D1A6E56C-32B4-47BB-AAAE-185B31BB28C7}" srcOrd="5" destOrd="0" presId="urn:microsoft.com/office/officeart/2005/8/layout/list1"/>
    <dgm:cxn modelId="{C6E4FE2F-3885-4979-89BC-5D3B86E1DAB4}" type="presParOf" srcId="{6127D693-FAD8-4D20-9851-12FCCF3A2771}" destId="{166466D6-1836-4CB9-AEA8-D6E9E6A365F5}" srcOrd="6" destOrd="0" presId="urn:microsoft.com/office/officeart/2005/8/layout/list1"/>
    <dgm:cxn modelId="{6C76B7C0-22B9-4D7E-A43C-C179823C8C2E}" type="presParOf" srcId="{6127D693-FAD8-4D20-9851-12FCCF3A2771}" destId="{EA51451D-555A-4914-AC50-DE6C13BD0FB4}" srcOrd="7" destOrd="0" presId="urn:microsoft.com/office/officeart/2005/8/layout/list1"/>
    <dgm:cxn modelId="{2424B0C5-F60F-4E17-A2C1-C304CE2C0544}" type="presParOf" srcId="{6127D693-FAD8-4D20-9851-12FCCF3A2771}" destId="{4232E1F5-AF61-4B86-82D3-228EC1C9800B}" srcOrd="8" destOrd="0" presId="urn:microsoft.com/office/officeart/2005/8/layout/list1"/>
    <dgm:cxn modelId="{43839CE4-335A-4DF5-917F-C7B61C06AA08}" type="presParOf" srcId="{4232E1F5-AF61-4B86-82D3-228EC1C9800B}" destId="{DF701B70-1D09-4338-B2F0-74177B8C918A}" srcOrd="0" destOrd="0" presId="urn:microsoft.com/office/officeart/2005/8/layout/list1"/>
    <dgm:cxn modelId="{8D34AAE1-13EB-48AC-9A77-079218281C7C}" type="presParOf" srcId="{4232E1F5-AF61-4B86-82D3-228EC1C9800B}" destId="{CF90DD88-B5EC-4E62-94E4-28D99F3F4F51}" srcOrd="1" destOrd="0" presId="urn:microsoft.com/office/officeart/2005/8/layout/list1"/>
    <dgm:cxn modelId="{F3F394F4-37E1-44AB-96EE-7DA38144EF02}" type="presParOf" srcId="{6127D693-FAD8-4D20-9851-12FCCF3A2771}" destId="{7D38628C-E8E5-4357-A10F-1EAACD4E292B}" srcOrd="9" destOrd="0" presId="urn:microsoft.com/office/officeart/2005/8/layout/list1"/>
    <dgm:cxn modelId="{84BC8B8C-8C7D-486D-AEF8-FB91C70A3A22}" type="presParOf" srcId="{6127D693-FAD8-4D20-9851-12FCCF3A2771}" destId="{25CC4AAD-9D9E-4B6D-821D-85F487D34377}" srcOrd="10" destOrd="0" presId="urn:microsoft.com/office/officeart/2005/8/layout/list1"/>
    <dgm:cxn modelId="{5E4B3512-3711-496F-88BD-0DF391D66F29}" type="presParOf" srcId="{6127D693-FAD8-4D20-9851-12FCCF3A2771}" destId="{5008BC84-D0BE-49C7-8164-AF534EFA1D13}" srcOrd="11" destOrd="0" presId="urn:microsoft.com/office/officeart/2005/8/layout/list1"/>
    <dgm:cxn modelId="{20FAB69D-E967-46C2-BDA5-5F70C430A91C}" type="presParOf" srcId="{6127D693-FAD8-4D20-9851-12FCCF3A2771}" destId="{CCD390A7-CCD0-42B7-A77A-CBDFD0586E07}" srcOrd="12" destOrd="0" presId="urn:microsoft.com/office/officeart/2005/8/layout/list1"/>
    <dgm:cxn modelId="{EB88228D-FB65-45AB-B220-E06C7C33E59D}" type="presParOf" srcId="{CCD390A7-CCD0-42B7-A77A-CBDFD0586E07}" destId="{4A8B95A2-D5F0-4E45-9CC8-AE5E55F2EC03}" srcOrd="0" destOrd="0" presId="urn:microsoft.com/office/officeart/2005/8/layout/list1"/>
    <dgm:cxn modelId="{CC11DB43-1C5C-4EBC-9F5A-82C10C6A9717}" type="presParOf" srcId="{CCD390A7-CCD0-42B7-A77A-CBDFD0586E07}" destId="{5B31B30A-69ED-4B4E-B06F-9CEB1722E670}" srcOrd="1" destOrd="0" presId="urn:microsoft.com/office/officeart/2005/8/layout/list1"/>
    <dgm:cxn modelId="{8596EB0E-D5DD-4C7C-A487-C474A590F050}" type="presParOf" srcId="{6127D693-FAD8-4D20-9851-12FCCF3A2771}" destId="{0C37D6C1-E69E-4802-A7A8-182A4956795C}" srcOrd="13" destOrd="0" presId="urn:microsoft.com/office/officeart/2005/8/layout/list1"/>
    <dgm:cxn modelId="{307345AA-862C-49F9-B99E-A86D9C6CED91}" type="presParOf" srcId="{6127D693-FAD8-4D20-9851-12FCCF3A2771}" destId="{6E4F5A6F-76D6-4326-BCCF-5A6C72BF9F7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EAA8CB-0547-48D0-89BB-778EED60258F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616038-87ED-49A7-9971-32BBE67253AF}">
      <dgm:prSet phldrT="[نص]"/>
      <dgm:spPr/>
      <dgm:t>
        <a:bodyPr/>
        <a:lstStyle/>
        <a:p>
          <a:r>
            <a:rPr lang="ar-SA" b="1" dirty="0" smtClean="0"/>
            <a:t>اللغة</a:t>
          </a:r>
          <a:endParaRPr lang="en-US" b="1" dirty="0"/>
        </a:p>
      </dgm:t>
    </dgm:pt>
    <dgm:pt modelId="{7DC8688C-2BC7-491A-B7DA-0A97F1B67D35}" type="parTrans" cxnId="{459E45F3-3013-4C53-94C5-419CC8B841B6}">
      <dgm:prSet/>
      <dgm:spPr/>
      <dgm:t>
        <a:bodyPr/>
        <a:lstStyle/>
        <a:p>
          <a:endParaRPr lang="en-US"/>
        </a:p>
      </dgm:t>
    </dgm:pt>
    <dgm:pt modelId="{936F5814-5336-4469-A3C4-FEC89F1E1C8C}" type="sibTrans" cxnId="{459E45F3-3013-4C53-94C5-419CC8B841B6}">
      <dgm:prSet/>
      <dgm:spPr/>
      <dgm:t>
        <a:bodyPr/>
        <a:lstStyle/>
        <a:p>
          <a:endParaRPr lang="en-US"/>
        </a:p>
      </dgm:t>
    </dgm:pt>
    <dgm:pt modelId="{482087E4-957B-4E7F-B64C-CD2C7C0C7098}">
      <dgm:prSet phldrT="[نص]" custT="1"/>
      <dgm:spPr/>
      <dgm:t>
        <a:bodyPr/>
        <a:lstStyle/>
        <a:p>
          <a:pPr algn="r" rtl="1"/>
          <a:r>
            <a:rPr lang="ar-SA" sz="4800" dirty="0" smtClean="0">
              <a:cs typeface="Traditional Arabic" pitchFamily="2" charset="-78"/>
            </a:rPr>
            <a:t>مصدر بمعنى الزيادة</a:t>
          </a:r>
          <a:endParaRPr lang="en-US" sz="4800" dirty="0">
            <a:cs typeface="Traditional Arabic" pitchFamily="2" charset="-78"/>
          </a:endParaRPr>
        </a:p>
      </dgm:t>
    </dgm:pt>
    <dgm:pt modelId="{18F24BB9-BEFB-42BE-9B2D-F9C4C294324F}" type="parTrans" cxnId="{942270D9-89AC-4A3B-84FB-AFAA4B0E92B2}">
      <dgm:prSet/>
      <dgm:spPr/>
      <dgm:t>
        <a:bodyPr/>
        <a:lstStyle/>
        <a:p>
          <a:endParaRPr lang="en-US"/>
        </a:p>
      </dgm:t>
    </dgm:pt>
    <dgm:pt modelId="{B914F174-21DA-4431-81CE-A1FE8346C5D2}" type="sibTrans" cxnId="{942270D9-89AC-4A3B-84FB-AFAA4B0E92B2}">
      <dgm:prSet/>
      <dgm:spPr/>
      <dgm:t>
        <a:bodyPr/>
        <a:lstStyle/>
        <a:p>
          <a:endParaRPr lang="en-US"/>
        </a:p>
      </dgm:t>
    </dgm:pt>
    <dgm:pt modelId="{81DE2D96-7407-4EB0-866D-8B36219E08FE}">
      <dgm:prSet phldrT="[نص]"/>
      <dgm:spPr/>
      <dgm:t>
        <a:bodyPr/>
        <a:lstStyle/>
        <a:p>
          <a:r>
            <a:rPr lang="ar-SA" b="1" dirty="0" smtClean="0"/>
            <a:t>الاصطلاح</a:t>
          </a:r>
          <a:endParaRPr lang="en-US" b="1" dirty="0"/>
        </a:p>
      </dgm:t>
    </dgm:pt>
    <dgm:pt modelId="{B5ECF094-E71F-4328-944A-99E5BDECE04A}" type="parTrans" cxnId="{389C8A24-A51D-4467-ABEB-9B6424B76AE9}">
      <dgm:prSet/>
      <dgm:spPr/>
      <dgm:t>
        <a:bodyPr/>
        <a:lstStyle/>
        <a:p>
          <a:endParaRPr lang="en-US"/>
        </a:p>
      </dgm:t>
    </dgm:pt>
    <dgm:pt modelId="{F277CDCF-9572-4EA6-A9C4-5F8B2C5B7F3F}" type="sibTrans" cxnId="{389C8A24-A51D-4467-ABEB-9B6424B76AE9}">
      <dgm:prSet/>
      <dgm:spPr/>
      <dgm:t>
        <a:bodyPr/>
        <a:lstStyle/>
        <a:p>
          <a:endParaRPr lang="en-US"/>
        </a:p>
      </dgm:t>
    </dgm:pt>
    <dgm:pt modelId="{6F4F4AEE-6770-4118-A2EE-2826A08A7161}">
      <dgm:prSet custT="1"/>
      <dgm:spPr/>
      <dgm:t>
        <a:bodyPr/>
        <a:lstStyle/>
        <a:p>
          <a:pPr rtl="1"/>
          <a:r>
            <a:rPr lang="ar-SA" sz="4000" b="1" dirty="0" smtClean="0">
              <a:cs typeface="Traditional Arabic" pitchFamily="2" charset="-78"/>
            </a:rPr>
            <a:t>زيادة في أشياء          (ربا الفضل)</a:t>
          </a:r>
          <a:endParaRPr lang="en-US" sz="4000" b="1" dirty="0" smtClean="0">
            <a:cs typeface="Traditional Arabic" pitchFamily="2" charset="-78"/>
          </a:endParaRPr>
        </a:p>
      </dgm:t>
    </dgm:pt>
    <dgm:pt modelId="{B0AC33EA-F6C8-4121-B0CB-C4CB1EA541F7}" type="parTrans" cxnId="{A6D5FDD1-08B5-4733-87E8-326F0BE462AA}">
      <dgm:prSet/>
      <dgm:spPr/>
    </dgm:pt>
    <dgm:pt modelId="{5B5E5068-0ED1-4138-8576-1116BCDBC087}" type="sibTrans" cxnId="{A6D5FDD1-08B5-4733-87E8-326F0BE462AA}">
      <dgm:prSet/>
      <dgm:spPr/>
    </dgm:pt>
    <dgm:pt modelId="{909A1663-5570-4533-9083-32DB1D93F3F2}">
      <dgm:prSet/>
      <dgm:spPr/>
      <dgm:t>
        <a:bodyPr/>
        <a:lstStyle/>
        <a:p>
          <a:pPr rtl="1"/>
          <a:endParaRPr lang="en-US" sz="2500" dirty="0"/>
        </a:p>
      </dgm:t>
    </dgm:pt>
    <dgm:pt modelId="{1D4617D2-73CA-4039-9854-FACA58602DF8}" type="parTrans" cxnId="{AF17A477-4AF7-44AF-966E-BA0B0C6AC2F6}">
      <dgm:prSet/>
      <dgm:spPr/>
    </dgm:pt>
    <dgm:pt modelId="{3434CB98-C212-4BB3-8F3A-D38A236B6B44}" type="sibTrans" cxnId="{AF17A477-4AF7-44AF-966E-BA0B0C6AC2F6}">
      <dgm:prSet/>
      <dgm:spPr/>
    </dgm:pt>
    <dgm:pt modelId="{3A115204-2938-40A9-B42F-4A63CBA859F1}">
      <dgm:prSet custT="1"/>
      <dgm:spPr/>
      <dgm:t>
        <a:bodyPr/>
        <a:lstStyle/>
        <a:p>
          <a:pPr rtl="1"/>
          <a:r>
            <a:rPr lang="ar-SA" sz="4000" b="1" dirty="0" smtClean="0">
              <a:cs typeface="Traditional Arabic" pitchFamily="2" charset="-78"/>
            </a:rPr>
            <a:t>نسأ في أشياء            (ربا النسيئة)</a:t>
          </a:r>
          <a:endParaRPr lang="en-US" sz="4000" b="1" dirty="0" smtClean="0">
            <a:cs typeface="Traditional Arabic" pitchFamily="2" charset="-78"/>
          </a:endParaRPr>
        </a:p>
      </dgm:t>
    </dgm:pt>
    <dgm:pt modelId="{08C9EB5F-24CA-4236-A801-363B8B7DF760}" type="parTrans" cxnId="{A0DA159B-67C9-494D-A6A5-EC855498B1F7}">
      <dgm:prSet/>
      <dgm:spPr/>
    </dgm:pt>
    <dgm:pt modelId="{4DAEF0CA-2675-4073-A691-A5C2795A9870}" type="sibTrans" cxnId="{A0DA159B-67C9-494D-A6A5-EC855498B1F7}">
      <dgm:prSet/>
      <dgm:spPr/>
    </dgm:pt>
    <dgm:pt modelId="{7E4D1548-547D-4E52-B819-75EA9C370FAC}">
      <dgm:prSet custT="1"/>
      <dgm:spPr/>
      <dgm:t>
        <a:bodyPr/>
        <a:lstStyle/>
        <a:p>
          <a:pPr rtl="1"/>
          <a:r>
            <a:rPr lang="ar-SA" sz="4000" b="1" dirty="0" smtClean="0">
              <a:cs typeface="Traditional Arabic" pitchFamily="2" charset="-78"/>
            </a:rPr>
            <a:t>مختص بأشياء            (الأموال </a:t>
          </a:r>
          <a:r>
            <a:rPr lang="ar-SA" sz="4000" b="1" dirty="0" err="1" smtClean="0">
              <a:cs typeface="Traditional Arabic" pitchFamily="2" charset="-78"/>
            </a:rPr>
            <a:t>الربوية</a:t>
          </a:r>
          <a:r>
            <a:rPr lang="ar-SA" sz="4000" b="1" dirty="0" smtClean="0">
              <a:cs typeface="Traditional Arabic" pitchFamily="2" charset="-78"/>
            </a:rPr>
            <a:t>)</a:t>
          </a:r>
          <a:endParaRPr lang="en-US" sz="4000" b="1" dirty="0" smtClean="0">
            <a:cs typeface="Traditional Arabic" pitchFamily="2" charset="-78"/>
          </a:endParaRPr>
        </a:p>
      </dgm:t>
    </dgm:pt>
    <dgm:pt modelId="{1CF79C88-95C2-45AF-BFF5-BF25A44B1005}" type="parTrans" cxnId="{23811B48-932B-4DBA-BB22-98593CF0BC2A}">
      <dgm:prSet/>
      <dgm:spPr/>
    </dgm:pt>
    <dgm:pt modelId="{B805D23F-4E3E-46E4-B1FA-38471D23DEC4}" type="sibTrans" cxnId="{23811B48-932B-4DBA-BB22-98593CF0BC2A}">
      <dgm:prSet/>
      <dgm:spPr/>
    </dgm:pt>
    <dgm:pt modelId="{87C9592B-E1DC-4024-9C65-AD54E3BCA9F5}">
      <dgm:prSet custT="1"/>
      <dgm:spPr/>
      <dgm:t>
        <a:bodyPr/>
        <a:lstStyle/>
        <a:p>
          <a:pPr rtl="1"/>
          <a:endParaRPr lang="en-US" sz="3200" dirty="0" smtClean="0">
            <a:cs typeface="Traditional Arabic" pitchFamily="2" charset="-78"/>
          </a:endParaRPr>
        </a:p>
      </dgm:t>
    </dgm:pt>
    <dgm:pt modelId="{45EFAF0E-3F8D-4CC1-B794-6B7F306E4BE6}" type="parTrans" cxnId="{12817FA5-B9E9-4F7A-97F2-994293377676}">
      <dgm:prSet/>
      <dgm:spPr/>
    </dgm:pt>
    <dgm:pt modelId="{C06ECBFE-1001-4BB6-ACD7-611AD5531FE3}" type="sibTrans" cxnId="{12817FA5-B9E9-4F7A-97F2-994293377676}">
      <dgm:prSet/>
      <dgm:spPr/>
    </dgm:pt>
    <dgm:pt modelId="{EBBAF65C-7A0D-462C-8B82-8F0C0A3BE7A2}" type="pres">
      <dgm:prSet presAssocID="{D7EAA8CB-0547-48D0-89BB-778EED60258F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F874B5-9B81-4A3D-A153-BF2416A8D59A}" type="pres">
      <dgm:prSet presAssocID="{41616038-87ED-49A7-9971-32BBE67253AF}" presName="composite" presStyleCnt="0"/>
      <dgm:spPr/>
    </dgm:pt>
    <dgm:pt modelId="{3BA86456-0360-47C9-B126-7CB9BA6A2C8A}" type="pres">
      <dgm:prSet presAssocID="{41616038-87ED-49A7-9971-32BBE67253A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1E1E4-2FB3-43B2-AF32-4919A080417A}" type="pres">
      <dgm:prSet presAssocID="{41616038-87ED-49A7-9971-32BBE67253AF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A53BD-DA74-43D9-9D9C-FFF7F2189DC1}" type="pres">
      <dgm:prSet presAssocID="{936F5814-5336-4469-A3C4-FEC89F1E1C8C}" presName="sp" presStyleCnt="0"/>
      <dgm:spPr/>
    </dgm:pt>
    <dgm:pt modelId="{97BCE9D5-F993-4D3A-A58D-99C5C77D7C8C}" type="pres">
      <dgm:prSet presAssocID="{81DE2D96-7407-4EB0-866D-8B36219E08FE}" presName="composite" presStyleCnt="0"/>
      <dgm:spPr/>
    </dgm:pt>
    <dgm:pt modelId="{529B5418-2AC5-43CE-B71C-F79D792C0759}" type="pres">
      <dgm:prSet presAssocID="{81DE2D96-7407-4EB0-866D-8B36219E08F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3C5AB-0E18-446D-8B04-E6F79250DC68}" type="pres">
      <dgm:prSet presAssocID="{81DE2D96-7407-4EB0-866D-8B36219E08FE}" presName="descendantText" presStyleLbl="alignAcc1" presStyleIdx="1" presStyleCnt="2" custScaleY="195930" custLinFactNeighborX="-404" custLinFactNeighborY="2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55A71E-4CF6-4BEB-8343-DDD202CFB5C9}" type="presOf" srcId="{81DE2D96-7407-4EB0-866D-8B36219E08FE}" destId="{529B5418-2AC5-43CE-B71C-F79D792C0759}" srcOrd="0" destOrd="0" presId="urn:microsoft.com/office/officeart/2005/8/layout/chevron2"/>
    <dgm:cxn modelId="{AF17A477-4AF7-44AF-966E-BA0B0C6AC2F6}" srcId="{81DE2D96-7407-4EB0-866D-8B36219E08FE}" destId="{909A1663-5570-4533-9083-32DB1D93F3F2}" srcOrd="4" destOrd="0" parTransId="{1D4617D2-73CA-4039-9854-FACA58602DF8}" sibTransId="{3434CB98-C212-4BB3-8F3A-D38A236B6B44}"/>
    <dgm:cxn modelId="{20374207-DF46-4460-A296-5DD7F2280564}" type="presOf" srcId="{D7EAA8CB-0547-48D0-89BB-778EED60258F}" destId="{EBBAF65C-7A0D-462C-8B82-8F0C0A3BE7A2}" srcOrd="0" destOrd="0" presId="urn:microsoft.com/office/officeart/2005/8/layout/chevron2"/>
    <dgm:cxn modelId="{FEABBC67-D565-4626-B909-E64CC6209938}" type="presOf" srcId="{6F4F4AEE-6770-4118-A2EE-2826A08A7161}" destId="{8833C5AB-0E18-446D-8B04-E6F79250DC68}" srcOrd="0" destOrd="1" presId="urn:microsoft.com/office/officeart/2005/8/layout/chevron2"/>
    <dgm:cxn modelId="{942270D9-89AC-4A3B-84FB-AFAA4B0E92B2}" srcId="{41616038-87ED-49A7-9971-32BBE67253AF}" destId="{482087E4-957B-4E7F-B64C-CD2C7C0C7098}" srcOrd="0" destOrd="0" parTransId="{18F24BB9-BEFB-42BE-9B2D-F9C4C294324F}" sibTransId="{B914F174-21DA-4431-81CE-A1FE8346C5D2}"/>
    <dgm:cxn modelId="{F3EDB004-6693-4E9A-BE94-F23C92F75D01}" type="presOf" srcId="{3A115204-2938-40A9-B42F-4A63CBA859F1}" destId="{8833C5AB-0E18-446D-8B04-E6F79250DC68}" srcOrd="0" destOrd="2" presId="urn:microsoft.com/office/officeart/2005/8/layout/chevron2"/>
    <dgm:cxn modelId="{31BFEC03-E13B-435F-9664-90E65206275F}" type="presOf" srcId="{87C9592B-E1DC-4024-9C65-AD54E3BCA9F5}" destId="{8833C5AB-0E18-446D-8B04-E6F79250DC68}" srcOrd="0" destOrd="0" presId="urn:microsoft.com/office/officeart/2005/8/layout/chevron2"/>
    <dgm:cxn modelId="{23811B48-932B-4DBA-BB22-98593CF0BC2A}" srcId="{81DE2D96-7407-4EB0-866D-8B36219E08FE}" destId="{7E4D1548-547D-4E52-B819-75EA9C370FAC}" srcOrd="3" destOrd="0" parTransId="{1CF79C88-95C2-45AF-BFF5-BF25A44B1005}" sibTransId="{B805D23F-4E3E-46E4-B1FA-38471D23DEC4}"/>
    <dgm:cxn modelId="{A6D5FDD1-08B5-4733-87E8-326F0BE462AA}" srcId="{81DE2D96-7407-4EB0-866D-8B36219E08FE}" destId="{6F4F4AEE-6770-4118-A2EE-2826A08A7161}" srcOrd="1" destOrd="0" parTransId="{B0AC33EA-F6C8-4121-B0CB-C4CB1EA541F7}" sibTransId="{5B5E5068-0ED1-4138-8576-1116BCDBC087}"/>
    <dgm:cxn modelId="{12817FA5-B9E9-4F7A-97F2-994293377676}" srcId="{81DE2D96-7407-4EB0-866D-8B36219E08FE}" destId="{87C9592B-E1DC-4024-9C65-AD54E3BCA9F5}" srcOrd="0" destOrd="0" parTransId="{45EFAF0E-3F8D-4CC1-B794-6B7F306E4BE6}" sibTransId="{C06ECBFE-1001-4BB6-ACD7-611AD5531FE3}"/>
    <dgm:cxn modelId="{389C8A24-A51D-4467-ABEB-9B6424B76AE9}" srcId="{D7EAA8CB-0547-48D0-89BB-778EED60258F}" destId="{81DE2D96-7407-4EB0-866D-8B36219E08FE}" srcOrd="1" destOrd="0" parTransId="{B5ECF094-E71F-4328-944A-99E5BDECE04A}" sibTransId="{F277CDCF-9572-4EA6-A9C4-5F8B2C5B7F3F}"/>
    <dgm:cxn modelId="{459E45F3-3013-4C53-94C5-419CC8B841B6}" srcId="{D7EAA8CB-0547-48D0-89BB-778EED60258F}" destId="{41616038-87ED-49A7-9971-32BBE67253AF}" srcOrd="0" destOrd="0" parTransId="{7DC8688C-2BC7-491A-B7DA-0A97F1B67D35}" sibTransId="{936F5814-5336-4469-A3C4-FEC89F1E1C8C}"/>
    <dgm:cxn modelId="{A0DA159B-67C9-494D-A6A5-EC855498B1F7}" srcId="{81DE2D96-7407-4EB0-866D-8B36219E08FE}" destId="{3A115204-2938-40A9-B42F-4A63CBA859F1}" srcOrd="2" destOrd="0" parTransId="{08C9EB5F-24CA-4236-A801-363B8B7DF760}" sibTransId="{4DAEF0CA-2675-4073-A691-A5C2795A9870}"/>
    <dgm:cxn modelId="{5A80AA55-4D06-4C8C-8276-A88B63D435DB}" type="presOf" srcId="{7E4D1548-547D-4E52-B819-75EA9C370FAC}" destId="{8833C5AB-0E18-446D-8B04-E6F79250DC68}" srcOrd="0" destOrd="3" presId="urn:microsoft.com/office/officeart/2005/8/layout/chevron2"/>
    <dgm:cxn modelId="{DCBB6503-E103-442A-9E8C-FC26CF38DEC4}" type="presOf" srcId="{41616038-87ED-49A7-9971-32BBE67253AF}" destId="{3BA86456-0360-47C9-B126-7CB9BA6A2C8A}" srcOrd="0" destOrd="0" presId="urn:microsoft.com/office/officeart/2005/8/layout/chevron2"/>
    <dgm:cxn modelId="{45F82A63-F810-4479-B0CC-80B743C691D0}" type="presOf" srcId="{482087E4-957B-4E7F-B64C-CD2C7C0C7098}" destId="{ADA1E1E4-2FB3-43B2-AF32-4919A080417A}" srcOrd="0" destOrd="0" presId="urn:microsoft.com/office/officeart/2005/8/layout/chevron2"/>
    <dgm:cxn modelId="{307D3203-151D-4541-8A43-12D18CF23E89}" type="presOf" srcId="{909A1663-5570-4533-9083-32DB1D93F3F2}" destId="{8833C5AB-0E18-446D-8B04-E6F79250DC68}" srcOrd="0" destOrd="4" presId="urn:microsoft.com/office/officeart/2005/8/layout/chevron2"/>
    <dgm:cxn modelId="{910F5EA2-E54E-4CD8-9333-A31DD8CADE46}" type="presParOf" srcId="{EBBAF65C-7A0D-462C-8B82-8F0C0A3BE7A2}" destId="{74F874B5-9B81-4A3D-A153-BF2416A8D59A}" srcOrd="0" destOrd="0" presId="urn:microsoft.com/office/officeart/2005/8/layout/chevron2"/>
    <dgm:cxn modelId="{42DB0BE2-765F-426C-A18F-8EC133415132}" type="presParOf" srcId="{74F874B5-9B81-4A3D-A153-BF2416A8D59A}" destId="{3BA86456-0360-47C9-B126-7CB9BA6A2C8A}" srcOrd="0" destOrd="0" presId="urn:microsoft.com/office/officeart/2005/8/layout/chevron2"/>
    <dgm:cxn modelId="{9079FE65-D86D-4104-BAA4-AD91FC80A371}" type="presParOf" srcId="{74F874B5-9B81-4A3D-A153-BF2416A8D59A}" destId="{ADA1E1E4-2FB3-43B2-AF32-4919A080417A}" srcOrd="1" destOrd="0" presId="urn:microsoft.com/office/officeart/2005/8/layout/chevron2"/>
    <dgm:cxn modelId="{DFF72174-4238-4FFC-BEAE-7C3A58A073BD}" type="presParOf" srcId="{EBBAF65C-7A0D-462C-8B82-8F0C0A3BE7A2}" destId="{17DA53BD-DA74-43D9-9D9C-FFF7F2189DC1}" srcOrd="1" destOrd="0" presId="urn:microsoft.com/office/officeart/2005/8/layout/chevron2"/>
    <dgm:cxn modelId="{A2D8C97B-C66E-4F40-A07D-7B0E61342736}" type="presParOf" srcId="{EBBAF65C-7A0D-462C-8B82-8F0C0A3BE7A2}" destId="{97BCE9D5-F993-4D3A-A58D-99C5C77D7C8C}" srcOrd="2" destOrd="0" presId="urn:microsoft.com/office/officeart/2005/8/layout/chevron2"/>
    <dgm:cxn modelId="{6940E2EF-D7AD-433E-8CB9-2E59A1946409}" type="presParOf" srcId="{97BCE9D5-F993-4D3A-A58D-99C5C77D7C8C}" destId="{529B5418-2AC5-43CE-B71C-F79D792C0759}" srcOrd="0" destOrd="0" presId="urn:microsoft.com/office/officeart/2005/8/layout/chevron2"/>
    <dgm:cxn modelId="{8612EE39-FD49-4AAB-985D-5D385E145B8C}" type="presParOf" srcId="{97BCE9D5-F993-4D3A-A58D-99C5C77D7C8C}" destId="{8833C5AB-0E18-446D-8B04-E6F79250DC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70EAE1-8E45-43F5-BCBE-86ACDE480A6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CFA954-3016-4D6F-B039-BDCEB269D334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الربا</a:t>
          </a:r>
          <a:endParaRPr lang="en-US" sz="4800" dirty="0">
            <a:cs typeface="Traditional Arabic" pitchFamily="2" charset="-78"/>
          </a:endParaRPr>
        </a:p>
      </dgm:t>
    </dgm:pt>
    <dgm:pt modelId="{49C65BC3-9B8B-4F72-8072-5E30658CA94C}" type="parTrans" cxnId="{0C5AA7F3-FD55-4768-A0EB-224E8AD9FC4D}">
      <dgm:prSet/>
      <dgm:spPr/>
      <dgm:t>
        <a:bodyPr/>
        <a:lstStyle/>
        <a:p>
          <a:endParaRPr lang="en-US"/>
        </a:p>
      </dgm:t>
    </dgm:pt>
    <dgm:pt modelId="{C5944926-8B52-474B-A91D-9D1D0EF42F41}" type="sibTrans" cxnId="{0C5AA7F3-FD55-4768-A0EB-224E8AD9FC4D}">
      <dgm:prSet/>
      <dgm:spPr/>
      <dgm:t>
        <a:bodyPr/>
        <a:lstStyle/>
        <a:p>
          <a:endParaRPr lang="en-US"/>
        </a:p>
      </dgm:t>
    </dgm:pt>
    <dgm:pt modelId="{674091C8-1534-4F1F-9D3B-E452052FBB1F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ربا البيع</a:t>
          </a:r>
          <a:endParaRPr lang="en-US" sz="4800" dirty="0">
            <a:cs typeface="Traditional Arabic" pitchFamily="2" charset="-78"/>
          </a:endParaRPr>
        </a:p>
      </dgm:t>
    </dgm:pt>
    <dgm:pt modelId="{966D5E7D-7208-4470-8299-58391D3B8435}" type="parTrans" cxnId="{87E4A38A-7760-40EC-B885-103A77F74028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8CCAF5FC-4A3B-464F-8309-F7900347EBEB}" type="sibTrans" cxnId="{87E4A38A-7760-40EC-B885-103A77F74028}">
      <dgm:prSet/>
      <dgm:spPr/>
      <dgm:t>
        <a:bodyPr/>
        <a:lstStyle/>
        <a:p>
          <a:endParaRPr lang="en-US"/>
        </a:p>
      </dgm:t>
    </dgm:pt>
    <dgm:pt modelId="{96A6C556-E8F0-48A8-BED3-BE9381DDF37C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ربا الدين</a:t>
          </a:r>
          <a:endParaRPr lang="en-US" sz="4800" dirty="0">
            <a:cs typeface="Traditional Arabic" pitchFamily="2" charset="-78"/>
          </a:endParaRPr>
        </a:p>
      </dgm:t>
    </dgm:pt>
    <dgm:pt modelId="{03D933DB-A186-44DD-A826-7C2265BE0D66}" type="parTrans" cxnId="{C27DCA09-CDA8-4F90-99C8-D62C0C23F041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53F88456-0E25-4FC0-B2E1-4533E1A0F1E7}" type="sibTrans" cxnId="{C27DCA09-CDA8-4F90-99C8-D62C0C23F041}">
      <dgm:prSet/>
      <dgm:spPr/>
      <dgm:t>
        <a:bodyPr/>
        <a:lstStyle/>
        <a:p>
          <a:endParaRPr lang="en-US"/>
        </a:p>
      </dgm:t>
    </dgm:pt>
    <dgm:pt modelId="{7BF816BE-AFE2-43BE-B76F-EBAFD0B0A796}">
      <dgm:prSet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ربا الجاهلية</a:t>
          </a:r>
          <a:endParaRPr lang="en-US" sz="4800" dirty="0">
            <a:cs typeface="Traditional Arabic" pitchFamily="2" charset="-78"/>
          </a:endParaRPr>
        </a:p>
      </dgm:t>
    </dgm:pt>
    <dgm:pt modelId="{621E75B6-79C5-4F45-8847-6C29735B61EB}" type="parTrans" cxnId="{37D50CB5-4FC1-4A93-ADD3-D2AFDC7AAB93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7692807C-4093-4A44-9E10-BD66222C01F5}" type="sibTrans" cxnId="{37D50CB5-4FC1-4A93-ADD3-D2AFDC7AAB93}">
      <dgm:prSet/>
      <dgm:spPr/>
      <dgm:t>
        <a:bodyPr/>
        <a:lstStyle/>
        <a:p>
          <a:endParaRPr lang="en-US"/>
        </a:p>
      </dgm:t>
    </dgm:pt>
    <dgm:pt modelId="{B323A3DC-2FC7-4D58-B77F-7F3B04CFFBBF}">
      <dgm:prSet custT="1"/>
      <dgm:spPr/>
      <dgm:t>
        <a:bodyPr/>
        <a:lstStyle/>
        <a:p>
          <a:r>
            <a:rPr lang="ar-SA" sz="4000" dirty="0" err="1" smtClean="0">
              <a:cs typeface="Traditional Arabic" pitchFamily="2" charset="-78"/>
            </a:rPr>
            <a:t>زيادةمشروطة</a:t>
          </a:r>
          <a:endParaRPr lang="en-US" sz="4000" dirty="0">
            <a:cs typeface="Traditional Arabic" pitchFamily="2" charset="-78"/>
          </a:endParaRPr>
        </a:p>
      </dgm:t>
    </dgm:pt>
    <dgm:pt modelId="{1D709573-7093-43BF-8DFE-42B67474EA7B}" type="parTrans" cxnId="{0EB1EDED-2C55-43F2-8D31-08A49AF48285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4C5BAD67-D63E-4F82-9B97-E7AB354DEF2E}" type="sibTrans" cxnId="{0EB1EDED-2C55-43F2-8D31-08A49AF48285}">
      <dgm:prSet/>
      <dgm:spPr/>
      <dgm:t>
        <a:bodyPr/>
        <a:lstStyle/>
        <a:p>
          <a:endParaRPr lang="en-US"/>
        </a:p>
      </dgm:t>
    </dgm:pt>
    <dgm:pt modelId="{A6D80048-6886-4D2D-A5D6-66A1CEA3EA66}">
      <dgm:prSet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ربا الفضل</a:t>
          </a:r>
          <a:endParaRPr lang="en-US" sz="4800" dirty="0">
            <a:cs typeface="Traditional Arabic" pitchFamily="2" charset="-78"/>
          </a:endParaRPr>
        </a:p>
      </dgm:t>
    </dgm:pt>
    <dgm:pt modelId="{2E75B5BE-8F4F-40FB-9820-4F401E1B6C23}" type="parTrans" cxnId="{5ECDB2DA-1355-449C-BE16-B023ECC40598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35F3B15E-B737-4D25-85FC-CD471AB2C523}" type="sibTrans" cxnId="{5ECDB2DA-1355-449C-BE16-B023ECC40598}">
      <dgm:prSet/>
      <dgm:spPr/>
      <dgm:t>
        <a:bodyPr/>
        <a:lstStyle/>
        <a:p>
          <a:endParaRPr lang="en-US"/>
        </a:p>
      </dgm:t>
    </dgm:pt>
    <dgm:pt modelId="{94E750A3-FFA9-476E-8628-25E43F000245}">
      <dgm:prSet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ربا النسيئة</a:t>
          </a:r>
          <a:endParaRPr lang="en-US" sz="4800" dirty="0">
            <a:cs typeface="Traditional Arabic" pitchFamily="2" charset="-78"/>
          </a:endParaRPr>
        </a:p>
      </dgm:t>
    </dgm:pt>
    <dgm:pt modelId="{E343667E-3EC2-4B68-A654-47687751D961}" type="parTrans" cxnId="{1F11CCB3-4A28-4BD0-ACBF-E6CEB419DB82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CE7F33F6-EB50-4925-9C6D-CCFE0086CF97}" type="sibTrans" cxnId="{1F11CCB3-4A28-4BD0-ACBF-E6CEB419DB82}">
      <dgm:prSet/>
      <dgm:spPr/>
      <dgm:t>
        <a:bodyPr/>
        <a:lstStyle/>
        <a:p>
          <a:endParaRPr lang="en-US"/>
        </a:p>
      </dgm:t>
    </dgm:pt>
    <dgm:pt modelId="{BA6889C0-6D06-480E-851F-0226612A3D1D}" type="pres">
      <dgm:prSet presAssocID="{C470EAE1-8E45-43F5-BCBE-86ACDE480A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0BFF7C-E986-4706-8F36-6EFBE39BBC90}" type="pres">
      <dgm:prSet presAssocID="{EACFA954-3016-4D6F-B039-BDCEB269D334}" presName="hierRoot1" presStyleCnt="0">
        <dgm:presLayoutVars>
          <dgm:hierBranch val="init"/>
        </dgm:presLayoutVars>
      </dgm:prSet>
      <dgm:spPr/>
    </dgm:pt>
    <dgm:pt modelId="{8C1C71B2-DD93-4F55-8DF9-01AB4E45A3D9}" type="pres">
      <dgm:prSet presAssocID="{EACFA954-3016-4D6F-B039-BDCEB269D334}" presName="rootComposite1" presStyleCnt="0"/>
      <dgm:spPr/>
    </dgm:pt>
    <dgm:pt modelId="{A019ECA5-D3A4-4D2D-A700-8E55FC765B3D}" type="pres">
      <dgm:prSet presAssocID="{EACFA954-3016-4D6F-B039-BDCEB269D33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8F5D31-CFC7-45C5-9E48-2DC5AB376BAD}" type="pres">
      <dgm:prSet presAssocID="{EACFA954-3016-4D6F-B039-BDCEB269D33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D0EDE4-25BC-426D-BC1B-63D26415A42C}" type="pres">
      <dgm:prSet presAssocID="{EACFA954-3016-4D6F-B039-BDCEB269D334}" presName="hierChild2" presStyleCnt="0"/>
      <dgm:spPr/>
    </dgm:pt>
    <dgm:pt modelId="{63DB0FD8-6A66-45D1-8B1B-AFB73553147E}" type="pres">
      <dgm:prSet presAssocID="{966D5E7D-7208-4470-8299-58391D3B843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CB7CCB62-0827-483D-B154-1AB428B57835}" type="pres">
      <dgm:prSet presAssocID="{674091C8-1534-4F1F-9D3B-E452052FBB1F}" presName="hierRoot2" presStyleCnt="0">
        <dgm:presLayoutVars>
          <dgm:hierBranch val="l"/>
        </dgm:presLayoutVars>
      </dgm:prSet>
      <dgm:spPr/>
    </dgm:pt>
    <dgm:pt modelId="{CEAC8BA6-9829-4974-88E1-6D3D9DEED85F}" type="pres">
      <dgm:prSet presAssocID="{674091C8-1534-4F1F-9D3B-E452052FBB1F}" presName="rootComposite" presStyleCnt="0"/>
      <dgm:spPr/>
    </dgm:pt>
    <dgm:pt modelId="{BDBDABF8-2E5D-4A43-9222-423CE755EC9E}" type="pres">
      <dgm:prSet presAssocID="{674091C8-1534-4F1F-9D3B-E452052FBB1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67C077-2337-41F7-8E65-4505346BE303}" type="pres">
      <dgm:prSet presAssocID="{674091C8-1534-4F1F-9D3B-E452052FBB1F}" presName="rootConnector" presStyleLbl="node2" presStyleIdx="0" presStyleCnt="2"/>
      <dgm:spPr/>
      <dgm:t>
        <a:bodyPr/>
        <a:lstStyle/>
        <a:p>
          <a:endParaRPr lang="en-US"/>
        </a:p>
      </dgm:t>
    </dgm:pt>
    <dgm:pt modelId="{2A6C8915-6AC2-4D97-AC2A-201123C33A3F}" type="pres">
      <dgm:prSet presAssocID="{674091C8-1534-4F1F-9D3B-E452052FBB1F}" presName="hierChild4" presStyleCnt="0"/>
      <dgm:spPr/>
    </dgm:pt>
    <dgm:pt modelId="{B354AEF6-7825-494B-81EF-6C410858684B}" type="pres">
      <dgm:prSet presAssocID="{2E75B5BE-8F4F-40FB-9820-4F401E1B6C23}" presName="Name50" presStyleLbl="parChTrans1D3" presStyleIdx="0" presStyleCnt="4"/>
      <dgm:spPr/>
      <dgm:t>
        <a:bodyPr/>
        <a:lstStyle/>
        <a:p>
          <a:endParaRPr lang="en-US"/>
        </a:p>
      </dgm:t>
    </dgm:pt>
    <dgm:pt modelId="{EE041866-6E50-41F3-83B2-1C063C0EDB04}" type="pres">
      <dgm:prSet presAssocID="{A6D80048-6886-4D2D-A5D6-66A1CEA3EA66}" presName="hierRoot2" presStyleCnt="0">
        <dgm:presLayoutVars>
          <dgm:hierBranch val="hang"/>
        </dgm:presLayoutVars>
      </dgm:prSet>
      <dgm:spPr/>
    </dgm:pt>
    <dgm:pt modelId="{0D68732B-0FC1-4B3F-AE8B-42980D94561D}" type="pres">
      <dgm:prSet presAssocID="{A6D80048-6886-4D2D-A5D6-66A1CEA3EA66}" presName="rootComposite" presStyleCnt="0"/>
      <dgm:spPr/>
    </dgm:pt>
    <dgm:pt modelId="{7532428C-FC72-44D0-B824-5B26323D55D3}" type="pres">
      <dgm:prSet presAssocID="{A6D80048-6886-4D2D-A5D6-66A1CEA3EA66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89F6C8-9FFF-497B-95B8-C03D647B0E9C}" type="pres">
      <dgm:prSet presAssocID="{A6D80048-6886-4D2D-A5D6-66A1CEA3EA66}" presName="rootConnector" presStyleLbl="node3" presStyleIdx="0" presStyleCnt="4"/>
      <dgm:spPr/>
      <dgm:t>
        <a:bodyPr/>
        <a:lstStyle/>
        <a:p>
          <a:endParaRPr lang="en-US"/>
        </a:p>
      </dgm:t>
    </dgm:pt>
    <dgm:pt modelId="{9D56F655-6144-469A-8147-7ED9A8FC16F7}" type="pres">
      <dgm:prSet presAssocID="{A6D80048-6886-4D2D-A5D6-66A1CEA3EA66}" presName="hierChild4" presStyleCnt="0"/>
      <dgm:spPr/>
    </dgm:pt>
    <dgm:pt modelId="{F0B0D4DD-590A-44CC-AD86-B816645026A3}" type="pres">
      <dgm:prSet presAssocID="{A6D80048-6886-4D2D-A5D6-66A1CEA3EA66}" presName="hierChild5" presStyleCnt="0"/>
      <dgm:spPr/>
    </dgm:pt>
    <dgm:pt modelId="{2578EDB2-CDF6-466A-B0AE-609116B283D5}" type="pres">
      <dgm:prSet presAssocID="{E343667E-3EC2-4B68-A654-47687751D961}" presName="Name50" presStyleLbl="parChTrans1D3" presStyleIdx="1" presStyleCnt="4"/>
      <dgm:spPr/>
      <dgm:t>
        <a:bodyPr/>
        <a:lstStyle/>
        <a:p>
          <a:endParaRPr lang="en-US"/>
        </a:p>
      </dgm:t>
    </dgm:pt>
    <dgm:pt modelId="{35093E6F-B168-41D8-9C7B-F2902C14BDC5}" type="pres">
      <dgm:prSet presAssocID="{94E750A3-FFA9-476E-8628-25E43F000245}" presName="hierRoot2" presStyleCnt="0">
        <dgm:presLayoutVars>
          <dgm:hierBranch val="init"/>
        </dgm:presLayoutVars>
      </dgm:prSet>
      <dgm:spPr/>
    </dgm:pt>
    <dgm:pt modelId="{A1AA56CC-2119-4178-B97C-0E967121D5C3}" type="pres">
      <dgm:prSet presAssocID="{94E750A3-FFA9-476E-8628-25E43F000245}" presName="rootComposite" presStyleCnt="0"/>
      <dgm:spPr/>
    </dgm:pt>
    <dgm:pt modelId="{BEE7E032-E2BB-4DFE-8EF0-F40276AE4A84}" type="pres">
      <dgm:prSet presAssocID="{94E750A3-FFA9-476E-8628-25E43F000245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6199D6-ACEC-4F24-B43D-2E68C6D89A7D}" type="pres">
      <dgm:prSet presAssocID="{94E750A3-FFA9-476E-8628-25E43F000245}" presName="rootConnector" presStyleLbl="node3" presStyleIdx="1" presStyleCnt="4"/>
      <dgm:spPr/>
      <dgm:t>
        <a:bodyPr/>
        <a:lstStyle/>
        <a:p>
          <a:endParaRPr lang="en-US"/>
        </a:p>
      </dgm:t>
    </dgm:pt>
    <dgm:pt modelId="{93B73DA3-00D3-4E3C-A545-3FE4D27D1509}" type="pres">
      <dgm:prSet presAssocID="{94E750A3-FFA9-476E-8628-25E43F000245}" presName="hierChild4" presStyleCnt="0"/>
      <dgm:spPr/>
    </dgm:pt>
    <dgm:pt modelId="{0E915C97-947A-437A-9202-D4CD9B356BDA}" type="pres">
      <dgm:prSet presAssocID="{94E750A3-FFA9-476E-8628-25E43F000245}" presName="hierChild5" presStyleCnt="0"/>
      <dgm:spPr/>
    </dgm:pt>
    <dgm:pt modelId="{F91C30F9-4CFB-4865-8D7E-E57F90D90B46}" type="pres">
      <dgm:prSet presAssocID="{674091C8-1534-4F1F-9D3B-E452052FBB1F}" presName="hierChild5" presStyleCnt="0"/>
      <dgm:spPr/>
    </dgm:pt>
    <dgm:pt modelId="{0E1EF6C4-5711-4F02-8A6F-F596AE01C172}" type="pres">
      <dgm:prSet presAssocID="{03D933DB-A186-44DD-A826-7C2265BE0D6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D46DE20-740A-4131-8C23-17C3ED7211A8}" type="pres">
      <dgm:prSet presAssocID="{96A6C556-E8F0-48A8-BED3-BE9381DDF37C}" presName="hierRoot2" presStyleCnt="0">
        <dgm:presLayoutVars>
          <dgm:hierBranch val="l"/>
        </dgm:presLayoutVars>
      </dgm:prSet>
      <dgm:spPr/>
    </dgm:pt>
    <dgm:pt modelId="{0D2142EA-A0AE-40E5-B1D8-99D60CDDCE59}" type="pres">
      <dgm:prSet presAssocID="{96A6C556-E8F0-48A8-BED3-BE9381DDF37C}" presName="rootComposite" presStyleCnt="0"/>
      <dgm:spPr/>
    </dgm:pt>
    <dgm:pt modelId="{856BC2B9-6C87-4D37-8C89-4BFF11C67E06}" type="pres">
      <dgm:prSet presAssocID="{96A6C556-E8F0-48A8-BED3-BE9381DDF37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963407-FB67-4D4F-AD9A-4AF826ED7EB9}" type="pres">
      <dgm:prSet presAssocID="{96A6C556-E8F0-48A8-BED3-BE9381DDF37C}" presName="rootConnector" presStyleLbl="node2" presStyleIdx="1" presStyleCnt="2"/>
      <dgm:spPr/>
      <dgm:t>
        <a:bodyPr/>
        <a:lstStyle/>
        <a:p>
          <a:endParaRPr lang="en-US"/>
        </a:p>
      </dgm:t>
    </dgm:pt>
    <dgm:pt modelId="{55D6C76B-CEFD-442A-BAE3-9C2291B5C8F2}" type="pres">
      <dgm:prSet presAssocID="{96A6C556-E8F0-48A8-BED3-BE9381DDF37C}" presName="hierChild4" presStyleCnt="0"/>
      <dgm:spPr/>
    </dgm:pt>
    <dgm:pt modelId="{00CAFD11-C153-46E5-8F97-8364ECC1EDA5}" type="pres">
      <dgm:prSet presAssocID="{621E75B6-79C5-4F45-8847-6C29735B61EB}" presName="Name50" presStyleLbl="parChTrans1D3" presStyleIdx="2" presStyleCnt="4"/>
      <dgm:spPr/>
      <dgm:t>
        <a:bodyPr/>
        <a:lstStyle/>
        <a:p>
          <a:endParaRPr lang="en-US"/>
        </a:p>
      </dgm:t>
    </dgm:pt>
    <dgm:pt modelId="{41A34894-F399-4087-A9AE-4E90C004EDF4}" type="pres">
      <dgm:prSet presAssocID="{7BF816BE-AFE2-43BE-B76F-EBAFD0B0A796}" presName="hierRoot2" presStyleCnt="0">
        <dgm:presLayoutVars>
          <dgm:hierBranch val="hang"/>
        </dgm:presLayoutVars>
      </dgm:prSet>
      <dgm:spPr/>
    </dgm:pt>
    <dgm:pt modelId="{E7193B2A-82E2-4F81-AE1A-F2B87D9F44EA}" type="pres">
      <dgm:prSet presAssocID="{7BF816BE-AFE2-43BE-B76F-EBAFD0B0A796}" presName="rootComposite" presStyleCnt="0"/>
      <dgm:spPr/>
    </dgm:pt>
    <dgm:pt modelId="{87219ABB-AD9F-4085-995D-E7DAAFA6D011}" type="pres">
      <dgm:prSet presAssocID="{7BF816BE-AFE2-43BE-B76F-EBAFD0B0A79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C4D1EB-C2EC-4A9F-9AA1-B3830DADA824}" type="pres">
      <dgm:prSet presAssocID="{7BF816BE-AFE2-43BE-B76F-EBAFD0B0A796}" presName="rootConnector" presStyleLbl="node3" presStyleIdx="2" presStyleCnt="4"/>
      <dgm:spPr/>
      <dgm:t>
        <a:bodyPr/>
        <a:lstStyle/>
        <a:p>
          <a:endParaRPr lang="en-US"/>
        </a:p>
      </dgm:t>
    </dgm:pt>
    <dgm:pt modelId="{D4A46CFB-78F4-41A9-A208-814CA419093B}" type="pres">
      <dgm:prSet presAssocID="{7BF816BE-AFE2-43BE-B76F-EBAFD0B0A796}" presName="hierChild4" presStyleCnt="0"/>
      <dgm:spPr/>
    </dgm:pt>
    <dgm:pt modelId="{CC6A3B76-BA2B-4A1D-8D7B-C91A63CD9094}" type="pres">
      <dgm:prSet presAssocID="{7BF816BE-AFE2-43BE-B76F-EBAFD0B0A796}" presName="hierChild5" presStyleCnt="0"/>
      <dgm:spPr/>
    </dgm:pt>
    <dgm:pt modelId="{6601D917-9231-4977-9656-74AB0DE19FF9}" type="pres">
      <dgm:prSet presAssocID="{1D709573-7093-43BF-8DFE-42B67474EA7B}" presName="Name50" presStyleLbl="parChTrans1D3" presStyleIdx="3" presStyleCnt="4"/>
      <dgm:spPr/>
      <dgm:t>
        <a:bodyPr/>
        <a:lstStyle/>
        <a:p>
          <a:endParaRPr lang="en-US"/>
        </a:p>
      </dgm:t>
    </dgm:pt>
    <dgm:pt modelId="{660D53EF-8D25-4FA8-8695-812B9FD62E61}" type="pres">
      <dgm:prSet presAssocID="{B323A3DC-2FC7-4D58-B77F-7F3B04CFFBBF}" presName="hierRoot2" presStyleCnt="0">
        <dgm:presLayoutVars>
          <dgm:hierBranch val="init"/>
        </dgm:presLayoutVars>
      </dgm:prSet>
      <dgm:spPr/>
    </dgm:pt>
    <dgm:pt modelId="{9A31A70F-ED74-41E5-B0AF-5C862137BC63}" type="pres">
      <dgm:prSet presAssocID="{B323A3DC-2FC7-4D58-B77F-7F3B04CFFBBF}" presName="rootComposite" presStyleCnt="0"/>
      <dgm:spPr/>
    </dgm:pt>
    <dgm:pt modelId="{96567C21-A78A-406B-8586-09D91B73B0F1}" type="pres">
      <dgm:prSet presAssocID="{B323A3DC-2FC7-4D58-B77F-7F3B04CFFBBF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D0F184-1576-4A7B-AC86-31CE01D108B0}" type="pres">
      <dgm:prSet presAssocID="{B323A3DC-2FC7-4D58-B77F-7F3B04CFFBBF}" presName="rootConnector" presStyleLbl="node3" presStyleIdx="3" presStyleCnt="4"/>
      <dgm:spPr/>
      <dgm:t>
        <a:bodyPr/>
        <a:lstStyle/>
        <a:p>
          <a:endParaRPr lang="en-US"/>
        </a:p>
      </dgm:t>
    </dgm:pt>
    <dgm:pt modelId="{2B9C3D25-7D81-4448-9C20-96213D25DF75}" type="pres">
      <dgm:prSet presAssocID="{B323A3DC-2FC7-4D58-B77F-7F3B04CFFBBF}" presName="hierChild4" presStyleCnt="0"/>
      <dgm:spPr/>
    </dgm:pt>
    <dgm:pt modelId="{4F29B5C3-4CAA-40F6-84D8-88A110A607C7}" type="pres">
      <dgm:prSet presAssocID="{B323A3DC-2FC7-4D58-B77F-7F3B04CFFBBF}" presName="hierChild5" presStyleCnt="0"/>
      <dgm:spPr/>
    </dgm:pt>
    <dgm:pt modelId="{4664DA09-CD95-42DC-9250-879CD4E5DDBF}" type="pres">
      <dgm:prSet presAssocID="{96A6C556-E8F0-48A8-BED3-BE9381DDF37C}" presName="hierChild5" presStyleCnt="0"/>
      <dgm:spPr/>
    </dgm:pt>
    <dgm:pt modelId="{E861A90B-4E60-422A-92C6-E971ABCC00A5}" type="pres">
      <dgm:prSet presAssocID="{EACFA954-3016-4D6F-B039-BDCEB269D334}" presName="hierChild3" presStyleCnt="0"/>
      <dgm:spPr/>
    </dgm:pt>
  </dgm:ptLst>
  <dgm:cxnLst>
    <dgm:cxn modelId="{E5C376AA-A039-4FC1-8859-2F3A0FE6F04C}" type="presOf" srcId="{96A6C556-E8F0-48A8-BED3-BE9381DDF37C}" destId="{D2963407-FB67-4D4F-AD9A-4AF826ED7EB9}" srcOrd="1" destOrd="0" presId="urn:microsoft.com/office/officeart/2005/8/layout/orgChart1"/>
    <dgm:cxn modelId="{549408D8-FDBF-4E2D-B408-D89780B7EA2D}" type="presOf" srcId="{A6D80048-6886-4D2D-A5D6-66A1CEA3EA66}" destId="{1389F6C8-9FFF-497B-95B8-C03D647B0E9C}" srcOrd="1" destOrd="0" presId="urn:microsoft.com/office/officeart/2005/8/layout/orgChart1"/>
    <dgm:cxn modelId="{4041CCBA-C698-4BA8-91DE-A9007DDCF679}" type="presOf" srcId="{B323A3DC-2FC7-4D58-B77F-7F3B04CFFBBF}" destId="{96567C21-A78A-406B-8586-09D91B73B0F1}" srcOrd="0" destOrd="0" presId="urn:microsoft.com/office/officeart/2005/8/layout/orgChart1"/>
    <dgm:cxn modelId="{FC56BE14-A6B7-46D3-B3DB-B6F8724A8D4F}" type="presOf" srcId="{674091C8-1534-4F1F-9D3B-E452052FBB1F}" destId="{BDBDABF8-2E5D-4A43-9222-423CE755EC9E}" srcOrd="0" destOrd="0" presId="urn:microsoft.com/office/officeart/2005/8/layout/orgChart1"/>
    <dgm:cxn modelId="{C5676513-5780-43B0-A089-D96F17D5FA61}" type="presOf" srcId="{A6D80048-6886-4D2D-A5D6-66A1CEA3EA66}" destId="{7532428C-FC72-44D0-B824-5B26323D55D3}" srcOrd="0" destOrd="0" presId="urn:microsoft.com/office/officeart/2005/8/layout/orgChart1"/>
    <dgm:cxn modelId="{0EB1EDED-2C55-43F2-8D31-08A49AF48285}" srcId="{96A6C556-E8F0-48A8-BED3-BE9381DDF37C}" destId="{B323A3DC-2FC7-4D58-B77F-7F3B04CFFBBF}" srcOrd="1" destOrd="0" parTransId="{1D709573-7093-43BF-8DFE-42B67474EA7B}" sibTransId="{4C5BAD67-D63E-4F82-9B97-E7AB354DEF2E}"/>
    <dgm:cxn modelId="{0C5AA7F3-FD55-4768-A0EB-224E8AD9FC4D}" srcId="{C470EAE1-8E45-43F5-BCBE-86ACDE480A63}" destId="{EACFA954-3016-4D6F-B039-BDCEB269D334}" srcOrd="0" destOrd="0" parTransId="{49C65BC3-9B8B-4F72-8072-5E30658CA94C}" sibTransId="{C5944926-8B52-474B-A91D-9D1D0EF42F41}"/>
    <dgm:cxn modelId="{E9275418-E193-4FFD-8BA2-43178ADA073A}" type="presOf" srcId="{7BF816BE-AFE2-43BE-B76F-EBAFD0B0A796}" destId="{2FC4D1EB-C2EC-4A9F-9AA1-B3830DADA824}" srcOrd="1" destOrd="0" presId="urn:microsoft.com/office/officeart/2005/8/layout/orgChart1"/>
    <dgm:cxn modelId="{C607B19B-DA55-4DD6-85A1-C41237293C96}" type="presOf" srcId="{94E750A3-FFA9-476E-8628-25E43F000245}" destId="{BEE7E032-E2BB-4DFE-8EF0-F40276AE4A84}" srcOrd="0" destOrd="0" presId="urn:microsoft.com/office/officeart/2005/8/layout/orgChart1"/>
    <dgm:cxn modelId="{E011CB33-0882-4736-9D3E-F4A74BE58C9B}" type="presOf" srcId="{1D709573-7093-43BF-8DFE-42B67474EA7B}" destId="{6601D917-9231-4977-9656-74AB0DE19FF9}" srcOrd="0" destOrd="0" presId="urn:microsoft.com/office/officeart/2005/8/layout/orgChart1"/>
    <dgm:cxn modelId="{49A53D3C-1561-458A-AAD3-A5F3C6A1ED19}" type="presOf" srcId="{EACFA954-3016-4D6F-B039-BDCEB269D334}" destId="{128F5D31-CFC7-45C5-9E48-2DC5AB376BAD}" srcOrd="1" destOrd="0" presId="urn:microsoft.com/office/officeart/2005/8/layout/orgChart1"/>
    <dgm:cxn modelId="{D2E6EA70-9578-4EB0-9A6B-6BB0837E08F0}" type="presOf" srcId="{B323A3DC-2FC7-4D58-B77F-7F3B04CFFBBF}" destId="{2FD0F184-1576-4A7B-AC86-31CE01D108B0}" srcOrd="1" destOrd="0" presId="urn:microsoft.com/office/officeart/2005/8/layout/orgChart1"/>
    <dgm:cxn modelId="{359E341E-E0AD-41C3-9742-1C0FD5981BD4}" type="presOf" srcId="{7BF816BE-AFE2-43BE-B76F-EBAFD0B0A796}" destId="{87219ABB-AD9F-4085-995D-E7DAAFA6D011}" srcOrd="0" destOrd="0" presId="urn:microsoft.com/office/officeart/2005/8/layout/orgChart1"/>
    <dgm:cxn modelId="{0BA16FF1-2248-4B4B-A23B-6856A8BC2748}" type="presOf" srcId="{94E750A3-FFA9-476E-8628-25E43F000245}" destId="{BE6199D6-ACEC-4F24-B43D-2E68C6D89A7D}" srcOrd="1" destOrd="0" presId="urn:microsoft.com/office/officeart/2005/8/layout/orgChart1"/>
    <dgm:cxn modelId="{C27DCA09-CDA8-4F90-99C8-D62C0C23F041}" srcId="{EACFA954-3016-4D6F-B039-BDCEB269D334}" destId="{96A6C556-E8F0-48A8-BED3-BE9381DDF37C}" srcOrd="1" destOrd="0" parTransId="{03D933DB-A186-44DD-A826-7C2265BE0D66}" sibTransId="{53F88456-0E25-4FC0-B2E1-4533E1A0F1E7}"/>
    <dgm:cxn modelId="{1F11CCB3-4A28-4BD0-ACBF-E6CEB419DB82}" srcId="{674091C8-1534-4F1F-9D3B-E452052FBB1F}" destId="{94E750A3-FFA9-476E-8628-25E43F000245}" srcOrd="1" destOrd="0" parTransId="{E343667E-3EC2-4B68-A654-47687751D961}" sibTransId="{CE7F33F6-EB50-4925-9C6D-CCFE0086CF97}"/>
    <dgm:cxn modelId="{75611DF5-09D2-4B06-9B4E-0149A4F05543}" type="presOf" srcId="{966D5E7D-7208-4470-8299-58391D3B8435}" destId="{63DB0FD8-6A66-45D1-8B1B-AFB73553147E}" srcOrd="0" destOrd="0" presId="urn:microsoft.com/office/officeart/2005/8/layout/orgChart1"/>
    <dgm:cxn modelId="{C074C825-4CFD-46DE-AA48-57FECD6B4012}" type="presOf" srcId="{EACFA954-3016-4D6F-B039-BDCEB269D334}" destId="{A019ECA5-D3A4-4D2D-A700-8E55FC765B3D}" srcOrd="0" destOrd="0" presId="urn:microsoft.com/office/officeart/2005/8/layout/orgChart1"/>
    <dgm:cxn modelId="{5ECDB2DA-1355-449C-BE16-B023ECC40598}" srcId="{674091C8-1534-4F1F-9D3B-E452052FBB1F}" destId="{A6D80048-6886-4D2D-A5D6-66A1CEA3EA66}" srcOrd="0" destOrd="0" parTransId="{2E75B5BE-8F4F-40FB-9820-4F401E1B6C23}" sibTransId="{35F3B15E-B737-4D25-85FC-CD471AB2C523}"/>
    <dgm:cxn modelId="{ABC48AFB-9BDC-4D52-A174-133F73F09386}" type="presOf" srcId="{E343667E-3EC2-4B68-A654-47687751D961}" destId="{2578EDB2-CDF6-466A-B0AE-609116B283D5}" srcOrd="0" destOrd="0" presId="urn:microsoft.com/office/officeart/2005/8/layout/orgChart1"/>
    <dgm:cxn modelId="{A42BCE3A-6006-4CB9-B078-B551838970D8}" type="presOf" srcId="{621E75B6-79C5-4F45-8847-6C29735B61EB}" destId="{00CAFD11-C153-46E5-8F97-8364ECC1EDA5}" srcOrd="0" destOrd="0" presId="urn:microsoft.com/office/officeart/2005/8/layout/orgChart1"/>
    <dgm:cxn modelId="{718A08AF-7645-46ED-8AD5-014A05E05A59}" type="presOf" srcId="{96A6C556-E8F0-48A8-BED3-BE9381DDF37C}" destId="{856BC2B9-6C87-4D37-8C89-4BFF11C67E06}" srcOrd="0" destOrd="0" presId="urn:microsoft.com/office/officeart/2005/8/layout/orgChart1"/>
    <dgm:cxn modelId="{BD685B57-197F-4B85-AF3C-A2CA29555221}" type="presOf" srcId="{2E75B5BE-8F4F-40FB-9820-4F401E1B6C23}" destId="{B354AEF6-7825-494B-81EF-6C410858684B}" srcOrd="0" destOrd="0" presId="urn:microsoft.com/office/officeart/2005/8/layout/orgChart1"/>
    <dgm:cxn modelId="{37D50CB5-4FC1-4A93-ADD3-D2AFDC7AAB93}" srcId="{96A6C556-E8F0-48A8-BED3-BE9381DDF37C}" destId="{7BF816BE-AFE2-43BE-B76F-EBAFD0B0A796}" srcOrd="0" destOrd="0" parTransId="{621E75B6-79C5-4F45-8847-6C29735B61EB}" sibTransId="{7692807C-4093-4A44-9E10-BD66222C01F5}"/>
    <dgm:cxn modelId="{24C0332B-A610-4B1F-96E4-A75E9AA6D5F6}" type="presOf" srcId="{C470EAE1-8E45-43F5-BCBE-86ACDE480A63}" destId="{BA6889C0-6D06-480E-851F-0226612A3D1D}" srcOrd="0" destOrd="0" presId="urn:microsoft.com/office/officeart/2005/8/layout/orgChart1"/>
    <dgm:cxn modelId="{87E4A38A-7760-40EC-B885-103A77F74028}" srcId="{EACFA954-3016-4D6F-B039-BDCEB269D334}" destId="{674091C8-1534-4F1F-9D3B-E452052FBB1F}" srcOrd="0" destOrd="0" parTransId="{966D5E7D-7208-4470-8299-58391D3B8435}" sibTransId="{8CCAF5FC-4A3B-464F-8309-F7900347EBEB}"/>
    <dgm:cxn modelId="{06E188F9-BA51-4BC0-ADD9-F41E9F20B465}" type="presOf" srcId="{674091C8-1534-4F1F-9D3B-E452052FBB1F}" destId="{2867C077-2337-41F7-8E65-4505346BE303}" srcOrd="1" destOrd="0" presId="urn:microsoft.com/office/officeart/2005/8/layout/orgChart1"/>
    <dgm:cxn modelId="{2E7DAFE1-84C0-4C48-A586-284AB5444F1F}" type="presOf" srcId="{03D933DB-A186-44DD-A826-7C2265BE0D66}" destId="{0E1EF6C4-5711-4F02-8A6F-F596AE01C172}" srcOrd="0" destOrd="0" presId="urn:microsoft.com/office/officeart/2005/8/layout/orgChart1"/>
    <dgm:cxn modelId="{49708B59-3A7F-4676-BA6F-23A28E4A347E}" type="presParOf" srcId="{BA6889C0-6D06-480E-851F-0226612A3D1D}" destId="{320BFF7C-E986-4706-8F36-6EFBE39BBC90}" srcOrd="0" destOrd="0" presId="urn:microsoft.com/office/officeart/2005/8/layout/orgChart1"/>
    <dgm:cxn modelId="{AB16483C-0CC7-4288-9AE8-3EC026795CCA}" type="presParOf" srcId="{320BFF7C-E986-4706-8F36-6EFBE39BBC90}" destId="{8C1C71B2-DD93-4F55-8DF9-01AB4E45A3D9}" srcOrd="0" destOrd="0" presId="urn:microsoft.com/office/officeart/2005/8/layout/orgChart1"/>
    <dgm:cxn modelId="{718D31F6-3E3F-42E1-9DEA-238A89622E17}" type="presParOf" srcId="{8C1C71B2-DD93-4F55-8DF9-01AB4E45A3D9}" destId="{A019ECA5-D3A4-4D2D-A700-8E55FC765B3D}" srcOrd="0" destOrd="0" presId="urn:microsoft.com/office/officeart/2005/8/layout/orgChart1"/>
    <dgm:cxn modelId="{2C7543BB-467A-41F5-80CC-D0999DC3D192}" type="presParOf" srcId="{8C1C71B2-DD93-4F55-8DF9-01AB4E45A3D9}" destId="{128F5D31-CFC7-45C5-9E48-2DC5AB376BAD}" srcOrd="1" destOrd="0" presId="urn:microsoft.com/office/officeart/2005/8/layout/orgChart1"/>
    <dgm:cxn modelId="{052DC5A1-30F1-4DDB-B7A7-236BB43CCE7C}" type="presParOf" srcId="{320BFF7C-E986-4706-8F36-6EFBE39BBC90}" destId="{32D0EDE4-25BC-426D-BC1B-63D26415A42C}" srcOrd="1" destOrd="0" presId="urn:microsoft.com/office/officeart/2005/8/layout/orgChart1"/>
    <dgm:cxn modelId="{240B35A7-C210-4EB4-84EF-46FCACE44D41}" type="presParOf" srcId="{32D0EDE4-25BC-426D-BC1B-63D26415A42C}" destId="{63DB0FD8-6A66-45D1-8B1B-AFB73553147E}" srcOrd="0" destOrd="0" presId="urn:microsoft.com/office/officeart/2005/8/layout/orgChart1"/>
    <dgm:cxn modelId="{B42F7A1C-B1BF-4655-84C6-E9C27BBE4D5A}" type="presParOf" srcId="{32D0EDE4-25BC-426D-BC1B-63D26415A42C}" destId="{CB7CCB62-0827-483D-B154-1AB428B57835}" srcOrd="1" destOrd="0" presId="urn:microsoft.com/office/officeart/2005/8/layout/orgChart1"/>
    <dgm:cxn modelId="{BD9C8196-375C-4CD9-ABB3-5E137589D875}" type="presParOf" srcId="{CB7CCB62-0827-483D-B154-1AB428B57835}" destId="{CEAC8BA6-9829-4974-88E1-6D3D9DEED85F}" srcOrd="0" destOrd="0" presId="urn:microsoft.com/office/officeart/2005/8/layout/orgChart1"/>
    <dgm:cxn modelId="{453F1581-0247-46D2-A3FF-21FBF30865AA}" type="presParOf" srcId="{CEAC8BA6-9829-4974-88E1-6D3D9DEED85F}" destId="{BDBDABF8-2E5D-4A43-9222-423CE755EC9E}" srcOrd="0" destOrd="0" presId="urn:microsoft.com/office/officeart/2005/8/layout/orgChart1"/>
    <dgm:cxn modelId="{8AC89076-4CDE-4866-AD1F-A58F3D326F0C}" type="presParOf" srcId="{CEAC8BA6-9829-4974-88E1-6D3D9DEED85F}" destId="{2867C077-2337-41F7-8E65-4505346BE303}" srcOrd="1" destOrd="0" presId="urn:microsoft.com/office/officeart/2005/8/layout/orgChart1"/>
    <dgm:cxn modelId="{A9C66EA8-E5B6-4184-B3A5-286CDCDE910E}" type="presParOf" srcId="{CB7CCB62-0827-483D-B154-1AB428B57835}" destId="{2A6C8915-6AC2-4D97-AC2A-201123C33A3F}" srcOrd="1" destOrd="0" presId="urn:microsoft.com/office/officeart/2005/8/layout/orgChart1"/>
    <dgm:cxn modelId="{D41855E5-4113-4304-BB52-01CE6624003E}" type="presParOf" srcId="{2A6C8915-6AC2-4D97-AC2A-201123C33A3F}" destId="{B354AEF6-7825-494B-81EF-6C410858684B}" srcOrd="0" destOrd="0" presId="urn:microsoft.com/office/officeart/2005/8/layout/orgChart1"/>
    <dgm:cxn modelId="{8F9AF22E-7830-42BA-8871-71554FBDF19E}" type="presParOf" srcId="{2A6C8915-6AC2-4D97-AC2A-201123C33A3F}" destId="{EE041866-6E50-41F3-83B2-1C063C0EDB04}" srcOrd="1" destOrd="0" presId="urn:microsoft.com/office/officeart/2005/8/layout/orgChart1"/>
    <dgm:cxn modelId="{B5C8B315-7C3A-459B-B92F-41CA98923360}" type="presParOf" srcId="{EE041866-6E50-41F3-83B2-1C063C0EDB04}" destId="{0D68732B-0FC1-4B3F-AE8B-42980D94561D}" srcOrd="0" destOrd="0" presId="urn:microsoft.com/office/officeart/2005/8/layout/orgChart1"/>
    <dgm:cxn modelId="{68AE65CD-6B16-472D-B271-F7CF878A05A6}" type="presParOf" srcId="{0D68732B-0FC1-4B3F-AE8B-42980D94561D}" destId="{7532428C-FC72-44D0-B824-5B26323D55D3}" srcOrd="0" destOrd="0" presId="urn:microsoft.com/office/officeart/2005/8/layout/orgChart1"/>
    <dgm:cxn modelId="{082BBA87-DDD2-423B-A072-5DE1E4F09041}" type="presParOf" srcId="{0D68732B-0FC1-4B3F-AE8B-42980D94561D}" destId="{1389F6C8-9FFF-497B-95B8-C03D647B0E9C}" srcOrd="1" destOrd="0" presId="urn:microsoft.com/office/officeart/2005/8/layout/orgChart1"/>
    <dgm:cxn modelId="{FF3B7ABB-E06E-438C-988B-1E1D649EB8FC}" type="presParOf" srcId="{EE041866-6E50-41F3-83B2-1C063C0EDB04}" destId="{9D56F655-6144-469A-8147-7ED9A8FC16F7}" srcOrd="1" destOrd="0" presId="urn:microsoft.com/office/officeart/2005/8/layout/orgChart1"/>
    <dgm:cxn modelId="{513BB9C9-E0F7-450D-B431-980C69CF646D}" type="presParOf" srcId="{EE041866-6E50-41F3-83B2-1C063C0EDB04}" destId="{F0B0D4DD-590A-44CC-AD86-B816645026A3}" srcOrd="2" destOrd="0" presId="urn:microsoft.com/office/officeart/2005/8/layout/orgChart1"/>
    <dgm:cxn modelId="{B36AA734-D2F9-481B-AD13-E8883F5C93AB}" type="presParOf" srcId="{2A6C8915-6AC2-4D97-AC2A-201123C33A3F}" destId="{2578EDB2-CDF6-466A-B0AE-609116B283D5}" srcOrd="2" destOrd="0" presId="urn:microsoft.com/office/officeart/2005/8/layout/orgChart1"/>
    <dgm:cxn modelId="{3D69BE7A-EA99-4E6B-9E48-8E5485854976}" type="presParOf" srcId="{2A6C8915-6AC2-4D97-AC2A-201123C33A3F}" destId="{35093E6F-B168-41D8-9C7B-F2902C14BDC5}" srcOrd="3" destOrd="0" presId="urn:microsoft.com/office/officeart/2005/8/layout/orgChart1"/>
    <dgm:cxn modelId="{71605EE3-C168-44D1-9E87-C8A016E1EAA4}" type="presParOf" srcId="{35093E6F-B168-41D8-9C7B-F2902C14BDC5}" destId="{A1AA56CC-2119-4178-B97C-0E967121D5C3}" srcOrd="0" destOrd="0" presId="urn:microsoft.com/office/officeart/2005/8/layout/orgChart1"/>
    <dgm:cxn modelId="{7584311C-7845-42F3-9FC3-95340E754158}" type="presParOf" srcId="{A1AA56CC-2119-4178-B97C-0E967121D5C3}" destId="{BEE7E032-E2BB-4DFE-8EF0-F40276AE4A84}" srcOrd="0" destOrd="0" presId="urn:microsoft.com/office/officeart/2005/8/layout/orgChart1"/>
    <dgm:cxn modelId="{BF68FE53-B25E-4E02-BCE7-437F7D5CF34C}" type="presParOf" srcId="{A1AA56CC-2119-4178-B97C-0E967121D5C3}" destId="{BE6199D6-ACEC-4F24-B43D-2E68C6D89A7D}" srcOrd="1" destOrd="0" presId="urn:microsoft.com/office/officeart/2005/8/layout/orgChart1"/>
    <dgm:cxn modelId="{7C17DFE6-9F4F-4C8F-9383-1CF96AA9A1B3}" type="presParOf" srcId="{35093E6F-B168-41D8-9C7B-F2902C14BDC5}" destId="{93B73DA3-00D3-4E3C-A545-3FE4D27D1509}" srcOrd="1" destOrd="0" presId="urn:microsoft.com/office/officeart/2005/8/layout/orgChart1"/>
    <dgm:cxn modelId="{E773E68E-9504-43C3-84BA-9945C9D036B3}" type="presParOf" srcId="{35093E6F-B168-41D8-9C7B-F2902C14BDC5}" destId="{0E915C97-947A-437A-9202-D4CD9B356BDA}" srcOrd="2" destOrd="0" presId="urn:microsoft.com/office/officeart/2005/8/layout/orgChart1"/>
    <dgm:cxn modelId="{1427A3CE-CF7E-4FE0-910D-32A234504DB2}" type="presParOf" srcId="{CB7CCB62-0827-483D-B154-1AB428B57835}" destId="{F91C30F9-4CFB-4865-8D7E-E57F90D90B46}" srcOrd="2" destOrd="0" presId="urn:microsoft.com/office/officeart/2005/8/layout/orgChart1"/>
    <dgm:cxn modelId="{712459F0-804A-496F-812D-A1D23FB5006B}" type="presParOf" srcId="{32D0EDE4-25BC-426D-BC1B-63D26415A42C}" destId="{0E1EF6C4-5711-4F02-8A6F-F596AE01C172}" srcOrd="2" destOrd="0" presId="urn:microsoft.com/office/officeart/2005/8/layout/orgChart1"/>
    <dgm:cxn modelId="{0A3F669E-C375-4025-857D-1571032F32AC}" type="presParOf" srcId="{32D0EDE4-25BC-426D-BC1B-63D26415A42C}" destId="{BD46DE20-740A-4131-8C23-17C3ED7211A8}" srcOrd="3" destOrd="0" presId="urn:microsoft.com/office/officeart/2005/8/layout/orgChart1"/>
    <dgm:cxn modelId="{71E3DAB0-A8E6-45DC-9DB8-5D2DD7508D84}" type="presParOf" srcId="{BD46DE20-740A-4131-8C23-17C3ED7211A8}" destId="{0D2142EA-A0AE-40E5-B1D8-99D60CDDCE59}" srcOrd="0" destOrd="0" presId="urn:microsoft.com/office/officeart/2005/8/layout/orgChart1"/>
    <dgm:cxn modelId="{A00E1D7E-6259-407A-A178-2FF59600CB70}" type="presParOf" srcId="{0D2142EA-A0AE-40E5-B1D8-99D60CDDCE59}" destId="{856BC2B9-6C87-4D37-8C89-4BFF11C67E06}" srcOrd="0" destOrd="0" presId="urn:microsoft.com/office/officeart/2005/8/layout/orgChart1"/>
    <dgm:cxn modelId="{AD65C5C8-EA3F-41F8-BD25-9BAA7A30F357}" type="presParOf" srcId="{0D2142EA-A0AE-40E5-B1D8-99D60CDDCE59}" destId="{D2963407-FB67-4D4F-AD9A-4AF826ED7EB9}" srcOrd="1" destOrd="0" presId="urn:microsoft.com/office/officeart/2005/8/layout/orgChart1"/>
    <dgm:cxn modelId="{1D62CB81-9CC2-473A-9871-FD961F187579}" type="presParOf" srcId="{BD46DE20-740A-4131-8C23-17C3ED7211A8}" destId="{55D6C76B-CEFD-442A-BAE3-9C2291B5C8F2}" srcOrd="1" destOrd="0" presId="urn:microsoft.com/office/officeart/2005/8/layout/orgChart1"/>
    <dgm:cxn modelId="{AEF995F7-9A17-4442-B471-6208D4F1A36A}" type="presParOf" srcId="{55D6C76B-CEFD-442A-BAE3-9C2291B5C8F2}" destId="{00CAFD11-C153-46E5-8F97-8364ECC1EDA5}" srcOrd="0" destOrd="0" presId="urn:microsoft.com/office/officeart/2005/8/layout/orgChart1"/>
    <dgm:cxn modelId="{9BFBC04C-E233-4A6C-A9CE-E1584F481BC0}" type="presParOf" srcId="{55D6C76B-CEFD-442A-BAE3-9C2291B5C8F2}" destId="{41A34894-F399-4087-A9AE-4E90C004EDF4}" srcOrd="1" destOrd="0" presId="urn:microsoft.com/office/officeart/2005/8/layout/orgChart1"/>
    <dgm:cxn modelId="{EBAB83FE-1BE0-47E8-AC4E-8BC6C2C591DC}" type="presParOf" srcId="{41A34894-F399-4087-A9AE-4E90C004EDF4}" destId="{E7193B2A-82E2-4F81-AE1A-F2B87D9F44EA}" srcOrd="0" destOrd="0" presId="urn:microsoft.com/office/officeart/2005/8/layout/orgChart1"/>
    <dgm:cxn modelId="{E69FC1ED-1739-448E-A931-039DAB8A461C}" type="presParOf" srcId="{E7193B2A-82E2-4F81-AE1A-F2B87D9F44EA}" destId="{87219ABB-AD9F-4085-995D-E7DAAFA6D011}" srcOrd="0" destOrd="0" presId="urn:microsoft.com/office/officeart/2005/8/layout/orgChart1"/>
    <dgm:cxn modelId="{A1DA1E9C-2F47-4E22-AA80-5A1035A012CF}" type="presParOf" srcId="{E7193B2A-82E2-4F81-AE1A-F2B87D9F44EA}" destId="{2FC4D1EB-C2EC-4A9F-9AA1-B3830DADA824}" srcOrd="1" destOrd="0" presId="urn:microsoft.com/office/officeart/2005/8/layout/orgChart1"/>
    <dgm:cxn modelId="{9EAFB5EA-198C-4B0B-89AA-8A9649A91E49}" type="presParOf" srcId="{41A34894-F399-4087-A9AE-4E90C004EDF4}" destId="{D4A46CFB-78F4-41A9-A208-814CA419093B}" srcOrd="1" destOrd="0" presId="urn:microsoft.com/office/officeart/2005/8/layout/orgChart1"/>
    <dgm:cxn modelId="{013E89AA-01EE-44B2-BBFC-870067BCBE7D}" type="presParOf" srcId="{41A34894-F399-4087-A9AE-4E90C004EDF4}" destId="{CC6A3B76-BA2B-4A1D-8D7B-C91A63CD9094}" srcOrd="2" destOrd="0" presId="urn:microsoft.com/office/officeart/2005/8/layout/orgChart1"/>
    <dgm:cxn modelId="{DF77435A-3FDC-4EB8-98E1-48DF3385F8EB}" type="presParOf" srcId="{55D6C76B-CEFD-442A-BAE3-9C2291B5C8F2}" destId="{6601D917-9231-4977-9656-74AB0DE19FF9}" srcOrd="2" destOrd="0" presId="urn:microsoft.com/office/officeart/2005/8/layout/orgChart1"/>
    <dgm:cxn modelId="{C469ABE5-F9C6-4062-9762-D379EAEB2A99}" type="presParOf" srcId="{55D6C76B-CEFD-442A-BAE3-9C2291B5C8F2}" destId="{660D53EF-8D25-4FA8-8695-812B9FD62E61}" srcOrd="3" destOrd="0" presId="urn:microsoft.com/office/officeart/2005/8/layout/orgChart1"/>
    <dgm:cxn modelId="{C4B8925E-0BDD-4E5B-86FA-222B81776E4F}" type="presParOf" srcId="{660D53EF-8D25-4FA8-8695-812B9FD62E61}" destId="{9A31A70F-ED74-41E5-B0AF-5C862137BC63}" srcOrd="0" destOrd="0" presId="urn:microsoft.com/office/officeart/2005/8/layout/orgChart1"/>
    <dgm:cxn modelId="{750D82C6-7D87-445C-BC1E-5AAF81CAD365}" type="presParOf" srcId="{9A31A70F-ED74-41E5-B0AF-5C862137BC63}" destId="{96567C21-A78A-406B-8586-09D91B73B0F1}" srcOrd="0" destOrd="0" presId="urn:microsoft.com/office/officeart/2005/8/layout/orgChart1"/>
    <dgm:cxn modelId="{EF0E14FC-F8FE-42A8-9BD4-AC1CD31C1604}" type="presParOf" srcId="{9A31A70F-ED74-41E5-B0AF-5C862137BC63}" destId="{2FD0F184-1576-4A7B-AC86-31CE01D108B0}" srcOrd="1" destOrd="0" presId="urn:microsoft.com/office/officeart/2005/8/layout/orgChart1"/>
    <dgm:cxn modelId="{BC29B306-7717-4C27-BD2D-C442E606D725}" type="presParOf" srcId="{660D53EF-8D25-4FA8-8695-812B9FD62E61}" destId="{2B9C3D25-7D81-4448-9C20-96213D25DF75}" srcOrd="1" destOrd="0" presId="urn:microsoft.com/office/officeart/2005/8/layout/orgChart1"/>
    <dgm:cxn modelId="{539D1993-39AE-4869-850B-A144EC6DF1F1}" type="presParOf" srcId="{660D53EF-8D25-4FA8-8695-812B9FD62E61}" destId="{4F29B5C3-4CAA-40F6-84D8-88A110A607C7}" srcOrd="2" destOrd="0" presId="urn:microsoft.com/office/officeart/2005/8/layout/orgChart1"/>
    <dgm:cxn modelId="{237E53EB-E51E-4973-BC68-758082D63BF0}" type="presParOf" srcId="{BD46DE20-740A-4131-8C23-17C3ED7211A8}" destId="{4664DA09-CD95-42DC-9250-879CD4E5DDBF}" srcOrd="2" destOrd="0" presId="urn:microsoft.com/office/officeart/2005/8/layout/orgChart1"/>
    <dgm:cxn modelId="{8C5BA5A0-63C7-45CA-8532-28E9980809A5}" type="presParOf" srcId="{320BFF7C-E986-4706-8F36-6EFBE39BBC90}" destId="{E861A90B-4E60-422A-92C6-E971ABCC00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F90753-24E0-4F7E-A22F-896C851A08C1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B5A11E-3E8F-4C72-A800-05E2F9D1DA5A}">
      <dgm:prSet phldrT="[نص]" custT="1"/>
      <dgm:spPr/>
      <dgm:t>
        <a:bodyPr/>
        <a:lstStyle/>
        <a:p>
          <a:r>
            <a:rPr lang="ar-SA" sz="4800" b="1" dirty="0" smtClean="0">
              <a:cs typeface="Traditional Arabic" pitchFamily="2" charset="-78"/>
            </a:rPr>
            <a:t>العلة في الأموال في الحديث</a:t>
          </a:r>
          <a:br>
            <a:rPr lang="ar-SA" sz="4800" b="1" dirty="0" smtClean="0">
              <a:cs typeface="Traditional Arabic" pitchFamily="2" charset="-78"/>
            </a:rPr>
          </a:br>
          <a:r>
            <a:rPr lang="ar-SA" sz="4800" b="1" dirty="0" smtClean="0">
              <a:cs typeface="Traditional Arabic" pitchFamily="2" charset="-78"/>
            </a:rPr>
            <a:t>(من أجل القياس)</a:t>
          </a:r>
          <a:endParaRPr lang="en-US" sz="4800" b="1" dirty="0">
            <a:cs typeface="Traditional Arabic" pitchFamily="2" charset="-78"/>
          </a:endParaRPr>
        </a:p>
      </dgm:t>
    </dgm:pt>
    <dgm:pt modelId="{9E97F849-4B76-4715-9C46-A5EA6572C7CA}" type="parTrans" cxnId="{EFD2BB04-3F31-45AD-A253-B35EF45D6359}">
      <dgm:prSet/>
      <dgm:spPr/>
      <dgm:t>
        <a:bodyPr/>
        <a:lstStyle/>
        <a:p>
          <a:endParaRPr lang="en-US"/>
        </a:p>
      </dgm:t>
    </dgm:pt>
    <dgm:pt modelId="{5AC99C26-EC7D-4C77-83B1-8FF76CF70A39}" type="sibTrans" cxnId="{EFD2BB04-3F31-45AD-A253-B35EF45D6359}">
      <dgm:prSet/>
      <dgm:spPr/>
      <dgm:t>
        <a:bodyPr/>
        <a:lstStyle/>
        <a:p>
          <a:endParaRPr lang="en-US"/>
        </a:p>
      </dgm:t>
    </dgm:pt>
    <dgm:pt modelId="{AC3FF5B5-B909-456D-8587-FCC0A4CE32A0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البر والشعير والملح والتمر</a:t>
          </a:r>
          <a:endParaRPr lang="en-US" sz="4800" dirty="0">
            <a:cs typeface="Traditional Arabic" pitchFamily="2" charset="-78"/>
          </a:endParaRPr>
        </a:p>
      </dgm:t>
    </dgm:pt>
    <dgm:pt modelId="{68067B5D-536A-4760-9243-671EFB6F1F28}" type="parTrans" cxnId="{593FCAE1-B07A-4AD8-8D2C-E47D15342B8F}">
      <dgm:prSet/>
      <dgm:spPr/>
      <dgm:t>
        <a:bodyPr/>
        <a:lstStyle/>
        <a:p>
          <a:endParaRPr lang="en-US"/>
        </a:p>
      </dgm:t>
    </dgm:pt>
    <dgm:pt modelId="{E9D000E8-B5FC-46FB-932D-4CA47C18DA9E}" type="sibTrans" cxnId="{593FCAE1-B07A-4AD8-8D2C-E47D15342B8F}">
      <dgm:prSet/>
      <dgm:spPr/>
      <dgm:t>
        <a:bodyPr/>
        <a:lstStyle/>
        <a:p>
          <a:endParaRPr lang="en-US"/>
        </a:p>
      </dgm:t>
    </dgm:pt>
    <dgm:pt modelId="{707A6B67-5158-4351-9505-0E08C9FF8CE7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الطعم</a:t>
          </a:r>
          <a:endParaRPr lang="en-US" sz="4800" dirty="0">
            <a:cs typeface="Traditional Arabic" pitchFamily="2" charset="-78"/>
          </a:endParaRPr>
        </a:p>
      </dgm:t>
    </dgm:pt>
    <dgm:pt modelId="{42FA9A18-5508-4021-B9A0-FBD0A750856B}" type="parTrans" cxnId="{A0110DE4-1D58-43BE-93D8-5CBE732086A7}">
      <dgm:prSet/>
      <dgm:spPr/>
      <dgm:t>
        <a:bodyPr/>
        <a:lstStyle/>
        <a:p>
          <a:endParaRPr lang="en-US"/>
        </a:p>
      </dgm:t>
    </dgm:pt>
    <dgm:pt modelId="{1C52FBD1-FB81-4F02-B968-49FD28AF2376}" type="sibTrans" cxnId="{A0110DE4-1D58-43BE-93D8-5CBE732086A7}">
      <dgm:prSet/>
      <dgm:spPr/>
      <dgm:t>
        <a:bodyPr/>
        <a:lstStyle/>
        <a:p>
          <a:endParaRPr lang="en-US"/>
        </a:p>
      </dgm:t>
    </dgm:pt>
    <dgm:pt modelId="{0C37792E-2841-4D3F-B4BC-78B4D94109AB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الكيل والوزن</a:t>
          </a:r>
          <a:endParaRPr lang="en-US" sz="4800" dirty="0">
            <a:cs typeface="Traditional Arabic" pitchFamily="2" charset="-78"/>
          </a:endParaRPr>
        </a:p>
      </dgm:t>
    </dgm:pt>
    <dgm:pt modelId="{264B1439-3E9B-45A2-9E2B-DAB26BD46505}" type="parTrans" cxnId="{D1F13C47-384A-4059-A856-28EE7A13129D}">
      <dgm:prSet/>
      <dgm:spPr/>
      <dgm:t>
        <a:bodyPr/>
        <a:lstStyle/>
        <a:p>
          <a:endParaRPr lang="en-US"/>
        </a:p>
      </dgm:t>
    </dgm:pt>
    <dgm:pt modelId="{47E0EA1C-E02E-4C85-9444-16BC80460CA5}" type="sibTrans" cxnId="{D1F13C47-384A-4059-A856-28EE7A13129D}">
      <dgm:prSet/>
      <dgm:spPr/>
      <dgm:t>
        <a:bodyPr/>
        <a:lstStyle/>
        <a:p>
          <a:endParaRPr lang="en-US"/>
        </a:p>
      </dgm:t>
    </dgm:pt>
    <dgm:pt modelId="{D42CFDC9-1E3C-4976-81BA-F8A2DB6270AB}">
      <dgm:prSet phldrT="[نص]" custT="1"/>
      <dgm:spPr/>
      <dgm:t>
        <a:bodyPr/>
        <a:lstStyle/>
        <a:p>
          <a:r>
            <a:rPr lang="ar-SA" sz="4800" dirty="0" smtClean="0">
              <a:cs typeface="Traditional Arabic" pitchFamily="2" charset="-78"/>
            </a:rPr>
            <a:t>الذهب والفضة</a:t>
          </a:r>
          <a:endParaRPr lang="en-US" sz="4800" dirty="0">
            <a:cs typeface="Traditional Arabic" pitchFamily="2" charset="-78"/>
          </a:endParaRPr>
        </a:p>
      </dgm:t>
    </dgm:pt>
    <dgm:pt modelId="{4420A657-A4AE-41E5-A14C-44BD8398C54F}" type="parTrans" cxnId="{757B1CB6-64F9-440F-BF0E-01B286929B75}">
      <dgm:prSet/>
      <dgm:spPr/>
      <dgm:t>
        <a:bodyPr/>
        <a:lstStyle/>
        <a:p>
          <a:endParaRPr lang="en-US"/>
        </a:p>
      </dgm:t>
    </dgm:pt>
    <dgm:pt modelId="{00ABC63B-019F-45CE-AE00-8E0B2DB60172}" type="sibTrans" cxnId="{757B1CB6-64F9-440F-BF0E-01B286929B75}">
      <dgm:prSet/>
      <dgm:spPr/>
      <dgm:t>
        <a:bodyPr/>
        <a:lstStyle/>
        <a:p>
          <a:endParaRPr lang="en-US"/>
        </a:p>
      </dgm:t>
    </dgm:pt>
    <dgm:pt modelId="{A4327995-2832-491F-A67B-3069D26AA0FB}">
      <dgm:prSet phldrT="[نص]" custT="1"/>
      <dgm:spPr/>
      <dgm:t>
        <a:bodyPr/>
        <a:lstStyle/>
        <a:p>
          <a:r>
            <a:rPr lang="ar-SA" sz="4800" dirty="0" err="1" smtClean="0">
              <a:cs typeface="Traditional Arabic" pitchFamily="2" charset="-78"/>
            </a:rPr>
            <a:t>الثمنية</a:t>
          </a:r>
          <a:endParaRPr lang="en-US" sz="4800" dirty="0">
            <a:cs typeface="Traditional Arabic" pitchFamily="2" charset="-78"/>
          </a:endParaRPr>
        </a:p>
      </dgm:t>
    </dgm:pt>
    <dgm:pt modelId="{9CF4FE21-F4BC-486F-B768-850A6FD7A398}" type="parTrans" cxnId="{E38DE600-22B7-4DFB-839A-C12F1E0E56A1}">
      <dgm:prSet/>
      <dgm:spPr/>
      <dgm:t>
        <a:bodyPr/>
        <a:lstStyle/>
        <a:p>
          <a:endParaRPr lang="en-US"/>
        </a:p>
      </dgm:t>
    </dgm:pt>
    <dgm:pt modelId="{03109F18-AFC0-4071-980C-9C94E77568E2}" type="sibTrans" cxnId="{E38DE600-22B7-4DFB-839A-C12F1E0E56A1}">
      <dgm:prSet/>
      <dgm:spPr/>
      <dgm:t>
        <a:bodyPr/>
        <a:lstStyle/>
        <a:p>
          <a:endParaRPr lang="en-US"/>
        </a:p>
      </dgm:t>
    </dgm:pt>
    <dgm:pt modelId="{7C012107-3BF3-4DCF-AE65-8273462B3B99}" type="pres">
      <dgm:prSet presAssocID="{52F90753-24E0-4F7E-A22F-896C851A08C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9B7D9A-6709-409B-A967-964CAA9F21E7}" type="pres">
      <dgm:prSet presAssocID="{B9B5A11E-3E8F-4C72-A800-05E2F9D1DA5A}" presName="vertOne" presStyleCnt="0"/>
      <dgm:spPr/>
    </dgm:pt>
    <dgm:pt modelId="{3DF9F150-74B7-40B9-AEAA-C87C7B4B199A}" type="pres">
      <dgm:prSet presAssocID="{B9B5A11E-3E8F-4C72-A800-05E2F9D1DA5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B72194-5CA4-4707-8D0B-2DA1673C386E}" type="pres">
      <dgm:prSet presAssocID="{B9B5A11E-3E8F-4C72-A800-05E2F9D1DA5A}" presName="parTransOne" presStyleCnt="0"/>
      <dgm:spPr/>
    </dgm:pt>
    <dgm:pt modelId="{2FEE7785-4516-4819-831F-A210D458E776}" type="pres">
      <dgm:prSet presAssocID="{B9B5A11E-3E8F-4C72-A800-05E2F9D1DA5A}" presName="horzOne" presStyleCnt="0"/>
      <dgm:spPr/>
    </dgm:pt>
    <dgm:pt modelId="{10F412E3-74AF-4918-A39C-41EE08DEF81E}" type="pres">
      <dgm:prSet presAssocID="{AC3FF5B5-B909-456D-8587-FCC0A4CE32A0}" presName="vertTwo" presStyleCnt="0"/>
      <dgm:spPr/>
    </dgm:pt>
    <dgm:pt modelId="{B780B6C5-84DD-4BEE-89D2-E25CA7D63F9B}" type="pres">
      <dgm:prSet presAssocID="{AC3FF5B5-B909-456D-8587-FCC0A4CE32A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DBD19-E5F6-4E4A-9316-185AD33D938C}" type="pres">
      <dgm:prSet presAssocID="{AC3FF5B5-B909-456D-8587-FCC0A4CE32A0}" presName="parTransTwo" presStyleCnt="0"/>
      <dgm:spPr/>
    </dgm:pt>
    <dgm:pt modelId="{9612BB71-6356-47AC-87AD-DF03F81D52DA}" type="pres">
      <dgm:prSet presAssocID="{AC3FF5B5-B909-456D-8587-FCC0A4CE32A0}" presName="horzTwo" presStyleCnt="0"/>
      <dgm:spPr/>
    </dgm:pt>
    <dgm:pt modelId="{16E62089-1C62-4D30-B503-7CE16A699207}" type="pres">
      <dgm:prSet presAssocID="{707A6B67-5158-4351-9505-0E08C9FF8CE7}" presName="vertThree" presStyleCnt="0"/>
      <dgm:spPr/>
    </dgm:pt>
    <dgm:pt modelId="{CB70BFB7-3CDA-42D1-B20D-BC9948E57A52}" type="pres">
      <dgm:prSet presAssocID="{707A6B67-5158-4351-9505-0E08C9FF8CE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923E61-F7ED-43B3-AE1E-BE705FBC935F}" type="pres">
      <dgm:prSet presAssocID="{707A6B67-5158-4351-9505-0E08C9FF8CE7}" presName="horzThree" presStyleCnt="0"/>
      <dgm:spPr/>
    </dgm:pt>
    <dgm:pt modelId="{9F94D50B-BEDD-4E4B-AB72-84D3FB3EA1C3}" type="pres">
      <dgm:prSet presAssocID="{1C52FBD1-FB81-4F02-B968-49FD28AF2376}" presName="sibSpaceThree" presStyleCnt="0"/>
      <dgm:spPr/>
    </dgm:pt>
    <dgm:pt modelId="{A4C23BCE-020B-43AE-838B-0486C35C5FAB}" type="pres">
      <dgm:prSet presAssocID="{0C37792E-2841-4D3F-B4BC-78B4D94109AB}" presName="vertThree" presStyleCnt="0"/>
      <dgm:spPr/>
    </dgm:pt>
    <dgm:pt modelId="{D0B24880-2C09-4126-8287-44807C0572C0}" type="pres">
      <dgm:prSet presAssocID="{0C37792E-2841-4D3F-B4BC-78B4D94109A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19B4D-5ADF-46E1-A2ED-C9807751CB7D}" type="pres">
      <dgm:prSet presAssocID="{0C37792E-2841-4D3F-B4BC-78B4D94109AB}" presName="horzThree" presStyleCnt="0"/>
      <dgm:spPr/>
    </dgm:pt>
    <dgm:pt modelId="{97F4E51B-03C3-4F56-81FE-195A9898CBCE}" type="pres">
      <dgm:prSet presAssocID="{E9D000E8-B5FC-46FB-932D-4CA47C18DA9E}" presName="sibSpaceTwo" presStyleCnt="0"/>
      <dgm:spPr/>
    </dgm:pt>
    <dgm:pt modelId="{106C6C17-DA32-4EFC-A303-0D9E0295CAC7}" type="pres">
      <dgm:prSet presAssocID="{D42CFDC9-1E3C-4976-81BA-F8A2DB6270AB}" presName="vertTwo" presStyleCnt="0"/>
      <dgm:spPr/>
    </dgm:pt>
    <dgm:pt modelId="{5D8EBF95-8B9E-4619-A15F-A1F399188CD2}" type="pres">
      <dgm:prSet presAssocID="{D42CFDC9-1E3C-4976-81BA-F8A2DB6270A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74C964-70BF-43CA-8762-920CE77B5FF5}" type="pres">
      <dgm:prSet presAssocID="{D42CFDC9-1E3C-4976-81BA-F8A2DB6270AB}" presName="parTransTwo" presStyleCnt="0"/>
      <dgm:spPr/>
    </dgm:pt>
    <dgm:pt modelId="{3E0F6CA9-1CB3-4934-B032-2A3272504B92}" type="pres">
      <dgm:prSet presAssocID="{D42CFDC9-1E3C-4976-81BA-F8A2DB6270AB}" presName="horzTwo" presStyleCnt="0"/>
      <dgm:spPr/>
    </dgm:pt>
    <dgm:pt modelId="{BE538EBF-0CEA-4DC0-856F-E584435CEE82}" type="pres">
      <dgm:prSet presAssocID="{A4327995-2832-491F-A67B-3069D26AA0FB}" presName="vertThree" presStyleCnt="0"/>
      <dgm:spPr/>
    </dgm:pt>
    <dgm:pt modelId="{4D85700F-D488-4287-AC69-B913C7AFD34C}" type="pres">
      <dgm:prSet presAssocID="{A4327995-2832-491F-A67B-3069D26AA0FB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EE2BB-29EB-43C7-B5F4-7041165F778E}" type="pres">
      <dgm:prSet presAssocID="{A4327995-2832-491F-A67B-3069D26AA0FB}" presName="horzThree" presStyleCnt="0"/>
      <dgm:spPr/>
    </dgm:pt>
  </dgm:ptLst>
  <dgm:cxnLst>
    <dgm:cxn modelId="{3A12E2DF-957E-4D99-8E54-4CA1147BC684}" type="presOf" srcId="{A4327995-2832-491F-A67B-3069D26AA0FB}" destId="{4D85700F-D488-4287-AC69-B913C7AFD34C}" srcOrd="0" destOrd="0" presId="urn:microsoft.com/office/officeart/2005/8/layout/hierarchy4"/>
    <dgm:cxn modelId="{593FCAE1-B07A-4AD8-8D2C-E47D15342B8F}" srcId="{B9B5A11E-3E8F-4C72-A800-05E2F9D1DA5A}" destId="{AC3FF5B5-B909-456D-8587-FCC0A4CE32A0}" srcOrd="0" destOrd="0" parTransId="{68067B5D-536A-4760-9243-671EFB6F1F28}" sibTransId="{E9D000E8-B5FC-46FB-932D-4CA47C18DA9E}"/>
    <dgm:cxn modelId="{EFD2BB04-3F31-45AD-A253-B35EF45D6359}" srcId="{52F90753-24E0-4F7E-A22F-896C851A08C1}" destId="{B9B5A11E-3E8F-4C72-A800-05E2F9D1DA5A}" srcOrd="0" destOrd="0" parTransId="{9E97F849-4B76-4715-9C46-A5EA6572C7CA}" sibTransId="{5AC99C26-EC7D-4C77-83B1-8FF76CF70A39}"/>
    <dgm:cxn modelId="{DEFE88CC-5911-4A13-86FF-E428FC5A543F}" type="presOf" srcId="{B9B5A11E-3E8F-4C72-A800-05E2F9D1DA5A}" destId="{3DF9F150-74B7-40B9-AEAA-C87C7B4B199A}" srcOrd="0" destOrd="0" presId="urn:microsoft.com/office/officeart/2005/8/layout/hierarchy4"/>
    <dgm:cxn modelId="{41FEDE0C-BD90-4F01-84A2-273863B55227}" type="presOf" srcId="{AC3FF5B5-B909-456D-8587-FCC0A4CE32A0}" destId="{B780B6C5-84DD-4BEE-89D2-E25CA7D63F9B}" srcOrd="0" destOrd="0" presId="urn:microsoft.com/office/officeart/2005/8/layout/hierarchy4"/>
    <dgm:cxn modelId="{5D4FE96C-C0BE-45BC-AA4E-BE3E491AA249}" type="presOf" srcId="{707A6B67-5158-4351-9505-0E08C9FF8CE7}" destId="{CB70BFB7-3CDA-42D1-B20D-BC9948E57A52}" srcOrd="0" destOrd="0" presId="urn:microsoft.com/office/officeart/2005/8/layout/hierarchy4"/>
    <dgm:cxn modelId="{E38DE600-22B7-4DFB-839A-C12F1E0E56A1}" srcId="{D42CFDC9-1E3C-4976-81BA-F8A2DB6270AB}" destId="{A4327995-2832-491F-A67B-3069D26AA0FB}" srcOrd="0" destOrd="0" parTransId="{9CF4FE21-F4BC-486F-B768-850A6FD7A398}" sibTransId="{03109F18-AFC0-4071-980C-9C94E77568E2}"/>
    <dgm:cxn modelId="{A0110DE4-1D58-43BE-93D8-5CBE732086A7}" srcId="{AC3FF5B5-B909-456D-8587-FCC0A4CE32A0}" destId="{707A6B67-5158-4351-9505-0E08C9FF8CE7}" srcOrd="0" destOrd="0" parTransId="{42FA9A18-5508-4021-B9A0-FBD0A750856B}" sibTransId="{1C52FBD1-FB81-4F02-B968-49FD28AF2376}"/>
    <dgm:cxn modelId="{D1F13C47-384A-4059-A856-28EE7A13129D}" srcId="{AC3FF5B5-B909-456D-8587-FCC0A4CE32A0}" destId="{0C37792E-2841-4D3F-B4BC-78B4D94109AB}" srcOrd="1" destOrd="0" parTransId="{264B1439-3E9B-45A2-9E2B-DAB26BD46505}" sibTransId="{47E0EA1C-E02E-4C85-9444-16BC80460CA5}"/>
    <dgm:cxn modelId="{57162580-3086-4430-A523-3B06A094DD58}" type="presOf" srcId="{52F90753-24E0-4F7E-A22F-896C851A08C1}" destId="{7C012107-3BF3-4DCF-AE65-8273462B3B99}" srcOrd="0" destOrd="0" presId="urn:microsoft.com/office/officeart/2005/8/layout/hierarchy4"/>
    <dgm:cxn modelId="{167CA703-A783-4773-95E5-7FE5049F49DD}" type="presOf" srcId="{0C37792E-2841-4D3F-B4BC-78B4D94109AB}" destId="{D0B24880-2C09-4126-8287-44807C0572C0}" srcOrd="0" destOrd="0" presId="urn:microsoft.com/office/officeart/2005/8/layout/hierarchy4"/>
    <dgm:cxn modelId="{3EE6D5EB-45AA-4C21-85E3-962499DAD535}" type="presOf" srcId="{D42CFDC9-1E3C-4976-81BA-F8A2DB6270AB}" destId="{5D8EBF95-8B9E-4619-A15F-A1F399188CD2}" srcOrd="0" destOrd="0" presId="urn:microsoft.com/office/officeart/2005/8/layout/hierarchy4"/>
    <dgm:cxn modelId="{757B1CB6-64F9-440F-BF0E-01B286929B75}" srcId="{B9B5A11E-3E8F-4C72-A800-05E2F9D1DA5A}" destId="{D42CFDC9-1E3C-4976-81BA-F8A2DB6270AB}" srcOrd="1" destOrd="0" parTransId="{4420A657-A4AE-41E5-A14C-44BD8398C54F}" sibTransId="{00ABC63B-019F-45CE-AE00-8E0B2DB60172}"/>
    <dgm:cxn modelId="{7AF6C454-383E-4878-9F0F-BEF54BC3B390}" type="presParOf" srcId="{7C012107-3BF3-4DCF-AE65-8273462B3B99}" destId="{6A9B7D9A-6709-409B-A967-964CAA9F21E7}" srcOrd="0" destOrd="0" presId="urn:microsoft.com/office/officeart/2005/8/layout/hierarchy4"/>
    <dgm:cxn modelId="{3A7285D8-BCE4-400E-8F29-F16A12537989}" type="presParOf" srcId="{6A9B7D9A-6709-409B-A967-964CAA9F21E7}" destId="{3DF9F150-74B7-40B9-AEAA-C87C7B4B199A}" srcOrd="0" destOrd="0" presId="urn:microsoft.com/office/officeart/2005/8/layout/hierarchy4"/>
    <dgm:cxn modelId="{0AC0951B-AAF4-443E-A34C-3A42CACF43E9}" type="presParOf" srcId="{6A9B7D9A-6709-409B-A967-964CAA9F21E7}" destId="{79B72194-5CA4-4707-8D0B-2DA1673C386E}" srcOrd="1" destOrd="0" presId="urn:microsoft.com/office/officeart/2005/8/layout/hierarchy4"/>
    <dgm:cxn modelId="{B47733DE-3E61-4E43-990B-F57DA5A4FA65}" type="presParOf" srcId="{6A9B7D9A-6709-409B-A967-964CAA9F21E7}" destId="{2FEE7785-4516-4819-831F-A210D458E776}" srcOrd="2" destOrd="0" presId="urn:microsoft.com/office/officeart/2005/8/layout/hierarchy4"/>
    <dgm:cxn modelId="{BFFBA479-821C-49EC-8B93-126A77361E46}" type="presParOf" srcId="{2FEE7785-4516-4819-831F-A210D458E776}" destId="{10F412E3-74AF-4918-A39C-41EE08DEF81E}" srcOrd="0" destOrd="0" presId="urn:microsoft.com/office/officeart/2005/8/layout/hierarchy4"/>
    <dgm:cxn modelId="{760EB737-63DD-4A35-BB85-1EB2C8E8F384}" type="presParOf" srcId="{10F412E3-74AF-4918-A39C-41EE08DEF81E}" destId="{B780B6C5-84DD-4BEE-89D2-E25CA7D63F9B}" srcOrd="0" destOrd="0" presId="urn:microsoft.com/office/officeart/2005/8/layout/hierarchy4"/>
    <dgm:cxn modelId="{EEAFB7C6-20B1-4DE8-96A9-4506BF9F1A0F}" type="presParOf" srcId="{10F412E3-74AF-4918-A39C-41EE08DEF81E}" destId="{9BCDBD19-E5F6-4E4A-9316-185AD33D938C}" srcOrd="1" destOrd="0" presId="urn:microsoft.com/office/officeart/2005/8/layout/hierarchy4"/>
    <dgm:cxn modelId="{FB396323-4AC1-465E-9AB8-D9A7DB80F637}" type="presParOf" srcId="{10F412E3-74AF-4918-A39C-41EE08DEF81E}" destId="{9612BB71-6356-47AC-87AD-DF03F81D52DA}" srcOrd="2" destOrd="0" presId="urn:microsoft.com/office/officeart/2005/8/layout/hierarchy4"/>
    <dgm:cxn modelId="{7FD4119D-0B44-404A-9E0B-689CED73FC19}" type="presParOf" srcId="{9612BB71-6356-47AC-87AD-DF03F81D52DA}" destId="{16E62089-1C62-4D30-B503-7CE16A699207}" srcOrd="0" destOrd="0" presId="urn:microsoft.com/office/officeart/2005/8/layout/hierarchy4"/>
    <dgm:cxn modelId="{3974288D-B363-4443-8DEF-621A5374DF7C}" type="presParOf" srcId="{16E62089-1C62-4D30-B503-7CE16A699207}" destId="{CB70BFB7-3CDA-42D1-B20D-BC9948E57A52}" srcOrd="0" destOrd="0" presId="urn:microsoft.com/office/officeart/2005/8/layout/hierarchy4"/>
    <dgm:cxn modelId="{CA903E9D-579E-4A00-BE1C-0F8B7263F9E1}" type="presParOf" srcId="{16E62089-1C62-4D30-B503-7CE16A699207}" destId="{D9923E61-F7ED-43B3-AE1E-BE705FBC935F}" srcOrd="1" destOrd="0" presId="urn:microsoft.com/office/officeart/2005/8/layout/hierarchy4"/>
    <dgm:cxn modelId="{8D9F6D81-C69D-4CF1-8A7F-057F4F75A4B7}" type="presParOf" srcId="{9612BB71-6356-47AC-87AD-DF03F81D52DA}" destId="{9F94D50B-BEDD-4E4B-AB72-84D3FB3EA1C3}" srcOrd="1" destOrd="0" presId="urn:microsoft.com/office/officeart/2005/8/layout/hierarchy4"/>
    <dgm:cxn modelId="{F69865F7-97B5-4554-8A36-F524480513B3}" type="presParOf" srcId="{9612BB71-6356-47AC-87AD-DF03F81D52DA}" destId="{A4C23BCE-020B-43AE-838B-0486C35C5FAB}" srcOrd="2" destOrd="0" presId="urn:microsoft.com/office/officeart/2005/8/layout/hierarchy4"/>
    <dgm:cxn modelId="{DC7E0A3F-C24E-4A6F-B1DB-51452D21CB94}" type="presParOf" srcId="{A4C23BCE-020B-43AE-838B-0486C35C5FAB}" destId="{D0B24880-2C09-4126-8287-44807C0572C0}" srcOrd="0" destOrd="0" presId="urn:microsoft.com/office/officeart/2005/8/layout/hierarchy4"/>
    <dgm:cxn modelId="{2C595C66-C625-4B58-8582-534D30462DE7}" type="presParOf" srcId="{A4C23BCE-020B-43AE-838B-0486C35C5FAB}" destId="{4DB19B4D-5ADF-46E1-A2ED-C9807751CB7D}" srcOrd="1" destOrd="0" presId="urn:microsoft.com/office/officeart/2005/8/layout/hierarchy4"/>
    <dgm:cxn modelId="{BED4C6A2-C6C1-417D-9D79-FABCE0DF7292}" type="presParOf" srcId="{2FEE7785-4516-4819-831F-A210D458E776}" destId="{97F4E51B-03C3-4F56-81FE-195A9898CBCE}" srcOrd="1" destOrd="0" presId="urn:microsoft.com/office/officeart/2005/8/layout/hierarchy4"/>
    <dgm:cxn modelId="{E7A70F46-0A53-49BD-BD77-A492ADEA9AB2}" type="presParOf" srcId="{2FEE7785-4516-4819-831F-A210D458E776}" destId="{106C6C17-DA32-4EFC-A303-0D9E0295CAC7}" srcOrd="2" destOrd="0" presId="urn:microsoft.com/office/officeart/2005/8/layout/hierarchy4"/>
    <dgm:cxn modelId="{F8A34302-F1A6-41CA-A522-EC84C70FD8A0}" type="presParOf" srcId="{106C6C17-DA32-4EFC-A303-0D9E0295CAC7}" destId="{5D8EBF95-8B9E-4619-A15F-A1F399188CD2}" srcOrd="0" destOrd="0" presId="urn:microsoft.com/office/officeart/2005/8/layout/hierarchy4"/>
    <dgm:cxn modelId="{A3EC31A3-62C9-4D94-80E6-C73A4DEA6CB8}" type="presParOf" srcId="{106C6C17-DA32-4EFC-A303-0D9E0295CAC7}" destId="{C174C964-70BF-43CA-8762-920CE77B5FF5}" srcOrd="1" destOrd="0" presId="urn:microsoft.com/office/officeart/2005/8/layout/hierarchy4"/>
    <dgm:cxn modelId="{F098225B-9EC1-4B9C-BF9D-9FEA423EEB3A}" type="presParOf" srcId="{106C6C17-DA32-4EFC-A303-0D9E0295CAC7}" destId="{3E0F6CA9-1CB3-4934-B032-2A3272504B92}" srcOrd="2" destOrd="0" presId="urn:microsoft.com/office/officeart/2005/8/layout/hierarchy4"/>
    <dgm:cxn modelId="{F21F66EF-3E3B-414E-BA6E-A9C3BBA95BAF}" type="presParOf" srcId="{3E0F6CA9-1CB3-4934-B032-2A3272504B92}" destId="{BE538EBF-0CEA-4DC0-856F-E584435CEE82}" srcOrd="0" destOrd="0" presId="urn:microsoft.com/office/officeart/2005/8/layout/hierarchy4"/>
    <dgm:cxn modelId="{FDF4368B-25AB-409B-8596-EBB661773C48}" type="presParOf" srcId="{BE538EBF-0CEA-4DC0-856F-E584435CEE82}" destId="{4D85700F-D488-4287-AC69-B913C7AFD34C}" srcOrd="0" destOrd="0" presId="urn:microsoft.com/office/officeart/2005/8/layout/hierarchy4"/>
    <dgm:cxn modelId="{390CF906-0D7C-4E95-A70D-5D7C30C5FC15}" type="presParOf" srcId="{BE538EBF-0CEA-4DC0-856F-E584435CEE82}" destId="{F23EE2BB-29EB-43C7-B5F4-7041165F77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40A2C2-7795-4349-A9AE-8F083F8DD87C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177789-7BA1-4F38-AA08-E64C2D8C7ED4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الكيل أو الوزن+الطعم</a:t>
          </a:r>
          <a:endParaRPr lang="en-US" b="1" dirty="0">
            <a:cs typeface="Traditional Arabic" pitchFamily="2" charset="-78"/>
          </a:endParaRPr>
        </a:p>
      </dgm:t>
    </dgm:pt>
    <dgm:pt modelId="{1D90B997-B7D5-4533-BBA6-588B72690BD8}" type="parTrans" cxnId="{8097D0DD-DF4C-4DEE-96C4-08AEB2CD1FF6}">
      <dgm:prSet/>
      <dgm:spPr/>
      <dgm:t>
        <a:bodyPr/>
        <a:lstStyle/>
        <a:p>
          <a:endParaRPr lang="en-US"/>
        </a:p>
      </dgm:t>
    </dgm:pt>
    <dgm:pt modelId="{196E4F0D-C2BA-4051-89D4-7DD15B0B5D66}" type="sibTrans" cxnId="{8097D0DD-DF4C-4DEE-96C4-08AEB2CD1FF6}">
      <dgm:prSet/>
      <dgm:spPr/>
      <dgm:t>
        <a:bodyPr/>
        <a:lstStyle/>
        <a:p>
          <a:endParaRPr lang="en-US"/>
        </a:p>
      </dgm:t>
    </dgm:pt>
    <dgm:pt modelId="{45D741E5-19CD-40B6-9813-B8CE1227FC4F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الأرز-الذرة-اللحم-اللبن</a:t>
          </a:r>
          <a:endParaRPr lang="en-US" b="1" dirty="0">
            <a:cs typeface="Traditional Arabic" pitchFamily="2" charset="-78"/>
          </a:endParaRPr>
        </a:p>
      </dgm:t>
    </dgm:pt>
    <dgm:pt modelId="{B4A749D1-A48F-40FD-816C-E91D8CD23166}" type="parTrans" cxnId="{C38A09E5-C87A-449B-B93B-1DEE789CD7BF}">
      <dgm:prSet/>
      <dgm:spPr/>
      <dgm:t>
        <a:bodyPr/>
        <a:lstStyle/>
        <a:p>
          <a:endParaRPr lang="en-US"/>
        </a:p>
      </dgm:t>
    </dgm:pt>
    <dgm:pt modelId="{E41A2537-5412-4112-ADBB-DADDD4C03FDD}" type="sibTrans" cxnId="{C38A09E5-C87A-449B-B93B-1DEE789CD7BF}">
      <dgm:prSet/>
      <dgm:spPr/>
      <dgm:t>
        <a:bodyPr/>
        <a:lstStyle/>
        <a:p>
          <a:endParaRPr lang="en-US"/>
        </a:p>
      </dgm:t>
    </dgm:pt>
    <dgm:pt modelId="{D0DFE4E0-580C-4F30-9B99-6E5F184E7963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يجري فيها الربا</a:t>
          </a:r>
          <a:endParaRPr lang="en-US" b="1" dirty="0">
            <a:cs typeface="Traditional Arabic" pitchFamily="2" charset="-78"/>
          </a:endParaRPr>
        </a:p>
      </dgm:t>
    </dgm:pt>
    <dgm:pt modelId="{B9AD638C-CEF6-48C6-B4E0-5A86DEFC92F9}" type="parTrans" cxnId="{0A2666C5-8A39-4FF9-93B7-2DDE4239CCFA}">
      <dgm:prSet/>
      <dgm:spPr/>
      <dgm:t>
        <a:bodyPr/>
        <a:lstStyle/>
        <a:p>
          <a:endParaRPr lang="en-US"/>
        </a:p>
      </dgm:t>
    </dgm:pt>
    <dgm:pt modelId="{F328DCED-70F3-45E3-8E0A-AD1F1FD0BCCC}" type="sibTrans" cxnId="{0A2666C5-8A39-4FF9-93B7-2DDE4239CCFA}">
      <dgm:prSet/>
      <dgm:spPr/>
      <dgm:t>
        <a:bodyPr/>
        <a:lstStyle/>
        <a:p>
          <a:endParaRPr lang="en-US"/>
        </a:p>
      </dgm:t>
    </dgm:pt>
    <dgm:pt modelId="{BF935AD6-4541-49ED-9CE3-DB519A239F20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انعدم الطعم+وجد الوزن</a:t>
          </a:r>
          <a:endParaRPr lang="en-US" b="1" dirty="0">
            <a:cs typeface="Traditional Arabic" pitchFamily="2" charset="-78"/>
          </a:endParaRPr>
        </a:p>
      </dgm:t>
    </dgm:pt>
    <dgm:pt modelId="{560F4D85-DFD4-404D-96DA-967114A031B0}" type="parTrans" cxnId="{95DD8946-A233-4A25-BDA0-1A358027FAAC}">
      <dgm:prSet/>
      <dgm:spPr/>
      <dgm:t>
        <a:bodyPr/>
        <a:lstStyle/>
        <a:p>
          <a:endParaRPr lang="en-US"/>
        </a:p>
      </dgm:t>
    </dgm:pt>
    <dgm:pt modelId="{2C49C085-277B-4F4C-8630-C38B11799D18}" type="sibTrans" cxnId="{95DD8946-A233-4A25-BDA0-1A358027FAAC}">
      <dgm:prSet/>
      <dgm:spPr/>
      <dgm:t>
        <a:bodyPr/>
        <a:lstStyle/>
        <a:p>
          <a:endParaRPr lang="en-US"/>
        </a:p>
      </dgm:t>
    </dgm:pt>
    <dgm:pt modelId="{16DD1A4C-A24F-44F8-965E-69E392D7D61D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السيارات- الأجهزة الكهربائية</a:t>
          </a:r>
          <a:endParaRPr lang="en-US" b="1" dirty="0">
            <a:cs typeface="Traditional Arabic" pitchFamily="2" charset="-78"/>
          </a:endParaRPr>
        </a:p>
      </dgm:t>
    </dgm:pt>
    <dgm:pt modelId="{B58C70E0-D337-488D-841A-F2DA9F4D8041}" type="parTrans" cxnId="{AF60D2AB-E05B-43F5-8831-B0687B3646EC}">
      <dgm:prSet/>
      <dgm:spPr/>
      <dgm:t>
        <a:bodyPr/>
        <a:lstStyle/>
        <a:p>
          <a:endParaRPr lang="en-US"/>
        </a:p>
      </dgm:t>
    </dgm:pt>
    <dgm:pt modelId="{453DF8CE-0646-48C9-B6C7-73D4A758B82F}" type="sibTrans" cxnId="{AF60D2AB-E05B-43F5-8831-B0687B3646EC}">
      <dgm:prSet/>
      <dgm:spPr/>
      <dgm:t>
        <a:bodyPr/>
        <a:lstStyle/>
        <a:p>
          <a:endParaRPr lang="en-US"/>
        </a:p>
      </dgm:t>
    </dgm:pt>
    <dgm:pt modelId="{548E3628-CC5E-41DB-94B8-6EBEF96467F5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لا يجري فيها الربا</a:t>
          </a:r>
          <a:endParaRPr lang="en-US" b="1" dirty="0">
            <a:cs typeface="Traditional Arabic" pitchFamily="2" charset="-78"/>
          </a:endParaRPr>
        </a:p>
      </dgm:t>
    </dgm:pt>
    <dgm:pt modelId="{2393530C-707C-485E-92C2-733EBA306154}" type="parTrans" cxnId="{1B0001C3-2851-4BAC-A5D3-757FA3BC2C48}">
      <dgm:prSet/>
      <dgm:spPr/>
      <dgm:t>
        <a:bodyPr/>
        <a:lstStyle/>
        <a:p>
          <a:endParaRPr lang="en-US"/>
        </a:p>
      </dgm:t>
    </dgm:pt>
    <dgm:pt modelId="{76805469-7F4C-409E-B26E-39FA81F1A1F5}" type="sibTrans" cxnId="{1B0001C3-2851-4BAC-A5D3-757FA3BC2C48}">
      <dgm:prSet/>
      <dgm:spPr/>
      <dgm:t>
        <a:bodyPr/>
        <a:lstStyle/>
        <a:p>
          <a:endParaRPr lang="en-US"/>
        </a:p>
      </dgm:t>
    </dgm:pt>
    <dgm:pt modelId="{EBC9BF92-69EF-4017-84B5-C03787A514D9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انعدم الوزن+وجد الطعم</a:t>
          </a:r>
          <a:endParaRPr lang="en-US" b="1" dirty="0">
            <a:cs typeface="Traditional Arabic" pitchFamily="2" charset="-78"/>
          </a:endParaRPr>
        </a:p>
      </dgm:t>
    </dgm:pt>
    <dgm:pt modelId="{2CEDDD1A-F4A9-46CD-B80E-7362340700C8}" type="parTrans" cxnId="{B48BD498-DB89-40B9-B7E2-6CFF07CB80D2}">
      <dgm:prSet/>
      <dgm:spPr/>
      <dgm:t>
        <a:bodyPr/>
        <a:lstStyle/>
        <a:p>
          <a:endParaRPr lang="en-US"/>
        </a:p>
      </dgm:t>
    </dgm:pt>
    <dgm:pt modelId="{10F8135B-2FE3-4F5F-81B9-6CD689447E1A}" type="sibTrans" cxnId="{B48BD498-DB89-40B9-B7E2-6CFF07CB80D2}">
      <dgm:prSet/>
      <dgm:spPr/>
      <dgm:t>
        <a:bodyPr/>
        <a:lstStyle/>
        <a:p>
          <a:endParaRPr lang="en-US"/>
        </a:p>
      </dgm:t>
    </dgm:pt>
    <dgm:pt modelId="{30EA1906-A926-46E1-A38E-E699D6CE96C4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البيض- </a:t>
          </a:r>
          <a:r>
            <a:rPr lang="ar-SA" b="1" dirty="0" err="1" smtClean="0">
              <a:cs typeface="Traditional Arabic" pitchFamily="2" charset="-78"/>
            </a:rPr>
            <a:t>الجوز</a:t>
          </a:r>
          <a:endParaRPr lang="en-US" b="1" dirty="0">
            <a:cs typeface="Traditional Arabic" pitchFamily="2" charset="-78"/>
          </a:endParaRPr>
        </a:p>
      </dgm:t>
    </dgm:pt>
    <dgm:pt modelId="{FF189FA0-E06B-417A-BE1B-5C90FFD571A7}" type="parTrans" cxnId="{1848CF75-BAA7-48F2-8954-43D4159F3130}">
      <dgm:prSet/>
      <dgm:spPr/>
      <dgm:t>
        <a:bodyPr/>
        <a:lstStyle/>
        <a:p>
          <a:endParaRPr lang="en-US"/>
        </a:p>
      </dgm:t>
    </dgm:pt>
    <dgm:pt modelId="{0B9A9BD4-5326-4AD5-8178-2ACDE2ECBE55}" type="sibTrans" cxnId="{1848CF75-BAA7-48F2-8954-43D4159F3130}">
      <dgm:prSet/>
      <dgm:spPr/>
      <dgm:t>
        <a:bodyPr/>
        <a:lstStyle/>
        <a:p>
          <a:endParaRPr lang="en-US"/>
        </a:p>
      </dgm:t>
    </dgm:pt>
    <dgm:pt modelId="{349FB391-1B37-420B-8420-A3EFC08DE3E9}">
      <dgm:prSet phldrT="[نص]"/>
      <dgm:spPr/>
      <dgm:t>
        <a:bodyPr/>
        <a:lstStyle/>
        <a:p>
          <a:r>
            <a:rPr lang="ar-SA" b="1" dirty="0" smtClean="0">
              <a:cs typeface="Traditional Arabic" pitchFamily="2" charset="-78"/>
            </a:rPr>
            <a:t>لا يجري فيها الربا</a:t>
          </a:r>
          <a:endParaRPr lang="en-US" b="1" dirty="0">
            <a:cs typeface="Traditional Arabic" pitchFamily="2" charset="-78"/>
          </a:endParaRPr>
        </a:p>
      </dgm:t>
    </dgm:pt>
    <dgm:pt modelId="{76BA5867-4571-4D9E-ACC7-748B8F7D741D}" type="parTrans" cxnId="{1BF1C46A-8E63-4B8A-973A-5DBD5743D215}">
      <dgm:prSet/>
      <dgm:spPr/>
      <dgm:t>
        <a:bodyPr/>
        <a:lstStyle/>
        <a:p>
          <a:endParaRPr lang="en-US"/>
        </a:p>
      </dgm:t>
    </dgm:pt>
    <dgm:pt modelId="{BC5ADB9A-740B-41F0-BA2D-2DE2DD0D9430}" type="sibTrans" cxnId="{1BF1C46A-8E63-4B8A-973A-5DBD5743D215}">
      <dgm:prSet/>
      <dgm:spPr/>
      <dgm:t>
        <a:bodyPr/>
        <a:lstStyle/>
        <a:p>
          <a:endParaRPr lang="en-US"/>
        </a:p>
      </dgm:t>
    </dgm:pt>
    <dgm:pt modelId="{C7E06EBA-10DE-4271-9BBE-EBAFF13032D7}" type="pres">
      <dgm:prSet presAssocID="{4040A2C2-7795-4349-A9AE-8F083F8DD87C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7E3745-B0AA-43D1-A295-29448675F6A2}" type="pres">
      <dgm:prSet presAssocID="{DB177789-7BA1-4F38-AA08-E64C2D8C7ED4}" presName="horFlow" presStyleCnt="0"/>
      <dgm:spPr/>
    </dgm:pt>
    <dgm:pt modelId="{F0103253-ECD9-4A11-BC86-F23AF91FD243}" type="pres">
      <dgm:prSet presAssocID="{DB177789-7BA1-4F38-AA08-E64C2D8C7ED4}" presName="bigChev" presStyleLbl="node1" presStyleIdx="0" presStyleCnt="3"/>
      <dgm:spPr/>
      <dgm:t>
        <a:bodyPr/>
        <a:lstStyle/>
        <a:p>
          <a:endParaRPr lang="en-US"/>
        </a:p>
      </dgm:t>
    </dgm:pt>
    <dgm:pt modelId="{4C03C2BE-220B-47F3-B299-599D0B0C3C41}" type="pres">
      <dgm:prSet presAssocID="{B4A749D1-A48F-40FD-816C-E91D8CD23166}" presName="parTrans" presStyleCnt="0"/>
      <dgm:spPr/>
    </dgm:pt>
    <dgm:pt modelId="{3A038398-2E95-4BCF-A4CD-A39832176A47}" type="pres">
      <dgm:prSet presAssocID="{45D741E5-19CD-40B6-9813-B8CE1227FC4F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A339F-32D1-4314-B890-A4754811B2A4}" type="pres">
      <dgm:prSet presAssocID="{E41A2537-5412-4112-ADBB-DADDD4C03FDD}" presName="sibTrans" presStyleCnt="0"/>
      <dgm:spPr/>
    </dgm:pt>
    <dgm:pt modelId="{CA619B29-9B49-46E0-8470-E6CA2A788D27}" type="pres">
      <dgm:prSet presAssocID="{D0DFE4E0-580C-4F30-9B99-6E5F184E7963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81A1D-6D3C-46D1-8D3C-E5FC120C8ADF}" type="pres">
      <dgm:prSet presAssocID="{DB177789-7BA1-4F38-AA08-E64C2D8C7ED4}" presName="vSp" presStyleCnt="0"/>
      <dgm:spPr/>
    </dgm:pt>
    <dgm:pt modelId="{5AEA613E-C041-4E9D-B4E4-5CE1DA92915D}" type="pres">
      <dgm:prSet presAssocID="{BF935AD6-4541-49ED-9CE3-DB519A239F20}" presName="horFlow" presStyleCnt="0"/>
      <dgm:spPr/>
    </dgm:pt>
    <dgm:pt modelId="{B3FF53BC-5298-4DA3-B425-7BACEC33ED22}" type="pres">
      <dgm:prSet presAssocID="{BF935AD6-4541-49ED-9CE3-DB519A239F20}" presName="bigChev" presStyleLbl="node1" presStyleIdx="1" presStyleCnt="3"/>
      <dgm:spPr/>
      <dgm:t>
        <a:bodyPr/>
        <a:lstStyle/>
        <a:p>
          <a:endParaRPr lang="en-US"/>
        </a:p>
      </dgm:t>
    </dgm:pt>
    <dgm:pt modelId="{C5B0EB48-EFB6-47DA-8465-970C01738F9D}" type="pres">
      <dgm:prSet presAssocID="{B58C70E0-D337-488D-841A-F2DA9F4D8041}" presName="parTrans" presStyleCnt="0"/>
      <dgm:spPr/>
    </dgm:pt>
    <dgm:pt modelId="{D9D7A8AC-B5CD-4C46-B1D7-A17FF7C6F24F}" type="pres">
      <dgm:prSet presAssocID="{16DD1A4C-A24F-44F8-965E-69E392D7D61D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28D8B-4F19-47B7-A9DC-056894D311A6}" type="pres">
      <dgm:prSet presAssocID="{453DF8CE-0646-48C9-B6C7-73D4A758B82F}" presName="sibTrans" presStyleCnt="0"/>
      <dgm:spPr/>
    </dgm:pt>
    <dgm:pt modelId="{CB025DA7-54D9-4B01-BBC6-5BF384573407}" type="pres">
      <dgm:prSet presAssocID="{548E3628-CC5E-41DB-94B8-6EBEF96467F5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3AD43-7D27-4EA9-9313-1C2499BD54B5}" type="pres">
      <dgm:prSet presAssocID="{BF935AD6-4541-49ED-9CE3-DB519A239F20}" presName="vSp" presStyleCnt="0"/>
      <dgm:spPr/>
    </dgm:pt>
    <dgm:pt modelId="{797693AD-7891-4C0A-9EA3-AC5966E28E5F}" type="pres">
      <dgm:prSet presAssocID="{EBC9BF92-69EF-4017-84B5-C03787A514D9}" presName="horFlow" presStyleCnt="0"/>
      <dgm:spPr/>
    </dgm:pt>
    <dgm:pt modelId="{3DCBED76-F551-42DC-A18E-A9B27C6D2F63}" type="pres">
      <dgm:prSet presAssocID="{EBC9BF92-69EF-4017-84B5-C03787A514D9}" presName="bigChev" presStyleLbl="node1" presStyleIdx="2" presStyleCnt="3"/>
      <dgm:spPr/>
      <dgm:t>
        <a:bodyPr/>
        <a:lstStyle/>
        <a:p>
          <a:endParaRPr lang="en-US"/>
        </a:p>
      </dgm:t>
    </dgm:pt>
    <dgm:pt modelId="{ADAD4EDB-8470-46C7-827E-9C85DA506564}" type="pres">
      <dgm:prSet presAssocID="{FF189FA0-E06B-417A-BE1B-5C90FFD571A7}" presName="parTrans" presStyleCnt="0"/>
      <dgm:spPr/>
    </dgm:pt>
    <dgm:pt modelId="{99288952-6FD9-4275-905F-9163A5004EAA}" type="pres">
      <dgm:prSet presAssocID="{30EA1906-A926-46E1-A38E-E699D6CE96C4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9FFF-4D36-4454-AF6B-F6DFE39304F9}" type="pres">
      <dgm:prSet presAssocID="{0B9A9BD4-5326-4AD5-8178-2ACDE2ECBE55}" presName="sibTrans" presStyleCnt="0"/>
      <dgm:spPr/>
    </dgm:pt>
    <dgm:pt modelId="{97B70555-20E7-4B43-8A44-00C7EE8C703C}" type="pres">
      <dgm:prSet presAssocID="{349FB391-1B37-420B-8420-A3EFC08DE3E9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C3A4EE-EDF1-478A-B3F4-E7926C1ECD58}" type="presOf" srcId="{4040A2C2-7795-4349-A9AE-8F083F8DD87C}" destId="{C7E06EBA-10DE-4271-9BBE-EBAFF13032D7}" srcOrd="0" destOrd="0" presId="urn:microsoft.com/office/officeart/2005/8/layout/lProcess3"/>
    <dgm:cxn modelId="{3879814B-45CF-4355-9AE3-EFB91479DACA}" type="presOf" srcId="{BF935AD6-4541-49ED-9CE3-DB519A239F20}" destId="{B3FF53BC-5298-4DA3-B425-7BACEC33ED22}" srcOrd="0" destOrd="0" presId="urn:microsoft.com/office/officeart/2005/8/layout/lProcess3"/>
    <dgm:cxn modelId="{0A2666C5-8A39-4FF9-93B7-2DDE4239CCFA}" srcId="{DB177789-7BA1-4F38-AA08-E64C2D8C7ED4}" destId="{D0DFE4E0-580C-4F30-9B99-6E5F184E7963}" srcOrd="1" destOrd="0" parTransId="{B9AD638C-CEF6-48C6-B4E0-5A86DEFC92F9}" sibTransId="{F328DCED-70F3-45E3-8E0A-AD1F1FD0BCCC}"/>
    <dgm:cxn modelId="{95DD8946-A233-4A25-BDA0-1A358027FAAC}" srcId="{4040A2C2-7795-4349-A9AE-8F083F8DD87C}" destId="{BF935AD6-4541-49ED-9CE3-DB519A239F20}" srcOrd="1" destOrd="0" parTransId="{560F4D85-DFD4-404D-96DA-967114A031B0}" sibTransId="{2C49C085-277B-4F4C-8630-C38B11799D18}"/>
    <dgm:cxn modelId="{1848CF75-BAA7-48F2-8954-43D4159F3130}" srcId="{EBC9BF92-69EF-4017-84B5-C03787A514D9}" destId="{30EA1906-A926-46E1-A38E-E699D6CE96C4}" srcOrd="0" destOrd="0" parTransId="{FF189FA0-E06B-417A-BE1B-5C90FFD571A7}" sibTransId="{0B9A9BD4-5326-4AD5-8178-2ACDE2ECBE55}"/>
    <dgm:cxn modelId="{8097D0DD-DF4C-4DEE-96C4-08AEB2CD1FF6}" srcId="{4040A2C2-7795-4349-A9AE-8F083F8DD87C}" destId="{DB177789-7BA1-4F38-AA08-E64C2D8C7ED4}" srcOrd="0" destOrd="0" parTransId="{1D90B997-B7D5-4533-BBA6-588B72690BD8}" sibTransId="{196E4F0D-C2BA-4051-89D4-7DD15B0B5D66}"/>
    <dgm:cxn modelId="{C38A09E5-C87A-449B-B93B-1DEE789CD7BF}" srcId="{DB177789-7BA1-4F38-AA08-E64C2D8C7ED4}" destId="{45D741E5-19CD-40B6-9813-B8CE1227FC4F}" srcOrd="0" destOrd="0" parTransId="{B4A749D1-A48F-40FD-816C-E91D8CD23166}" sibTransId="{E41A2537-5412-4112-ADBB-DADDD4C03FDD}"/>
    <dgm:cxn modelId="{A5FB39F6-727F-4DB4-AB39-053AC2F24392}" type="presOf" srcId="{D0DFE4E0-580C-4F30-9B99-6E5F184E7963}" destId="{CA619B29-9B49-46E0-8470-E6CA2A788D27}" srcOrd="0" destOrd="0" presId="urn:microsoft.com/office/officeart/2005/8/layout/lProcess3"/>
    <dgm:cxn modelId="{1B0001C3-2851-4BAC-A5D3-757FA3BC2C48}" srcId="{BF935AD6-4541-49ED-9CE3-DB519A239F20}" destId="{548E3628-CC5E-41DB-94B8-6EBEF96467F5}" srcOrd="1" destOrd="0" parTransId="{2393530C-707C-485E-92C2-733EBA306154}" sibTransId="{76805469-7F4C-409E-B26E-39FA81F1A1F5}"/>
    <dgm:cxn modelId="{2B25AA7D-29DC-43F8-A9AD-12F7B93CCC97}" type="presOf" srcId="{16DD1A4C-A24F-44F8-965E-69E392D7D61D}" destId="{D9D7A8AC-B5CD-4C46-B1D7-A17FF7C6F24F}" srcOrd="0" destOrd="0" presId="urn:microsoft.com/office/officeart/2005/8/layout/lProcess3"/>
    <dgm:cxn modelId="{AF1F4E44-09BC-4462-B3A2-AEB9DD6D97B8}" type="presOf" srcId="{349FB391-1B37-420B-8420-A3EFC08DE3E9}" destId="{97B70555-20E7-4B43-8A44-00C7EE8C703C}" srcOrd="0" destOrd="0" presId="urn:microsoft.com/office/officeart/2005/8/layout/lProcess3"/>
    <dgm:cxn modelId="{94E4F009-8FC4-4F11-BD21-A1A2AE50A453}" type="presOf" srcId="{EBC9BF92-69EF-4017-84B5-C03787A514D9}" destId="{3DCBED76-F551-42DC-A18E-A9B27C6D2F63}" srcOrd="0" destOrd="0" presId="urn:microsoft.com/office/officeart/2005/8/layout/lProcess3"/>
    <dgm:cxn modelId="{B48BD498-DB89-40B9-B7E2-6CFF07CB80D2}" srcId="{4040A2C2-7795-4349-A9AE-8F083F8DD87C}" destId="{EBC9BF92-69EF-4017-84B5-C03787A514D9}" srcOrd="2" destOrd="0" parTransId="{2CEDDD1A-F4A9-46CD-B80E-7362340700C8}" sibTransId="{10F8135B-2FE3-4F5F-81B9-6CD689447E1A}"/>
    <dgm:cxn modelId="{69A5BD83-0D31-4B89-B843-21F374C635ED}" type="presOf" srcId="{30EA1906-A926-46E1-A38E-E699D6CE96C4}" destId="{99288952-6FD9-4275-905F-9163A5004EAA}" srcOrd="0" destOrd="0" presId="urn:microsoft.com/office/officeart/2005/8/layout/lProcess3"/>
    <dgm:cxn modelId="{1BF1C46A-8E63-4B8A-973A-5DBD5743D215}" srcId="{EBC9BF92-69EF-4017-84B5-C03787A514D9}" destId="{349FB391-1B37-420B-8420-A3EFC08DE3E9}" srcOrd="1" destOrd="0" parTransId="{76BA5867-4571-4D9E-ACC7-748B8F7D741D}" sibTransId="{BC5ADB9A-740B-41F0-BA2D-2DE2DD0D9430}"/>
    <dgm:cxn modelId="{01CEDDCF-794A-4820-AB06-2F85BFD7B11C}" type="presOf" srcId="{DB177789-7BA1-4F38-AA08-E64C2D8C7ED4}" destId="{F0103253-ECD9-4A11-BC86-F23AF91FD243}" srcOrd="0" destOrd="0" presId="urn:microsoft.com/office/officeart/2005/8/layout/lProcess3"/>
    <dgm:cxn modelId="{4473FA4B-2CAE-44C5-9FD3-7B5304392BD3}" type="presOf" srcId="{45D741E5-19CD-40B6-9813-B8CE1227FC4F}" destId="{3A038398-2E95-4BCF-A4CD-A39832176A47}" srcOrd="0" destOrd="0" presId="urn:microsoft.com/office/officeart/2005/8/layout/lProcess3"/>
    <dgm:cxn modelId="{AF60D2AB-E05B-43F5-8831-B0687B3646EC}" srcId="{BF935AD6-4541-49ED-9CE3-DB519A239F20}" destId="{16DD1A4C-A24F-44F8-965E-69E392D7D61D}" srcOrd="0" destOrd="0" parTransId="{B58C70E0-D337-488D-841A-F2DA9F4D8041}" sibTransId="{453DF8CE-0646-48C9-B6C7-73D4A758B82F}"/>
    <dgm:cxn modelId="{A687F4DE-74C9-4BB1-87D7-08875AF4EC43}" type="presOf" srcId="{548E3628-CC5E-41DB-94B8-6EBEF96467F5}" destId="{CB025DA7-54D9-4B01-BBC6-5BF384573407}" srcOrd="0" destOrd="0" presId="urn:microsoft.com/office/officeart/2005/8/layout/lProcess3"/>
    <dgm:cxn modelId="{9E3629ED-0938-4537-A9AE-39F2AB105D84}" type="presParOf" srcId="{C7E06EBA-10DE-4271-9BBE-EBAFF13032D7}" destId="{027E3745-B0AA-43D1-A295-29448675F6A2}" srcOrd="0" destOrd="0" presId="urn:microsoft.com/office/officeart/2005/8/layout/lProcess3"/>
    <dgm:cxn modelId="{F1A7F900-25E1-4536-B896-296D06D88B70}" type="presParOf" srcId="{027E3745-B0AA-43D1-A295-29448675F6A2}" destId="{F0103253-ECD9-4A11-BC86-F23AF91FD243}" srcOrd="0" destOrd="0" presId="urn:microsoft.com/office/officeart/2005/8/layout/lProcess3"/>
    <dgm:cxn modelId="{486457DE-8190-4FCF-B727-0173D29B4FB8}" type="presParOf" srcId="{027E3745-B0AA-43D1-A295-29448675F6A2}" destId="{4C03C2BE-220B-47F3-B299-599D0B0C3C41}" srcOrd="1" destOrd="0" presId="urn:microsoft.com/office/officeart/2005/8/layout/lProcess3"/>
    <dgm:cxn modelId="{74A35001-696D-4540-AA7C-230220745D13}" type="presParOf" srcId="{027E3745-B0AA-43D1-A295-29448675F6A2}" destId="{3A038398-2E95-4BCF-A4CD-A39832176A47}" srcOrd="2" destOrd="0" presId="urn:microsoft.com/office/officeart/2005/8/layout/lProcess3"/>
    <dgm:cxn modelId="{0C8AF192-B1D1-41DC-A135-85026066AC1E}" type="presParOf" srcId="{027E3745-B0AA-43D1-A295-29448675F6A2}" destId="{65DA339F-32D1-4314-B890-A4754811B2A4}" srcOrd="3" destOrd="0" presId="urn:microsoft.com/office/officeart/2005/8/layout/lProcess3"/>
    <dgm:cxn modelId="{9352EED4-BAAB-4820-A727-8896476ED8D8}" type="presParOf" srcId="{027E3745-B0AA-43D1-A295-29448675F6A2}" destId="{CA619B29-9B49-46E0-8470-E6CA2A788D27}" srcOrd="4" destOrd="0" presId="urn:microsoft.com/office/officeart/2005/8/layout/lProcess3"/>
    <dgm:cxn modelId="{9D93560F-F82A-4C83-AD79-826281680D7B}" type="presParOf" srcId="{C7E06EBA-10DE-4271-9BBE-EBAFF13032D7}" destId="{F3A81A1D-6D3C-46D1-8D3C-E5FC120C8ADF}" srcOrd="1" destOrd="0" presId="urn:microsoft.com/office/officeart/2005/8/layout/lProcess3"/>
    <dgm:cxn modelId="{D4F3C613-D1B9-43A5-BB3D-E0193450C1FB}" type="presParOf" srcId="{C7E06EBA-10DE-4271-9BBE-EBAFF13032D7}" destId="{5AEA613E-C041-4E9D-B4E4-5CE1DA92915D}" srcOrd="2" destOrd="0" presId="urn:microsoft.com/office/officeart/2005/8/layout/lProcess3"/>
    <dgm:cxn modelId="{6E167B32-6609-40B3-BE82-9B7801281007}" type="presParOf" srcId="{5AEA613E-C041-4E9D-B4E4-5CE1DA92915D}" destId="{B3FF53BC-5298-4DA3-B425-7BACEC33ED22}" srcOrd="0" destOrd="0" presId="urn:microsoft.com/office/officeart/2005/8/layout/lProcess3"/>
    <dgm:cxn modelId="{A457F33A-A408-42D0-89AC-499F13E0CB53}" type="presParOf" srcId="{5AEA613E-C041-4E9D-B4E4-5CE1DA92915D}" destId="{C5B0EB48-EFB6-47DA-8465-970C01738F9D}" srcOrd="1" destOrd="0" presId="urn:microsoft.com/office/officeart/2005/8/layout/lProcess3"/>
    <dgm:cxn modelId="{698B8A5C-64E0-4864-A090-18ABA2964EB4}" type="presParOf" srcId="{5AEA613E-C041-4E9D-B4E4-5CE1DA92915D}" destId="{D9D7A8AC-B5CD-4C46-B1D7-A17FF7C6F24F}" srcOrd="2" destOrd="0" presId="urn:microsoft.com/office/officeart/2005/8/layout/lProcess3"/>
    <dgm:cxn modelId="{04906F80-A33D-4076-87CA-72AE88C176EC}" type="presParOf" srcId="{5AEA613E-C041-4E9D-B4E4-5CE1DA92915D}" destId="{E0B28D8B-4F19-47B7-A9DC-056894D311A6}" srcOrd="3" destOrd="0" presId="urn:microsoft.com/office/officeart/2005/8/layout/lProcess3"/>
    <dgm:cxn modelId="{57C6B158-8326-4EC2-B455-3AE85C6A6E0F}" type="presParOf" srcId="{5AEA613E-C041-4E9D-B4E4-5CE1DA92915D}" destId="{CB025DA7-54D9-4B01-BBC6-5BF384573407}" srcOrd="4" destOrd="0" presId="urn:microsoft.com/office/officeart/2005/8/layout/lProcess3"/>
    <dgm:cxn modelId="{A3F2F88E-9118-4B29-BADD-044BD15FB386}" type="presParOf" srcId="{C7E06EBA-10DE-4271-9BBE-EBAFF13032D7}" destId="{6673AD43-7D27-4EA9-9313-1C2499BD54B5}" srcOrd="3" destOrd="0" presId="urn:microsoft.com/office/officeart/2005/8/layout/lProcess3"/>
    <dgm:cxn modelId="{F1A1F4FF-C04C-44EF-BEC2-323ABEE353D7}" type="presParOf" srcId="{C7E06EBA-10DE-4271-9BBE-EBAFF13032D7}" destId="{797693AD-7891-4C0A-9EA3-AC5966E28E5F}" srcOrd="4" destOrd="0" presId="urn:microsoft.com/office/officeart/2005/8/layout/lProcess3"/>
    <dgm:cxn modelId="{2C5078DE-163A-4B05-A22B-EB453D3471D0}" type="presParOf" srcId="{797693AD-7891-4C0A-9EA3-AC5966E28E5F}" destId="{3DCBED76-F551-42DC-A18E-A9B27C6D2F63}" srcOrd="0" destOrd="0" presId="urn:microsoft.com/office/officeart/2005/8/layout/lProcess3"/>
    <dgm:cxn modelId="{043F1212-640C-44A7-B873-6CF8707C2E9F}" type="presParOf" srcId="{797693AD-7891-4C0A-9EA3-AC5966E28E5F}" destId="{ADAD4EDB-8470-46C7-827E-9C85DA506564}" srcOrd="1" destOrd="0" presId="urn:microsoft.com/office/officeart/2005/8/layout/lProcess3"/>
    <dgm:cxn modelId="{38E31111-DA64-4242-A785-F094B06B61C0}" type="presParOf" srcId="{797693AD-7891-4C0A-9EA3-AC5966E28E5F}" destId="{99288952-6FD9-4275-905F-9163A5004EAA}" srcOrd="2" destOrd="0" presId="urn:microsoft.com/office/officeart/2005/8/layout/lProcess3"/>
    <dgm:cxn modelId="{E1518DAD-0BE5-47F5-8ACD-12261F5E5CD5}" type="presParOf" srcId="{797693AD-7891-4C0A-9EA3-AC5966E28E5F}" destId="{18699FFF-4D36-4454-AF6B-F6DFE39304F9}" srcOrd="3" destOrd="0" presId="urn:microsoft.com/office/officeart/2005/8/layout/lProcess3"/>
    <dgm:cxn modelId="{1A480C9D-BDED-452F-A350-6F26ED583DC7}" type="presParOf" srcId="{797693AD-7891-4C0A-9EA3-AC5966E28E5F}" destId="{97B70555-20E7-4B43-8A44-00C7EE8C703C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F26727-455C-47E5-AD8F-69C92738BC3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F40BFF7-E3D8-4950-B707-1C5C4D61E86F}">
      <dgm:prSet phldrT="[نص]" custT="1"/>
      <dgm:spPr/>
      <dgm:t>
        <a:bodyPr/>
        <a:lstStyle/>
        <a:p>
          <a:r>
            <a:rPr lang="ar-SA" sz="4000" b="1" dirty="0" smtClean="0">
              <a:cs typeface="Traditional Arabic" pitchFamily="2" charset="-78"/>
            </a:rPr>
            <a:t>(1) بيع جنس ربوي بمثله</a:t>
          </a:r>
          <a:endParaRPr lang="en-US" sz="4000" b="1" dirty="0">
            <a:cs typeface="Traditional Arabic" pitchFamily="2" charset="-78"/>
          </a:endParaRPr>
        </a:p>
      </dgm:t>
    </dgm:pt>
    <dgm:pt modelId="{4173B081-7285-4813-8827-53031147561D}" type="parTrans" cxnId="{8D2199B3-F9E2-4936-8F97-1CAD3A517550}">
      <dgm:prSet/>
      <dgm:spPr/>
      <dgm:t>
        <a:bodyPr/>
        <a:lstStyle/>
        <a:p>
          <a:endParaRPr lang="en-US"/>
        </a:p>
      </dgm:t>
    </dgm:pt>
    <dgm:pt modelId="{EAC17AE5-C4BA-4A12-A4B8-72CCDE96B7A8}" type="sibTrans" cxnId="{8D2199B3-F9E2-4936-8F97-1CAD3A517550}">
      <dgm:prSet/>
      <dgm:spPr/>
      <dgm:t>
        <a:bodyPr/>
        <a:lstStyle/>
        <a:p>
          <a:endParaRPr lang="en-US"/>
        </a:p>
      </dgm:t>
    </dgm:pt>
    <dgm:pt modelId="{1B6F6622-44C1-40E2-87E5-50BFBF39A775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dirty="0" smtClean="0">
              <a:cs typeface="Traditional Arabic" pitchFamily="2" charset="-78"/>
            </a:rPr>
            <a:t>:(</a:t>
          </a:r>
          <a:r>
            <a:rPr lang="ar-SA" sz="2800" dirty="0" err="1" smtClean="0">
              <a:cs typeface="Traditional Arabic" pitchFamily="2" charset="-78"/>
            </a:rPr>
            <a:t>سواءبسواء</a:t>
          </a:r>
          <a:r>
            <a:rPr lang="ar-SA" sz="2800" dirty="0" smtClean="0">
              <a:cs typeface="Traditional Arabic" pitchFamily="2" charset="-78"/>
            </a:rPr>
            <a:t> </a:t>
          </a:r>
          <a:r>
            <a:rPr lang="ar-SA" sz="2800" dirty="0" err="1" smtClean="0">
              <a:cs typeface="Traditional Arabic" pitchFamily="2" charset="-78"/>
            </a:rPr>
            <a:t>يدابيد</a:t>
          </a:r>
          <a:r>
            <a:rPr lang="ar-SA" sz="2800" dirty="0" smtClean="0">
              <a:cs typeface="Traditional Arabic" pitchFamily="2" charset="-78"/>
            </a:rPr>
            <a:t>)</a:t>
          </a:r>
          <a:endParaRPr lang="en-US" sz="2800" dirty="0">
            <a:cs typeface="Traditional Arabic" pitchFamily="2" charset="-78"/>
          </a:endParaRPr>
        </a:p>
      </dgm:t>
    </dgm:pt>
    <dgm:pt modelId="{82B44BF7-3403-4C60-B22F-E88A2E80E2D3}" type="parTrans" cxnId="{98F505C1-624C-4F3C-B343-16B24FFBE0E7}">
      <dgm:prSet/>
      <dgm:spPr/>
      <dgm:t>
        <a:bodyPr/>
        <a:lstStyle/>
        <a:p>
          <a:endParaRPr lang="en-US"/>
        </a:p>
      </dgm:t>
    </dgm:pt>
    <dgm:pt modelId="{361B176F-3458-495D-95D6-201953212B2B}" type="sibTrans" cxnId="{98F505C1-624C-4F3C-B343-16B24FFBE0E7}">
      <dgm:prSet/>
      <dgm:spPr/>
      <dgm:t>
        <a:bodyPr/>
        <a:lstStyle/>
        <a:p>
          <a:endParaRPr lang="en-US"/>
        </a:p>
      </dgm:t>
    </dgm:pt>
    <dgm:pt modelId="{6C026385-B0AE-4280-ADBF-642E5DF6DD82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dirty="0" smtClean="0">
              <a:cs typeface="Traditional Arabic" pitchFamily="2" charset="-78"/>
            </a:rPr>
            <a:t>: التماثل+ </a:t>
          </a:r>
          <a:r>
            <a:rPr lang="ar-SA" sz="2800" dirty="0" err="1" smtClean="0">
              <a:cs typeface="Traditional Arabic" pitchFamily="2" charset="-78"/>
            </a:rPr>
            <a:t>التقابض</a:t>
          </a:r>
          <a:endParaRPr lang="en-US" sz="2800" dirty="0">
            <a:cs typeface="Traditional Arabic" pitchFamily="2" charset="-78"/>
          </a:endParaRPr>
        </a:p>
      </dgm:t>
    </dgm:pt>
    <dgm:pt modelId="{25D1AA9B-9F23-48C9-AF01-56A4B37DBFDC}" type="parTrans" cxnId="{75AC4700-F5A1-4BE1-B2C8-38DDF90EC6C4}">
      <dgm:prSet/>
      <dgm:spPr/>
      <dgm:t>
        <a:bodyPr/>
        <a:lstStyle/>
        <a:p>
          <a:endParaRPr lang="en-US"/>
        </a:p>
      </dgm:t>
    </dgm:pt>
    <dgm:pt modelId="{3D03E3BA-C8F3-4C5F-A206-9218F8E2EA11}" type="sibTrans" cxnId="{75AC4700-F5A1-4BE1-B2C8-38DDF90EC6C4}">
      <dgm:prSet/>
      <dgm:spPr/>
      <dgm:t>
        <a:bodyPr/>
        <a:lstStyle/>
        <a:p>
          <a:endParaRPr lang="en-US"/>
        </a:p>
      </dgm:t>
    </dgm:pt>
    <dgm:pt modelId="{78264B41-3E7D-4149-B773-87CE7860A631}">
      <dgm:prSet phldrT="[نص]" custT="1"/>
      <dgm:spPr/>
      <dgm:t>
        <a:bodyPr/>
        <a:lstStyle/>
        <a:p>
          <a:r>
            <a:rPr lang="ar-SA" sz="3600" b="1" dirty="0" smtClean="0">
              <a:cs typeface="Traditional Arabic" pitchFamily="2" charset="-78"/>
            </a:rPr>
            <a:t>(2) بيع جنس ربوي بآخر (متفق معه في العلة)</a:t>
          </a:r>
          <a:endParaRPr lang="en-US" sz="3600" b="1" dirty="0" smtClean="0">
            <a:cs typeface="Traditional Arabic" pitchFamily="2" charset="-78"/>
          </a:endParaRPr>
        </a:p>
      </dgm:t>
    </dgm:pt>
    <dgm:pt modelId="{90689F4F-D545-4018-86BE-E67C7B71EEC5}" type="parTrans" cxnId="{ED3C388E-D722-4011-AEFB-5D2A51B0F790}">
      <dgm:prSet/>
      <dgm:spPr/>
      <dgm:t>
        <a:bodyPr/>
        <a:lstStyle/>
        <a:p>
          <a:endParaRPr lang="en-US"/>
        </a:p>
      </dgm:t>
    </dgm:pt>
    <dgm:pt modelId="{2D79A6BC-A3C8-466E-9247-33D85D658C90}" type="sibTrans" cxnId="{ED3C388E-D722-4011-AEFB-5D2A51B0F790}">
      <dgm:prSet/>
      <dgm:spPr/>
      <dgm:t>
        <a:bodyPr/>
        <a:lstStyle/>
        <a:p>
          <a:endParaRPr lang="en-US"/>
        </a:p>
      </dgm:t>
    </dgm:pt>
    <dgm:pt modelId="{41373C83-87E4-4187-95A2-AA7FCC61DB56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dirty="0" smtClean="0">
              <a:cs typeface="Traditional Arabic" pitchFamily="2" charset="-78"/>
            </a:rPr>
            <a:t>:(إذا اختلفت ..)</a:t>
          </a:r>
          <a:endParaRPr lang="en-US" sz="2800" dirty="0">
            <a:cs typeface="Traditional Arabic" pitchFamily="2" charset="-78"/>
          </a:endParaRPr>
        </a:p>
      </dgm:t>
    </dgm:pt>
    <dgm:pt modelId="{134D7E45-12F6-448F-9A30-5B05D5D7C2E2}" type="parTrans" cxnId="{50C84263-278F-43F7-8306-54F6A8C97DB4}">
      <dgm:prSet/>
      <dgm:spPr/>
      <dgm:t>
        <a:bodyPr/>
        <a:lstStyle/>
        <a:p>
          <a:endParaRPr lang="en-US"/>
        </a:p>
      </dgm:t>
    </dgm:pt>
    <dgm:pt modelId="{0D3D1684-297D-486A-B559-7CD3DEA4D27B}" type="sibTrans" cxnId="{50C84263-278F-43F7-8306-54F6A8C97DB4}">
      <dgm:prSet/>
      <dgm:spPr/>
      <dgm:t>
        <a:bodyPr/>
        <a:lstStyle/>
        <a:p>
          <a:endParaRPr lang="en-US"/>
        </a:p>
      </dgm:t>
    </dgm:pt>
    <dgm:pt modelId="{CD1F8576-369B-44E0-934A-34F484DE869C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dirty="0" smtClean="0">
              <a:cs typeface="Traditional Arabic" pitchFamily="2" charset="-78"/>
            </a:rPr>
            <a:t>: </a:t>
          </a:r>
          <a:r>
            <a:rPr lang="ar-SA" sz="2800" dirty="0" err="1" smtClean="0">
              <a:cs typeface="Traditional Arabic" pitchFamily="2" charset="-78"/>
            </a:rPr>
            <a:t>التقابض</a:t>
          </a:r>
          <a:r>
            <a:rPr lang="ar-SA" sz="2800" dirty="0" smtClean="0">
              <a:cs typeface="Traditional Arabic" pitchFamily="2" charset="-78"/>
            </a:rPr>
            <a:t> </a:t>
          </a:r>
          <a:endParaRPr lang="en-US" sz="2800" dirty="0">
            <a:cs typeface="Traditional Arabic" pitchFamily="2" charset="-78"/>
          </a:endParaRPr>
        </a:p>
      </dgm:t>
    </dgm:pt>
    <dgm:pt modelId="{D7501130-3C7C-47A2-820F-6A93536CFD14}" type="parTrans" cxnId="{CF59C5E5-8E6A-4598-B6BA-66930CDDE26E}">
      <dgm:prSet/>
      <dgm:spPr/>
      <dgm:t>
        <a:bodyPr/>
        <a:lstStyle/>
        <a:p>
          <a:endParaRPr lang="en-US"/>
        </a:p>
      </dgm:t>
    </dgm:pt>
    <dgm:pt modelId="{AD30E29D-5017-4C70-A930-3C4D6E4C009D}" type="sibTrans" cxnId="{CF59C5E5-8E6A-4598-B6BA-66930CDDE26E}">
      <dgm:prSet/>
      <dgm:spPr/>
      <dgm:t>
        <a:bodyPr/>
        <a:lstStyle/>
        <a:p>
          <a:endParaRPr lang="en-US"/>
        </a:p>
      </dgm:t>
    </dgm:pt>
    <dgm:pt modelId="{80C7D45F-81F7-4AB4-963D-AD6634687CFE}">
      <dgm:prSet phldrT="[نص]" custT="1"/>
      <dgm:spPr/>
      <dgm:t>
        <a:bodyPr/>
        <a:lstStyle/>
        <a:p>
          <a:r>
            <a:rPr lang="ar-SA" sz="3600" b="1" dirty="0" smtClean="0">
              <a:cs typeface="Traditional Arabic" pitchFamily="2" charset="-78"/>
            </a:rPr>
            <a:t>(3) بيع جنس ربوي بآخر (مختلف معه في العلة)</a:t>
          </a:r>
          <a:endParaRPr lang="en-US" sz="3600" b="1" dirty="0">
            <a:cs typeface="Traditional Arabic" pitchFamily="2" charset="-78"/>
          </a:endParaRPr>
        </a:p>
      </dgm:t>
    </dgm:pt>
    <dgm:pt modelId="{46192365-3916-423D-A512-30453DB89AEF}" type="parTrans" cxnId="{1ABE345E-30B9-4910-83AC-7D3EF6651B8C}">
      <dgm:prSet/>
      <dgm:spPr/>
      <dgm:t>
        <a:bodyPr/>
        <a:lstStyle/>
        <a:p>
          <a:endParaRPr lang="en-US"/>
        </a:p>
      </dgm:t>
    </dgm:pt>
    <dgm:pt modelId="{D3CA019D-08CF-492F-BFEA-2A59713193DC}" type="sibTrans" cxnId="{1ABE345E-30B9-4910-83AC-7D3EF6651B8C}">
      <dgm:prSet/>
      <dgm:spPr/>
      <dgm:t>
        <a:bodyPr/>
        <a:lstStyle/>
        <a:p>
          <a:endParaRPr lang="en-US"/>
        </a:p>
      </dgm:t>
    </dgm:pt>
    <dgm:pt modelId="{CC42DD5C-E295-4AED-B92C-D4DBC254F0E9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dirty="0" smtClean="0">
              <a:cs typeface="Traditional Arabic" pitchFamily="2" charset="-78"/>
            </a:rPr>
            <a:t>: باق على الأصل</a:t>
          </a:r>
          <a:endParaRPr lang="en-US" sz="2800" dirty="0">
            <a:cs typeface="Traditional Arabic" pitchFamily="2" charset="-78"/>
          </a:endParaRPr>
        </a:p>
      </dgm:t>
    </dgm:pt>
    <dgm:pt modelId="{98E04115-6C24-41AE-8440-F16D6FE733DB}" type="parTrans" cxnId="{41FAF308-9CC5-479E-AE65-0F024CBDA70B}">
      <dgm:prSet/>
      <dgm:spPr/>
      <dgm:t>
        <a:bodyPr/>
        <a:lstStyle/>
        <a:p>
          <a:endParaRPr lang="en-US"/>
        </a:p>
      </dgm:t>
    </dgm:pt>
    <dgm:pt modelId="{A025444E-6DAE-4D4F-A2E2-C7205F65C543}" type="sibTrans" cxnId="{41FAF308-9CC5-479E-AE65-0F024CBDA70B}">
      <dgm:prSet/>
      <dgm:spPr/>
      <dgm:t>
        <a:bodyPr/>
        <a:lstStyle/>
        <a:p>
          <a:endParaRPr lang="en-US"/>
        </a:p>
      </dgm:t>
    </dgm:pt>
    <dgm:pt modelId="{48461649-4809-47E9-A18F-668A4719CFF7}">
      <dgm:prSet phldrT="[نص]"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dirty="0" smtClean="0">
              <a:cs typeface="Traditional Arabic" pitchFamily="2" charset="-78"/>
            </a:rPr>
            <a:t>: لا يوجد</a:t>
          </a:r>
          <a:endParaRPr lang="en-US" sz="2800" dirty="0">
            <a:cs typeface="Traditional Arabic" pitchFamily="2" charset="-78"/>
          </a:endParaRPr>
        </a:p>
      </dgm:t>
    </dgm:pt>
    <dgm:pt modelId="{5D4709BF-36CF-4FF3-9C8B-7002C119AB2B}" type="parTrans" cxnId="{19D9AD68-1D39-4A65-BF20-4EC0C734A355}">
      <dgm:prSet/>
      <dgm:spPr/>
      <dgm:t>
        <a:bodyPr/>
        <a:lstStyle/>
        <a:p>
          <a:endParaRPr lang="en-US"/>
        </a:p>
      </dgm:t>
    </dgm:pt>
    <dgm:pt modelId="{8F55BB6B-93B6-49B9-9109-A7CD707CAFF4}" type="sibTrans" cxnId="{19D9AD68-1D39-4A65-BF20-4EC0C734A355}">
      <dgm:prSet/>
      <dgm:spPr/>
      <dgm:t>
        <a:bodyPr/>
        <a:lstStyle/>
        <a:p>
          <a:endParaRPr lang="en-US"/>
        </a:p>
      </dgm:t>
    </dgm:pt>
    <dgm:pt modelId="{669489E8-7D60-45BA-B3C9-2E56C5AC29D8}">
      <dgm:prSet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dirty="0" smtClean="0">
              <a:cs typeface="Traditional Arabic" pitchFamily="2" charset="-78"/>
            </a:rPr>
            <a:t>: ذهب بذهب</a:t>
          </a:r>
          <a:endParaRPr lang="en-US" sz="2800" dirty="0">
            <a:cs typeface="Traditional Arabic" pitchFamily="2" charset="-78"/>
          </a:endParaRPr>
        </a:p>
      </dgm:t>
    </dgm:pt>
    <dgm:pt modelId="{760CCCAA-5669-4CA8-8CF7-60D97349E9CC}" type="parTrans" cxnId="{8D60AEAC-E187-4AB2-AB9C-72244C30CF60}">
      <dgm:prSet/>
      <dgm:spPr/>
      <dgm:t>
        <a:bodyPr/>
        <a:lstStyle/>
        <a:p>
          <a:endParaRPr lang="en-US"/>
        </a:p>
      </dgm:t>
    </dgm:pt>
    <dgm:pt modelId="{A6A38C2A-2F50-4559-8B32-4BD01C837ED6}" type="sibTrans" cxnId="{8D60AEAC-E187-4AB2-AB9C-72244C30CF60}">
      <dgm:prSet/>
      <dgm:spPr/>
      <dgm:t>
        <a:bodyPr/>
        <a:lstStyle/>
        <a:p>
          <a:endParaRPr lang="en-US"/>
        </a:p>
      </dgm:t>
    </dgm:pt>
    <dgm:pt modelId="{FD41C8CB-2709-410D-AB5C-D313F5432048}">
      <dgm:prSet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المثال: </a:t>
          </a:r>
          <a:r>
            <a:rPr lang="ar-SA" sz="2800" b="0" dirty="0" smtClean="0">
              <a:solidFill>
                <a:schemeClr val="tx1"/>
              </a:solidFill>
              <a:cs typeface="Traditional Arabic" pitchFamily="2" charset="-78"/>
            </a:rPr>
            <a:t>ذهب بفضة</a:t>
          </a:r>
          <a:endParaRPr lang="en-US" sz="2800" b="0" dirty="0" smtClean="0">
            <a:solidFill>
              <a:schemeClr val="tx1"/>
            </a:solidFill>
            <a:cs typeface="Traditional Arabic" pitchFamily="2" charset="-78"/>
          </a:endParaRPr>
        </a:p>
      </dgm:t>
    </dgm:pt>
    <dgm:pt modelId="{40EFE179-B44F-4A8B-9AE1-91D2DCE7D738}" type="parTrans" cxnId="{045D8FBC-263D-4C64-A416-34E8EB97699C}">
      <dgm:prSet/>
      <dgm:spPr/>
      <dgm:t>
        <a:bodyPr/>
        <a:lstStyle/>
        <a:p>
          <a:endParaRPr lang="en-US"/>
        </a:p>
      </dgm:t>
    </dgm:pt>
    <dgm:pt modelId="{A0732477-49CB-4A60-B19F-0E376A301C61}" type="sibTrans" cxnId="{045D8FBC-263D-4C64-A416-34E8EB97699C}">
      <dgm:prSet/>
      <dgm:spPr/>
      <dgm:t>
        <a:bodyPr/>
        <a:lstStyle/>
        <a:p>
          <a:endParaRPr lang="en-US"/>
        </a:p>
      </dgm:t>
    </dgm:pt>
    <dgm:pt modelId="{05153863-8AE2-4BCD-9C33-7F6A55B41635}">
      <dgm:prSet custT="1"/>
      <dgm:spPr/>
      <dgm:t>
        <a:bodyPr/>
        <a:lstStyle/>
        <a:p>
          <a:r>
            <a:rPr lang="ar-SA" sz="2800" b="1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dirty="0" smtClean="0">
              <a:cs typeface="Traditional Arabic" pitchFamily="2" charset="-78"/>
            </a:rPr>
            <a:t>: ذهب بتمر</a:t>
          </a:r>
          <a:endParaRPr lang="en-US" sz="2800" dirty="0">
            <a:cs typeface="Traditional Arabic" pitchFamily="2" charset="-78"/>
          </a:endParaRPr>
        </a:p>
      </dgm:t>
    </dgm:pt>
    <dgm:pt modelId="{3DB0B250-35EF-4BD3-8FEA-DB359C99BAA9}" type="parTrans" cxnId="{3E42CB8B-DC2D-439A-82D5-1676B90F29E6}">
      <dgm:prSet/>
      <dgm:spPr/>
      <dgm:t>
        <a:bodyPr/>
        <a:lstStyle/>
        <a:p>
          <a:endParaRPr lang="en-US"/>
        </a:p>
      </dgm:t>
    </dgm:pt>
    <dgm:pt modelId="{E9DC1939-93F2-4E44-A3F9-9461B7ED7747}" type="sibTrans" cxnId="{3E42CB8B-DC2D-439A-82D5-1676B90F29E6}">
      <dgm:prSet/>
      <dgm:spPr/>
      <dgm:t>
        <a:bodyPr/>
        <a:lstStyle/>
        <a:p>
          <a:endParaRPr lang="en-US"/>
        </a:p>
      </dgm:t>
    </dgm:pt>
    <dgm:pt modelId="{6D1D2FEC-84ED-4BB1-A2F4-BA582AE8A881}" type="pres">
      <dgm:prSet presAssocID="{E8F26727-455C-47E5-AD8F-69C92738BC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28602B-D1F0-409C-9FC7-5B405E5CC6FD}" type="pres">
      <dgm:prSet presAssocID="{80C7D45F-81F7-4AB4-963D-AD6634687CFE}" presName="boxAndChildren" presStyleCnt="0"/>
      <dgm:spPr/>
    </dgm:pt>
    <dgm:pt modelId="{07616094-2ED2-443A-8927-577ED584D940}" type="pres">
      <dgm:prSet presAssocID="{80C7D45F-81F7-4AB4-963D-AD6634687CFE}" presName="parentTextBox" presStyleLbl="node1" presStyleIdx="0" presStyleCnt="3"/>
      <dgm:spPr/>
      <dgm:t>
        <a:bodyPr/>
        <a:lstStyle/>
        <a:p>
          <a:endParaRPr lang="en-US"/>
        </a:p>
      </dgm:t>
    </dgm:pt>
    <dgm:pt modelId="{41A202ED-8BEC-4666-A083-EF20BE54C33A}" type="pres">
      <dgm:prSet presAssocID="{80C7D45F-81F7-4AB4-963D-AD6634687CFE}" presName="entireBox" presStyleLbl="node1" presStyleIdx="0" presStyleCnt="3" custLinFactNeighborY="-6440"/>
      <dgm:spPr/>
      <dgm:t>
        <a:bodyPr/>
        <a:lstStyle/>
        <a:p>
          <a:endParaRPr lang="en-US"/>
        </a:p>
      </dgm:t>
    </dgm:pt>
    <dgm:pt modelId="{20967B46-8C3F-4B78-B1A8-4F9EB9093761}" type="pres">
      <dgm:prSet presAssocID="{80C7D45F-81F7-4AB4-963D-AD6634687CFE}" presName="descendantBox" presStyleCnt="0"/>
      <dgm:spPr/>
    </dgm:pt>
    <dgm:pt modelId="{D5BE8940-C79D-4752-9104-A2F41843AC05}" type="pres">
      <dgm:prSet presAssocID="{CC42DD5C-E295-4AED-B92C-D4DBC254F0E9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4FE69-A2EE-4EC9-AC11-20372335C013}" type="pres">
      <dgm:prSet presAssocID="{48461649-4809-47E9-A18F-668A4719CFF7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8F2E0-9458-4873-966F-2EF0841112A3}" type="pres">
      <dgm:prSet presAssocID="{05153863-8AE2-4BCD-9C33-7F6A55B41635}" presName="childTextBox" presStyleLbl="fgAccFollowNode1" presStyleIdx="2" presStyleCnt="9" custLinFactNeighborX="-772" custLinFactNeighborY="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1C5EC-67D4-495B-AD13-787C0FD08F3C}" type="pres">
      <dgm:prSet presAssocID="{2D79A6BC-A3C8-466E-9247-33D85D658C90}" presName="sp" presStyleCnt="0"/>
      <dgm:spPr/>
    </dgm:pt>
    <dgm:pt modelId="{6DD22A3C-A907-4BD2-9494-079088154C73}" type="pres">
      <dgm:prSet presAssocID="{78264B41-3E7D-4149-B773-87CE7860A631}" presName="arrowAndChildren" presStyleCnt="0"/>
      <dgm:spPr/>
    </dgm:pt>
    <dgm:pt modelId="{B66FA932-57DA-4F2B-B9A9-D50B46A8059D}" type="pres">
      <dgm:prSet presAssocID="{78264B41-3E7D-4149-B773-87CE7860A631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C56FDA8-EE06-43E5-8BC7-677787067E42}" type="pres">
      <dgm:prSet presAssocID="{78264B41-3E7D-4149-B773-87CE7860A631}" presName="arrow" presStyleLbl="node1" presStyleIdx="1" presStyleCnt="3" custLinFactNeighborX="2459" custLinFactNeighborY="1346"/>
      <dgm:spPr/>
      <dgm:t>
        <a:bodyPr/>
        <a:lstStyle/>
        <a:p>
          <a:endParaRPr lang="en-US"/>
        </a:p>
      </dgm:t>
    </dgm:pt>
    <dgm:pt modelId="{50803C9A-3F28-42CF-820B-B0154232D0EC}" type="pres">
      <dgm:prSet presAssocID="{78264B41-3E7D-4149-B773-87CE7860A631}" presName="descendantArrow" presStyleCnt="0"/>
      <dgm:spPr/>
    </dgm:pt>
    <dgm:pt modelId="{E566D4D5-CD01-410A-AC8C-AE91CBD06A37}" type="pres">
      <dgm:prSet presAssocID="{41373C83-87E4-4187-95A2-AA7FCC61DB56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A98DF-49BB-44CC-8590-6E9469DC647A}" type="pres">
      <dgm:prSet presAssocID="{CD1F8576-369B-44E0-934A-34F484DE869C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2FA26-E513-4B67-9F9A-AF812D3C6806}" type="pres">
      <dgm:prSet presAssocID="{FD41C8CB-2709-410D-AB5C-D313F543204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CF1C5-DC9D-44B1-A6C5-CC39022D676B}" type="pres">
      <dgm:prSet presAssocID="{EAC17AE5-C4BA-4A12-A4B8-72CCDE96B7A8}" presName="sp" presStyleCnt="0"/>
      <dgm:spPr/>
    </dgm:pt>
    <dgm:pt modelId="{50DA17AF-4EE4-4F27-AC90-5A510C4C3354}" type="pres">
      <dgm:prSet presAssocID="{0F40BFF7-E3D8-4950-B707-1C5C4D61E86F}" presName="arrowAndChildren" presStyleCnt="0"/>
      <dgm:spPr/>
    </dgm:pt>
    <dgm:pt modelId="{5F0DF0A6-6A61-411D-8325-C34778C29FA3}" type="pres">
      <dgm:prSet presAssocID="{0F40BFF7-E3D8-4950-B707-1C5C4D61E86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AFA12F0A-3099-4A19-89D9-67070F15419F}" type="pres">
      <dgm:prSet presAssocID="{0F40BFF7-E3D8-4950-B707-1C5C4D61E86F}" presName="arrow" presStyleLbl="node1" presStyleIdx="2" presStyleCnt="3"/>
      <dgm:spPr/>
      <dgm:t>
        <a:bodyPr/>
        <a:lstStyle/>
        <a:p>
          <a:endParaRPr lang="en-US"/>
        </a:p>
      </dgm:t>
    </dgm:pt>
    <dgm:pt modelId="{25C17EF6-4AF8-41F9-8BFB-CA29EDF82A1D}" type="pres">
      <dgm:prSet presAssocID="{0F40BFF7-E3D8-4950-B707-1C5C4D61E86F}" presName="descendantArrow" presStyleCnt="0"/>
      <dgm:spPr/>
    </dgm:pt>
    <dgm:pt modelId="{CA975E6B-4DEC-446F-AC09-E21A1C3F2B03}" type="pres">
      <dgm:prSet presAssocID="{1B6F6622-44C1-40E2-87E5-50BFBF39A775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10DEE-7BFA-42FA-8712-D83397F932A6}" type="pres">
      <dgm:prSet presAssocID="{6C026385-B0AE-4280-ADBF-642E5DF6DD82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35A33-E3F5-4F82-99C2-866E309BB284}" type="pres">
      <dgm:prSet presAssocID="{669489E8-7D60-45BA-B3C9-2E56C5AC29D8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581A16-FEA9-4C00-8D06-76E87D7FABCC}" type="presOf" srcId="{FD41C8CB-2709-410D-AB5C-D313F5432048}" destId="{CC72FA26-E513-4B67-9F9A-AF812D3C6806}" srcOrd="0" destOrd="0" presId="urn:microsoft.com/office/officeart/2005/8/layout/process4"/>
    <dgm:cxn modelId="{D83FACCF-4675-46C0-A9FE-F862F1757941}" type="presOf" srcId="{CD1F8576-369B-44E0-934A-34F484DE869C}" destId="{32CA98DF-49BB-44CC-8590-6E9469DC647A}" srcOrd="0" destOrd="0" presId="urn:microsoft.com/office/officeart/2005/8/layout/process4"/>
    <dgm:cxn modelId="{B8335E13-430F-4CDD-B929-2109BB0882D5}" type="presOf" srcId="{80C7D45F-81F7-4AB4-963D-AD6634687CFE}" destId="{41A202ED-8BEC-4666-A083-EF20BE54C33A}" srcOrd="1" destOrd="0" presId="urn:microsoft.com/office/officeart/2005/8/layout/process4"/>
    <dgm:cxn modelId="{9820A453-2190-49C6-9773-4A7D0D8340E3}" type="presOf" srcId="{78264B41-3E7D-4149-B773-87CE7860A631}" destId="{DC56FDA8-EE06-43E5-8BC7-677787067E42}" srcOrd="1" destOrd="0" presId="urn:microsoft.com/office/officeart/2005/8/layout/process4"/>
    <dgm:cxn modelId="{98F505C1-624C-4F3C-B343-16B24FFBE0E7}" srcId="{0F40BFF7-E3D8-4950-B707-1C5C4D61E86F}" destId="{1B6F6622-44C1-40E2-87E5-50BFBF39A775}" srcOrd="0" destOrd="0" parTransId="{82B44BF7-3403-4C60-B22F-E88A2E80E2D3}" sibTransId="{361B176F-3458-495D-95D6-201953212B2B}"/>
    <dgm:cxn modelId="{5CCECA1F-9BF9-4A4F-BC33-9C4827171C8F}" type="presOf" srcId="{80C7D45F-81F7-4AB4-963D-AD6634687CFE}" destId="{07616094-2ED2-443A-8927-577ED584D940}" srcOrd="0" destOrd="0" presId="urn:microsoft.com/office/officeart/2005/8/layout/process4"/>
    <dgm:cxn modelId="{680FFA7B-D49B-4E2D-8BA6-921B4E029A04}" type="presOf" srcId="{1B6F6622-44C1-40E2-87E5-50BFBF39A775}" destId="{CA975E6B-4DEC-446F-AC09-E21A1C3F2B03}" srcOrd="0" destOrd="0" presId="urn:microsoft.com/office/officeart/2005/8/layout/process4"/>
    <dgm:cxn modelId="{8D2199B3-F9E2-4936-8F97-1CAD3A517550}" srcId="{E8F26727-455C-47E5-AD8F-69C92738BC3D}" destId="{0F40BFF7-E3D8-4950-B707-1C5C4D61E86F}" srcOrd="0" destOrd="0" parTransId="{4173B081-7285-4813-8827-53031147561D}" sibTransId="{EAC17AE5-C4BA-4A12-A4B8-72CCDE96B7A8}"/>
    <dgm:cxn modelId="{0B463F30-1DFA-4224-A520-6BF1C5BE4EA9}" type="presOf" srcId="{41373C83-87E4-4187-95A2-AA7FCC61DB56}" destId="{E566D4D5-CD01-410A-AC8C-AE91CBD06A37}" srcOrd="0" destOrd="0" presId="urn:microsoft.com/office/officeart/2005/8/layout/process4"/>
    <dgm:cxn modelId="{0EBD6A9F-5070-4A86-B6D3-E628A180A4DB}" type="presOf" srcId="{78264B41-3E7D-4149-B773-87CE7860A631}" destId="{B66FA932-57DA-4F2B-B9A9-D50B46A8059D}" srcOrd="0" destOrd="0" presId="urn:microsoft.com/office/officeart/2005/8/layout/process4"/>
    <dgm:cxn modelId="{F816550D-7A81-493E-92D0-0E5A00586F42}" type="presOf" srcId="{0F40BFF7-E3D8-4950-B707-1C5C4D61E86F}" destId="{AFA12F0A-3099-4A19-89D9-67070F15419F}" srcOrd="1" destOrd="0" presId="urn:microsoft.com/office/officeart/2005/8/layout/process4"/>
    <dgm:cxn modelId="{A222F29E-ABE4-4125-A394-A54E31891E58}" type="presOf" srcId="{6C026385-B0AE-4280-ADBF-642E5DF6DD82}" destId="{56B10DEE-7BFA-42FA-8712-D83397F932A6}" srcOrd="0" destOrd="0" presId="urn:microsoft.com/office/officeart/2005/8/layout/process4"/>
    <dgm:cxn modelId="{DCF59762-0EC1-4733-8C89-23EE4EE992B3}" type="presOf" srcId="{05153863-8AE2-4BCD-9C33-7F6A55B41635}" destId="{08B8F2E0-9458-4873-966F-2EF0841112A3}" srcOrd="0" destOrd="0" presId="urn:microsoft.com/office/officeart/2005/8/layout/process4"/>
    <dgm:cxn modelId="{19A99160-24AC-4265-B98D-046C4DB758D5}" type="presOf" srcId="{CC42DD5C-E295-4AED-B92C-D4DBC254F0E9}" destId="{D5BE8940-C79D-4752-9104-A2F41843AC05}" srcOrd="0" destOrd="0" presId="urn:microsoft.com/office/officeart/2005/8/layout/process4"/>
    <dgm:cxn modelId="{8D60AEAC-E187-4AB2-AB9C-72244C30CF60}" srcId="{0F40BFF7-E3D8-4950-B707-1C5C4D61E86F}" destId="{669489E8-7D60-45BA-B3C9-2E56C5AC29D8}" srcOrd="2" destOrd="0" parTransId="{760CCCAA-5669-4CA8-8CF7-60D97349E9CC}" sibTransId="{A6A38C2A-2F50-4559-8B32-4BD01C837ED6}"/>
    <dgm:cxn modelId="{3E42CB8B-DC2D-439A-82D5-1676B90F29E6}" srcId="{80C7D45F-81F7-4AB4-963D-AD6634687CFE}" destId="{05153863-8AE2-4BCD-9C33-7F6A55B41635}" srcOrd="2" destOrd="0" parTransId="{3DB0B250-35EF-4BD3-8FEA-DB359C99BAA9}" sibTransId="{E9DC1939-93F2-4E44-A3F9-9461B7ED7747}"/>
    <dgm:cxn modelId="{19D9AD68-1D39-4A65-BF20-4EC0C734A355}" srcId="{80C7D45F-81F7-4AB4-963D-AD6634687CFE}" destId="{48461649-4809-47E9-A18F-668A4719CFF7}" srcOrd="1" destOrd="0" parTransId="{5D4709BF-36CF-4FF3-9C8B-7002C119AB2B}" sibTransId="{8F55BB6B-93B6-49B9-9109-A7CD707CAFF4}"/>
    <dgm:cxn modelId="{50C84263-278F-43F7-8306-54F6A8C97DB4}" srcId="{78264B41-3E7D-4149-B773-87CE7860A631}" destId="{41373C83-87E4-4187-95A2-AA7FCC61DB56}" srcOrd="0" destOrd="0" parTransId="{134D7E45-12F6-448F-9A30-5B05D5D7C2E2}" sibTransId="{0D3D1684-297D-486A-B559-7CD3DEA4D27B}"/>
    <dgm:cxn modelId="{045D8FBC-263D-4C64-A416-34E8EB97699C}" srcId="{78264B41-3E7D-4149-B773-87CE7860A631}" destId="{FD41C8CB-2709-410D-AB5C-D313F5432048}" srcOrd="2" destOrd="0" parTransId="{40EFE179-B44F-4A8B-9AE1-91D2DCE7D738}" sibTransId="{A0732477-49CB-4A60-B19F-0E376A301C61}"/>
    <dgm:cxn modelId="{75AC4700-F5A1-4BE1-B2C8-38DDF90EC6C4}" srcId="{0F40BFF7-E3D8-4950-B707-1C5C4D61E86F}" destId="{6C026385-B0AE-4280-ADBF-642E5DF6DD82}" srcOrd="1" destOrd="0" parTransId="{25D1AA9B-9F23-48C9-AF01-56A4B37DBFDC}" sibTransId="{3D03E3BA-C8F3-4C5F-A206-9218F8E2EA11}"/>
    <dgm:cxn modelId="{C769A958-A1DA-47DF-911F-3C6FBF6470BA}" type="presOf" srcId="{E8F26727-455C-47E5-AD8F-69C92738BC3D}" destId="{6D1D2FEC-84ED-4BB1-A2F4-BA582AE8A881}" srcOrd="0" destOrd="0" presId="urn:microsoft.com/office/officeart/2005/8/layout/process4"/>
    <dgm:cxn modelId="{ED3C388E-D722-4011-AEFB-5D2A51B0F790}" srcId="{E8F26727-455C-47E5-AD8F-69C92738BC3D}" destId="{78264B41-3E7D-4149-B773-87CE7860A631}" srcOrd="1" destOrd="0" parTransId="{90689F4F-D545-4018-86BE-E67C7B71EEC5}" sibTransId="{2D79A6BC-A3C8-466E-9247-33D85D658C90}"/>
    <dgm:cxn modelId="{D4616544-00D3-49D3-B473-FA4F2EAC19A3}" type="presOf" srcId="{669489E8-7D60-45BA-B3C9-2E56C5AC29D8}" destId="{2FA35A33-E3F5-4F82-99C2-866E309BB284}" srcOrd="0" destOrd="0" presId="urn:microsoft.com/office/officeart/2005/8/layout/process4"/>
    <dgm:cxn modelId="{1ABE345E-30B9-4910-83AC-7D3EF6651B8C}" srcId="{E8F26727-455C-47E5-AD8F-69C92738BC3D}" destId="{80C7D45F-81F7-4AB4-963D-AD6634687CFE}" srcOrd="2" destOrd="0" parTransId="{46192365-3916-423D-A512-30453DB89AEF}" sibTransId="{D3CA019D-08CF-492F-BFEA-2A59713193DC}"/>
    <dgm:cxn modelId="{2676551A-D03A-46A5-BC1B-12942391FFE6}" type="presOf" srcId="{0F40BFF7-E3D8-4950-B707-1C5C4D61E86F}" destId="{5F0DF0A6-6A61-411D-8325-C34778C29FA3}" srcOrd="0" destOrd="0" presId="urn:microsoft.com/office/officeart/2005/8/layout/process4"/>
    <dgm:cxn modelId="{CF59C5E5-8E6A-4598-B6BA-66930CDDE26E}" srcId="{78264B41-3E7D-4149-B773-87CE7860A631}" destId="{CD1F8576-369B-44E0-934A-34F484DE869C}" srcOrd="1" destOrd="0" parTransId="{D7501130-3C7C-47A2-820F-6A93536CFD14}" sibTransId="{AD30E29D-5017-4C70-A930-3C4D6E4C009D}"/>
    <dgm:cxn modelId="{41FAF308-9CC5-479E-AE65-0F024CBDA70B}" srcId="{80C7D45F-81F7-4AB4-963D-AD6634687CFE}" destId="{CC42DD5C-E295-4AED-B92C-D4DBC254F0E9}" srcOrd="0" destOrd="0" parTransId="{98E04115-6C24-41AE-8440-F16D6FE733DB}" sibTransId="{A025444E-6DAE-4D4F-A2E2-C7205F65C543}"/>
    <dgm:cxn modelId="{19F00E87-B2F1-4583-8B84-D33F6438F20F}" type="presOf" srcId="{48461649-4809-47E9-A18F-668A4719CFF7}" destId="{8CE4FE69-A2EE-4EC9-AC11-20372335C013}" srcOrd="0" destOrd="0" presId="urn:microsoft.com/office/officeart/2005/8/layout/process4"/>
    <dgm:cxn modelId="{549623EF-D054-4BB7-ADA8-33B3317EAD3B}" type="presParOf" srcId="{6D1D2FEC-84ED-4BB1-A2F4-BA582AE8A881}" destId="{4328602B-D1F0-409C-9FC7-5B405E5CC6FD}" srcOrd="0" destOrd="0" presId="urn:microsoft.com/office/officeart/2005/8/layout/process4"/>
    <dgm:cxn modelId="{789FAC32-90E1-4A7B-9C09-35E17C6BF3B3}" type="presParOf" srcId="{4328602B-D1F0-409C-9FC7-5B405E5CC6FD}" destId="{07616094-2ED2-443A-8927-577ED584D940}" srcOrd="0" destOrd="0" presId="urn:microsoft.com/office/officeart/2005/8/layout/process4"/>
    <dgm:cxn modelId="{75F1966D-F91F-490B-A09A-F591A29AD009}" type="presParOf" srcId="{4328602B-D1F0-409C-9FC7-5B405E5CC6FD}" destId="{41A202ED-8BEC-4666-A083-EF20BE54C33A}" srcOrd="1" destOrd="0" presId="urn:microsoft.com/office/officeart/2005/8/layout/process4"/>
    <dgm:cxn modelId="{5FBDDEC2-6DE6-4DBF-89FD-852EDF4C6735}" type="presParOf" srcId="{4328602B-D1F0-409C-9FC7-5B405E5CC6FD}" destId="{20967B46-8C3F-4B78-B1A8-4F9EB9093761}" srcOrd="2" destOrd="0" presId="urn:microsoft.com/office/officeart/2005/8/layout/process4"/>
    <dgm:cxn modelId="{2DD308A9-8D0D-400A-AFEB-912D684028BB}" type="presParOf" srcId="{20967B46-8C3F-4B78-B1A8-4F9EB9093761}" destId="{D5BE8940-C79D-4752-9104-A2F41843AC05}" srcOrd="0" destOrd="0" presId="urn:microsoft.com/office/officeart/2005/8/layout/process4"/>
    <dgm:cxn modelId="{A034FBE6-DF4C-452C-AC71-7024005008AE}" type="presParOf" srcId="{20967B46-8C3F-4B78-B1A8-4F9EB9093761}" destId="{8CE4FE69-A2EE-4EC9-AC11-20372335C013}" srcOrd="1" destOrd="0" presId="urn:microsoft.com/office/officeart/2005/8/layout/process4"/>
    <dgm:cxn modelId="{A2525EA3-67A6-42D5-8BD8-F0785C90E8EB}" type="presParOf" srcId="{20967B46-8C3F-4B78-B1A8-4F9EB9093761}" destId="{08B8F2E0-9458-4873-966F-2EF0841112A3}" srcOrd="2" destOrd="0" presId="urn:microsoft.com/office/officeart/2005/8/layout/process4"/>
    <dgm:cxn modelId="{3CC2DC7D-D226-409D-B66A-65C220D944B6}" type="presParOf" srcId="{6D1D2FEC-84ED-4BB1-A2F4-BA582AE8A881}" destId="{E851C5EC-67D4-495B-AD13-787C0FD08F3C}" srcOrd="1" destOrd="0" presId="urn:microsoft.com/office/officeart/2005/8/layout/process4"/>
    <dgm:cxn modelId="{1FDE2A58-4993-44BC-BFC1-AA42B9F98E50}" type="presParOf" srcId="{6D1D2FEC-84ED-4BB1-A2F4-BA582AE8A881}" destId="{6DD22A3C-A907-4BD2-9494-079088154C73}" srcOrd="2" destOrd="0" presId="urn:microsoft.com/office/officeart/2005/8/layout/process4"/>
    <dgm:cxn modelId="{4E75A981-25D1-4DA2-AF04-1C627A5B4F18}" type="presParOf" srcId="{6DD22A3C-A907-4BD2-9494-079088154C73}" destId="{B66FA932-57DA-4F2B-B9A9-D50B46A8059D}" srcOrd="0" destOrd="0" presId="urn:microsoft.com/office/officeart/2005/8/layout/process4"/>
    <dgm:cxn modelId="{486D3762-235D-43D9-AC55-8F6032FF2A78}" type="presParOf" srcId="{6DD22A3C-A907-4BD2-9494-079088154C73}" destId="{DC56FDA8-EE06-43E5-8BC7-677787067E42}" srcOrd="1" destOrd="0" presId="urn:microsoft.com/office/officeart/2005/8/layout/process4"/>
    <dgm:cxn modelId="{9A14FB1D-BD31-45F3-A985-DF3DDD3F26C2}" type="presParOf" srcId="{6DD22A3C-A907-4BD2-9494-079088154C73}" destId="{50803C9A-3F28-42CF-820B-B0154232D0EC}" srcOrd="2" destOrd="0" presId="urn:microsoft.com/office/officeart/2005/8/layout/process4"/>
    <dgm:cxn modelId="{49619FB7-1E07-48C1-B237-019A277B7259}" type="presParOf" srcId="{50803C9A-3F28-42CF-820B-B0154232D0EC}" destId="{E566D4D5-CD01-410A-AC8C-AE91CBD06A37}" srcOrd="0" destOrd="0" presId="urn:microsoft.com/office/officeart/2005/8/layout/process4"/>
    <dgm:cxn modelId="{89F2587A-9EC4-44C7-AC02-2F4EB76EC708}" type="presParOf" srcId="{50803C9A-3F28-42CF-820B-B0154232D0EC}" destId="{32CA98DF-49BB-44CC-8590-6E9469DC647A}" srcOrd="1" destOrd="0" presId="urn:microsoft.com/office/officeart/2005/8/layout/process4"/>
    <dgm:cxn modelId="{F56C8E3D-B6A0-4F3F-9C2F-4B8484DC717A}" type="presParOf" srcId="{50803C9A-3F28-42CF-820B-B0154232D0EC}" destId="{CC72FA26-E513-4B67-9F9A-AF812D3C6806}" srcOrd="2" destOrd="0" presId="urn:microsoft.com/office/officeart/2005/8/layout/process4"/>
    <dgm:cxn modelId="{A416BDA1-99BB-48F8-8B71-C2014A649DFE}" type="presParOf" srcId="{6D1D2FEC-84ED-4BB1-A2F4-BA582AE8A881}" destId="{031CF1C5-DC9D-44B1-A6C5-CC39022D676B}" srcOrd="3" destOrd="0" presId="urn:microsoft.com/office/officeart/2005/8/layout/process4"/>
    <dgm:cxn modelId="{B51A93B4-A25A-4631-BB10-9AECD1BF6103}" type="presParOf" srcId="{6D1D2FEC-84ED-4BB1-A2F4-BA582AE8A881}" destId="{50DA17AF-4EE4-4F27-AC90-5A510C4C3354}" srcOrd="4" destOrd="0" presId="urn:microsoft.com/office/officeart/2005/8/layout/process4"/>
    <dgm:cxn modelId="{4B391965-3E64-4A5F-810E-F08D090085CE}" type="presParOf" srcId="{50DA17AF-4EE4-4F27-AC90-5A510C4C3354}" destId="{5F0DF0A6-6A61-411D-8325-C34778C29FA3}" srcOrd="0" destOrd="0" presId="urn:microsoft.com/office/officeart/2005/8/layout/process4"/>
    <dgm:cxn modelId="{2FCD1D0A-0E84-4D08-AFB8-9F1936ACB14E}" type="presParOf" srcId="{50DA17AF-4EE4-4F27-AC90-5A510C4C3354}" destId="{AFA12F0A-3099-4A19-89D9-67070F15419F}" srcOrd="1" destOrd="0" presId="urn:microsoft.com/office/officeart/2005/8/layout/process4"/>
    <dgm:cxn modelId="{92C91470-3C31-450E-9589-8781B145B525}" type="presParOf" srcId="{50DA17AF-4EE4-4F27-AC90-5A510C4C3354}" destId="{25C17EF6-4AF8-41F9-8BFB-CA29EDF82A1D}" srcOrd="2" destOrd="0" presId="urn:microsoft.com/office/officeart/2005/8/layout/process4"/>
    <dgm:cxn modelId="{886F073B-B1C7-45BF-BEC7-2CD4B876C753}" type="presParOf" srcId="{25C17EF6-4AF8-41F9-8BFB-CA29EDF82A1D}" destId="{CA975E6B-4DEC-446F-AC09-E21A1C3F2B03}" srcOrd="0" destOrd="0" presId="urn:microsoft.com/office/officeart/2005/8/layout/process4"/>
    <dgm:cxn modelId="{DDD89BFB-4047-4951-B692-24216881AA3D}" type="presParOf" srcId="{25C17EF6-4AF8-41F9-8BFB-CA29EDF82A1D}" destId="{56B10DEE-7BFA-42FA-8712-D83397F932A6}" srcOrd="1" destOrd="0" presId="urn:microsoft.com/office/officeart/2005/8/layout/process4"/>
    <dgm:cxn modelId="{F3EA8507-28EE-45C1-B58D-366FB58ECA87}" type="presParOf" srcId="{25C17EF6-4AF8-41F9-8BFB-CA29EDF82A1D}" destId="{2FA35A33-E3F5-4F82-99C2-866E309BB28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164C6-7888-4168-A06D-03BFC5AE7731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AB1D3D-E412-456F-9E95-2639FD2FF71D}">
      <dgm:prSet phldrT="[نص]" custT="1"/>
      <dgm:spPr/>
      <dgm:t>
        <a:bodyPr/>
        <a:lstStyle/>
        <a:p>
          <a:r>
            <a:rPr lang="ar-SA" sz="4400" b="1" dirty="0" smtClean="0">
              <a:cs typeface="Traditional Arabic" pitchFamily="2" charset="-78"/>
            </a:rPr>
            <a:t>هل اختلاف النوع يؤثر</a:t>
          </a:r>
          <a:endParaRPr lang="en-US" sz="4400" b="1" dirty="0">
            <a:cs typeface="Traditional Arabic" pitchFamily="2" charset="-78"/>
          </a:endParaRPr>
        </a:p>
      </dgm:t>
    </dgm:pt>
    <dgm:pt modelId="{CCB74905-C953-49A4-9954-20EDDE1D098E}" type="parTrans" cxnId="{6CFD8F37-9490-47E0-8C7B-373D8B6DDF2A}">
      <dgm:prSet/>
      <dgm:spPr/>
      <dgm:t>
        <a:bodyPr/>
        <a:lstStyle/>
        <a:p>
          <a:endParaRPr lang="en-US"/>
        </a:p>
      </dgm:t>
    </dgm:pt>
    <dgm:pt modelId="{4DA0C668-8EC9-475B-9579-9F923CE376EF}" type="sibTrans" cxnId="{6CFD8F37-9490-47E0-8C7B-373D8B6DDF2A}">
      <dgm:prSet/>
      <dgm:spPr/>
      <dgm:t>
        <a:bodyPr/>
        <a:lstStyle/>
        <a:p>
          <a:endParaRPr lang="en-US"/>
        </a:p>
      </dgm:t>
    </dgm:pt>
    <dgm:pt modelId="{815A4526-3573-493B-A32A-07501444E573}">
      <dgm:prSet phldrT="[نص]" custT="1"/>
      <dgm:spPr/>
      <dgm:t>
        <a:bodyPr/>
        <a:lstStyle/>
        <a:p>
          <a:r>
            <a:rPr lang="ar-SA" sz="4400" b="1" dirty="0" smtClean="0">
              <a:cs typeface="Traditional Arabic" pitchFamily="2" charset="-78"/>
            </a:rPr>
            <a:t>هل اختلاف الجودة يؤثر</a:t>
          </a:r>
          <a:endParaRPr lang="en-US" sz="4400" b="1" dirty="0">
            <a:cs typeface="Traditional Arabic" pitchFamily="2" charset="-78"/>
          </a:endParaRPr>
        </a:p>
      </dgm:t>
    </dgm:pt>
    <dgm:pt modelId="{0BE099EA-49BB-4D0F-8510-763CD450F6BB}" type="parTrans" cxnId="{51A16D5E-8CEC-48D3-9C46-8CA702AAD529}">
      <dgm:prSet/>
      <dgm:spPr/>
      <dgm:t>
        <a:bodyPr/>
        <a:lstStyle/>
        <a:p>
          <a:endParaRPr lang="en-US"/>
        </a:p>
      </dgm:t>
    </dgm:pt>
    <dgm:pt modelId="{DAA35EB2-F631-48B8-8061-BE10F6F2A33A}" type="sibTrans" cxnId="{51A16D5E-8CEC-48D3-9C46-8CA702AAD529}">
      <dgm:prSet/>
      <dgm:spPr/>
      <dgm:t>
        <a:bodyPr/>
        <a:lstStyle/>
        <a:p>
          <a:endParaRPr lang="en-US"/>
        </a:p>
      </dgm:t>
    </dgm:pt>
    <dgm:pt modelId="{6AEA88EA-0782-4D2F-9102-F80F51FB762C}" type="pres">
      <dgm:prSet presAssocID="{910164C6-7888-4168-A06D-03BFC5AE77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EE5F6A-F4E8-4CC3-8A65-0F7B0448640E}" type="pres">
      <dgm:prSet presAssocID="{910164C6-7888-4168-A06D-03BFC5AE7731}" presName="divider" presStyleLbl="fgShp" presStyleIdx="0" presStyleCnt="1"/>
      <dgm:spPr/>
    </dgm:pt>
    <dgm:pt modelId="{DD4D4A91-54A6-497E-95A0-18321471AC39}" type="pres">
      <dgm:prSet presAssocID="{BAAB1D3D-E412-456F-9E95-2639FD2FF71D}" presName="downArrow" presStyleLbl="node1" presStyleIdx="0" presStyleCnt="2" custLinFactNeighborX="-3543" custLinFactNeighborY="-2241"/>
      <dgm:spPr/>
    </dgm:pt>
    <dgm:pt modelId="{21CD9F04-96A2-44A1-9818-2666D3154167}" type="pres">
      <dgm:prSet presAssocID="{BAAB1D3D-E412-456F-9E95-2639FD2FF71D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D554E8-E360-4A86-8E4F-EA492E54D83C}" type="pres">
      <dgm:prSet presAssocID="{815A4526-3573-493B-A32A-07501444E573}" presName="upArrow" presStyleLbl="node1" presStyleIdx="1" presStyleCnt="2"/>
      <dgm:spPr/>
    </dgm:pt>
    <dgm:pt modelId="{F5AE2FDE-1658-4F39-BEF2-669D5034A0DD}" type="pres">
      <dgm:prSet presAssocID="{815A4526-3573-493B-A32A-07501444E57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B83AE4-87BE-4490-B85F-553F1248FE2C}" type="presOf" srcId="{910164C6-7888-4168-A06D-03BFC5AE7731}" destId="{6AEA88EA-0782-4D2F-9102-F80F51FB762C}" srcOrd="0" destOrd="0" presId="urn:microsoft.com/office/officeart/2005/8/layout/arrow3"/>
    <dgm:cxn modelId="{51A16D5E-8CEC-48D3-9C46-8CA702AAD529}" srcId="{910164C6-7888-4168-A06D-03BFC5AE7731}" destId="{815A4526-3573-493B-A32A-07501444E573}" srcOrd="1" destOrd="0" parTransId="{0BE099EA-49BB-4D0F-8510-763CD450F6BB}" sibTransId="{DAA35EB2-F631-48B8-8061-BE10F6F2A33A}"/>
    <dgm:cxn modelId="{660A6DF7-7DDD-48E6-81BF-168456094A46}" type="presOf" srcId="{BAAB1D3D-E412-456F-9E95-2639FD2FF71D}" destId="{21CD9F04-96A2-44A1-9818-2666D3154167}" srcOrd="0" destOrd="0" presId="urn:microsoft.com/office/officeart/2005/8/layout/arrow3"/>
    <dgm:cxn modelId="{6CFD8F37-9490-47E0-8C7B-373D8B6DDF2A}" srcId="{910164C6-7888-4168-A06D-03BFC5AE7731}" destId="{BAAB1D3D-E412-456F-9E95-2639FD2FF71D}" srcOrd="0" destOrd="0" parTransId="{CCB74905-C953-49A4-9954-20EDDE1D098E}" sibTransId="{4DA0C668-8EC9-475B-9579-9F923CE376EF}"/>
    <dgm:cxn modelId="{B1B16BFA-096B-4732-AC31-7C9D9129B5E6}" type="presOf" srcId="{815A4526-3573-493B-A32A-07501444E573}" destId="{F5AE2FDE-1658-4F39-BEF2-669D5034A0DD}" srcOrd="0" destOrd="0" presId="urn:microsoft.com/office/officeart/2005/8/layout/arrow3"/>
    <dgm:cxn modelId="{A8F90636-6CE1-4FCB-960C-A704FF40CFCE}" type="presParOf" srcId="{6AEA88EA-0782-4D2F-9102-F80F51FB762C}" destId="{91EE5F6A-F4E8-4CC3-8A65-0F7B0448640E}" srcOrd="0" destOrd="0" presId="urn:microsoft.com/office/officeart/2005/8/layout/arrow3"/>
    <dgm:cxn modelId="{03D78481-B477-43A8-B38B-B27727FAFB1D}" type="presParOf" srcId="{6AEA88EA-0782-4D2F-9102-F80F51FB762C}" destId="{DD4D4A91-54A6-497E-95A0-18321471AC39}" srcOrd="1" destOrd="0" presId="urn:microsoft.com/office/officeart/2005/8/layout/arrow3"/>
    <dgm:cxn modelId="{56DBD2A9-679A-4EF4-A67F-00642FDB36B5}" type="presParOf" srcId="{6AEA88EA-0782-4D2F-9102-F80F51FB762C}" destId="{21CD9F04-96A2-44A1-9818-2666D3154167}" srcOrd="2" destOrd="0" presId="urn:microsoft.com/office/officeart/2005/8/layout/arrow3"/>
    <dgm:cxn modelId="{930BCE34-BB3E-4C07-AD21-5478A0EBF6FF}" type="presParOf" srcId="{6AEA88EA-0782-4D2F-9102-F80F51FB762C}" destId="{2CD554E8-E360-4A86-8E4F-EA492E54D83C}" srcOrd="3" destOrd="0" presId="urn:microsoft.com/office/officeart/2005/8/layout/arrow3"/>
    <dgm:cxn modelId="{2AA5B6CE-76CF-4959-A90C-F80E6AD07AC2}" type="presParOf" srcId="{6AEA88EA-0782-4D2F-9102-F80F51FB762C}" destId="{F5AE2FDE-1658-4F39-BEF2-669D5034A0D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631608-8693-485A-900D-EE0BC238BB0E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A743F7-5ACC-4F66-84CF-985AE0EAB89A}">
      <dgm:prSet phldrT="[نص]" phldr="1" custT="1"/>
      <dgm:spPr/>
      <dgm:t>
        <a:bodyPr/>
        <a:lstStyle/>
        <a:p>
          <a:pPr rtl="1"/>
          <a:endParaRPr lang="en-US" sz="4800" dirty="0"/>
        </a:p>
      </dgm:t>
    </dgm:pt>
    <dgm:pt modelId="{1A3AA4D9-D8B0-4B68-8CEA-4D7B2F3C5B9A}" type="parTrans" cxnId="{908B0B2F-0EBF-40E9-A403-A45A9A87C491}">
      <dgm:prSet/>
      <dgm:spPr/>
      <dgm:t>
        <a:bodyPr/>
        <a:lstStyle/>
        <a:p>
          <a:endParaRPr lang="en-US"/>
        </a:p>
      </dgm:t>
    </dgm:pt>
    <dgm:pt modelId="{E5E0D9F5-792E-4177-9B90-14DC8DCA0C79}" type="sibTrans" cxnId="{908B0B2F-0EBF-40E9-A403-A45A9A87C491}">
      <dgm:prSet/>
      <dgm:spPr/>
      <dgm:t>
        <a:bodyPr/>
        <a:lstStyle/>
        <a:p>
          <a:endParaRPr lang="en-US"/>
        </a:p>
      </dgm:t>
    </dgm:pt>
    <dgm:pt modelId="{1B3AF4D8-4E48-4164-936F-42BEC109E473}">
      <dgm:prSet phldrT="[نص]"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دليل القرآن الكريم</a:t>
          </a:r>
          <a:endParaRPr lang="en-US" sz="4400" dirty="0">
            <a:cs typeface="Traditional Arabic" pitchFamily="2" charset="-78"/>
          </a:endParaRPr>
        </a:p>
      </dgm:t>
    </dgm:pt>
    <dgm:pt modelId="{4B7CF938-B44E-47FF-84B3-711E48CC5737}" type="parTrans" cxnId="{955A91A5-2A85-4FE0-A28C-05E4682F87C9}">
      <dgm:prSet/>
      <dgm:spPr/>
      <dgm:t>
        <a:bodyPr/>
        <a:lstStyle/>
        <a:p>
          <a:endParaRPr lang="en-US"/>
        </a:p>
      </dgm:t>
    </dgm:pt>
    <dgm:pt modelId="{D024A11A-CF5F-44A0-8997-6C6922E176C5}" type="sibTrans" cxnId="{955A91A5-2A85-4FE0-A28C-05E4682F87C9}">
      <dgm:prSet/>
      <dgm:spPr/>
      <dgm:t>
        <a:bodyPr/>
        <a:lstStyle/>
        <a:p>
          <a:endParaRPr lang="en-US"/>
        </a:p>
      </dgm:t>
    </dgm:pt>
    <dgm:pt modelId="{1D2EDB10-51FA-4FC9-BE7D-2DA15F5FE804}">
      <dgm:prSet phldrT="[نص]" phldr="1" custT="1"/>
      <dgm:spPr/>
      <dgm:t>
        <a:bodyPr/>
        <a:lstStyle/>
        <a:p>
          <a:pPr rtl="1"/>
          <a:endParaRPr lang="en-US" sz="4800" dirty="0"/>
        </a:p>
      </dgm:t>
    </dgm:pt>
    <dgm:pt modelId="{84C5024A-4738-494F-8EE3-EBE84291B3BA}" type="parTrans" cxnId="{67A26116-CC0B-45DE-A517-EFC9E4BA8BFE}">
      <dgm:prSet/>
      <dgm:spPr/>
      <dgm:t>
        <a:bodyPr/>
        <a:lstStyle/>
        <a:p>
          <a:endParaRPr lang="en-US"/>
        </a:p>
      </dgm:t>
    </dgm:pt>
    <dgm:pt modelId="{4436CF66-D907-46B2-853E-310B4C356F06}" type="sibTrans" cxnId="{67A26116-CC0B-45DE-A517-EFC9E4BA8BFE}">
      <dgm:prSet/>
      <dgm:spPr/>
      <dgm:t>
        <a:bodyPr/>
        <a:lstStyle/>
        <a:p>
          <a:endParaRPr lang="en-US"/>
        </a:p>
      </dgm:t>
    </dgm:pt>
    <dgm:pt modelId="{0BEB315E-D095-4E1F-8D9A-DBAD2573E6EE}">
      <dgm:prSet phldrT="[نص]"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دليل السنة النبوية</a:t>
          </a:r>
          <a:endParaRPr lang="en-US" sz="4400" dirty="0" smtClean="0">
            <a:cs typeface="Traditional Arabic" pitchFamily="2" charset="-78"/>
          </a:endParaRPr>
        </a:p>
      </dgm:t>
    </dgm:pt>
    <dgm:pt modelId="{72738EBC-7507-4345-9F91-8C038311862C}" type="parTrans" cxnId="{24477C5E-97E9-4A7F-93A7-3847FE9BE76B}">
      <dgm:prSet/>
      <dgm:spPr/>
      <dgm:t>
        <a:bodyPr/>
        <a:lstStyle/>
        <a:p>
          <a:endParaRPr lang="en-US"/>
        </a:p>
      </dgm:t>
    </dgm:pt>
    <dgm:pt modelId="{DEAE41CA-E4FC-4F4E-A736-47A4BC0E42DA}" type="sibTrans" cxnId="{24477C5E-97E9-4A7F-93A7-3847FE9BE76B}">
      <dgm:prSet/>
      <dgm:spPr/>
      <dgm:t>
        <a:bodyPr/>
        <a:lstStyle/>
        <a:p>
          <a:endParaRPr lang="en-US"/>
        </a:p>
      </dgm:t>
    </dgm:pt>
    <dgm:pt modelId="{C4D93ACC-704C-42C4-9C60-631929A1FBC6}">
      <dgm:prSet phldrT="[نص]" phldr="1" custT="1"/>
      <dgm:spPr/>
      <dgm:t>
        <a:bodyPr/>
        <a:lstStyle/>
        <a:p>
          <a:pPr rtl="1"/>
          <a:endParaRPr lang="en-US" sz="4800" dirty="0"/>
        </a:p>
      </dgm:t>
    </dgm:pt>
    <dgm:pt modelId="{70C56337-AE1B-4053-9CA7-B3A53F27F56C}" type="parTrans" cxnId="{B64447CB-A4D0-4514-98D1-91D17933E21E}">
      <dgm:prSet/>
      <dgm:spPr/>
      <dgm:t>
        <a:bodyPr/>
        <a:lstStyle/>
        <a:p>
          <a:endParaRPr lang="en-US"/>
        </a:p>
      </dgm:t>
    </dgm:pt>
    <dgm:pt modelId="{C171662C-D610-4DD5-9A93-1092C1BA17F1}" type="sibTrans" cxnId="{B64447CB-A4D0-4514-98D1-91D17933E21E}">
      <dgm:prSet/>
      <dgm:spPr/>
      <dgm:t>
        <a:bodyPr/>
        <a:lstStyle/>
        <a:p>
          <a:endParaRPr lang="en-US"/>
        </a:p>
      </dgm:t>
    </dgm:pt>
    <dgm:pt modelId="{E94282D5-E2CD-4A36-901B-DE592232A29A}">
      <dgm:prSet phldrT="[نص]"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دليل الإجماع</a:t>
          </a:r>
          <a:endParaRPr lang="en-US" sz="4400" dirty="0" smtClean="0">
            <a:cs typeface="Traditional Arabic" pitchFamily="2" charset="-78"/>
          </a:endParaRPr>
        </a:p>
      </dgm:t>
    </dgm:pt>
    <dgm:pt modelId="{0020268A-E7A3-4298-BA11-0C0B8CFD6EFF}" type="parTrans" cxnId="{2062FE76-C7C1-40F9-A7D6-32F2454365F1}">
      <dgm:prSet/>
      <dgm:spPr/>
      <dgm:t>
        <a:bodyPr/>
        <a:lstStyle/>
        <a:p>
          <a:endParaRPr lang="en-US"/>
        </a:p>
      </dgm:t>
    </dgm:pt>
    <dgm:pt modelId="{2DE46988-9B80-4287-9A15-8BFCF2BBF914}" type="sibTrans" cxnId="{2062FE76-C7C1-40F9-A7D6-32F2454365F1}">
      <dgm:prSet/>
      <dgm:spPr/>
      <dgm:t>
        <a:bodyPr/>
        <a:lstStyle/>
        <a:p>
          <a:endParaRPr lang="en-US"/>
        </a:p>
      </dgm:t>
    </dgm:pt>
    <dgm:pt modelId="{940A9505-55BA-41A8-93DA-01B58511AB62}" type="pres">
      <dgm:prSet presAssocID="{05631608-8693-485A-900D-EE0BC238BB0E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44F993-F133-4DD8-A541-702AF39A8DD4}" type="pres">
      <dgm:prSet presAssocID="{A3A743F7-5ACC-4F66-84CF-985AE0EAB89A}" presName="composite" presStyleCnt="0"/>
      <dgm:spPr/>
      <dgm:t>
        <a:bodyPr/>
        <a:lstStyle/>
        <a:p>
          <a:endParaRPr lang="en-US"/>
        </a:p>
      </dgm:t>
    </dgm:pt>
    <dgm:pt modelId="{A241248D-D273-4755-B0CD-659955601897}" type="pres">
      <dgm:prSet presAssocID="{A3A743F7-5ACC-4F66-84CF-985AE0EAB89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EF658-801E-4BE8-8DD4-C7ABB5715C4F}" type="pres">
      <dgm:prSet presAssocID="{A3A743F7-5ACC-4F66-84CF-985AE0EAB89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1C1CE-3AC2-456F-9359-87FED03B1E56}" type="pres">
      <dgm:prSet presAssocID="{E5E0D9F5-792E-4177-9B90-14DC8DCA0C79}" presName="sp" presStyleCnt="0"/>
      <dgm:spPr/>
      <dgm:t>
        <a:bodyPr/>
        <a:lstStyle/>
        <a:p>
          <a:endParaRPr lang="en-US"/>
        </a:p>
      </dgm:t>
    </dgm:pt>
    <dgm:pt modelId="{F49C9BC1-7EC8-4D8F-A164-18DDA69CEE66}" type="pres">
      <dgm:prSet presAssocID="{1D2EDB10-51FA-4FC9-BE7D-2DA15F5FE804}" presName="composite" presStyleCnt="0"/>
      <dgm:spPr/>
      <dgm:t>
        <a:bodyPr/>
        <a:lstStyle/>
        <a:p>
          <a:endParaRPr lang="en-US"/>
        </a:p>
      </dgm:t>
    </dgm:pt>
    <dgm:pt modelId="{7B17C6EC-D533-4E37-B444-D17CB20C1799}" type="pres">
      <dgm:prSet presAssocID="{1D2EDB10-51FA-4FC9-BE7D-2DA15F5FE80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44626-8A69-434F-8FDB-4214040E459A}" type="pres">
      <dgm:prSet presAssocID="{1D2EDB10-51FA-4FC9-BE7D-2DA15F5FE804}" presName="descendantText" presStyleLbl="alignAcc1" presStyleIdx="1" presStyleCnt="3" custLinFactNeighborX="582" custLinFactNeighborY="-6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79E99-DC5B-4D4A-A643-97B2EEE43374}" type="pres">
      <dgm:prSet presAssocID="{4436CF66-D907-46B2-853E-310B4C356F06}" presName="sp" presStyleCnt="0"/>
      <dgm:spPr/>
      <dgm:t>
        <a:bodyPr/>
        <a:lstStyle/>
        <a:p>
          <a:endParaRPr lang="en-US"/>
        </a:p>
      </dgm:t>
    </dgm:pt>
    <dgm:pt modelId="{1DEA7CAE-693A-4A01-AEB5-BAFFF2496179}" type="pres">
      <dgm:prSet presAssocID="{C4D93ACC-704C-42C4-9C60-631929A1FBC6}" presName="composite" presStyleCnt="0"/>
      <dgm:spPr/>
      <dgm:t>
        <a:bodyPr/>
        <a:lstStyle/>
        <a:p>
          <a:endParaRPr lang="en-US"/>
        </a:p>
      </dgm:t>
    </dgm:pt>
    <dgm:pt modelId="{922706FA-8E31-4164-8C93-79295D3B0E34}" type="pres">
      <dgm:prSet presAssocID="{C4D93ACC-704C-42C4-9C60-631929A1FB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4A233-09DD-4562-9CFD-58430770B437}" type="pres">
      <dgm:prSet presAssocID="{C4D93ACC-704C-42C4-9C60-631929A1FB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4ADC61-30F8-425D-8FAE-000A7FDFD488}" type="presOf" srcId="{E94282D5-E2CD-4A36-901B-DE592232A29A}" destId="{0AF4A233-09DD-4562-9CFD-58430770B437}" srcOrd="0" destOrd="0" presId="urn:microsoft.com/office/officeart/2005/8/layout/chevron2"/>
    <dgm:cxn modelId="{0C1BF0EA-2091-4FC2-BA76-3E5C633F4626}" type="presOf" srcId="{0BEB315E-D095-4E1F-8D9A-DBAD2573E6EE}" destId="{A5444626-8A69-434F-8FDB-4214040E459A}" srcOrd="0" destOrd="0" presId="urn:microsoft.com/office/officeart/2005/8/layout/chevron2"/>
    <dgm:cxn modelId="{2062FE76-C7C1-40F9-A7D6-32F2454365F1}" srcId="{C4D93ACC-704C-42C4-9C60-631929A1FBC6}" destId="{E94282D5-E2CD-4A36-901B-DE592232A29A}" srcOrd="0" destOrd="0" parTransId="{0020268A-E7A3-4298-BA11-0C0B8CFD6EFF}" sibTransId="{2DE46988-9B80-4287-9A15-8BFCF2BBF914}"/>
    <dgm:cxn modelId="{955A91A5-2A85-4FE0-A28C-05E4682F87C9}" srcId="{A3A743F7-5ACC-4F66-84CF-985AE0EAB89A}" destId="{1B3AF4D8-4E48-4164-936F-42BEC109E473}" srcOrd="0" destOrd="0" parTransId="{4B7CF938-B44E-47FF-84B3-711E48CC5737}" sibTransId="{D024A11A-CF5F-44A0-8997-6C6922E176C5}"/>
    <dgm:cxn modelId="{24477C5E-97E9-4A7F-93A7-3847FE9BE76B}" srcId="{1D2EDB10-51FA-4FC9-BE7D-2DA15F5FE804}" destId="{0BEB315E-D095-4E1F-8D9A-DBAD2573E6EE}" srcOrd="0" destOrd="0" parTransId="{72738EBC-7507-4345-9F91-8C038311862C}" sibTransId="{DEAE41CA-E4FC-4F4E-A736-47A4BC0E42DA}"/>
    <dgm:cxn modelId="{B64447CB-A4D0-4514-98D1-91D17933E21E}" srcId="{05631608-8693-485A-900D-EE0BC238BB0E}" destId="{C4D93ACC-704C-42C4-9C60-631929A1FBC6}" srcOrd="2" destOrd="0" parTransId="{70C56337-AE1B-4053-9CA7-B3A53F27F56C}" sibTransId="{C171662C-D610-4DD5-9A93-1092C1BA17F1}"/>
    <dgm:cxn modelId="{F4A68585-F7F4-4DD6-BF0F-FFA1AB6C2C88}" type="presOf" srcId="{05631608-8693-485A-900D-EE0BC238BB0E}" destId="{940A9505-55BA-41A8-93DA-01B58511AB62}" srcOrd="0" destOrd="0" presId="urn:microsoft.com/office/officeart/2005/8/layout/chevron2"/>
    <dgm:cxn modelId="{B72FF0D0-46BA-40D2-B8EA-15286AE66DE8}" type="presOf" srcId="{1D2EDB10-51FA-4FC9-BE7D-2DA15F5FE804}" destId="{7B17C6EC-D533-4E37-B444-D17CB20C1799}" srcOrd="0" destOrd="0" presId="urn:microsoft.com/office/officeart/2005/8/layout/chevron2"/>
    <dgm:cxn modelId="{CB0A4FD3-D8B6-4BD0-89BB-E7937B48B953}" type="presOf" srcId="{A3A743F7-5ACC-4F66-84CF-985AE0EAB89A}" destId="{A241248D-D273-4755-B0CD-659955601897}" srcOrd="0" destOrd="0" presId="urn:microsoft.com/office/officeart/2005/8/layout/chevron2"/>
    <dgm:cxn modelId="{67A26116-CC0B-45DE-A517-EFC9E4BA8BFE}" srcId="{05631608-8693-485A-900D-EE0BC238BB0E}" destId="{1D2EDB10-51FA-4FC9-BE7D-2DA15F5FE804}" srcOrd="1" destOrd="0" parTransId="{84C5024A-4738-494F-8EE3-EBE84291B3BA}" sibTransId="{4436CF66-D907-46B2-853E-310B4C356F06}"/>
    <dgm:cxn modelId="{908B0B2F-0EBF-40E9-A403-A45A9A87C491}" srcId="{05631608-8693-485A-900D-EE0BC238BB0E}" destId="{A3A743F7-5ACC-4F66-84CF-985AE0EAB89A}" srcOrd="0" destOrd="0" parTransId="{1A3AA4D9-D8B0-4B68-8CEA-4D7B2F3C5B9A}" sibTransId="{E5E0D9F5-792E-4177-9B90-14DC8DCA0C79}"/>
    <dgm:cxn modelId="{5A3B551A-0B58-496E-9F89-C8C893260112}" type="presOf" srcId="{1B3AF4D8-4E48-4164-936F-42BEC109E473}" destId="{433EF658-801E-4BE8-8DD4-C7ABB5715C4F}" srcOrd="0" destOrd="0" presId="urn:microsoft.com/office/officeart/2005/8/layout/chevron2"/>
    <dgm:cxn modelId="{43AEAE51-6BBD-4FC1-BAD9-7E3AE6B57BA8}" type="presOf" srcId="{C4D93ACC-704C-42C4-9C60-631929A1FBC6}" destId="{922706FA-8E31-4164-8C93-79295D3B0E34}" srcOrd="0" destOrd="0" presId="urn:microsoft.com/office/officeart/2005/8/layout/chevron2"/>
    <dgm:cxn modelId="{FEDD33A5-E67F-490C-8FEB-171A99C5DFF4}" type="presParOf" srcId="{940A9505-55BA-41A8-93DA-01B58511AB62}" destId="{CB44F993-F133-4DD8-A541-702AF39A8DD4}" srcOrd="0" destOrd="0" presId="urn:microsoft.com/office/officeart/2005/8/layout/chevron2"/>
    <dgm:cxn modelId="{CC7DEFE7-7576-46DE-9097-624016B62065}" type="presParOf" srcId="{CB44F993-F133-4DD8-A541-702AF39A8DD4}" destId="{A241248D-D273-4755-B0CD-659955601897}" srcOrd="0" destOrd="0" presId="urn:microsoft.com/office/officeart/2005/8/layout/chevron2"/>
    <dgm:cxn modelId="{18570241-A51E-4FFE-A5E9-8BF184E5E8C3}" type="presParOf" srcId="{CB44F993-F133-4DD8-A541-702AF39A8DD4}" destId="{433EF658-801E-4BE8-8DD4-C7ABB5715C4F}" srcOrd="1" destOrd="0" presId="urn:microsoft.com/office/officeart/2005/8/layout/chevron2"/>
    <dgm:cxn modelId="{8FF234B2-A5A3-4B0A-A509-ED09F928A798}" type="presParOf" srcId="{940A9505-55BA-41A8-93DA-01B58511AB62}" destId="{90A1C1CE-3AC2-456F-9359-87FED03B1E56}" srcOrd="1" destOrd="0" presId="urn:microsoft.com/office/officeart/2005/8/layout/chevron2"/>
    <dgm:cxn modelId="{C806FE97-946D-48E8-BF05-E675B4E63E31}" type="presParOf" srcId="{940A9505-55BA-41A8-93DA-01B58511AB62}" destId="{F49C9BC1-7EC8-4D8F-A164-18DDA69CEE66}" srcOrd="2" destOrd="0" presId="urn:microsoft.com/office/officeart/2005/8/layout/chevron2"/>
    <dgm:cxn modelId="{046D8514-4F17-46BC-89B0-1C6839724BAA}" type="presParOf" srcId="{F49C9BC1-7EC8-4D8F-A164-18DDA69CEE66}" destId="{7B17C6EC-D533-4E37-B444-D17CB20C1799}" srcOrd="0" destOrd="0" presId="urn:microsoft.com/office/officeart/2005/8/layout/chevron2"/>
    <dgm:cxn modelId="{6D0AE350-5758-4B2C-B486-80B5F9D9A6C9}" type="presParOf" srcId="{F49C9BC1-7EC8-4D8F-A164-18DDA69CEE66}" destId="{A5444626-8A69-434F-8FDB-4214040E459A}" srcOrd="1" destOrd="0" presId="urn:microsoft.com/office/officeart/2005/8/layout/chevron2"/>
    <dgm:cxn modelId="{F6187B20-0E9E-489C-8972-16F483DF1F93}" type="presParOf" srcId="{940A9505-55BA-41A8-93DA-01B58511AB62}" destId="{85A79E99-DC5B-4D4A-A643-97B2EEE43374}" srcOrd="3" destOrd="0" presId="urn:microsoft.com/office/officeart/2005/8/layout/chevron2"/>
    <dgm:cxn modelId="{2F988A7A-CED8-4280-91F2-6F7EE1C98F60}" type="presParOf" srcId="{940A9505-55BA-41A8-93DA-01B58511AB62}" destId="{1DEA7CAE-693A-4A01-AEB5-BAFFF2496179}" srcOrd="4" destOrd="0" presId="urn:microsoft.com/office/officeart/2005/8/layout/chevron2"/>
    <dgm:cxn modelId="{5A6B2513-49D1-4662-A08B-4E5830B25E9F}" type="presParOf" srcId="{1DEA7CAE-693A-4A01-AEB5-BAFFF2496179}" destId="{922706FA-8E31-4164-8C93-79295D3B0E34}" srcOrd="0" destOrd="0" presId="urn:microsoft.com/office/officeart/2005/8/layout/chevron2"/>
    <dgm:cxn modelId="{A3873AF2-ADA5-4CED-B2D2-1B48F0C9619E}" type="presParOf" srcId="{1DEA7CAE-693A-4A01-AEB5-BAFFF2496179}" destId="{0AF4A233-09DD-4562-9CFD-58430770B4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5631608-8693-485A-900D-EE0BC238BB0E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A743F7-5ACC-4F66-84CF-985AE0EAB89A}">
      <dgm:prSet phldrT="[نص]" phldr="1" custT="1"/>
      <dgm:spPr/>
      <dgm:t>
        <a:bodyPr/>
        <a:lstStyle/>
        <a:p>
          <a:pPr rtl="1"/>
          <a:endParaRPr lang="en-US" sz="4800" dirty="0"/>
        </a:p>
      </dgm:t>
    </dgm:pt>
    <dgm:pt modelId="{1A3AA4D9-D8B0-4B68-8CEA-4D7B2F3C5B9A}" type="parTrans" cxnId="{908B0B2F-0EBF-40E9-A403-A45A9A87C491}">
      <dgm:prSet/>
      <dgm:spPr/>
      <dgm:t>
        <a:bodyPr/>
        <a:lstStyle/>
        <a:p>
          <a:endParaRPr lang="en-US"/>
        </a:p>
      </dgm:t>
    </dgm:pt>
    <dgm:pt modelId="{E5E0D9F5-792E-4177-9B90-14DC8DCA0C79}" type="sibTrans" cxnId="{908B0B2F-0EBF-40E9-A403-A45A9A87C491}">
      <dgm:prSet/>
      <dgm:spPr/>
      <dgm:t>
        <a:bodyPr/>
        <a:lstStyle/>
        <a:p>
          <a:endParaRPr lang="en-US"/>
        </a:p>
      </dgm:t>
    </dgm:pt>
    <dgm:pt modelId="{1B3AF4D8-4E48-4164-936F-42BEC109E473}">
      <dgm:prSet phldrT="[نص]"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الابتعاد عن الظلم وأكل الأموال بالباطل</a:t>
          </a:r>
          <a:endParaRPr lang="en-US" sz="4400" dirty="0">
            <a:cs typeface="Traditional Arabic" pitchFamily="2" charset="-78"/>
          </a:endParaRPr>
        </a:p>
      </dgm:t>
    </dgm:pt>
    <dgm:pt modelId="{4B7CF938-B44E-47FF-84B3-711E48CC5737}" type="parTrans" cxnId="{955A91A5-2A85-4FE0-A28C-05E4682F87C9}">
      <dgm:prSet/>
      <dgm:spPr/>
      <dgm:t>
        <a:bodyPr/>
        <a:lstStyle/>
        <a:p>
          <a:endParaRPr lang="en-US"/>
        </a:p>
      </dgm:t>
    </dgm:pt>
    <dgm:pt modelId="{D024A11A-CF5F-44A0-8997-6C6922E176C5}" type="sibTrans" cxnId="{955A91A5-2A85-4FE0-A28C-05E4682F87C9}">
      <dgm:prSet/>
      <dgm:spPr/>
      <dgm:t>
        <a:bodyPr/>
        <a:lstStyle/>
        <a:p>
          <a:endParaRPr lang="en-US"/>
        </a:p>
      </dgm:t>
    </dgm:pt>
    <dgm:pt modelId="{1D2EDB10-51FA-4FC9-BE7D-2DA15F5FE804}">
      <dgm:prSet phldrT="[نص]" phldr="1" custT="1"/>
      <dgm:spPr/>
      <dgm:t>
        <a:bodyPr/>
        <a:lstStyle/>
        <a:p>
          <a:pPr rtl="1"/>
          <a:endParaRPr lang="en-US" sz="4800" dirty="0"/>
        </a:p>
      </dgm:t>
    </dgm:pt>
    <dgm:pt modelId="{84C5024A-4738-494F-8EE3-EBE84291B3BA}" type="parTrans" cxnId="{67A26116-CC0B-45DE-A517-EFC9E4BA8BFE}">
      <dgm:prSet/>
      <dgm:spPr/>
      <dgm:t>
        <a:bodyPr/>
        <a:lstStyle/>
        <a:p>
          <a:endParaRPr lang="en-US"/>
        </a:p>
      </dgm:t>
    </dgm:pt>
    <dgm:pt modelId="{4436CF66-D907-46B2-853E-310B4C356F06}" type="sibTrans" cxnId="{67A26116-CC0B-45DE-A517-EFC9E4BA8BFE}">
      <dgm:prSet/>
      <dgm:spPr/>
      <dgm:t>
        <a:bodyPr/>
        <a:lstStyle/>
        <a:p>
          <a:endParaRPr lang="en-US"/>
        </a:p>
      </dgm:t>
    </dgm:pt>
    <dgm:pt modelId="{0BEB315E-D095-4E1F-8D9A-DBAD2573E6EE}">
      <dgm:prSet phldrT="[نص]"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الربا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طريق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للكسل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والبطالة</a:t>
          </a:r>
          <a:endParaRPr lang="en-US" sz="4400" dirty="0" smtClean="0">
            <a:cs typeface="Traditional Arabic" pitchFamily="2" charset="-78"/>
          </a:endParaRPr>
        </a:p>
      </dgm:t>
    </dgm:pt>
    <dgm:pt modelId="{72738EBC-7507-4345-9F91-8C038311862C}" type="parTrans" cxnId="{24477C5E-97E9-4A7F-93A7-3847FE9BE76B}">
      <dgm:prSet/>
      <dgm:spPr/>
      <dgm:t>
        <a:bodyPr/>
        <a:lstStyle/>
        <a:p>
          <a:endParaRPr lang="en-US"/>
        </a:p>
      </dgm:t>
    </dgm:pt>
    <dgm:pt modelId="{DEAE41CA-E4FC-4F4E-A736-47A4BC0E42DA}" type="sibTrans" cxnId="{24477C5E-97E9-4A7F-93A7-3847FE9BE76B}">
      <dgm:prSet/>
      <dgm:spPr/>
      <dgm:t>
        <a:bodyPr/>
        <a:lstStyle/>
        <a:p>
          <a:endParaRPr lang="en-US"/>
        </a:p>
      </dgm:t>
    </dgm:pt>
    <dgm:pt modelId="{C4D93ACC-704C-42C4-9C60-631929A1FBC6}">
      <dgm:prSet phldrT="[نص]" phldr="1" custT="1"/>
      <dgm:spPr/>
      <dgm:t>
        <a:bodyPr/>
        <a:lstStyle/>
        <a:p>
          <a:pPr rtl="1"/>
          <a:endParaRPr lang="en-US" sz="4800" dirty="0"/>
        </a:p>
      </dgm:t>
    </dgm:pt>
    <dgm:pt modelId="{70C56337-AE1B-4053-9CA7-B3A53F27F56C}" type="parTrans" cxnId="{B64447CB-A4D0-4514-98D1-91D17933E21E}">
      <dgm:prSet/>
      <dgm:spPr/>
      <dgm:t>
        <a:bodyPr/>
        <a:lstStyle/>
        <a:p>
          <a:endParaRPr lang="en-US"/>
        </a:p>
      </dgm:t>
    </dgm:pt>
    <dgm:pt modelId="{C171662C-D610-4DD5-9A93-1092C1BA17F1}" type="sibTrans" cxnId="{B64447CB-A4D0-4514-98D1-91D17933E21E}">
      <dgm:prSet/>
      <dgm:spPr/>
      <dgm:t>
        <a:bodyPr/>
        <a:lstStyle/>
        <a:p>
          <a:endParaRPr lang="en-US"/>
        </a:p>
      </dgm:t>
    </dgm:pt>
    <dgm:pt modelId="{E94282D5-E2CD-4A36-901B-DE592232A29A}">
      <dgm:prSet phldrT="[نص]"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الربا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يهدم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الأخلاق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الفاضلة</a:t>
          </a:r>
          <a:endParaRPr lang="en-US" sz="4400" dirty="0" smtClean="0">
            <a:cs typeface="Traditional Arabic" pitchFamily="2" charset="-78"/>
          </a:endParaRPr>
        </a:p>
      </dgm:t>
    </dgm:pt>
    <dgm:pt modelId="{0020268A-E7A3-4298-BA11-0C0B8CFD6EFF}" type="parTrans" cxnId="{2062FE76-C7C1-40F9-A7D6-32F2454365F1}">
      <dgm:prSet/>
      <dgm:spPr/>
      <dgm:t>
        <a:bodyPr/>
        <a:lstStyle/>
        <a:p>
          <a:endParaRPr lang="en-US"/>
        </a:p>
      </dgm:t>
    </dgm:pt>
    <dgm:pt modelId="{2DE46988-9B80-4287-9A15-8BFCF2BBF914}" type="sibTrans" cxnId="{2062FE76-C7C1-40F9-A7D6-32F2454365F1}">
      <dgm:prSet/>
      <dgm:spPr/>
      <dgm:t>
        <a:bodyPr/>
        <a:lstStyle/>
        <a:p>
          <a:endParaRPr lang="en-US"/>
        </a:p>
      </dgm:t>
    </dgm:pt>
    <dgm:pt modelId="{CFA21A60-80D2-4BB4-899E-477AF98DEC01}">
      <dgm:prSet custT="1"/>
      <dgm:spPr/>
      <dgm:t>
        <a:bodyPr/>
        <a:lstStyle/>
        <a:p>
          <a:endParaRPr lang="en-US" sz="4800"/>
        </a:p>
      </dgm:t>
    </dgm:pt>
    <dgm:pt modelId="{72876E8A-848B-412E-B40B-3E064E6564F7}" type="parTrans" cxnId="{FE381F85-22AE-4CCC-9199-8A54F1647CEE}">
      <dgm:prSet/>
      <dgm:spPr/>
      <dgm:t>
        <a:bodyPr/>
        <a:lstStyle/>
        <a:p>
          <a:endParaRPr lang="en-US"/>
        </a:p>
      </dgm:t>
    </dgm:pt>
    <dgm:pt modelId="{D4202830-E915-4D3E-8E38-6F3897890696}" type="sibTrans" cxnId="{FE381F85-22AE-4CCC-9199-8A54F1647CEE}">
      <dgm:prSet/>
      <dgm:spPr/>
      <dgm:t>
        <a:bodyPr/>
        <a:lstStyle/>
        <a:p>
          <a:endParaRPr lang="en-US"/>
        </a:p>
      </dgm:t>
    </dgm:pt>
    <dgm:pt modelId="{A0BFE846-A4F0-424A-A48D-64374092879B}">
      <dgm:prSet custT="1"/>
      <dgm:spPr/>
      <dgm:t>
        <a:bodyPr/>
        <a:lstStyle/>
        <a:p>
          <a:pPr rtl="1"/>
          <a:r>
            <a:rPr lang="ar-SA" sz="4400" dirty="0" smtClean="0">
              <a:cs typeface="Traditional Arabic" pitchFamily="2" charset="-78"/>
            </a:rPr>
            <a:t>الربا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طريق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إلى</a:t>
          </a:r>
          <a:r>
            <a:rPr lang="ar-SA" sz="4400" dirty="0" smtClean="0"/>
            <a:t> </a:t>
          </a:r>
          <a:r>
            <a:rPr lang="ar-SA" sz="4400" dirty="0" smtClean="0">
              <a:cs typeface="Traditional Arabic" pitchFamily="2" charset="-78"/>
            </a:rPr>
            <a:t>الجريمة</a:t>
          </a:r>
          <a:endParaRPr lang="en-US" sz="4400" dirty="0" smtClean="0">
            <a:cs typeface="Traditional Arabic" pitchFamily="2" charset="-78"/>
          </a:endParaRPr>
        </a:p>
      </dgm:t>
    </dgm:pt>
    <dgm:pt modelId="{125537EA-6A95-4AF1-A6AD-2EEE0493B133}" type="parTrans" cxnId="{3F26818E-4D14-4F6E-8BB5-6E92F020F164}">
      <dgm:prSet/>
      <dgm:spPr/>
      <dgm:t>
        <a:bodyPr/>
        <a:lstStyle/>
        <a:p>
          <a:endParaRPr lang="en-US"/>
        </a:p>
      </dgm:t>
    </dgm:pt>
    <dgm:pt modelId="{E203ADBD-9AD4-4EFB-9044-FDBC4C097702}" type="sibTrans" cxnId="{3F26818E-4D14-4F6E-8BB5-6E92F020F164}">
      <dgm:prSet/>
      <dgm:spPr/>
      <dgm:t>
        <a:bodyPr/>
        <a:lstStyle/>
        <a:p>
          <a:endParaRPr lang="en-US"/>
        </a:p>
      </dgm:t>
    </dgm:pt>
    <dgm:pt modelId="{940A9505-55BA-41A8-93DA-01B58511AB62}" type="pres">
      <dgm:prSet presAssocID="{05631608-8693-485A-900D-EE0BC238BB0E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44F993-F133-4DD8-A541-702AF39A8DD4}" type="pres">
      <dgm:prSet presAssocID="{A3A743F7-5ACC-4F66-84CF-985AE0EAB89A}" presName="composite" presStyleCnt="0"/>
      <dgm:spPr/>
      <dgm:t>
        <a:bodyPr/>
        <a:lstStyle/>
        <a:p>
          <a:endParaRPr lang="en-US"/>
        </a:p>
      </dgm:t>
    </dgm:pt>
    <dgm:pt modelId="{A241248D-D273-4755-B0CD-659955601897}" type="pres">
      <dgm:prSet presAssocID="{A3A743F7-5ACC-4F66-84CF-985AE0EAB89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EF658-801E-4BE8-8DD4-C7ABB5715C4F}" type="pres">
      <dgm:prSet presAssocID="{A3A743F7-5ACC-4F66-84CF-985AE0EAB89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1C1CE-3AC2-456F-9359-87FED03B1E56}" type="pres">
      <dgm:prSet presAssocID="{E5E0D9F5-792E-4177-9B90-14DC8DCA0C79}" presName="sp" presStyleCnt="0"/>
      <dgm:spPr/>
      <dgm:t>
        <a:bodyPr/>
        <a:lstStyle/>
        <a:p>
          <a:endParaRPr lang="en-US"/>
        </a:p>
      </dgm:t>
    </dgm:pt>
    <dgm:pt modelId="{F49C9BC1-7EC8-4D8F-A164-18DDA69CEE66}" type="pres">
      <dgm:prSet presAssocID="{1D2EDB10-51FA-4FC9-BE7D-2DA15F5FE804}" presName="composite" presStyleCnt="0"/>
      <dgm:spPr/>
      <dgm:t>
        <a:bodyPr/>
        <a:lstStyle/>
        <a:p>
          <a:endParaRPr lang="en-US"/>
        </a:p>
      </dgm:t>
    </dgm:pt>
    <dgm:pt modelId="{7B17C6EC-D533-4E37-B444-D17CB20C1799}" type="pres">
      <dgm:prSet presAssocID="{1D2EDB10-51FA-4FC9-BE7D-2DA15F5FE80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44626-8A69-434F-8FDB-4214040E459A}" type="pres">
      <dgm:prSet presAssocID="{1D2EDB10-51FA-4FC9-BE7D-2DA15F5FE804}" presName="descendantText" presStyleLbl="alignAcc1" presStyleIdx="1" presStyleCnt="4" custLinFactNeighborX="582" custLinFactNeighborY="-6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79E99-DC5B-4D4A-A643-97B2EEE43374}" type="pres">
      <dgm:prSet presAssocID="{4436CF66-D907-46B2-853E-310B4C356F06}" presName="sp" presStyleCnt="0"/>
      <dgm:spPr/>
      <dgm:t>
        <a:bodyPr/>
        <a:lstStyle/>
        <a:p>
          <a:endParaRPr lang="en-US"/>
        </a:p>
      </dgm:t>
    </dgm:pt>
    <dgm:pt modelId="{1DEA7CAE-693A-4A01-AEB5-BAFFF2496179}" type="pres">
      <dgm:prSet presAssocID="{C4D93ACC-704C-42C4-9C60-631929A1FBC6}" presName="composite" presStyleCnt="0"/>
      <dgm:spPr/>
      <dgm:t>
        <a:bodyPr/>
        <a:lstStyle/>
        <a:p>
          <a:endParaRPr lang="en-US"/>
        </a:p>
      </dgm:t>
    </dgm:pt>
    <dgm:pt modelId="{922706FA-8E31-4164-8C93-79295D3B0E34}" type="pres">
      <dgm:prSet presAssocID="{C4D93ACC-704C-42C4-9C60-631929A1FB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4A233-09DD-4562-9CFD-58430770B437}" type="pres">
      <dgm:prSet presAssocID="{C4D93ACC-704C-42C4-9C60-631929A1FBC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001D5-E30A-471F-BDDA-AB74CBFA0A80}" type="pres">
      <dgm:prSet presAssocID="{C171662C-D610-4DD5-9A93-1092C1BA17F1}" presName="sp" presStyleCnt="0"/>
      <dgm:spPr/>
      <dgm:t>
        <a:bodyPr/>
        <a:lstStyle/>
        <a:p>
          <a:endParaRPr lang="en-US"/>
        </a:p>
      </dgm:t>
    </dgm:pt>
    <dgm:pt modelId="{C31F0393-B26F-4131-9B9A-9DFBBEAA0409}" type="pres">
      <dgm:prSet presAssocID="{CFA21A60-80D2-4BB4-899E-477AF98DEC01}" presName="composite" presStyleCnt="0"/>
      <dgm:spPr/>
      <dgm:t>
        <a:bodyPr/>
        <a:lstStyle/>
        <a:p>
          <a:endParaRPr lang="en-US"/>
        </a:p>
      </dgm:t>
    </dgm:pt>
    <dgm:pt modelId="{A0813F12-D94B-4271-B0FB-BA3A3DE01187}" type="pres">
      <dgm:prSet presAssocID="{CFA21A60-80D2-4BB4-899E-477AF98DEC0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2876D-183B-4074-94DF-8C5653A16304}" type="pres">
      <dgm:prSet presAssocID="{CFA21A60-80D2-4BB4-899E-477AF98DEC0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A91A5-2A85-4FE0-A28C-05E4682F87C9}" srcId="{A3A743F7-5ACC-4F66-84CF-985AE0EAB89A}" destId="{1B3AF4D8-4E48-4164-936F-42BEC109E473}" srcOrd="0" destOrd="0" parTransId="{4B7CF938-B44E-47FF-84B3-711E48CC5737}" sibTransId="{D024A11A-CF5F-44A0-8997-6C6922E176C5}"/>
    <dgm:cxn modelId="{908B0B2F-0EBF-40E9-A403-A45A9A87C491}" srcId="{05631608-8693-485A-900D-EE0BC238BB0E}" destId="{A3A743F7-5ACC-4F66-84CF-985AE0EAB89A}" srcOrd="0" destOrd="0" parTransId="{1A3AA4D9-D8B0-4B68-8CEA-4D7B2F3C5B9A}" sibTransId="{E5E0D9F5-792E-4177-9B90-14DC8DCA0C79}"/>
    <dgm:cxn modelId="{B64447CB-A4D0-4514-98D1-91D17933E21E}" srcId="{05631608-8693-485A-900D-EE0BC238BB0E}" destId="{C4D93ACC-704C-42C4-9C60-631929A1FBC6}" srcOrd="2" destOrd="0" parTransId="{70C56337-AE1B-4053-9CA7-B3A53F27F56C}" sibTransId="{C171662C-D610-4DD5-9A93-1092C1BA17F1}"/>
    <dgm:cxn modelId="{F8D28AE3-AA55-4D78-9363-477E90CE37AC}" type="presOf" srcId="{1D2EDB10-51FA-4FC9-BE7D-2DA15F5FE804}" destId="{7B17C6EC-D533-4E37-B444-D17CB20C1799}" srcOrd="0" destOrd="0" presId="urn:microsoft.com/office/officeart/2005/8/layout/chevron2"/>
    <dgm:cxn modelId="{8407D20F-7614-4CDE-B0A0-D2ACE63DEAD4}" type="presOf" srcId="{1B3AF4D8-4E48-4164-936F-42BEC109E473}" destId="{433EF658-801E-4BE8-8DD4-C7ABB5715C4F}" srcOrd="0" destOrd="0" presId="urn:microsoft.com/office/officeart/2005/8/layout/chevron2"/>
    <dgm:cxn modelId="{3F26818E-4D14-4F6E-8BB5-6E92F020F164}" srcId="{CFA21A60-80D2-4BB4-899E-477AF98DEC01}" destId="{A0BFE846-A4F0-424A-A48D-64374092879B}" srcOrd="0" destOrd="0" parTransId="{125537EA-6A95-4AF1-A6AD-2EEE0493B133}" sibTransId="{E203ADBD-9AD4-4EFB-9044-FDBC4C097702}"/>
    <dgm:cxn modelId="{2062FE76-C7C1-40F9-A7D6-32F2454365F1}" srcId="{C4D93ACC-704C-42C4-9C60-631929A1FBC6}" destId="{E94282D5-E2CD-4A36-901B-DE592232A29A}" srcOrd="0" destOrd="0" parTransId="{0020268A-E7A3-4298-BA11-0C0B8CFD6EFF}" sibTransId="{2DE46988-9B80-4287-9A15-8BFCF2BBF914}"/>
    <dgm:cxn modelId="{6EEACB5E-640D-4E50-8546-FF4217CE15A7}" type="presOf" srcId="{E94282D5-E2CD-4A36-901B-DE592232A29A}" destId="{0AF4A233-09DD-4562-9CFD-58430770B437}" srcOrd="0" destOrd="0" presId="urn:microsoft.com/office/officeart/2005/8/layout/chevron2"/>
    <dgm:cxn modelId="{67A26116-CC0B-45DE-A517-EFC9E4BA8BFE}" srcId="{05631608-8693-485A-900D-EE0BC238BB0E}" destId="{1D2EDB10-51FA-4FC9-BE7D-2DA15F5FE804}" srcOrd="1" destOrd="0" parTransId="{84C5024A-4738-494F-8EE3-EBE84291B3BA}" sibTransId="{4436CF66-D907-46B2-853E-310B4C356F06}"/>
    <dgm:cxn modelId="{FE381F85-22AE-4CCC-9199-8A54F1647CEE}" srcId="{05631608-8693-485A-900D-EE0BC238BB0E}" destId="{CFA21A60-80D2-4BB4-899E-477AF98DEC01}" srcOrd="3" destOrd="0" parTransId="{72876E8A-848B-412E-B40B-3E064E6564F7}" sibTransId="{D4202830-E915-4D3E-8E38-6F3897890696}"/>
    <dgm:cxn modelId="{3C27F90F-16AC-4683-99FD-8A588868C28A}" type="presOf" srcId="{A3A743F7-5ACC-4F66-84CF-985AE0EAB89A}" destId="{A241248D-D273-4755-B0CD-659955601897}" srcOrd="0" destOrd="0" presId="urn:microsoft.com/office/officeart/2005/8/layout/chevron2"/>
    <dgm:cxn modelId="{E17575A2-C191-4AA9-A071-ABECDC613E57}" type="presOf" srcId="{05631608-8693-485A-900D-EE0BC238BB0E}" destId="{940A9505-55BA-41A8-93DA-01B58511AB62}" srcOrd="0" destOrd="0" presId="urn:microsoft.com/office/officeart/2005/8/layout/chevron2"/>
    <dgm:cxn modelId="{24477C5E-97E9-4A7F-93A7-3847FE9BE76B}" srcId="{1D2EDB10-51FA-4FC9-BE7D-2DA15F5FE804}" destId="{0BEB315E-D095-4E1F-8D9A-DBAD2573E6EE}" srcOrd="0" destOrd="0" parTransId="{72738EBC-7507-4345-9F91-8C038311862C}" sibTransId="{DEAE41CA-E4FC-4F4E-A736-47A4BC0E42DA}"/>
    <dgm:cxn modelId="{1771942D-DAE8-4451-8C29-02239ED3E299}" type="presOf" srcId="{A0BFE846-A4F0-424A-A48D-64374092879B}" destId="{EB22876D-183B-4074-94DF-8C5653A16304}" srcOrd="0" destOrd="0" presId="urn:microsoft.com/office/officeart/2005/8/layout/chevron2"/>
    <dgm:cxn modelId="{9318B1EB-79B7-4FB5-AB54-B3A5E4505064}" type="presOf" srcId="{0BEB315E-D095-4E1F-8D9A-DBAD2573E6EE}" destId="{A5444626-8A69-434F-8FDB-4214040E459A}" srcOrd="0" destOrd="0" presId="urn:microsoft.com/office/officeart/2005/8/layout/chevron2"/>
    <dgm:cxn modelId="{CC6C4008-DCFC-456F-A346-FA3B874A83E9}" type="presOf" srcId="{CFA21A60-80D2-4BB4-899E-477AF98DEC01}" destId="{A0813F12-D94B-4271-B0FB-BA3A3DE01187}" srcOrd="0" destOrd="0" presId="urn:microsoft.com/office/officeart/2005/8/layout/chevron2"/>
    <dgm:cxn modelId="{1649E1DD-9D47-4D59-8C2C-C99DD9198B73}" type="presOf" srcId="{C4D93ACC-704C-42C4-9C60-631929A1FBC6}" destId="{922706FA-8E31-4164-8C93-79295D3B0E34}" srcOrd="0" destOrd="0" presId="urn:microsoft.com/office/officeart/2005/8/layout/chevron2"/>
    <dgm:cxn modelId="{279F4E11-5EC5-40D0-AD40-96FFEB4F1AA5}" type="presParOf" srcId="{940A9505-55BA-41A8-93DA-01B58511AB62}" destId="{CB44F993-F133-4DD8-A541-702AF39A8DD4}" srcOrd="0" destOrd="0" presId="urn:microsoft.com/office/officeart/2005/8/layout/chevron2"/>
    <dgm:cxn modelId="{012F50A6-5E0F-4A83-BE52-2566D35F118D}" type="presParOf" srcId="{CB44F993-F133-4DD8-A541-702AF39A8DD4}" destId="{A241248D-D273-4755-B0CD-659955601897}" srcOrd="0" destOrd="0" presId="urn:microsoft.com/office/officeart/2005/8/layout/chevron2"/>
    <dgm:cxn modelId="{E44C73FB-78FE-4A2C-8047-51E2C8C652CF}" type="presParOf" srcId="{CB44F993-F133-4DD8-A541-702AF39A8DD4}" destId="{433EF658-801E-4BE8-8DD4-C7ABB5715C4F}" srcOrd="1" destOrd="0" presId="urn:microsoft.com/office/officeart/2005/8/layout/chevron2"/>
    <dgm:cxn modelId="{C4E811F7-F01E-4F6A-986F-B9D50D1968C1}" type="presParOf" srcId="{940A9505-55BA-41A8-93DA-01B58511AB62}" destId="{90A1C1CE-3AC2-456F-9359-87FED03B1E56}" srcOrd="1" destOrd="0" presId="urn:microsoft.com/office/officeart/2005/8/layout/chevron2"/>
    <dgm:cxn modelId="{5504460E-CA9F-4ADB-8BB0-B10B7813FDD4}" type="presParOf" srcId="{940A9505-55BA-41A8-93DA-01B58511AB62}" destId="{F49C9BC1-7EC8-4D8F-A164-18DDA69CEE66}" srcOrd="2" destOrd="0" presId="urn:microsoft.com/office/officeart/2005/8/layout/chevron2"/>
    <dgm:cxn modelId="{DAC19352-D9D0-4208-891B-15677A6D0A61}" type="presParOf" srcId="{F49C9BC1-7EC8-4D8F-A164-18DDA69CEE66}" destId="{7B17C6EC-D533-4E37-B444-D17CB20C1799}" srcOrd="0" destOrd="0" presId="urn:microsoft.com/office/officeart/2005/8/layout/chevron2"/>
    <dgm:cxn modelId="{BB8ECF2F-A6EF-4592-83FB-F4CD929ED932}" type="presParOf" srcId="{F49C9BC1-7EC8-4D8F-A164-18DDA69CEE66}" destId="{A5444626-8A69-434F-8FDB-4214040E459A}" srcOrd="1" destOrd="0" presId="urn:microsoft.com/office/officeart/2005/8/layout/chevron2"/>
    <dgm:cxn modelId="{65B3A9EE-4BCD-4F4D-A7D2-F3CACF3019B8}" type="presParOf" srcId="{940A9505-55BA-41A8-93DA-01B58511AB62}" destId="{85A79E99-DC5B-4D4A-A643-97B2EEE43374}" srcOrd="3" destOrd="0" presId="urn:microsoft.com/office/officeart/2005/8/layout/chevron2"/>
    <dgm:cxn modelId="{1D4CD100-C5A3-49D6-8231-8571E6534EFE}" type="presParOf" srcId="{940A9505-55BA-41A8-93DA-01B58511AB62}" destId="{1DEA7CAE-693A-4A01-AEB5-BAFFF2496179}" srcOrd="4" destOrd="0" presId="urn:microsoft.com/office/officeart/2005/8/layout/chevron2"/>
    <dgm:cxn modelId="{83D933A6-23E7-4F18-B458-EA80A71243B7}" type="presParOf" srcId="{1DEA7CAE-693A-4A01-AEB5-BAFFF2496179}" destId="{922706FA-8E31-4164-8C93-79295D3B0E34}" srcOrd="0" destOrd="0" presId="urn:microsoft.com/office/officeart/2005/8/layout/chevron2"/>
    <dgm:cxn modelId="{9B9A81A9-E1A8-4260-8452-B6E02552E510}" type="presParOf" srcId="{1DEA7CAE-693A-4A01-AEB5-BAFFF2496179}" destId="{0AF4A233-09DD-4562-9CFD-58430770B437}" srcOrd="1" destOrd="0" presId="urn:microsoft.com/office/officeart/2005/8/layout/chevron2"/>
    <dgm:cxn modelId="{903E55D2-AE1C-4D3A-B3B0-B68629F2E00C}" type="presParOf" srcId="{940A9505-55BA-41A8-93DA-01B58511AB62}" destId="{0B2001D5-E30A-471F-BDDA-AB74CBFA0A80}" srcOrd="5" destOrd="0" presId="urn:microsoft.com/office/officeart/2005/8/layout/chevron2"/>
    <dgm:cxn modelId="{726506B9-A2E8-48A3-8526-45FEF420AD80}" type="presParOf" srcId="{940A9505-55BA-41A8-93DA-01B58511AB62}" destId="{C31F0393-B26F-4131-9B9A-9DFBBEAA0409}" srcOrd="6" destOrd="0" presId="urn:microsoft.com/office/officeart/2005/8/layout/chevron2"/>
    <dgm:cxn modelId="{3DB03AE1-4028-4A99-A8D0-9EA1ECB7FED5}" type="presParOf" srcId="{C31F0393-B26F-4131-9B9A-9DFBBEAA0409}" destId="{A0813F12-D94B-4271-B0FB-BA3A3DE01187}" srcOrd="0" destOrd="0" presId="urn:microsoft.com/office/officeart/2005/8/layout/chevron2"/>
    <dgm:cxn modelId="{5D534B61-B80B-4B45-A8F3-05C56F0CEC42}" type="presParOf" srcId="{C31F0393-B26F-4131-9B9A-9DFBBEAA0409}" destId="{EB22876D-183B-4074-94DF-8C5653A163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89DE35-F917-428C-9AF3-DC43DD35B273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المعنى</a:t>
          </a:r>
          <a:endParaRPr lang="en-US" sz="3300" kern="1200" dirty="0"/>
        </a:p>
      </dsp:txBody>
      <dsp:txXfrm>
        <a:off x="3390490" y="1712"/>
        <a:ext cx="1448618" cy="1448618"/>
      </dsp:txXfrm>
    </dsp:sp>
    <dsp:sp modelId="{397B7B14-817A-42ED-992B-791CFD72E68A}">
      <dsp:nvSpPr>
        <dsp:cNvPr id="0" name=""/>
        <dsp:cNvSpPr/>
      </dsp:nvSpPr>
      <dsp:spPr>
        <a:xfrm rot="8100000">
          <a:off x="3161892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8100000">
        <a:off x="3161892" y="1242357"/>
        <a:ext cx="384234" cy="488908"/>
      </dsp:txXfrm>
    </dsp:sp>
    <dsp:sp modelId="{98CD3A34-943F-4258-A7FE-DD1D9C6C7F40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الأنواع</a:t>
          </a:r>
          <a:endParaRPr lang="en-US" sz="3300" kern="1200" dirty="0"/>
        </a:p>
      </dsp:txBody>
      <dsp:txXfrm>
        <a:off x="1853530" y="1538672"/>
        <a:ext cx="1448618" cy="1448618"/>
      </dsp:txXfrm>
    </dsp:sp>
    <dsp:sp modelId="{5335CA9D-924E-4A56-A32C-39FA4A182EED}">
      <dsp:nvSpPr>
        <dsp:cNvPr id="0" name=""/>
        <dsp:cNvSpPr/>
      </dsp:nvSpPr>
      <dsp:spPr>
        <a:xfrm rot="2700000">
          <a:off x="3146513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2700000">
        <a:off x="3146513" y="2779317"/>
        <a:ext cx="384234" cy="488908"/>
      </dsp:txXfrm>
    </dsp:sp>
    <dsp:sp modelId="{13FA1EEE-776A-434C-B903-A2111E121AB7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الأدلة</a:t>
          </a:r>
          <a:endParaRPr lang="en-US" sz="3300" kern="1200" dirty="0"/>
        </a:p>
      </dsp:txBody>
      <dsp:txXfrm>
        <a:off x="3390490" y="3075632"/>
        <a:ext cx="1448618" cy="1448618"/>
      </dsp:txXfrm>
    </dsp:sp>
    <dsp:sp modelId="{D4F323D3-9925-4DA0-B4C0-8ED79403872E}">
      <dsp:nvSpPr>
        <dsp:cNvPr id="0" name=""/>
        <dsp:cNvSpPr/>
      </dsp:nvSpPr>
      <dsp:spPr>
        <a:xfrm rot="18900000">
          <a:off x="4683473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8900000">
        <a:off x="4683473" y="2794696"/>
        <a:ext cx="384234" cy="488908"/>
      </dsp:txXfrm>
    </dsp:sp>
    <dsp:sp modelId="{22205C05-9BA0-4FB0-B742-9F817467E896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الحكمة</a:t>
          </a:r>
          <a:endParaRPr lang="en-US" sz="3300" kern="1200" dirty="0"/>
        </a:p>
      </dsp:txBody>
      <dsp:txXfrm>
        <a:off x="4927450" y="1538672"/>
        <a:ext cx="1448618" cy="1448618"/>
      </dsp:txXfrm>
    </dsp:sp>
    <dsp:sp modelId="{9C76D7EC-97BA-41C5-AA79-EDBD8BD82CA1}">
      <dsp:nvSpPr>
        <dsp:cNvPr id="0" name=""/>
        <dsp:cNvSpPr/>
      </dsp:nvSpPr>
      <dsp:spPr>
        <a:xfrm rot="13500000">
          <a:off x="4698852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3500000">
        <a:off x="4698852" y="1257736"/>
        <a:ext cx="384234" cy="48890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A86456-0360-47C9-B126-7CB9BA6A2C8A}">
      <dsp:nvSpPr>
        <dsp:cNvPr id="0" name=""/>
        <dsp:cNvSpPr/>
      </dsp:nvSpPr>
      <dsp:spPr>
        <a:xfrm rot="5400000">
          <a:off x="6478716" y="312893"/>
          <a:ext cx="2059863" cy="144190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اللغة</a:t>
          </a:r>
          <a:endParaRPr lang="en-US" sz="3500" b="1" kern="1200" dirty="0"/>
        </a:p>
      </dsp:txBody>
      <dsp:txXfrm rot="5400000">
        <a:off x="6478716" y="312893"/>
        <a:ext cx="2059863" cy="1441904"/>
      </dsp:txXfrm>
    </dsp:sp>
    <dsp:sp modelId="{ADA1E1E4-2FB3-43B2-AF32-4919A080417A}">
      <dsp:nvSpPr>
        <dsp:cNvPr id="0" name=""/>
        <dsp:cNvSpPr/>
      </dsp:nvSpPr>
      <dsp:spPr>
        <a:xfrm rot="16200000">
          <a:off x="2724392" y="-2720478"/>
          <a:ext cx="1338911" cy="6787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41376" bIns="30480" numCol="1" spcCol="1270" anchor="ctr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800" kern="1200" dirty="0" smtClean="0">
              <a:cs typeface="Traditional Arabic" pitchFamily="2" charset="-78"/>
            </a:rPr>
            <a:t>مصدر بمعنى الزيادة</a:t>
          </a:r>
          <a:endParaRPr lang="en-US" sz="4800" kern="1200" dirty="0">
            <a:cs typeface="Traditional Arabic" pitchFamily="2" charset="-78"/>
          </a:endParaRPr>
        </a:p>
      </dsp:txBody>
      <dsp:txXfrm rot="16200000">
        <a:off x="2724392" y="-2720478"/>
        <a:ext cx="1338911" cy="6787695"/>
      </dsp:txXfrm>
    </dsp:sp>
    <dsp:sp modelId="{529B5418-2AC5-43CE-B71C-F79D792C0759}">
      <dsp:nvSpPr>
        <dsp:cNvPr id="0" name=""/>
        <dsp:cNvSpPr/>
      </dsp:nvSpPr>
      <dsp:spPr>
        <a:xfrm rot="5400000">
          <a:off x="6478716" y="2771165"/>
          <a:ext cx="2059863" cy="144190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الاصطلاح</a:t>
          </a:r>
          <a:endParaRPr lang="en-US" sz="3500" b="1" kern="1200" dirty="0"/>
        </a:p>
      </dsp:txBody>
      <dsp:txXfrm rot="5400000">
        <a:off x="6478716" y="2771165"/>
        <a:ext cx="2059863" cy="1441904"/>
      </dsp:txXfrm>
    </dsp:sp>
    <dsp:sp modelId="{8833C5AB-0E18-446D-8B04-E6F79250DC68}">
      <dsp:nvSpPr>
        <dsp:cNvPr id="0" name=""/>
        <dsp:cNvSpPr/>
      </dsp:nvSpPr>
      <dsp:spPr>
        <a:xfrm rot="16200000">
          <a:off x="2082183" y="-227729"/>
          <a:ext cx="2623328" cy="6787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27584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 smtClean="0">
            <a:cs typeface="Traditional Arabic" pitchFamily="2" charset="-78"/>
          </a:endParaRPr>
        </a:p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b="1" kern="1200" dirty="0" smtClean="0">
              <a:cs typeface="Traditional Arabic" pitchFamily="2" charset="-78"/>
            </a:rPr>
            <a:t>زيادة في أشياء          (ربا الفضل)</a:t>
          </a:r>
          <a:endParaRPr lang="en-US" sz="4000" b="1" kern="1200" dirty="0" smtClean="0">
            <a:cs typeface="Traditional Arabic" pitchFamily="2" charset="-78"/>
          </a:endParaRPr>
        </a:p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b="1" kern="1200" dirty="0" smtClean="0">
              <a:cs typeface="Traditional Arabic" pitchFamily="2" charset="-78"/>
            </a:rPr>
            <a:t>نسأ في أشياء            (ربا النسيئة)</a:t>
          </a:r>
          <a:endParaRPr lang="en-US" sz="4000" b="1" kern="1200" dirty="0" smtClean="0">
            <a:cs typeface="Traditional Arabic" pitchFamily="2" charset="-78"/>
          </a:endParaRPr>
        </a:p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b="1" kern="1200" dirty="0" smtClean="0">
              <a:cs typeface="Traditional Arabic" pitchFamily="2" charset="-78"/>
            </a:rPr>
            <a:t>مختص بأشياء            (الأموال </a:t>
          </a:r>
          <a:r>
            <a:rPr lang="ar-SA" sz="4000" b="1" kern="1200" dirty="0" err="1" smtClean="0">
              <a:cs typeface="Traditional Arabic" pitchFamily="2" charset="-78"/>
            </a:rPr>
            <a:t>الربوية</a:t>
          </a:r>
          <a:r>
            <a:rPr lang="ar-SA" sz="4000" b="1" kern="1200" dirty="0" smtClean="0">
              <a:cs typeface="Traditional Arabic" pitchFamily="2" charset="-78"/>
            </a:rPr>
            <a:t>)</a:t>
          </a:r>
          <a:endParaRPr lang="en-US" sz="4000" b="1" kern="1200" dirty="0" smtClean="0">
            <a:cs typeface="Traditional Arabic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 rot="16200000">
        <a:off x="2082183" y="-227729"/>
        <a:ext cx="2623328" cy="67876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01D917-9231-4977-9656-74AB0DE19FF9}">
      <dsp:nvSpPr>
        <dsp:cNvPr id="0" name=""/>
        <dsp:cNvSpPr/>
      </dsp:nvSpPr>
      <dsp:spPr>
        <a:xfrm>
          <a:off x="6268352" y="2555790"/>
          <a:ext cx="316501" cy="2468714"/>
        </a:xfrm>
        <a:custGeom>
          <a:avLst/>
          <a:gdLst/>
          <a:ahLst/>
          <a:cxnLst/>
          <a:rect l="0" t="0" r="0" b="0"/>
          <a:pathLst>
            <a:path>
              <a:moveTo>
                <a:pt x="316501" y="0"/>
              </a:moveTo>
              <a:lnTo>
                <a:pt x="316501" y="2468714"/>
              </a:lnTo>
              <a:lnTo>
                <a:pt x="0" y="24687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AFD11-C153-46E5-8F97-8364ECC1EDA5}">
      <dsp:nvSpPr>
        <dsp:cNvPr id="0" name=""/>
        <dsp:cNvSpPr/>
      </dsp:nvSpPr>
      <dsp:spPr>
        <a:xfrm>
          <a:off x="6268352" y="2555790"/>
          <a:ext cx="316501" cy="970605"/>
        </a:xfrm>
        <a:custGeom>
          <a:avLst/>
          <a:gdLst/>
          <a:ahLst/>
          <a:cxnLst/>
          <a:rect l="0" t="0" r="0" b="0"/>
          <a:pathLst>
            <a:path>
              <a:moveTo>
                <a:pt x="316501" y="0"/>
              </a:moveTo>
              <a:lnTo>
                <a:pt x="316501" y="970605"/>
              </a:lnTo>
              <a:lnTo>
                <a:pt x="0" y="9706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EF6C4-5711-4F02-8A6F-F596AE01C172}">
      <dsp:nvSpPr>
        <dsp:cNvPr id="0" name=""/>
        <dsp:cNvSpPr/>
      </dsp:nvSpPr>
      <dsp:spPr>
        <a:xfrm>
          <a:off x="4464291" y="1057681"/>
          <a:ext cx="1276557" cy="443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51"/>
              </a:lnTo>
              <a:lnTo>
                <a:pt x="1276557" y="221551"/>
              </a:lnTo>
              <a:lnTo>
                <a:pt x="1276557" y="4431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8EDB2-CDF6-466A-B0AE-609116B283D5}">
      <dsp:nvSpPr>
        <dsp:cNvPr id="0" name=""/>
        <dsp:cNvSpPr/>
      </dsp:nvSpPr>
      <dsp:spPr>
        <a:xfrm>
          <a:off x="3715237" y="2555790"/>
          <a:ext cx="316501" cy="2468714"/>
        </a:xfrm>
        <a:custGeom>
          <a:avLst/>
          <a:gdLst/>
          <a:ahLst/>
          <a:cxnLst/>
          <a:rect l="0" t="0" r="0" b="0"/>
          <a:pathLst>
            <a:path>
              <a:moveTo>
                <a:pt x="316501" y="0"/>
              </a:moveTo>
              <a:lnTo>
                <a:pt x="316501" y="2468714"/>
              </a:lnTo>
              <a:lnTo>
                <a:pt x="0" y="246871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4AEF6-7825-494B-81EF-6C410858684B}">
      <dsp:nvSpPr>
        <dsp:cNvPr id="0" name=""/>
        <dsp:cNvSpPr/>
      </dsp:nvSpPr>
      <dsp:spPr>
        <a:xfrm>
          <a:off x="3715237" y="2555790"/>
          <a:ext cx="316501" cy="970605"/>
        </a:xfrm>
        <a:custGeom>
          <a:avLst/>
          <a:gdLst/>
          <a:ahLst/>
          <a:cxnLst/>
          <a:rect l="0" t="0" r="0" b="0"/>
          <a:pathLst>
            <a:path>
              <a:moveTo>
                <a:pt x="316501" y="0"/>
              </a:moveTo>
              <a:lnTo>
                <a:pt x="316501" y="970605"/>
              </a:lnTo>
              <a:lnTo>
                <a:pt x="0" y="9706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B0FD8-6A66-45D1-8B1B-AFB73553147E}">
      <dsp:nvSpPr>
        <dsp:cNvPr id="0" name=""/>
        <dsp:cNvSpPr/>
      </dsp:nvSpPr>
      <dsp:spPr>
        <a:xfrm>
          <a:off x="3187734" y="1057681"/>
          <a:ext cx="1276557" cy="443102"/>
        </a:xfrm>
        <a:custGeom>
          <a:avLst/>
          <a:gdLst/>
          <a:ahLst/>
          <a:cxnLst/>
          <a:rect l="0" t="0" r="0" b="0"/>
          <a:pathLst>
            <a:path>
              <a:moveTo>
                <a:pt x="1276557" y="0"/>
              </a:moveTo>
              <a:lnTo>
                <a:pt x="1276557" y="221551"/>
              </a:lnTo>
              <a:lnTo>
                <a:pt x="0" y="221551"/>
              </a:lnTo>
              <a:lnTo>
                <a:pt x="0" y="4431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9ECA5-D3A4-4D2D-A700-8E55FC765B3D}">
      <dsp:nvSpPr>
        <dsp:cNvPr id="0" name=""/>
        <dsp:cNvSpPr/>
      </dsp:nvSpPr>
      <dsp:spPr>
        <a:xfrm>
          <a:off x="3409285" y="2675"/>
          <a:ext cx="2110012" cy="1055006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الربا</a:t>
          </a:r>
          <a:endParaRPr lang="en-US" sz="4800" kern="1200" dirty="0">
            <a:cs typeface="Traditional Arabic" pitchFamily="2" charset="-78"/>
          </a:endParaRPr>
        </a:p>
      </dsp:txBody>
      <dsp:txXfrm>
        <a:off x="3409285" y="2675"/>
        <a:ext cx="2110012" cy="1055006"/>
      </dsp:txXfrm>
    </dsp:sp>
    <dsp:sp modelId="{BDBDABF8-2E5D-4A43-9222-423CE755EC9E}">
      <dsp:nvSpPr>
        <dsp:cNvPr id="0" name=""/>
        <dsp:cNvSpPr/>
      </dsp:nvSpPr>
      <dsp:spPr>
        <a:xfrm>
          <a:off x="2132727" y="1500783"/>
          <a:ext cx="2110012" cy="1055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ربا البيع</a:t>
          </a:r>
          <a:endParaRPr lang="en-US" sz="4800" kern="1200" dirty="0">
            <a:cs typeface="Traditional Arabic" pitchFamily="2" charset="-78"/>
          </a:endParaRPr>
        </a:p>
      </dsp:txBody>
      <dsp:txXfrm>
        <a:off x="2132727" y="1500783"/>
        <a:ext cx="2110012" cy="1055006"/>
      </dsp:txXfrm>
    </dsp:sp>
    <dsp:sp modelId="{7532428C-FC72-44D0-B824-5B26323D55D3}">
      <dsp:nvSpPr>
        <dsp:cNvPr id="0" name=""/>
        <dsp:cNvSpPr/>
      </dsp:nvSpPr>
      <dsp:spPr>
        <a:xfrm>
          <a:off x="1605224" y="2998892"/>
          <a:ext cx="2110012" cy="1055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ربا الفضل</a:t>
          </a:r>
          <a:endParaRPr lang="en-US" sz="4800" kern="1200" dirty="0">
            <a:cs typeface="Traditional Arabic" pitchFamily="2" charset="-78"/>
          </a:endParaRPr>
        </a:p>
      </dsp:txBody>
      <dsp:txXfrm>
        <a:off x="1605224" y="2998892"/>
        <a:ext cx="2110012" cy="1055006"/>
      </dsp:txXfrm>
    </dsp:sp>
    <dsp:sp modelId="{BEE7E032-E2BB-4DFE-8EF0-F40276AE4A84}">
      <dsp:nvSpPr>
        <dsp:cNvPr id="0" name=""/>
        <dsp:cNvSpPr/>
      </dsp:nvSpPr>
      <dsp:spPr>
        <a:xfrm>
          <a:off x="1605224" y="4497001"/>
          <a:ext cx="2110012" cy="1055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ربا النسيئة</a:t>
          </a:r>
          <a:endParaRPr lang="en-US" sz="4800" kern="1200" dirty="0">
            <a:cs typeface="Traditional Arabic" pitchFamily="2" charset="-78"/>
          </a:endParaRPr>
        </a:p>
      </dsp:txBody>
      <dsp:txXfrm>
        <a:off x="1605224" y="4497001"/>
        <a:ext cx="2110012" cy="1055006"/>
      </dsp:txXfrm>
    </dsp:sp>
    <dsp:sp modelId="{856BC2B9-6C87-4D37-8C89-4BFF11C67E06}">
      <dsp:nvSpPr>
        <dsp:cNvPr id="0" name=""/>
        <dsp:cNvSpPr/>
      </dsp:nvSpPr>
      <dsp:spPr>
        <a:xfrm>
          <a:off x="4685842" y="1500783"/>
          <a:ext cx="2110012" cy="10550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ربا الدين</a:t>
          </a:r>
          <a:endParaRPr lang="en-US" sz="4800" kern="1200" dirty="0">
            <a:cs typeface="Traditional Arabic" pitchFamily="2" charset="-78"/>
          </a:endParaRPr>
        </a:p>
      </dsp:txBody>
      <dsp:txXfrm>
        <a:off x="4685842" y="1500783"/>
        <a:ext cx="2110012" cy="1055006"/>
      </dsp:txXfrm>
    </dsp:sp>
    <dsp:sp modelId="{87219ABB-AD9F-4085-995D-E7DAAFA6D011}">
      <dsp:nvSpPr>
        <dsp:cNvPr id="0" name=""/>
        <dsp:cNvSpPr/>
      </dsp:nvSpPr>
      <dsp:spPr>
        <a:xfrm>
          <a:off x="4158339" y="2998892"/>
          <a:ext cx="2110012" cy="1055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ربا الجاهلية</a:t>
          </a:r>
          <a:endParaRPr lang="en-US" sz="4800" kern="1200" dirty="0">
            <a:cs typeface="Traditional Arabic" pitchFamily="2" charset="-78"/>
          </a:endParaRPr>
        </a:p>
      </dsp:txBody>
      <dsp:txXfrm>
        <a:off x="4158339" y="2998892"/>
        <a:ext cx="2110012" cy="1055006"/>
      </dsp:txXfrm>
    </dsp:sp>
    <dsp:sp modelId="{96567C21-A78A-406B-8586-09D91B73B0F1}">
      <dsp:nvSpPr>
        <dsp:cNvPr id="0" name=""/>
        <dsp:cNvSpPr/>
      </dsp:nvSpPr>
      <dsp:spPr>
        <a:xfrm>
          <a:off x="4158339" y="4497001"/>
          <a:ext cx="2110012" cy="10550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err="1" smtClean="0">
              <a:cs typeface="Traditional Arabic" pitchFamily="2" charset="-78"/>
            </a:rPr>
            <a:t>زيادةمشروطة</a:t>
          </a:r>
          <a:endParaRPr lang="en-US" sz="4000" kern="1200" dirty="0">
            <a:cs typeface="Traditional Arabic" pitchFamily="2" charset="-78"/>
          </a:endParaRPr>
        </a:p>
      </dsp:txBody>
      <dsp:txXfrm>
        <a:off x="4158339" y="4497001"/>
        <a:ext cx="2110012" cy="10550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F9F150-74B7-40B9-AEAA-C87C7B4B199A}">
      <dsp:nvSpPr>
        <dsp:cNvPr id="0" name=""/>
        <dsp:cNvSpPr/>
      </dsp:nvSpPr>
      <dsp:spPr>
        <a:xfrm>
          <a:off x="963" y="2694"/>
          <a:ext cx="8399152" cy="1774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cs typeface="Traditional Arabic" pitchFamily="2" charset="-78"/>
            </a:rPr>
            <a:t>العلة في الأموال في الحديث</a:t>
          </a:r>
          <a:br>
            <a:rPr lang="ar-SA" sz="4800" b="1" kern="1200" dirty="0" smtClean="0">
              <a:cs typeface="Traditional Arabic" pitchFamily="2" charset="-78"/>
            </a:rPr>
          </a:br>
          <a:r>
            <a:rPr lang="ar-SA" sz="4800" b="1" kern="1200" dirty="0" smtClean="0">
              <a:cs typeface="Traditional Arabic" pitchFamily="2" charset="-78"/>
            </a:rPr>
            <a:t>(من أجل القياس)</a:t>
          </a:r>
          <a:endParaRPr lang="en-US" sz="4800" b="1" kern="1200" dirty="0">
            <a:cs typeface="Traditional Arabic" pitchFamily="2" charset="-78"/>
          </a:endParaRPr>
        </a:p>
      </dsp:txBody>
      <dsp:txXfrm>
        <a:off x="963" y="2694"/>
        <a:ext cx="8399152" cy="1774645"/>
      </dsp:txXfrm>
    </dsp:sp>
    <dsp:sp modelId="{B780B6C5-84DD-4BEE-89D2-E25CA7D63F9B}">
      <dsp:nvSpPr>
        <dsp:cNvPr id="0" name=""/>
        <dsp:cNvSpPr/>
      </dsp:nvSpPr>
      <dsp:spPr>
        <a:xfrm>
          <a:off x="963" y="1925737"/>
          <a:ext cx="5486586" cy="17746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البر والشعير والملح والتمر</a:t>
          </a:r>
          <a:endParaRPr lang="en-US" sz="4800" kern="1200" dirty="0">
            <a:cs typeface="Traditional Arabic" pitchFamily="2" charset="-78"/>
          </a:endParaRPr>
        </a:p>
      </dsp:txBody>
      <dsp:txXfrm>
        <a:off x="963" y="1925737"/>
        <a:ext cx="5486586" cy="1774645"/>
      </dsp:txXfrm>
    </dsp:sp>
    <dsp:sp modelId="{CB70BFB7-3CDA-42D1-B20D-BC9948E57A52}">
      <dsp:nvSpPr>
        <dsp:cNvPr id="0" name=""/>
        <dsp:cNvSpPr/>
      </dsp:nvSpPr>
      <dsp:spPr>
        <a:xfrm>
          <a:off x="963" y="3848780"/>
          <a:ext cx="2686868" cy="17746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الطعم</a:t>
          </a:r>
          <a:endParaRPr lang="en-US" sz="4800" kern="1200" dirty="0">
            <a:cs typeface="Traditional Arabic" pitchFamily="2" charset="-78"/>
          </a:endParaRPr>
        </a:p>
      </dsp:txBody>
      <dsp:txXfrm>
        <a:off x="963" y="3848780"/>
        <a:ext cx="2686868" cy="1774645"/>
      </dsp:txXfrm>
    </dsp:sp>
    <dsp:sp modelId="{D0B24880-2C09-4126-8287-44807C0572C0}">
      <dsp:nvSpPr>
        <dsp:cNvPr id="0" name=""/>
        <dsp:cNvSpPr/>
      </dsp:nvSpPr>
      <dsp:spPr>
        <a:xfrm>
          <a:off x="2800681" y="3848780"/>
          <a:ext cx="2686868" cy="17746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الكيل والوزن</a:t>
          </a:r>
          <a:endParaRPr lang="en-US" sz="4800" kern="1200" dirty="0">
            <a:cs typeface="Traditional Arabic" pitchFamily="2" charset="-78"/>
          </a:endParaRPr>
        </a:p>
      </dsp:txBody>
      <dsp:txXfrm>
        <a:off x="2800681" y="3848780"/>
        <a:ext cx="2686868" cy="1774645"/>
      </dsp:txXfrm>
    </dsp:sp>
    <dsp:sp modelId="{5D8EBF95-8B9E-4619-A15F-A1F399188CD2}">
      <dsp:nvSpPr>
        <dsp:cNvPr id="0" name=""/>
        <dsp:cNvSpPr/>
      </dsp:nvSpPr>
      <dsp:spPr>
        <a:xfrm>
          <a:off x="5713247" y="1925737"/>
          <a:ext cx="2686868" cy="17746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>
              <a:cs typeface="Traditional Arabic" pitchFamily="2" charset="-78"/>
            </a:rPr>
            <a:t>الذهب والفضة</a:t>
          </a:r>
          <a:endParaRPr lang="en-US" sz="4800" kern="1200" dirty="0">
            <a:cs typeface="Traditional Arabic" pitchFamily="2" charset="-78"/>
          </a:endParaRPr>
        </a:p>
      </dsp:txBody>
      <dsp:txXfrm>
        <a:off x="5713247" y="1925737"/>
        <a:ext cx="2686868" cy="1774645"/>
      </dsp:txXfrm>
    </dsp:sp>
    <dsp:sp modelId="{4D85700F-D488-4287-AC69-B913C7AFD34C}">
      <dsp:nvSpPr>
        <dsp:cNvPr id="0" name=""/>
        <dsp:cNvSpPr/>
      </dsp:nvSpPr>
      <dsp:spPr>
        <a:xfrm>
          <a:off x="5713247" y="3848780"/>
          <a:ext cx="2686868" cy="17746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err="1" smtClean="0">
              <a:cs typeface="Traditional Arabic" pitchFamily="2" charset="-78"/>
            </a:rPr>
            <a:t>الثمنية</a:t>
          </a:r>
          <a:endParaRPr lang="en-US" sz="4800" kern="1200" dirty="0">
            <a:cs typeface="Traditional Arabic" pitchFamily="2" charset="-78"/>
          </a:endParaRPr>
        </a:p>
      </dsp:txBody>
      <dsp:txXfrm>
        <a:off x="5713247" y="3848780"/>
        <a:ext cx="2686868" cy="17746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103253-ECD9-4A11-BC86-F23AF91FD243}">
      <dsp:nvSpPr>
        <dsp:cNvPr id="0" name=""/>
        <dsp:cNvSpPr/>
      </dsp:nvSpPr>
      <dsp:spPr>
        <a:xfrm rot="10800000">
          <a:off x="4819825" y="27616"/>
          <a:ext cx="3407568" cy="13630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4064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cs typeface="Traditional Arabic" pitchFamily="2" charset="-78"/>
            </a:rPr>
            <a:t>الكيل أو الوزن+الطعم</a:t>
          </a:r>
          <a:endParaRPr lang="en-US" sz="3200" b="1" kern="1200" dirty="0">
            <a:cs typeface="Traditional Arabic" pitchFamily="2" charset="-78"/>
          </a:endParaRPr>
        </a:p>
      </dsp:txBody>
      <dsp:txXfrm rot="10800000">
        <a:off x="4819825" y="27616"/>
        <a:ext cx="3407568" cy="1363027"/>
      </dsp:txXfrm>
    </dsp:sp>
    <dsp:sp modelId="{3A038398-2E95-4BCF-A4CD-A39832176A47}">
      <dsp:nvSpPr>
        <dsp:cNvPr id="0" name=""/>
        <dsp:cNvSpPr/>
      </dsp:nvSpPr>
      <dsp:spPr>
        <a:xfrm rot="10800000">
          <a:off x="2434527" y="143473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510" rIns="3302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cs typeface="Traditional Arabic" pitchFamily="2" charset="-78"/>
            </a:rPr>
            <a:t>الأرز-الذرة-اللحم-اللبن</a:t>
          </a:r>
          <a:endParaRPr lang="en-US" sz="2600" b="1" kern="1200" dirty="0">
            <a:cs typeface="Traditional Arabic" pitchFamily="2" charset="-78"/>
          </a:endParaRPr>
        </a:p>
      </dsp:txBody>
      <dsp:txXfrm rot="10800000">
        <a:off x="2434527" y="143473"/>
        <a:ext cx="2828282" cy="1131312"/>
      </dsp:txXfrm>
    </dsp:sp>
    <dsp:sp modelId="{CA619B29-9B49-46E0-8470-E6CA2A788D27}">
      <dsp:nvSpPr>
        <dsp:cNvPr id="0" name=""/>
        <dsp:cNvSpPr/>
      </dsp:nvSpPr>
      <dsp:spPr>
        <a:xfrm rot="10800000">
          <a:off x="2205" y="143473"/>
          <a:ext cx="2828282" cy="1131312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510" rIns="3302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cs typeface="Traditional Arabic" pitchFamily="2" charset="-78"/>
            </a:rPr>
            <a:t>يجري فيها الربا</a:t>
          </a:r>
          <a:endParaRPr lang="en-US" sz="2600" b="1" kern="1200" dirty="0">
            <a:cs typeface="Traditional Arabic" pitchFamily="2" charset="-78"/>
          </a:endParaRPr>
        </a:p>
      </dsp:txBody>
      <dsp:txXfrm rot="10800000">
        <a:off x="2205" y="143473"/>
        <a:ext cx="2828282" cy="1131312"/>
      </dsp:txXfrm>
    </dsp:sp>
    <dsp:sp modelId="{B3FF53BC-5298-4DA3-B425-7BACEC33ED22}">
      <dsp:nvSpPr>
        <dsp:cNvPr id="0" name=""/>
        <dsp:cNvSpPr/>
      </dsp:nvSpPr>
      <dsp:spPr>
        <a:xfrm rot="10800000">
          <a:off x="4819825" y="1581467"/>
          <a:ext cx="3407568" cy="13630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4064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cs typeface="Traditional Arabic" pitchFamily="2" charset="-78"/>
            </a:rPr>
            <a:t>انعدم الطعم+وجد الوزن</a:t>
          </a:r>
          <a:endParaRPr lang="en-US" sz="3200" b="1" kern="1200" dirty="0">
            <a:cs typeface="Traditional Arabic" pitchFamily="2" charset="-78"/>
          </a:endParaRPr>
        </a:p>
      </dsp:txBody>
      <dsp:txXfrm rot="10800000">
        <a:off x="4819825" y="1581467"/>
        <a:ext cx="3407568" cy="1363027"/>
      </dsp:txXfrm>
    </dsp:sp>
    <dsp:sp modelId="{D9D7A8AC-B5CD-4C46-B1D7-A17FF7C6F24F}">
      <dsp:nvSpPr>
        <dsp:cNvPr id="0" name=""/>
        <dsp:cNvSpPr/>
      </dsp:nvSpPr>
      <dsp:spPr>
        <a:xfrm rot="10800000">
          <a:off x="2434527" y="1697325"/>
          <a:ext cx="2828282" cy="113131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510" rIns="3302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cs typeface="Traditional Arabic" pitchFamily="2" charset="-78"/>
            </a:rPr>
            <a:t>السيارات- الأجهزة الكهربائية</a:t>
          </a:r>
          <a:endParaRPr lang="en-US" sz="2600" b="1" kern="1200" dirty="0">
            <a:cs typeface="Traditional Arabic" pitchFamily="2" charset="-78"/>
          </a:endParaRPr>
        </a:p>
      </dsp:txBody>
      <dsp:txXfrm rot="10800000">
        <a:off x="2434527" y="1697325"/>
        <a:ext cx="2828282" cy="1131312"/>
      </dsp:txXfrm>
    </dsp:sp>
    <dsp:sp modelId="{CB025DA7-54D9-4B01-BBC6-5BF384573407}">
      <dsp:nvSpPr>
        <dsp:cNvPr id="0" name=""/>
        <dsp:cNvSpPr/>
      </dsp:nvSpPr>
      <dsp:spPr>
        <a:xfrm rot="10800000">
          <a:off x="2205" y="1697325"/>
          <a:ext cx="2828282" cy="1131312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510" rIns="3302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cs typeface="Traditional Arabic" pitchFamily="2" charset="-78"/>
            </a:rPr>
            <a:t>لا يجري فيها الربا</a:t>
          </a:r>
          <a:endParaRPr lang="en-US" sz="2600" b="1" kern="1200" dirty="0">
            <a:cs typeface="Traditional Arabic" pitchFamily="2" charset="-78"/>
          </a:endParaRPr>
        </a:p>
      </dsp:txBody>
      <dsp:txXfrm rot="10800000">
        <a:off x="2205" y="1697325"/>
        <a:ext cx="2828282" cy="1131312"/>
      </dsp:txXfrm>
    </dsp:sp>
    <dsp:sp modelId="{3DCBED76-F551-42DC-A18E-A9B27C6D2F63}">
      <dsp:nvSpPr>
        <dsp:cNvPr id="0" name=""/>
        <dsp:cNvSpPr/>
      </dsp:nvSpPr>
      <dsp:spPr>
        <a:xfrm rot="10800000">
          <a:off x="4819825" y="3135319"/>
          <a:ext cx="3407568" cy="13630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4064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cs typeface="Traditional Arabic" pitchFamily="2" charset="-78"/>
            </a:rPr>
            <a:t>انعدم الوزن+وجد الطعم</a:t>
          </a:r>
          <a:endParaRPr lang="en-US" sz="3200" b="1" kern="1200" dirty="0">
            <a:cs typeface="Traditional Arabic" pitchFamily="2" charset="-78"/>
          </a:endParaRPr>
        </a:p>
      </dsp:txBody>
      <dsp:txXfrm rot="10800000">
        <a:off x="4819825" y="3135319"/>
        <a:ext cx="3407568" cy="1363027"/>
      </dsp:txXfrm>
    </dsp:sp>
    <dsp:sp modelId="{99288952-6FD9-4275-905F-9163A5004EAA}">
      <dsp:nvSpPr>
        <dsp:cNvPr id="0" name=""/>
        <dsp:cNvSpPr/>
      </dsp:nvSpPr>
      <dsp:spPr>
        <a:xfrm rot="10800000">
          <a:off x="2434527" y="3251176"/>
          <a:ext cx="2828282" cy="1131312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510" rIns="3302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cs typeface="Traditional Arabic" pitchFamily="2" charset="-78"/>
            </a:rPr>
            <a:t>البيض- </a:t>
          </a:r>
          <a:r>
            <a:rPr lang="ar-SA" sz="2600" b="1" kern="1200" dirty="0" err="1" smtClean="0">
              <a:cs typeface="Traditional Arabic" pitchFamily="2" charset="-78"/>
            </a:rPr>
            <a:t>الجوز</a:t>
          </a:r>
          <a:endParaRPr lang="en-US" sz="2600" b="1" kern="1200" dirty="0">
            <a:cs typeface="Traditional Arabic" pitchFamily="2" charset="-78"/>
          </a:endParaRPr>
        </a:p>
      </dsp:txBody>
      <dsp:txXfrm rot="10800000">
        <a:off x="2434527" y="3251176"/>
        <a:ext cx="2828282" cy="1131312"/>
      </dsp:txXfrm>
    </dsp:sp>
    <dsp:sp modelId="{97B70555-20E7-4B43-8A44-00C7EE8C703C}">
      <dsp:nvSpPr>
        <dsp:cNvPr id="0" name=""/>
        <dsp:cNvSpPr/>
      </dsp:nvSpPr>
      <dsp:spPr>
        <a:xfrm rot="10800000">
          <a:off x="2205" y="3251176"/>
          <a:ext cx="2828282" cy="113131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510" rIns="3302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>
              <a:cs typeface="Traditional Arabic" pitchFamily="2" charset="-78"/>
            </a:rPr>
            <a:t>لا يجري فيها الربا</a:t>
          </a:r>
          <a:endParaRPr lang="en-US" sz="2600" b="1" kern="1200" dirty="0">
            <a:cs typeface="Traditional Arabic" pitchFamily="2" charset="-78"/>
          </a:endParaRPr>
        </a:p>
      </dsp:txBody>
      <dsp:txXfrm rot="10800000">
        <a:off x="2205" y="3251176"/>
        <a:ext cx="2828282" cy="11313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A202ED-8BEC-4666-A083-EF20BE54C33A}">
      <dsp:nvSpPr>
        <dsp:cNvPr id="0" name=""/>
        <dsp:cNvSpPr/>
      </dsp:nvSpPr>
      <dsp:spPr>
        <a:xfrm>
          <a:off x="0" y="4000525"/>
          <a:ext cx="8715436" cy="13414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cs typeface="Traditional Arabic" pitchFamily="2" charset="-78"/>
            </a:rPr>
            <a:t>(3) بيع جنس ربوي بآخر (مختلف معه في العلة)</a:t>
          </a:r>
          <a:endParaRPr lang="en-US" sz="3600" b="1" kern="1200" dirty="0">
            <a:cs typeface="Traditional Arabic" pitchFamily="2" charset="-78"/>
          </a:endParaRPr>
        </a:p>
      </dsp:txBody>
      <dsp:txXfrm>
        <a:off x="0" y="4000525"/>
        <a:ext cx="8715436" cy="724364"/>
      </dsp:txXfrm>
    </dsp:sp>
    <dsp:sp modelId="{D5BE8940-C79D-4752-9104-A2F41843AC05}">
      <dsp:nvSpPr>
        <dsp:cNvPr id="0" name=""/>
        <dsp:cNvSpPr/>
      </dsp:nvSpPr>
      <dsp:spPr>
        <a:xfrm>
          <a:off x="4255" y="4784448"/>
          <a:ext cx="2902308" cy="6170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kern="1200" dirty="0" smtClean="0">
              <a:cs typeface="Traditional Arabic" pitchFamily="2" charset="-78"/>
            </a:rPr>
            <a:t>: باق على الأصل</a:t>
          </a:r>
          <a:endParaRPr lang="en-US" sz="2800" kern="1200" dirty="0">
            <a:cs typeface="Traditional Arabic" pitchFamily="2" charset="-78"/>
          </a:endParaRPr>
        </a:p>
      </dsp:txBody>
      <dsp:txXfrm>
        <a:off x="4255" y="4784448"/>
        <a:ext cx="2902308" cy="617051"/>
      </dsp:txXfrm>
    </dsp:sp>
    <dsp:sp modelId="{8CE4FE69-A2EE-4EC9-AC11-20372335C013}">
      <dsp:nvSpPr>
        <dsp:cNvPr id="0" name=""/>
        <dsp:cNvSpPr/>
      </dsp:nvSpPr>
      <dsp:spPr>
        <a:xfrm>
          <a:off x="2906563" y="4784448"/>
          <a:ext cx="2902308" cy="61705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kern="1200" dirty="0" smtClean="0">
              <a:cs typeface="Traditional Arabic" pitchFamily="2" charset="-78"/>
            </a:rPr>
            <a:t>: لا يوجد</a:t>
          </a:r>
          <a:endParaRPr lang="en-US" sz="2800" kern="1200" dirty="0">
            <a:cs typeface="Traditional Arabic" pitchFamily="2" charset="-78"/>
          </a:endParaRPr>
        </a:p>
      </dsp:txBody>
      <dsp:txXfrm>
        <a:off x="2906563" y="4784448"/>
        <a:ext cx="2902308" cy="617051"/>
      </dsp:txXfrm>
    </dsp:sp>
    <dsp:sp modelId="{08B8F2E0-9458-4873-966F-2EF0841112A3}">
      <dsp:nvSpPr>
        <dsp:cNvPr id="0" name=""/>
        <dsp:cNvSpPr/>
      </dsp:nvSpPr>
      <dsp:spPr>
        <a:xfrm>
          <a:off x="5786466" y="4786349"/>
          <a:ext cx="2902308" cy="61705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kern="1200" dirty="0" smtClean="0">
              <a:cs typeface="Traditional Arabic" pitchFamily="2" charset="-78"/>
            </a:rPr>
            <a:t>: ذهب بتمر</a:t>
          </a:r>
          <a:endParaRPr lang="en-US" sz="2800" kern="1200" dirty="0">
            <a:cs typeface="Traditional Arabic" pitchFamily="2" charset="-78"/>
          </a:endParaRPr>
        </a:p>
      </dsp:txBody>
      <dsp:txXfrm>
        <a:off x="5786466" y="4786349"/>
        <a:ext cx="2902308" cy="617051"/>
      </dsp:txXfrm>
    </dsp:sp>
    <dsp:sp modelId="{DC56FDA8-EE06-43E5-8BC7-677787067E42}">
      <dsp:nvSpPr>
        <dsp:cNvPr id="0" name=""/>
        <dsp:cNvSpPr/>
      </dsp:nvSpPr>
      <dsp:spPr>
        <a:xfrm rot="10800000">
          <a:off x="0" y="2071705"/>
          <a:ext cx="8715436" cy="206309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cs typeface="Traditional Arabic" pitchFamily="2" charset="-78"/>
            </a:rPr>
            <a:t>(2) بيع جنس ربوي بآخر (متفق معه في العلة)</a:t>
          </a:r>
          <a:endParaRPr lang="en-US" sz="3600" b="1" kern="1200" dirty="0" smtClean="0">
            <a:cs typeface="Traditional Arabic" pitchFamily="2" charset="-78"/>
          </a:endParaRPr>
        </a:p>
      </dsp:txBody>
      <dsp:txXfrm>
        <a:off x="0" y="2071705"/>
        <a:ext cx="8715436" cy="724147"/>
      </dsp:txXfrm>
    </dsp:sp>
    <dsp:sp modelId="{E566D4D5-CD01-410A-AC8C-AE91CBD06A37}">
      <dsp:nvSpPr>
        <dsp:cNvPr id="0" name=""/>
        <dsp:cNvSpPr/>
      </dsp:nvSpPr>
      <dsp:spPr>
        <a:xfrm>
          <a:off x="4255" y="2768083"/>
          <a:ext cx="2902308" cy="6168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kern="1200" dirty="0" smtClean="0">
              <a:cs typeface="Traditional Arabic" pitchFamily="2" charset="-78"/>
            </a:rPr>
            <a:t>:(إذا اختلفت ..)</a:t>
          </a:r>
          <a:endParaRPr lang="en-US" sz="2800" kern="1200" dirty="0">
            <a:cs typeface="Traditional Arabic" pitchFamily="2" charset="-78"/>
          </a:endParaRPr>
        </a:p>
      </dsp:txBody>
      <dsp:txXfrm>
        <a:off x="4255" y="2768083"/>
        <a:ext cx="2902308" cy="616866"/>
      </dsp:txXfrm>
    </dsp:sp>
    <dsp:sp modelId="{32CA98DF-49BB-44CC-8590-6E9469DC647A}">
      <dsp:nvSpPr>
        <dsp:cNvPr id="0" name=""/>
        <dsp:cNvSpPr/>
      </dsp:nvSpPr>
      <dsp:spPr>
        <a:xfrm>
          <a:off x="2906563" y="2768083"/>
          <a:ext cx="2902308" cy="61686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kern="1200" dirty="0" smtClean="0">
              <a:cs typeface="Traditional Arabic" pitchFamily="2" charset="-78"/>
            </a:rPr>
            <a:t>: </a:t>
          </a:r>
          <a:r>
            <a:rPr lang="ar-SA" sz="2800" kern="1200" dirty="0" err="1" smtClean="0">
              <a:cs typeface="Traditional Arabic" pitchFamily="2" charset="-78"/>
            </a:rPr>
            <a:t>التقابض</a:t>
          </a:r>
          <a:r>
            <a:rPr lang="ar-SA" sz="2800" kern="1200" dirty="0" smtClean="0">
              <a:cs typeface="Traditional Arabic" pitchFamily="2" charset="-78"/>
            </a:rPr>
            <a:t> </a:t>
          </a:r>
          <a:endParaRPr lang="en-US" sz="2800" kern="1200" dirty="0">
            <a:cs typeface="Traditional Arabic" pitchFamily="2" charset="-78"/>
          </a:endParaRPr>
        </a:p>
      </dsp:txBody>
      <dsp:txXfrm>
        <a:off x="2906563" y="2768083"/>
        <a:ext cx="2902308" cy="616866"/>
      </dsp:txXfrm>
    </dsp:sp>
    <dsp:sp modelId="{CC72FA26-E513-4B67-9F9A-AF812D3C6806}">
      <dsp:nvSpPr>
        <dsp:cNvPr id="0" name=""/>
        <dsp:cNvSpPr/>
      </dsp:nvSpPr>
      <dsp:spPr>
        <a:xfrm>
          <a:off x="5808872" y="2768083"/>
          <a:ext cx="2902308" cy="6168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المثال: </a:t>
          </a:r>
          <a:r>
            <a:rPr lang="ar-SA" sz="2800" b="0" kern="1200" dirty="0" smtClean="0">
              <a:solidFill>
                <a:schemeClr val="tx1"/>
              </a:solidFill>
              <a:cs typeface="Traditional Arabic" pitchFamily="2" charset="-78"/>
            </a:rPr>
            <a:t>ذهب بفضة</a:t>
          </a:r>
          <a:endParaRPr lang="en-US" sz="2800" b="0" kern="1200" dirty="0" smtClean="0">
            <a:solidFill>
              <a:schemeClr val="tx1"/>
            </a:solidFill>
            <a:cs typeface="Traditional Arabic" pitchFamily="2" charset="-78"/>
          </a:endParaRPr>
        </a:p>
      </dsp:txBody>
      <dsp:txXfrm>
        <a:off x="5808872" y="2768083"/>
        <a:ext cx="2902308" cy="616866"/>
      </dsp:txXfrm>
    </dsp:sp>
    <dsp:sp modelId="{AFA12F0A-3099-4A19-89D9-67070F15419F}">
      <dsp:nvSpPr>
        <dsp:cNvPr id="0" name=""/>
        <dsp:cNvSpPr/>
      </dsp:nvSpPr>
      <dsp:spPr>
        <a:xfrm rot="10800000">
          <a:off x="0" y="959"/>
          <a:ext cx="8715436" cy="206309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cs typeface="Traditional Arabic" pitchFamily="2" charset="-78"/>
            </a:rPr>
            <a:t>(1) بيع جنس ربوي بمثله</a:t>
          </a:r>
          <a:endParaRPr lang="en-US" sz="4000" b="1" kern="1200" dirty="0">
            <a:cs typeface="Traditional Arabic" pitchFamily="2" charset="-78"/>
          </a:endParaRPr>
        </a:p>
      </dsp:txBody>
      <dsp:txXfrm>
        <a:off x="0" y="959"/>
        <a:ext cx="8715436" cy="724147"/>
      </dsp:txXfrm>
    </dsp:sp>
    <dsp:sp modelId="{CA975E6B-4DEC-446F-AC09-E21A1C3F2B03}">
      <dsp:nvSpPr>
        <dsp:cNvPr id="0" name=""/>
        <dsp:cNvSpPr/>
      </dsp:nvSpPr>
      <dsp:spPr>
        <a:xfrm>
          <a:off x="4255" y="725106"/>
          <a:ext cx="2902308" cy="6168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الدليل</a:t>
          </a:r>
          <a:r>
            <a:rPr lang="ar-SA" sz="2800" kern="1200" dirty="0" smtClean="0">
              <a:cs typeface="Traditional Arabic" pitchFamily="2" charset="-78"/>
            </a:rPr>
            <a:t>:(</a:t>
          </a:r>
          <a:r>
            <a:rPr lang="ar-SA" sz="2800" kern="1200" dirty="0" err="1" smtClean="0">
              <a:cs typeface="Traditional Arabic" pitchFamily="2" charset="-78"/>
            </a:rPr>
            <a:t>سواءبسواء</a:t>
          </a:r>
          <a:r>
            <a:rPr lang="ar-SA" sz="2800" kern="1200" dirty="0" smtClean="0">
              <a:cs typeface="Traditional Arabic" pitchFamily="2" charset="-78"/>
            </a:rPr>
            <a:t> </a:t>
          </a:r>
          <a:r>
            <a:rPr lang="ar-SA" sz="2800" kern="1200" dirty="0" err="1" smtClean="0">
              <a:cs typeface="Traditional Arabic" pitchFamily="2" charset="-78"/>
            </a:rPr>
            <a:t>يدابيد</a:t>
          </a:r>
          <a:r>
            <a:rPr lang="ar-SA" sz="2800" kern="1200" dirty="0" smtClean="0">
              <a:cs typeface="Traditional Arabic" pitchFamily="2" charset="-78"/>
            </a:rPr>
            <a:t>)</a:t>
          </a:r>
          <a:endParaRPr lang="en-US" sz="2800" kern="1200" dirty="0">
            <a:cs typeface="Traditional Arabic" pitchFamily="2" charset="-78"/>
          </a:endParaRPr>
        </a:p>
      </dsp:txBody>
      <dsp:txXfrm>
        <a:off x="4255" y="725106"/>
        <a:ext cx="2902308" cy="616866"/>
      </dsp:txXfrm>
    </dsp:sp>
    <dsp:sp modelId="{56B10DEE-7BFA-42FA-8712-D83397F932A6}">
      <dsp:nvSpPr>
        <dsp:cNvPr id="0" name=""/>
        <dsp:cNvSpPr/>
      </dsp:nvSpPr>
      <dsp:spPr>
        <a:xfrm>
          <a:off x="2906563" y="725106"/>
          <a:ext cx="2902308" cy="61686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الشرط</a:t>
          </a:r>
          <a:r>
            <a:rPr lang="ar-SA" sz="2800" kern="1200" dirty="0" smtClean="0">
              <a:cs typeface="Traditional Arabic" pitchFamily="2" charset="-78"/>
            </a:rPr>
            <a:t>: التماثل+ </a:t>
          </a:r>
          <a:r>
            <a:rPr lang="ar-SA" sz="2800" kern="1200" dirty="0" err="1" smtClean="0">
              <a:cs typeface="Traditional Arabic" pitchFamily="2" charset="-78"/>
            </a:rPr>
            <a:t>التقابض</a:t>
          </a:r>
          <a:endParaRPr lang="en-US" sz="2800" kern="1200" dirty="0">
            <a:cs typeface="Traditional Arabic" pitchFamily="2" charset="-78"/>
          </a:endParaRPr>
        </a:p>
      </dsp:txBody>
      <dsp:txXfrm>
        <a:off x="2906563" y="725106"/>
        <a:ext cx="2902308" cy="616866"/>
      </dsp:txXfrm>
    </dsp:sp>
    <dsp:sp modelId="{2FA35A33-E3F5-4F82-99C2-866E309BB284}">
      <dsp:nvSpPr>
        <dsp:cNvPr id="0" name=""/>
        <dsp:cNvSpPr/>
      </dsp:nvSpPr>
      <dsp:spPr>
        <a:xfrm>
          <a:off x="5808872" y="725106"/>
          <a:ext cx="2902308" cy="6168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C00000"/>
              </a:solidFill>
              <a:cs typeface="Traditional Arabic" pitchFamily="2" charset="-78"/>
            </a:rPr>
            <a:t>المثال</a:t>
          </a:r>
          <a:r>
            <a:rPr lang="ar-SA" sz="2800" kern="1200" dirty="0" smtClean="0">
              <a:cs typeface="Traditional Arabic" pitchFamily="2" charset="-78"/>
            </a:rPr>
            <a:t>: ذهب بذهب</a:t>
          </a:r>
          <a:endParaRPr lang="en-US" sz="2800" kern="1200" dirty="0">
            <a:cs typeface="Traditional Arabic" pitchFamily="2" charset="-78"/>
          </a:endParaRPr>
        </a:p>
      </dsp:txBody>
      <dsp:txXfrm>
        <a:off x="5808872" y="725106"/>
        <a:ext cx="2902308" cy="61686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EE5F6A-F4E8-4CC3-8A65-0F7B0448640E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D4A91-54A6-497E-95A0-18321471AC39}">
      <dsp:nvSpPr>
        <dsp:cNvPr id="0" name=""/>
        <dsp:cNvSpPr/>
      </dsp:nvSpPr>
      <dsp:spPr>
        <a:xfrm>
          <a:off x="900079" y="185727"/>
          <a:ext cx="246888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D9F04-96A2-44A1-9818-2666D3154167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cs typeface="Traditional Arabic" pitchFamily="2" charset="-78"/>
            </a:rPr>
            <a:t>هل اختلاف النوع يؤثر</a:t>
          </a:r>
          <a:endParaRPr lang="en-US" sz="4400" b="1" kern="1200" dirty="0">
            <a:cs typeface="Traditional Arabic" pitchFamily="2" charset="-78"/>
          </a:endParaRPr>
        </a:p>
      </dsp:txBody>
      <dsp:txXfrm>
        <a:off x="4361687" y="0"/>
        <a:ext cx="2633472" cy="1900904"/>
      </dsp:txXfrm>
    </dsp:sp>
    <dsp:sp modelId="{2CD554E8-E360-4A86-8E4F-EA492E54D83C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E2FDE-1658-4F39-BEF2-669D5034A0DD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cs typeface="Traditional Arabic" pitchFamily="2" charset="-78"/>
            </a:rPr>
            <a:t>هل اختلاف الجودة يؤثر</a:t>
          </a:r>
          <a:endParaRPr lang="en-US" sz="4400" b="1" kern="1200" dirty="0">
            <a:cs typeface="Traditional Arabic" pitchFamily="2" charset="-78"/>
          </a:endParaRPr>
        </a:p>
      </dsp:txBody>
      <dsp:txXfrm>
        <a:off x="1234440" y="2625058"/>
        <a:ext cx="2633472" cy="190090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41248D-D273-4755-B0CD-659955601897}">
      <dsp:nvSpPr>
        <dsp:cNvPr id="0" name=""/>
        <dsp:cNvSpPr/>
      </dsp:nvSpPr>
      <dsp:spPr>
        <a:xfrm rot="5400000">
          <a:off x="6839026" y="248052"/>
          <a:ext cx="1635968" cy="11451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 rot="5400000">
        <a:off x="6839026" y="248052"/>
        <a:ext cx="1635968" cy="1145177"/>
      </dsp:txXfrm>
    </dsp:sp>
    <dsp:sp modelId="{433EF658-801E-4BE8-8DD4-C7ABB5715C4F}">
      <dsp:nvSpPr>
        <dsp:cNvPr id="0" name=""/>
        <dsp:cNvSpPr/>
      </dsp:nvSpPr>
      <dsp:spPr>
        <a:xfrm rot="16200000">
          <a:off x="3010521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312928" bIns="27940" numCol="1" spcCol="1270" anchor="ctr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400" kern="1200" dirty="0" smtClean="0">
              <a:cs typeface="Traditional Arabic" pitchFamily="2" charset="-78"/>
            </a:rPr>
            <a:t>دليل القرآن الكريم</a:t>
          </a:r>
          <a:endParaRPr lang="en-US" sz="4400" kern="1200" dirty="0">
            <a:cs typeface="Traditional Arabic" pitchFamily="2" charset="-78"/>
          </a:endParaRPr>
        </a:p>
      </dsp:txBody>
      <dsp:txXfrm rot="16200000">
        <a:off x="3010521" y="-3007863"/>
        <a:ext cx="1063379" cy="7084422"/>
      </dsp:txXfrm>
    </dsp:sp>
    <dsp:sp modelId="{7B17C6EC-D533-4E37-B444-D17CB20C1799}">
      <dsp:nvSpPr>
        <dsp:cNvPr id="0" name=""/>
        <dsp:cNvSpPr/>
      </dsp:nvSpPr>
      <dsp:spPr>
        <a:xfrm rot="5400000">
          <a:off x="6839026" y="1690392"/>
          <a:ext cx="1635968" cy="11451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 rot="5400000">
        <a:off x="6839026" y="1690392"/>
        <a:ext cx="1635968" cy="1145177"/>
      </dsp:txXfrm>
    </dsp:sp>
    <dsp:sp modelId="{A5444626-8A69-434F-8FDB-4214040E459A}">
      <dsp:nvSpPr>
        <dsp:cNvPr id="0" name=""/>
        <dsp:cNvSpPr/>
      </dsp:nvSpPr>
      <dsp:spPr>
        <a:xfrm rot="16200000">
          <a:off x="3051752" y="-1637812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312928" bIns="27940" numCol="1" spcCol="1270" anchor="ctr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400" kern="1200" dirty="0" smtClean="0">
              <a:cs typeface="Traditional Arabic" pitchFamily="2" charset="-78"/>
            </a:rPr>
            <a:t>دليل السنة النبوية</a:t>
          </a:r>
          <a:endParaRPr lang="en-US" sz="4400" kern="1200" dirty="0" smtClean="0">
            <a:cs typeface="Traditional Arabic" pitchFamily="2" charset="-78"/>
          </a:endParaRPr>
        </a:p>
      </dsp:txBody>
      <dsp:txXfrm rot="16200000">
        <a:off x="3051752" y="-1637812"/>
        <a:ext cx="1063379" cy="7084422"/>
      </dsp:txXfrm>
    </dsp:sp>
    <dsp:sp modelId="{922706FA-8E31-4164-8C93-79295D3B0E34}">
      <dsp:nvSpPr>
        <dsp:cNvPr id="0" name=""/>
        <dsp:cNvSpPr/>
      </dsp:nvSpPr>
      <dsp:spPr>
        <a:xfrm rot="5400000">
          <a:off x="6839026" y="3132732"/>
          <a:ext cx="1635968" cy="114517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 rot="5400000">
        <a:off x="6839026" y="3132732"/>
        <a:ext cx="1635968" cy="1145177"/>
      </dsp:txXfrm>
    </dsp:sp>
    <dsp:sp modelId="{0AF4A233-09DD-4562-9CFD-58430770B437}">
      <dsp:nvSpPr>
        <dsp:cNvPr id="0" name=""/>
        <dsp:cNvSpPr/>
      </dsp:nvSpPr>
      <dsp:spPr>
        <a:xfrm rot="16200000">
          <a:off x="3010521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312928" bIns="27940" numCol="1" spcCol="1270" anchor="ctr" anchorCtr="0">
          <a:noAutofit/>
        </a:bodyPr>
        <a:lstStyle/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400" kern="1200" dirty="0" smtClean="0">
              <a:cs typeface="Traditional Arabic" pitchFamily="2" charset="-78"/>
            </a:rPr>
            <a:t>دليل الإجماع</a:t>
          </a:r>
          <a:endParaRPr lang="en-US" sz="4400" kern="1200" dirty="0" smtClean="0">
            <a:cs typeface="Traditional Arabic" pitchFamily="2" charset="-78"/>
          </a:endParaRPr>
        </a:p>
      </dsp:txBody>
      <dsp:txXfrm rot="16200000">
        <a:off x="3010521" y="-123184"/>
        <a:ext cx="1063379" cy="708442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9" y="2143117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cs typeface="Traditional Arabic" pitchFamily="2" charset="-78"/>
              </a:rPr>
              <a:t> ]</a:t>
            </a:r>
            <a:r>
              <a:rPr lang="ar-SA" sz="9600" dirty="0" smtClean="0">
                <a:solidFill>
                  <a:srgbClr val="C00000"/>
                </a:solidFill>
                <a:cs typeface="Traditional Arabic" pitchFamily="2" charset="-78"/>
              </a:rPr>
              <a:t>الكسب الحرام</a:t>
            </a:r>
            <a:r>
              <a:rPr lang="en-US" sz="9600" dirty="0" smtClean="0">
                <a:solidFill>
                  <a:srgbClr val="C00000"/>
                </a:solidFill>
                <a:cs typeface="Traditional Arabic" pitchFamily="2" charset="-78"/>
              </a:rPr>
              <a:t>  [ </a:t>
            </a:r>
            <a:endParaRPr lang="en-US" sz="9600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صورة 3" descr="zokrof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54033" y="1560887"/>
            <a:ext cx="1835936" cy="6429420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2214546" y="6000769"/>
            <a:ext cx="45005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dirty="0" smtClean="0">
              <a:cs typeface="Traditional Arabic" pitchFamily="2" charset="-78"/>
            </a:endParaRPr>
          </a:p>
          <a:p>
            <a:pPr algn="ctr"/>
            <a:r>
              <a:rPr lang="ar-SA" sz="2400" b="1" dirty="0" smtClean="0">
                <a:solidFill>
                  <a:srgbClr val="C00000"/>
                </a:solidFill>
                <a:cs typeface="Traditional Arabic" pitchFamily="2" charset="-78"/>
              </a:rPr>
              <a:t>إعداد: </a:t>
            </a:r>
            <a:r>
              <a:rPr lang="ar-SA" sz="2400" b="1" dirty="0" err="1" smtClean="0">
                <a:solidFill>
                  <a:srgbClr val="C00000"/>
                </a:solidFill>
                <a:cs typeface="Traditional Arabic" pitchFamily="2" charset="-78"/>
              </a:rPr>
              <a:t>أ</a:t>
            </a:r>
            <a:r>
              <a:rPr lang="ar-SA" sz="2400" b="1" dirty="0" smtClean="0">
                <a:solidFill>
                  <a:srgbClr val="C00000"/>
                </a:solidFill>
                <a:cs typeface="Traditional Arabic" pitchFamily="2" charset="-78"/>
              </a:rPr>
              <a:t>/ نورة </a:t>
            </a:r>
            <a:r>
              <a:rPr lang="ar-SA" sz="2400" b="1" dirty="0" err="1" smtClean="0">
                <a:solidFill>
                  <a:srgbClr val="C00000"/>
                </a:solidFill>
                <a:cs typeface="Traditional Arabic" pitchFamily="2" charset="-78"/>
              </a:rPr>
              <a:t>ال</a:t>
            </a:r>
            <a:r>
              <a:rPr lang="ar-SA" sz="2400" b="1" dirty="0" smtClean="0">
                <a:solidFill>
                  <a:srgbClr val="C00000"/>
                </a:solidFill>
                <a:cs typeface="Traditional Arabic" pitchFamily="2" charset="-78"/>
              </a:rPr>
              <a:t> الشيخ</a:t>
            </a:r>
            <a:endParaRPr lang="en-US" sz="2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cs typeface="Traditional Arabic" pitchFamily="2" charset="-78"/>
              </a:rPr>
              <a:t>أدلة تحريم الربا</a:t>
            </a:r>
            <a:endParaRPr lang="en-US" sz="5400" b="1" dirty="0">
              <a:cs typeface="Traditional Arabic" pitchFamily="2" charset="-78"/>
            </a:endParaRPr>
          </a:p>
        </p:txBody>
      </p:sp>
      <p:graphicFrame>
        <p:nvGraphicFramePr>
          <p:cNvPr id="5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5400" b="1" dirty="0" smtClean="0">
                <a:cs typeface="Traditional Arabic" pitchFamily="2" charset="-78"/>
              </a:rPr>
              <a:t>الحكمة من تحريم الربا</a:t>
            </a:r>
            <a:endParaRPr lang="en-US" sz="5400" b="1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5" y="14285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smtClean="0"/>
              <a:t>تمرين الربا</a:t>
            </a:r>
            <a:endParaRPr lang="en-US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500034" y="1428737"/>
          <a:ext cx="8258208" cy="514353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52004"/>
                <a:gridCol w="1648786"/>
                <a:gridCol w="1792158"/>
                <a:gridCol w="1648786"/>
                <a:gridCol w="616474"/>
              </a:tblGrid>
              <a:tr h="596190"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/>
                        <a:t>شرط </a:t>
                      </a:r>
                      <a:r>
                        <a:rPr lang="ar-SA" sz="1800" dirty="0" err="1" smtClean="0"/>
                        <a:t>التقابض</a:t>
                      </a:r>
                      <a:r>
                        <a:rPr lang="ar-SA" sz="1800" dirty="0" smtClean="0"/>
                        <a:t> في المجلس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/>
                        <a:t>شرط التماثل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الشراء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البيع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baseline="0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فضة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شعير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تمر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ذهب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تمر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ثياب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ثياب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سيارة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7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</a:tr>
              <a:tr h="439017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قلم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فضة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</a:tr>
              <a:tr h="596190"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 قمح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dirty="0" smtClean="0"/>
                        <a:t>رز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800" b="1" dirty="0" smtClean="0"/>
                        <a:t>10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ثانيا: الميسر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5820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ثالثا: البضائع المحرمة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رابعا: الغرر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ورقة عمل</a:t>
            </a:r>
            <a:endParaRPr lang="en-US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1" y="714356"/>
          <a:ext cx="8258203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أولا: الربا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أولا: المعنى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إلى اليسار 4"/>
          <p:cNvSpPr/>
          <p:nvPr/>
        </p:nvSpPr>
        <p:spPr>
          <a:xfrm>
            <a:off x="3929058" y="3786190"/>
            <a:ext cx="714380" cy="4286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سار 5"/>
          <p:cNvSpPr/>
          <p:nvPr/>
        </p:nvSpPr>
        <p:spPr>
          <a:xfrm>
            <a:off x="4000496" y="4572008"/>
            <a:ext cx="642942" cy="4286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سار 6"/>
          <p:cNvSpPr/>
          <p:nvPr/>
        </p:nvSpPr>
        <p:spPr>
          <a:xfrm>
            <a:off x="4000496" y="5429264"/>
            <a:ext cx="642942" cy="4286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40108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6766" cy="5715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النبي صلى الله عليه وسلم يقول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SA" sz="4400" b="1" dirty="0" smtClean="0">
                <a:cs typeface="Traditional Arabic" pitchFamily="2" charset="-78"/>
              </a:rPr>
              <a:t> “</a:t>
            </a:r>
            <a:r>
              <a:rPr lang="ar-SA" sz="4400" b="1" dirty="0" smtClean="0">
                <a:solidFill>
                  <a:srgbClr val="0070C0"/>
                </a:solidFill>
                <a:cs typeface="Traditional Arabic" pitchFamily="2" charset="-78"/>
              </a:rPr>
              <a:t>الذهب بالذهب والفضة بالفضة، والبر بالبر والشعير بالشعير والتمر بالتمر والملح بالملح</a:t>
            </a:r>
            <a:r>
              <a:rPr lang="ar-SA" sz="4400" b="1" dirty="0" smtClean="0">
                <a:cs typeface="Traditional Arabic" pitchFamily="2" charset="-78"/>
              </a:rPr>
              <a:t>، </a:t>
            </a:r>
            <a:r>
              <a:rPr lang="ar-SA" sz="4400" b="1" dirty="0" smtClean="0">
                <a:solidFill>
                  <a:srgbClr val="7030A0"/>
                </a:solidFill>
                <a:cs typeface="Traditional Arabic" pitchFamily="2" charset="-78"/>
              </a:rPr>
              <a:t>مثلا بمثل سواء بسواء</a:t>
            </a:r>
            <a:r>
              <a:rPr lang="en-US" sz="4400" b="1" dirty="0" smtClean="0">
                <a:solidFill>
                  <a:srgbClr val="7030A0"/>
                </a:solidFill>
                <a:cs typeface="Traditional Arabic" pitchFamily="2" charset="-78"/>
              </a:rPr>
              <a:t> </a:t>
            </a:r>
            <a:r>
              <a:rPr lang="ar-SA" sz="4400" b="1" dirty="0" smtClean="0">
                <a:solidFill>
                  <a:srgbClr val="7030A0"/>
                </a:solidFill>
                <a:cs typeface="Traditional Arabic" pitchFamily="2" charset="-78"/>
              </a:rPr>
              <a:t>يدا بيد</a:t>
            </a:r>
            <a:r>
              <a:rPr lang="en-US" sz="4400" b="1" dirty="0" smtClean="0">
                <a:cs typeface="Traditional Arabic" pitchFamily="2" charset="-78"/>
              </a:rPr>
              <a:t> </a:t>
            </a:r>
            <a:r>
              <a:rPr lang="ar-SA" sz="4400" b="1" dirty="0" smtClean="0">
                <a:cs typeface="Traditional Arabic" pitchFamily="2" charset="-78"/>
              </a:rPr>
              <a:t>فمن زاد أو استزاد فقد أربى</a:t>
            </a:r>
            <a:r>
              <a:rPr lang="ar-SA" sz="4400" b="1" dirty="0" smtClean="0">
                <a:solidFill>
                  <a:srgbClr val="FF0000"/>
                </a:solidFill>
                <a:cs typeface="Traditional Arabic" pitchFamily="2" charset="-78"/>
              </a:rPr>
              <a:t>. فإن اختلفت الأجناس، </a:t>
            </a:r>
            <a:r>
              <a:rPr lang="ar-SA" sz="4400" b="1" dirty="0" smtClean="0">
                <a:solidFill>
                  <a:srgbClr val="00B050"/>
                </a:solidFill>
                <a:cs typeface="Traditional Arabic" pitchFamily="2" charset="-78"/>
              </a:rPr>
              <a:t>فبيعوا كيف شئتم</a:t>
            </a:r>
            <a:r>
              <a:rPr lang="en-US" sz="4400" b="1" dirty="0" smtClean="0">
                <a:solidFill>
                  <a:srgbClr val="00B050"/>
                </a:solidFill>
                <a:cs typeface="Traditional Arabic" pitchFamily="2" charset="-78"/>
              </a:rPr>
              <a:t> </a:t>
            </a:r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  <a:cs typeface="Traditional Arabic" pitchFamily="2" charset="-78"/>
              </a:rPr>
              <a:t>إذا كان يدا بيد”</a:t>
            </a:r>
            <a:endParaRPr lang="en-US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40108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5400" dirty="0" smtClean="0">
                <a:cs typeface="Traditional Arabic" pitchFamily="2" charset="-78"/>
              </a:rPr>
              <a:t>علة الكيل أو الوزن مع الطعم</a:t>
            </a:r>
            <a:endParaRPr lang="en-US" sz="5400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5400" dirty="0" smtClean="0">
                <a:cs typeface="Traditional Arabic" pitchFamily="2" charset="-78"/>
              </a:rPr>
              <a:t>أحوال الأموال </a:t>
            </a:r>
            <a:r>
              <a:rPr lang="ar-SA" sz="5400" dirty="0" err="1" smtClean="0">
                <a:cs typeface="Traditional Arabic" pitchFamily="2" charset="-78"/>
              </a:rPr>
              <a:t>الربوية</a:t>
            </a:r>
            <a:endParaRPr lang="en-US" sz="5400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4800" b="1" dirty="0" smtClean="0">
                <a:cs typeface="Traditional Arabic" pitchFamily="2" charset="-78"/>
              </a:rPr>
              <a:t>الحكم: اشتراط التماثل ؟!</a:t>
            </a:r>
            <a:endParaRPr lang="en-US" sz="4800" b="1" dirty="0">
              <a:cs typeface="Traditional Arabic" pitchFamily="2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405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سمة Office</vt:lpstr>
      <vt:lpstr> ]الكسب الحرام  [ </vt:lpstr>
      <vt:lpstr>أولا: الربا</vt:lpstr>
      <vt:lpstr>أولا: المعنى</vt:lpstr>
      <vt:lpstr>Slide 4</vt:lpstr>
      <vt:lpstr> النبي صلى الله عليه وسلم يقول:</vt:lpstr>
      <vt:lpstr>Slide 6</vt:lpstr>
      <vt:lpstr>علة الكيل أو الوزن مع الطعم</vt:lpstr>
      <vt:lpstr>أحوال الأموال الربوية</vt:lpstr>
      <vt:lpstr>الحكم: اشتراط التماثل ؟!</vt:lpstr>
      <vt:lpstr>أدلة تحريم الربا</vt:lpstr>
      <vt:lpstr>الحكمة من تحريم الربا</vt:lpstr>
      <vt:lpstr>تمرين الربا</vt:lpstr>
      <vt:lpstr>ثانيا: الميسر</vt:lpstr>
      <vt:lpstr>ثالثا: البضائع المحرمة</vt:lpstr>
      <vt:lpstr>رابعا: الغرر</vt:lpstr>
      <vt:lpstr>ورقة عمل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Your User Name</cp:lastModifiedBy>
  <cp:revision>10</cp:revision>
  <dcterms:modified xsi:type="dcterms:W3CDTF">2012-04-13T11:28:08Z</dcterms:modified>
</cp:coreProperties>
</file>