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handoutMasterIdLst>
    <p:handoutMasterId r:id="rId18"/>
  </p:handout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68" r:id="rId11"/>
    <p:sldId id="266" r:id="rId12"/>
    <p:sldId id="269" r:id="rId13"/>
    <p:sldId id="270" r:id="rId14"/>
    <p:sldId id="267" r:id="rId15"/>
    <p:sldId id="272" r:id="rId16"/>
    <p:sldId id="260" r:id="rId17"/>
  </p:sldIdLst>
  <p:sldSz cx="9144000" cy="6858000" type="screen4x3"/>
  <p:notesSz cx="6797675" cy="9926638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98" d="100"/>
          <a:sy n="98" d="100"/>
        </p:scale>
        <p:origin x="-2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CB1538-6D45-4B69-881C-EAC758939957}" type="doc">
      <dgm:prSet loTypeId="urn:microsoft.com/office/officeart/2005/8/layout/radial1" loCatId="relationship" qsTypeId="urn:microsoft.com/office/officeart/2005/8/quickstyle/simple1" qsCatId="simple" csTypeId="urn:microsoft.com/office/officeart/2005/8/colors/colorful4" csCatId="colorful" phldr="1"/>
      <dgm:spPr/>
    </dgm:pt>
    <dgm:pt modelId="{3CDF9D8A-45D5-427D-BA4F-DB662483E927}">
      <dgm:prSet/>
      <dgm:spPr/>
      <dgm:t>
        <a:bodyPr/>
        <a:lstStyle/>
        <a:p>
          <a:pPr marR="0" algn="ctr" rtl="1"/>
          <a:r>
            <a:rPr lang="en-US" b="1" i="0" u="none" strike="noStrike" baseline="0" dirty="0" smtClean="0">
              <a:latin typeface="Calibri"/>
            </a:rPr>
            <a:t>Active School </a:t>
          </a:r>
          <a:endParaRPr lang="ar-SA" dirty="0" smtClean="0"/>
        </a:p>
      </dgm:t>
    </dgm:pt>
    <dgm:pt modelId="{704629CA-AE89-46E5-8AB7-B12E46C01C8D}" type="parTrans" cxnId="{5B5AD4A5-DBBC-449E-8125-C176B0E10DBE}">
      <dgm:prSet/>
      <dgm:spPr/>
      <dgm:t>
        <a:bodyPr/>
        <a:lstStyle/>
        <a:p>
          <a:pPr rtl="1"/>
          <a:endParaRPr lang="ar-SA"/>
        </a:p>
      </dgm:t>
    </dgm:pt>
    <dgm:pt modelId="{1D184456-590F-4BA0-8293-CE1C5387FB9A}" type="sibTrans" cxnId="{5B5AD4A5-DBBC-449E-8125-C176B0E10DBE}">
      <dgm:prSet/>
      <dgm:spPr/>
      <dgm:t>
        <a:bodyPr/>
        <a:lstStyle/>
        <a:p>
          <a:pPr rtl="1"/>
          <a:endParaRPr lang="ar-SA"/>
        </a:p>
      </dgm:t>
    </dgm:pt>
    <dgm:pt modelId="{0A2C8B40-1269-45A6-9A11-308D8CF84B3E}">
      <dgm:prSet/>
      <dgm:spPr/>
      <dgm:t>
        <a:bodyPr/>
        <a:lstStyle/>
        <a:p>
          <a:pPr marR="0" algn="ctr" rtl="1"/>
          <a:r>
            <a:rPr lang="en-US" b="0" i="0" u="none" strike="noStrike" baseline="0" dirty="0" smtClean="0">
              <a:latin typeface="Calibri"/>
            </a:rPr>
            <a:t>Ethos</a:t>
          </a:r>
          <a:endParaRPr lang="ar-SA" dirty="0" smtClean="0"/>
        </a:p>
      </dgm:t>
    </dgm:pt>
    <dgm:pt modelId="{3056C6E5-F148-4256-BB56-99310FF204B0}" type="parTrans" cxnId="{A8278174-AC6A-4375-B64B-F76ABADC38B2}">
      <dgm:prSet/>
      <dgm:spPr/>
      <dgm:t>
        <a:bodyPr/>
        <a:lstStyle/>
        <a:p>
          <a:pPr rtl="1"/>
          <a:endParaRPr lang="ar-SA"/>
        </a:p>
      </dgm:t>
    </dgm:pt>
    <dgm:pt modelId="{5AC0F6A8-E4F9-4241-A2C9-5BD1D8BB5513}" type="sibTrans" cxnId="{A8278174-AC6A-4375-B64B-F76ABADC38B2}">
      <dgm:prSet/>
      <dgm:spPr/>
      <dgm:t>
        <a:bodyPr/>
        <a:lstStyle/>
        <a:p>
          <a:pPr rtl="1"/>
          <a:endParaRPr lang="ar-SA"/>
        </a:p>
      </dgm:t>
    </dgm:pt>
    <dgm:pt modelId="{E3B7FFBA-C548-4F1D-B0BF-2C051479080F}">
      <dgm:prSet custT="1"/>
      <dgm:spPr/>
      <dgm:t>
        <a:bodyPr/>
        <a:lstStyle/>
        <a:p>
          <a:pPr marR="0" algn="r" rtl="1"/>
          <a:r>
            <a:rPr lang="en-US" sz="1400" b="1" i="0" u="none" strike="noStrike" baseline="0" dirty="0" smtClean="0">
              <a:latin typeface="Calibri"/>
            </a:rPr>
            <a:t>Environment </a:t>
          </a:r>
          <a:endParaRPr lang="ar-SA" sz="1400" b="1" dirty="0" smtClean="0"/>
        </a:p>
      </dgm:t>
    </dgm:pt>
    <dgm:pt modelId="{33065F75-3CA0-4584-8F91-C355FEECB4DC}" type="parTrans" cxnId="{DED06EDE-010A-4EA3-BB8B-58C2D0DE74BD}">
      <dgm:prSet/>
      <dgm:spPr/>
      <dgm:t>
        <a:bodyPr/>
        <a:lstStyle/>
        <a:p>
          <a:pPr rtl="1"/>
          <a:endParaRPr lang="ar-SA"/>
        </a:p>
      </dgm:t>
    </dgm:pt>
    <dgm:pt modelId="{EC89EDE9-D439-49F6-9899-626296C87E70}" type="sibTrans" cxnId="{DED06EDE-010A-4EA3-BB8B-58C2D0DE74BD}">
      <dgm:prSet/>
      <dgm:spPr/>
      <dgm:t>
        <a:bodyPr/>
        <a:lstStyle/>
        <a:p>
          <a:pPr rtl="1"/>
          <a:endParaRPr lang="ar-SA"/>
        </a:p>
      </dgm:t>
    </dgm:pt>
    <dgm:pt modelId="{2C1A592F-D7E9-4F8B-8910-E49E7EE50979}">
      <dgm:prSet custT="1"/>
      <dgm:spPr/>
      <dgm:t>
        <a:bodyPr/>
        <a:lstStyle/>
        <a:p>
          <a:pPr marR="0" algn="ctr" rtl="1"/>
          <a:r>
            <a:rPr lang="en-US" sz="1400" b="1" i="0" u="none" strike="noStrike" baseline="0" dirty="0" smtClean="0">
              <a:latin typeface="Calibri"/>
            </a:rPr>
            <a:t>Community Links</a:t>
          </a:r>
          <a:endParaRPr lang="ar-SA" sz="1400" b="1" i="0" u="none" strike="noStrike" baseline="0" dirty="0" smtClean="0">
            <a:latin typeface="Calibri"/>
          </a:endParaRPr>
        </a:p>
      </dgm:t>
    </dgm:pt>
    <dgm:pt modelId="{63EAE28C-F836-4D3C-9176-AEFDED0289B7}" type="parTrans" cxnId="{A4D79BD4-9D2D-453F-9673-084134D7026F}">
      <dgm:prSet/>
      <dgm:spPr/>
      <dgm:t>
        <a:bodyPr/>
        <a:lstStyle/>
        <a:p>
          <a:pPr rtl="1"/>
          <a:endParaRPr lang="ar-SA"/>
        </a:p>
      </dgm:t>
    </dgm:pt>
    <dgm:pt modelId="{98A24657-E901-4171-B833-56DEB8A365B4}" type="sibTrans" cxnId="{A4D79BD4-9D2D-453F-9673-084134D7026F}">
      <dgm:prSet/>
      <dgm:spPr/>
      <dgm:t>
        <a:bodyPr/>
        <a:lstStyle/>
        <a:p>
          <a:pPr rtl="1"/>
          <a:endParaRPr lang="ar-SA"/>
        </a:p>
      </dgm:t>
    </dgm:pt>
    <dgm:pt modelId="{E952FA20-487A-4229-A8A1-B557F749B9A4}">
      <dgm:prSet custT="1"/>
      <dgm:spPr/>
      <dgm:t>
        <a:bodyPr/>
        <a:lstStyle/>
        <a:p>
          <a:pPr marR="0" algn="ctr" rtl="1"/>
          <a:r>
            <a:rPr lang="en-US" sz="1400" b="1" i="0" u="none" strike="noStrike" baseline="0" dirty="0" smtClean="0">
              <a:latin typeface="Calibri"/>
            </a:rPr>
            <a:t>Care and Support</a:t>
          </a:r>
          <a:endParaRPr lang="ar-SA" sz="1400" b="1" i="0" u="none" strike="noStrike" baseline="0" dirty="0" smtClean="0">
            <a:latin typeface="Calibri"/>
          </a:endParaRPr>
        </a:p>
      </dgm:t>
    </dgm:pt>
    <dgm:pt modelId="{EF8822D4-223E-40D0-9BDB-963FC455E6E9}" type="parTrans" cxnId="{7E352EA1-8CCC-42D8-AA11-FCBE5E459779}">
      <dgm:prSet/>
      <dgm:spPr/>
      <dgm:t>
        <a:bodyPr/>
        <a:lstStyle/>
        <a:p>
          <a:pPr rtl="1"/>
          <a:endParaRPr lang="ar-SA"/>
        </a:p>
      </dgm:t>
    </dgm:pt>
    <dgm:pt modelId="{56A2E707-0C2C-4462-8C60-E3C27B4B7471}" type="sibTrans" cxnId="{7E352EA1-8CCC-42D8-AA11-FCBE5E459779}">
      <dgm:prSet/>
      <dgm:spPr/>
      <dgm:t>
        <a:bodyPr/>
        <a:lstStyle/>
        <a:p>
          <a:pPr rtl="1"/>
          <a:endParaRPr lang="ar-SA"/>
        </a:p>
      </dgm:t>
    </dgm:pt>
    <dgm:pt modelId="{82B9E3DE-AC0C-4F0A-9D66-76DDC90D0234}">
      <dgm:prSet custT="1"/>
      <dgm:spPr/>
      <dgm:t>
        <a:bodyPr/>
        <a:lstStyle/>
        <a:p>
          <a:pPr marR="0" algn="ctr" rtl="1"/>
          <a:endParaRPr lang="en-US" sz="1300" b="0" i="0" u="none" strike="noStrike" baseline="0" dirty="0" smtClean="0">
            <a:latin typeface="Arial"/>
          </a:endParaRPr>
        </a:p>
        <a:p>
          <a:pPr marR="0" algn="ctr" rtl="1"/>
          <a:r>
            <a:rPr lang="en-US" sz="1400" b="1" i="0" u="none" strike="noStrike" baseline="0" dirty="0" smtClean="0">
              <a:latin typeface="Calibri"/>
            </a:rPr>
            <a:t>Curriculum </a:t>
          </a:r>
          <a:endParaRPr lang="ar-SA" sz="1400" b="1" i="0" u="none" strike="noStrike" baseline="0" dirty="0" smtClean="0">
            <a:latin typeface="Calibri"/>
          </a:endParaRPr>
        </a:p>
      </dgm:t>
    </dgm:pt>
    <dgm:pt modelId="{8BCD6ED0-1A8C-46A9-A302-4A377D6D28D9}" type="parTrans" cxnId="{EF0EC86E-D1B6-4DCD-AA92-704A7E0E3768}">
      <dgm:prSet/>
      <dgm:spPr/>
      <dgm:t>
        <a:bodyPr/>
        <a:lstStyle/>
        <a:p>
          <a:pPr rtl="1"/>
          <a:endParaRPr lang="ar-SA"/>
        </a:p>
      </dgm:t>
    </dgm:pt>
    <dgm:pt modelId="{ED028CE0-684B-4D72-B13E-EC31AA016A18}" type="sibTrans" cxnId="{EF0EC86E-D1B6-4DCD-AA92-704A7E0E3768}">
      <dgm:prSet/>
      <dgm:spPr/>
      <dgm:t>
        <a:bodyPr/>
        <a:lstStyle/>
        <a:p>
          <a:pPr rtl="1"/>
          <a:endParaRPr lang="ar-SA"/>
        </a:p>
      </dgm:t>
    </dgm:pt>
    <dgm:pt modelId="{09A24907-86A9-4218-AA9E-4CCD6F588EB4}">
      <dgm:prSet custT="1"/>
      <dgm:spPr/>
      <dgm:t>
        <a:bodyPr/>
        <a:lstStyle/>
        <a:p>
          <a:pPr marR="0" algn="ctr" rtl="1"/>
          <a:r>
            <a:rPr lang="en-US" sz="1400" b="1" i="0" u="none" strike="noStrike" baseline="0" dirty="0" smtClean="0">
              <a:latin typeface="Calibri"/>
            </a:rPr>
            <a:t>Informal Curriculum</a:t>
          </a:r>
          <a:endParaRPr lang="ar-SA" sz="1400" b="1" i="0" u="none" strike="noStrike" baseline="0" dirty="0" smtClean="0">
            <a:latin typeface="Calibri"/>
          </a:endParaRPr>
        </a:p>
      </dgm:t>
    </dgm:pt>
    <dgm:pt modelId="{CD389D8A-C987-400F-801F-5D9CBB61644E}" type="parTrans" cxnId="{46B95E3D-D747-4A26-A1A9-92EE5FEC6794}">
      <dgm:prSet/>
      <dgm:spPr/>
      <dgm:t>
        <a:bodyPr/>
        <a:lstStyle/>
        <a:p>
          <a:pPr rtl="1"/>
          <a:endParaRPr lang="ar-SA"/>
        </a:p>
      </dgm:t>
    </dgm:pt>
    <dgm:pt modelId="{0045642C-4147-4CB4-92A3-B54081621ADB}" type="sibTrans" cxnId="{46B95E3D-D747-4A26-A1A9-92EE5FEC6794}">
      <dgm:prSet/>
      <dgm:spPr/>
      <dgm:t>
        <a:bodyPr/>
        <a:lstStyle/>
        <a:p>
          <a:pPr rtl="1"/>
          <a:endParaRPr lang="ar-SA"/>
        </a:p>
      </dgm:t>
    </dgm:pt>
    <dgm:pt modelId="{F829FBC0-B66D-4743-8746-B2E9DDCE7745}">
      <dgm:prSet/>
      <dgm:spPr/>
      <dgm:t>
        <a:bodyPr/>
        <a:lstStyle/>
        <a:p>
          <a:pPr marR="0" algn="ctr" rtl="1"/>
          <a:r>
            <a:rPr lang="en-US" b="0" i="0" u="none" strike="noStrike" baseline="0" dirty="0" smtClean="0">
              <a:latin typeface="Calibri"/>
            </a:rPr>
            <a:t>Policy </a:t>
          </a:r>
          <a:endParaRPr lang="ar-SA" dirty="0" smtClean="0"/>
        </a:p>
      </dgm:t>
    </dgm:pt>
    <dgm:pt modelId="{C0F8205E-DC03-4328-9D47-D97EBF2B7551}" type="parTrans" cxnId="{7F4D2AB3-2078-4D1E-BFF3-913D8E8E214F}">
      <dgm:prSet/>
      <dgm:spPr/>
      <dgm:t>
        <a:bodyPr/>
        <a:lstStyle/>
        <a:p>
          <a:pPr rtl="1"/>
          <a:endParaRPr lang="ar-SA"/>
        </a:p>
      </dgm:t>
    </dgm:pt>
    <dgm:pt modelId="{315ADF6D-A88C-4B0D-BCA3-0FF3CDBF14BF}" type="sibTrans" cxnId="{7F4D2AB3-2078-4D1E-BFF3-913D8E8E214F}">
      <dgm:prSet/>
      <dgm:spPr/>
      <dgm:t>
        <a:bodyPr/>
        <a:lstStyle/>
        <a:p>
          <a:pPr rtl="1"/>
          <a:endParaRPr lang="ar-SA"/>
        </a:p>
      </dgm:t>
    </dgm:pt>
    <dgm:pt modelId="{28DB2CD8-E326-47E4-8C26-325CD2EE34DE}" type="pres">
      <dgm:prSet presAssocID="{CDCB1538-6D45-4B69-881C-EAC758939957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4993A57-249C-42E1-9A0A-790FD4D3717D}" type="pres">
      <dgm:prSet presAssocID="{3CDF9D8A-45D5-427D-BA4F-DB662483E927}" presName="centerShape" presStyleLbl="node0" presStyleIdx="0" presStyleCnt="1" custScaleX="125313"/>
      <dgm:spPr/>
      <dgm:t>
        <a:bodyPr/>
        <a:lstStyle/>
        <a:p>
          <a:pPr rtl="1"/>
          <a:endParaRPr lang="ar-SA"/>
        </a:p>
      </dgm:t>
    </dgm:pt>
    <dgm:pt modelId="{FD398186-A38E-4C9B-9587-4E8D949D98F1}" type="pres">
      <dgm:prSet presAssocID="{3056C6E5-F148-4256-BB56-99310FF204B0}" presName="Name9" presStyleLbl="parChTrans1D2" presStyleIdx="0" presStyleCnt="7"/>
      <dgm:spPr/>
      <dgm:t>
        <a:bodyPr/>
        <a:lstStyle/>
        <a:p>
          <a:pPr rtl="1"/>
          <a:endParaRPr lang="ar-SA"/>
        </a:p>
      </dgm:t>
    </dgm:pt>
    <dgm:pt modelId="{FC625B13-A5E2-4A19-B015-D73B3290A6B8}" type="pres">
      <dgm:prSet presAssocID="{3056C6E5-F148-4256-BB56-99310FF204B0}" presName="connTx" presStyleLbl="parChTrans1D2" presStyleIdx="0" presStyleCnt="7"/>
      <dgm:spPr/>
      <dgm:t>
        <a:bodyPr/>
        <a:lstStyle/>
        <a:p>
          <a:pPr rtl="1"/>
          <a:endParaRPr lang="ar-SA"/>
        </a:p>
      </dgm:t>
    </dgm:pt>
    <dgm:pt modelId="{F088A725-CF86-405E-9886-A32DE95A1CEF}" type="pres">
      <dgm:prSet presAssocID="{0A2C8B40-1269-45A6-9A11-308D8CF84B3E}" presName="node" presStyleLbl="node1" presStyleIdx="0" presStyleCnt="7" custScaleX="13902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63A8550-B79B-4519-B6E2-B4253E158265}" type="pres">
      <dgm:prSet presAssocID="{33065F75-3CA0-4584-8F91-C355FEECB4DC}" presName="Name9" presStyleLbl="parChTrans1D2" presStyleIdx="1" presStyleCnt="7"/>
      <dgm:spPr/>
      <dgm:t>
        <a:bodyPr/>
        <a:lstStyle/>
        <a:p>
          <a:pPr rtl="1"/>
          <a:endParaRPr lang="ar-SA"/>
        </a:p>
      </dgm:t>
    </dgm:pt>
    <dgm:pt modelId="{FB4ED44E-B81C-436E-BD3D-7214E7BEFAFB}" type="pres">
      <dgm:prSet presAssocID="{33065F75-3CA0-4584-8F91-C355FEECB4DC}" presName="connTx" presStyleLbl="parChTrans1D2" presStyleIdx="1" presStyleCnt="7"/>
      <dgm:spPr/>
      <dgm:t>
        <a:bodyPr/>
        <a:lstStyle/>
        <a:p>
          <a:pPr rtl="1"/>
          <a:endParaRPr lang="ar-SA"/>
        </a:p>
      </dgm:t>
    </dgm:pt>
    <dgm:pt modelId="{A85EC7B5-0B46-4771-84F7-5A9C62602287}" type="pres">
      <dgm:prSet presAssocID="{E3B7FFBA-C548-4F1D-B0BF-2C051479080F}" presName="node" presStyleLbl="node1" presStyleIdx="1" presStyleCnt="7" custScaleX="14405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2432DD2-8AE0-487B-9AEB-726B242490E6}" type="pres">
      <dgm:prSet presAssocID="{63EAE28C-F836-4D3C-9176-AEFDED0289B7}" presName="Name9" presStyleLbl="parChTrans1D2" presStyleIdx="2" presStyleCnt="7"/>
      <dgm:spPr/>
      <dgm:t>
        <a:bodyPr/>
        <a:lstStyle/>
        <a:p>
          <a:pPr rtl="1"/>
          <a:endParaRPr lang="ar-SA"/>
        </a:p>
      </dgm:t>
    </dgm:pt>
    <dgm:pt modelId="{0F0C50B7-0D53-414C-BF8B-0E0CF12094AE}" type="pres">
      <dgm:prSet presAssocID="{63EAE28C-F836-4D3C-9176-AEFDED0289B7}" presName="connTx" presStyleLbl="parChTrans1D2" presStyleIdx="2" presStyleCnt="7"/>
      <dgm:spPr/>
      <dgm:t>
        <a:bodyPr/>
        <a:lstStyle/>
        <a:p>
          <a:pPr rtl="1"/>
          <a:endParaRPr lang="ar-SA"/>
        </a:p>
      </dgm:t>
    </dgm:pt>
    <dgm:pt modelId="{ED58337C-7AE6-46E4-848B-217D24270101}" type="pres">
      <dgm:prSet presAssocID="{2C1A592F-D7E9-4F8B-8910-E49E7EE50979}" presName="node" presStyleLbl="node1" presStyleIdx="2" presStyleCnt="7" custScaleX="16438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329542F-3553-4FAB-A517-6F707E954F61}" type="pres">
      <dgm:prSet presAssocID="{EF8822D4-223E-40D0-9BDB-963FC455E6E9}" presName="Name9" presStyleLbl="parChTrans1D2" presStyleIdx="3" presStyleCnt="7"/>
      <dgm:spPr/>
      <dgm:t>
        <a:bodyPr/>
        <a:lstStyle/>
        <a:p>
          <a:pPr rtl="1"/>
          <a:endParaRPr lang="ar-SA"/>
        </a:p>
      </dgm:t>
    </dgm:pt>
    <dgm:pt modelId="{DFAB9D70-F0DA-4FBF-A1CB-359A8DD36678}" type="pres">
      <dgm:prSet presAssocID="{EF8822D4-223E-40D0-9BDB-963FC455E6E9}" presName="connTx" presStyleLbl="parChTrans1D2" presStyleIdx="3" presStyleCnt="7"/>
      <dgm:spPr/>
      <dgm:t>
        <a:bodyPr/>
        <a:lstStyle/>
        <a:p>
          <a:pPr rtl="1"/>
          <a:endParaRPr lang="ar-SA"/>
        </a:p>
      </dgm:t>
    </dgm:pt>
    <dgm:pt modelId="{CAA2123D-2ECC-4462-B2BD-3BB607944122}" type="pres">
      <dgm:prSet presAssocID="{E952FA20-487A-4229-A8A1-B557F749B9A4}" presName="node" presStyleLbl="node1" presStyleIdx="3" presStyleCnt="7" custScaleX="145076" custRadScaleRad="109252" custRadScaleInc="-3117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43314B2-E905-4D59-BCE4-CC0C7E2627E4}" type="pres">
      <dgm:prSet presAssocID="{8BCD6ED0-1A8C-46A9-A302-4A377D6D28D9}" presName="Name9" presStyleLbl="parChTrans1D2" presStyleIdx="4" presStyleCnt="7"/>
      <dgm:spPr/>
      <dgm:t>
        <a:bodyPr/>
        <a:lstStyle/>
        <a:p>
          <a:pPr rtl="1"/>
          <a:endParaRPr lang="ar-SA"/>
        </a:p>
      </dgm:t>
    </dgm:pt>
    <dgm:pt modelId="{43BF8B8A-D856-405E-A47F-F5E0DD3A4834}" type="pres">
      <dgm:prSet presAssocID="{8BCD6ED0-1A8C-46A9-A302-4A377D6D28D9}" presName="connTx" presStyleLbl="parChTrans1D2" presStyleIdx="4" presStyleCnt="7"/>
      <dgm:spPr/>
      <dgm:t>
        <a:bodyPr/>
        <a:lstStyle/>
        <a:p>
          <a:pPr rtl="1"/>
          <a:endParaRPr lang="ar-SA"/>
        </a:p>
      </dgm:t>
    </dgm:pt>
    <dgm:pt modelId="{D53C6496-ADBF-49A9-8930-613A8AD11177}" type="pres">
      <dgm:prSet presAssocID="{82B9E3DE-AC0C-4F0A-9D66-76DDC90D0234}" presName="node" presStyleLbl="node1" presStyleIdx="4" presStyleCnt="7" custScaleX="15614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615A51E-FC82-441C-AC96-F67E5F63B351}" type="pres">
      <dgm:prSet presAssocID="{CD389D8A-C987-400F-801F-5D9CBB61644E}" presName="Name9" presStyleLbl="parChTrans1D2" presStyleIdx="5" presStyleCnt="7"/>
      <dgm:spPr/>
      <dgm:t>
        <a:bodyPr/>
        <a:lstStyle/>
        <a:p>
          <a:pPr rtl="1"/>
          <a:endParaRPr lang="ar-SA"/>
        </a:p>
      </dgm:t>
    </dgm:pt>
    <dgm:pt modelId="{954B2FBA-223B-485A-8322-3B34E633B5B1}" type="pres">
      <dgm:prSet presAssocID="{CD389D8A-C987-400F-801F-5D9CBB61644E}" presName="connTx" presStyleLbl="parChTrans1D2" presStyleIdx="5" presStyleCnt="7"/>
      <dgm:spPr/>
      <dgm:t>
        <a:bodyPr/>
        <a:lstStyle/>
        <a:p>
          <a:pPr rtl="1"/>
          <a:endParaRPr lang="ar-SA"/>
        </a:p>
      </dgm:t>
    </dgm:pt>
    <dgm:pt modelId="{A032A356-26B5-4EE8-9D3E-6E73E6EC7713}" type="pres">
      <dgm:prSet presAssocID="{09A24907-86A9-4218-AA9E-4CCD6F588EB4}" presName="node" presStyleLbl="node1" presStyleIdx="5" presStyleCnt="7" custScaleX="13928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1F57ABD-4B5E-415C-A34E-69265EF6C02F}" type="pres">
      <dgm:prSet presAssocID="{C0F8205E-DC03-4328-9D47-D97EBF2B7551}" presName="Name9" presStyleLbl="parChTrans1D2" presStyleIdx="6" presStyleCnt="7"/>
      <dgm:spPr/>
      <dgm:t>
        <a:bodyPr/>
        <a:lstStyle/>
        <a:p>
          <a:pPr rtl="1"/>
          <a:endParaRPr lang="ar-SA"/>
        </a:p>
      </dgm:t>
    </dgm:pt>
    <dgm:pt modelId="{6F31E646-590E-4255-B3F1-6459EAD05EF6}" type="pres">
      <dgm:prSet presAssocID="{C0F8205E-DC03-4328-9D47-D97EBF2B7551}" presName="connTx" presStyleLbl="parChTrans1D2" presStyleIdx="6" presStyleCnt="7"/>
      <dgm:spPr/>
      <dgm:t>
        <a:bodyPr/>
        <a:lstStyle/>
        <a:p>
          <a:pPr rtl="1"/>
          <a:endParaRPr lang="ar-SA"/>
        </a:p>
      </dgm:t>
    </dgm:pt>
    <dgm:pt modelId="{C3FA1853-0778-45C0-9D48-BD4E5093A9BE}" type="pres">
      <dgm:prSet presAssocID="{F829FBC0-B66D-4743-8746-B2E9DDCE7745}" presName="node" presStyleLbl="node1" presStyleIdx="6" presStyleCnt="7" custScaleX="14769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5A97A6B7-2E85-4C09-A11C-4E76AC8F49DA}" type="presOf" srcId="{CDCB1538-6D45-4B69-881C-EAC758939957}" destId="{28DB2CD8-E326-47E4-8C26-325CD2EE34DE}" srcOrd="0" destOrd="0" presId="urn:microsoft.com/office/officeart/2005/8/layout/radial1"/>
    <dgm:cxn modelId="{C0977C32-FB23-4DC2-809B-91C7BBD1912E}" type="presOf" srcId="{CD389D8A-C987-400F-801F-5D9CBB61644E}" destId="{954B2FBA-223B-485A-8322-3B34E633B5B1}" srcOrd="1" destOrd="0" presId="urn:microsoft.com/office/officeart/2005/8/layout/radial1"/>
    <dgm:cxn modelId="{D4857B7D-E439-4605-B8F5-E420425FA974}" type="presOf" srcId="{E3B7FFBA-C548-4F1D-B0BF-2C051479080F}" destId="{A85EC7B5-0B46-4771-84F7-5A9C62602287}" srcOrd="0" destOrd="0" presId="urn:microsoft.com/office/officeart/2005/8/layout/radial1"/>
    <dgm:cxn modelId="{9CEDE61B-36E3-4952-BE1F-C99DEA726E36}" type="presOf" srcId="{CD389D8A-C987-400F-801F-5D9CBB61644E}" destId="{3615A51E-FC82-441C-AC96-F67E5F63B351}" srcOrd="0" destOrd="0" presId="urn:microsoft.com/office/officeart/2005/8/layout/radial1"/>
    <dgm:cxn modelId="{27792B50-CAED-438B-9D4F-D3F2DD5C1EFE}" type="presOf" srcId="{82B9E3DE-AC0C-4F0A-9D66-76DDC90D0234}" destId="{D53C6496-ADBF-49A9-8930-613A8AD11177}" srcOrd="0" destOrd="0" presId="urn:microsoft.com/office/officeart/2005/8/layout/radial1"/>
    <dgm:cxn modelId="{D3B67483-B6DF-488E-A2F8-3FB23B386457}" type="presOf" srcId="{EF8822D4-223E-40D0-9BDB-963FC455E6E9}" destId="{DFAB9D70-F0DA-4FBF-A1CB-359A8DD36678}" srcOrd="1" destOrd="0" presId="urn:microsoft.com/office/officeart/2005/8/layout/radial1"/>
    <dgm:cxn modelId="{0DBFC12B-711A-414F-AD07-1F731DFBC6F9}" type="presOf" srcId="{8BCD6ED0-1A8C-46A9-A302-4A377D6D28D9}" destId="{D43314B2-E905-4D59-BCE4-CC0C7E2627E4}" srcOrd="0" destOrd="0" presId="urn:microsoft.com/office/officeart/2005/8/layout/radial1"/>
    <dgm:cxn modelId="{9321CE45-4FC3-4834-A172-D75577299664}" type="presOf" srcId="{F829FBC0-B66D-4743-8746-B2E9DDCE7745}" destId="{C3FA1853-0778-45C0-9D48-BD4E5093A9BE}" srcOrd="0" destOrd="0" presId="urn:microsoft.com/office/officeart/2005/8/layout/radial1"/>
    <dgm:cxn modelId="{54996090-011E-40CB-B2FB-00B4E911FD59}" type="presOf" srcId="{09A24907-86A9-4218-AA9E-4CCD6F588EB4}" destId="{A032A356-26B5-4EE8-9D3E-6E73E6EC7713}" srcOrd="0" destOrd="0" presId="urn:microsoft.com/office/officeart/2005/8/layout/radial1"/>
    <dgm:cxn modelId="{7E352EA1-8CCC-42D8-AA11-FCBE5E459779}" srcId="{3CDF9D8A-45D5-427D-BA4F-DB662483E927}" destId="{E952FA20-487A-4229-A8A1-B557F749B9A4}" srcOrd="3" destOrd="0" parTransId="{EF8822D4-223E-40D0-9BDB-963FC455E6E9}" sibTransId="{56A2E707-0C2C-4462-8C60-E3C27B4B7471}"/>
    <dgm:cxn modelId="{EF119D19-3873-40F0-9931-BB3D8CCB49A5}" type="presOf" srcId="{3056C6E5-F148-4256-BB56-99310FF204B0}" destId="{FD398186-A38E-4C9B-9587-4E8D949D98F1}" srcOrd="0" destOrd="0" presId="urn:microsoft.com/office/officeart/2005/8/layout/radial1"/>
    <dgm:cxn modelId="{791D985F-A004-429A-884D-DD52F509A045}" type="presOf" srcId="{33065F75-3CA0-4584-8F91-C355FEECB4DC}" destId="{663A8550-B79B-4519-B6E2-B4253E158265}" srcOrd="0" destOrd="0" presId="urn:microsoft.com/office/officeart/2005/8/layout/radial1"/>
    <dgm:cxn modelId="{EF0EC86E-D1B6-4DCD-AA92-704A7E0E3768}" srcId="{3CDF9D8A-45D5-427D-BA4F-DB662483E927}" destId="{82B9E3DE-AC0C-4F0A-9D66-76DDC90D0234}" srcOrd="4" destOrd="0" parTransId="{8BCD6ED0-1A8C-46A9-A302-4A377D6D28D9}" sibTransId="{ED028CE0-684B-4D72-B13E-EC31AA016A18}"/>
    <dgm:cxn modelId="{852E02C1-8FD4-48B6-9FF5-AFAD82390BF0}" type="presOf" srcId="{EF8822D4-223E-40D0-9BDB-963FC455E6E9}" destId="{B329542F-3553-4FAB-A517-6F707E954F61}" srcOrd="0" destOrd="0" presId="urn:microsoft.com/office/officeart/2005/8/layout/radial1"/>
    <dgm:cxn modelId="{17BE543F-B8D2-4356-BB0F-683073634928}" type="presOf" srcId="{3056C6E5-F148-4256-BB56-99310FF204B0}" destId="{FC625B13-A5E2-4A19-B015-D73B3290A6B8}" srcOrd="1" destOrd="0" presId="urn:microsoft.com/office/officeart/2005/8/layout/radial1"/>
    <dgm:cxn modelId="{17D155B4-FEDA-4D2F-B8EE-5A5E5ACFEF95}" type="presOf" srcId="{33065F75-3CA0-4584-8F91-C355FEECB4DC}" destId="{FB4ED44E-B81C-436E-BD3D-7214E7BEFAFB}" srcOrd="1" destOrd="0" presId="urn:microsoft.com/office/officeart/2005/8/layout/radial1"/>
    <dgm:cxn modelId="{A8278174-AC6A-4375-B64B-F76ABADC38B2}" srcId="{3CDF9D8A-45D5-427D-BA4F-DB662483E927}" destId="{0A2C8B40-1269-45A6-9A11-308D8CF84B3E}" srcOrd="0" destOrd="0" parTransId="{3056C6E5-F148-4256-BB56-99310FF204B0}" sibTransId="{5AC0F6A8-E4F9-4241-A2C9-5BD1D8BB5513}"/>
    <dgm:cxn modelId="{B9080F9A-BE1F-4629-BDBD-880F6F912098}" type="presOf" srcId="{63EAE28C-F836-4D3C-9176-AEFDED0289B7}" destId="{C2432DD2-8AE0-487B-9AEB-726B242490E6}" srcOrd="0" destOrd="0" presId="urn:microsoft.com/office/officeart/2005/8/layout/radial1"/>
    <dgm:cxn modelId="{113EB71B-134B-4603-A2B3-F9AB4C93E057}" type="presOf" srcId="{0A2C8B40-1269-45A6-9A11-308D8CF84B3E}" destId="{F088A725-CF86-405E-9886-A32DE95A1CEF}" srcOrd="0" destOrd="0" presId="urn:microsoft.com/office/officeart/2005/8/layout/radial1"/>
    <dgm:cxn modelId="{705DC39C-09A1-489B-884E-FE5927F07D1F}" type="presOf" srcId="{C0F8205E-DC03-4328-9D47-D97EBF2B7551}" destId="{71F57ABD-4B5E-415C-A34E-69265EF6C02F}" srcOrd="0" destOrd="0" presId="urn:microsoft.com/office/officeart/2005/8/layout/radial1"/>
    <dgm:cxn modelId="{C9A2F17A-3720-4635-8CA2-A5D766330019}" type="presOf" srcId="{E952FA20-487A-4229-A8A1-B557F749B9A4}" destId="{CAA2123D-2ECC-4462-B2BD-3BB607944122}" srcOrd="0" destOrd="0" presId="urn:microsoft.com/office/officeart/2005/8/layout/radial1"/>
    <dgm:cxn modelId="{46B95E3D-D747-4A26-A1A9-92EE5FEC6794}" srcId="{3CDF9D8A-45D5-427D-BA4F-DB662483E927}" destId="{09A24907-86A9-4218-AA9E-4CCD6F588EB4}" srcOrd="5" destOrd="0" parTransId="{CD389D8A-C987-400F-801F-5D9CBB61644E}" sibTransId="{0045642C-4147-4CB4-92A3-B54081621ADB}"/>
    <dgm:cxn modelId="{4AC1F083-18A7-4D72-B5CD-2603D7DD4518}" type="presOf" srcId="{C0F8205E-DC03-4328-9D47-D97EBF2B7551}" destId="{6F31E646-590E-4255-B3F1-6459EAD05EF6}" srcOrd="1" destOrd="0" presId="urn:microsoft.com/office/officeart/2005/8/layout/radial1"/>
    <dgm:cxn modelId="{F58EFE3F-BADC-4F7F-B52D-680416397CFC}" type="presOf" srcId="{3CDF9D8A-45D5-427D-BA4F-DB662483E927}" destId="{E4993A57-249C-42E1-9A0A-790FD4D3717D}" srcOrd="0" destOrd="0" presId="urn:microsoft.com/office/officeart/2005/8/layout/radial1"/>
    <dgm:cxn modelId="{5B5AD4A5-DBBC-449E-8125-C176B0E10DBE}" srcId="{CDCB1538-6D45-4B69-881C-EAC758939957}" destId="{3CDF9D8A-45D5-427D-BA4F-DB662483E927}" srcOrd="0" destOrd="0" parTransId="{704629CA-AE89-46E5-8AB7-B12E46C01C8D}" sibTransId="{1D184456-590F-4BA0-8293-CE1C5387FB9A}"/>
    <dgm:cxn modelId="{DED06EDE-010A-4EA3-BB8B-58C2D0DE74BD}" srcId="{3CDF9D8A-45D5-427D-BA4F-DB662483E927}" destId="{E3B7FFBA-C548-4F1D-B0BF-2C051479080F}" srcOrd="1" destOrd="0" parTransId="{33065F75-3CA0-4584-8F91-C355FEECB4DC}" sibTransId="{EC89EDE9-D439-49F6-9899-626296C87E70}"/>
    <dgm:cxn modelId="{1A3451AA-5AAB-44C6-879D-36E6F01D7686}" type="presOf" srcId="{8BCD6ED0-1A8C-46A9-A302-4A377D6D28D9}" destId="{43BF8B8A-D856-405E-A47F-F5E0DD3A4834}" srcOrd="1" destOrd="0" presId="urn:microsoft.com/office/officeart/2005/8/layout/radial1"/>
    <dgm:cxn modelId="{FB75B706-0626-4F18-A215-15DC2C408FE1}" type="presOf" srcId="{2C1A592F-D7E9-4F8B-8910-E49E7EE50979}" destId="{ED58337C-7AE6-46E4-848B-217D24270101}" srcOrd="0" destOrd="0" presId="urn:microsoft.com/office/officeart/2005/8/layout/radial1"/>
    <dgm:cxn modelId="{A4D79BD4-9D2D-453F-9673-084134D7026F}" srcId="{3CDF9D8A-45D5-427D-BA4F-DB662483E927}" destId="{2C1A592F-D7E9-4F8B-8910-E49E7EE50979}" srcOrd="2" destOrd="0" parTransId="{63EAE28C-F836-4D3C-9176-AEFDED0289B7}" sibTransId="{98A24657-E901-4171-B833-56DEB8A365B4}"/>
    <dgm:cxn modelId="{7F4D2AB3-2078-4D1E-BFF3-913D8E8E214F}" srcId="{3CDF9D8A-45D5-427D-BA4F-DB662483E927}" destId="{F829FBC0-B66D-4743-8746-B2E9DDCE7745}" srcOrd="6" destOrd="0" parTransId="{C0F8205E-DC03-4328-9D47-D97EBF2B7551}" sibTransId="{315ADF6D-A88C-4B0D-BCA3-0FF3CDBF14BF}"/>
    <dgm:cxn modelId="{65B357E5-4BE4-42F8-9556-EF5A21F78F65}" type="presOf" srcId="{63EAE28C-F836-4D3C-9176-AEFDED0289B7}" destId="{0F0C50B7-0D53-414C-BF8B-0E0CF12094AE}" srcOrd="1" destOrd="0" presId="urn:microsoft.com/office/officeart/2005/8/layout/radial1"/>
    <dgm:cxn modelId="{D9DD04BD-40C5-4490-8B85-A31B71F64A98}" type="presParOf" srcId="{28DB2CD8-E326-47E4-8C26-325CD2EE34DE}" destId="{E4993A57-249C-42E1-9A0A-790FD4D3717D}" srcOrd="0" destOrd="0" presId="urn:microsoft.com/office/officeart/2005/8/layout/radial1"/>
    <dgm:cxn modelId="{7DE1AC62-9423-4A22-B19F-73B9E880738C}" type="presParOf" srcId="{28DB2CD8-E326-47E4-8C26-325CD2EE34DE}" destId="{FD398186-A38E-4C9B-9587-4E8D949D98F1}" srcOrd="1" destOrd="0" presId="urn:microsoft.com/office/officeart/2005/8/layout/radial1"/>
    <dgm:cxn modelId="{440149D0-7C85-423E-9663-4C87781751F5}" type="presParOf" srcId="{FD398186-A38E-4C9B-9587-4E8D949D98F1}" destId="{FC625B13-A5E2-4A19-B015-D73B3290A6B8}" srcOrd="0" destOrd="0" presId="urn:microsoft.com/office/officeart/2005/8/layout/radial1"/>
    <dgm:cxn modelId="{5B1CD4E7-F37C-4A72-9C2B-3008117C4C5B}" type="presParOf" srcId="{28DB2CD8-E326-47E4-8C26-325CD2EE34DE}" destId="{F088A725-CF86-405E-9886-A32DE95A1CEF}" srcOrd="2" destOrd="0" presId="urn:microsoft.com/office/officeart/2005/8/layout/radial1"/>
    <dgm:cxn modelId="{FC5B32A1-1D2D-4F94-BDB2-72C83D1F688A}" type="presParOf" srcId="{28DB2CD8-E326-47E4-8C26-325CD2EE34DE}" destId="{663A8550-B79B-4519-B6E2-B4253E158265}" srcOrd="3" destOrd="0" presId="urn:microsoft.com/office/officeart/2005/8/layout/radial1"/>
    <dgm:cxn modelId="{C61941DA-F67A-4C03-8337-8CACDC9636B6}" type="presParOf" srcId="{663A8550-B79B-4519-B6E2-B4253E158265}" destId="{FB4ED44E-B81C-436E-BD3D-7214E7BEFAFB}" srcOrd="0" destOrd="0" presId="urn:microsoft.com/office/officeart/2005/8/layout/radial1"/>
    <dgm:cxn modelId="{7E875483-3BD7-4E3B-9593-D342046D06B2}" type="presParOf" srcId="{28DB2CD8-E326-47E4-8C26-325CD2EE34DE}" destId="{A85EC7B5-0B46-4771-84F7-5A9C62602287}" srcOrd="4" destOrd="0" presId="urn:microsoft.com/office/officeart/2005/8/layout/radial1"/>
    <dgm:cxn modelId="{24542074-60AB-43FA-95D9-B53A9FD578E4}" type="presParOf" srcId="{28DB2CD8-E326-47E4-8C26-325CD2EE34DE}" destId="{C2432DD2-8AE0-487B-9AEB-726B242490E6}" srcOrd="5" destOrd="0" presId="urn:microsoft.com/office/officeart/2005/8/layout/radial1"/>
    <dgm:cxn modelId="{73FAED7C-994A-4EA2-BCC0-111F9D9841C2}" type="presParOf" srcId="{C2432DD2-8AE0-487B-9AEB-726B242490E6}" destId="{0F0C50B7-0D53-414C-BF8B-0E0CF12094AE}" srcOrd="0" destOrd="0" presId="urn:microsoft.com/office/officeart/2005/8/layout/radial1"/>
    <dgm:cxn modelId="{1F327F82-A5D8-4393-BA7A-C4BBB7C6BC94}" type="presParOf" srcId="{28DB2CD8-E326-47E4-8C26-325CD2EE34DE}" destId="{ED58337C-7AE6-46E4-848B-217D24270101}" srcOrd="6" destOrd="0" presId="urn:microsoft.com/office/officeart/2005/8/layout/radial1"/>
    <dgm:cxn modelId="{B6CBAE91-F6E5-419F-A9D5-925A1BBB1AB3}" type="presParOf" srcId="{28DB2CD8-E326-47E4-8C26-325CD2EE34DE}" destId="{B329542F-3553-4FAB-A517-6F707E954F61}" srcOrd="7" destOrd="0" presId="urn:microsoft.com/office/officeart/2005/8/layout/radial1"/>
    <dgm:cxn modelId="{AC34DEFB-A65F-402D-9F7B-619118DCFD11}" type="presParOf" srcId="{B329542F-3553-4FAB-A517-6F707E954F61}" destId="{DFAB9D70-F0DA-4FBF-A1CB-359A8DD36678}" srcOrd="0" destOrd="0" presId="urn:microsoft.com/office/officeart/2005/8/layout/radial1"/>
    <dgm:cxn modelId="{6FF4F84F-D7E0-4D14-8C2E-2261F77FB250}" type="presParOf" srcId="{28DB2CD8-E326-47E4-8C26-325CD2EE34DE}" destId="{CAA2123D-2ECC-4462-B2BD-3BB607944122}" srcOrd="8" destOrd="0" presId="urn:microsoft.com/office/officeart/2005/8/layout/radial1"/>
    <dgm:cxn modelId="{9A0BDE96-987C-4280-956A-BDBF3824490D}" type="presParOf" srcId="{28DB2CD8-E326-47E4-8C26-325CD2EE34DE}" destId="{D43314B2-E905-4D59-BCE4-CC0C7E2627E4}" srcOrd="9" destOrd="0" presId="urn:microsoft.com/office/officeart/2005/8/layout/radial1"/>
    <dgm:cxn modelId="{74F0ED40-7A11-4428-94DA-A9E6EDAB7143}" type="presParOf" srcId="{D43314B2-E905-4D59-BCE4-CC0C7E2627E4}" destId="{43BF8B8A-D856-405E-A47F-F5E0DD3A4834}" srcOrd="0" destOrd="0" presId="urn:microsoft.com/office/officeart/2005/8/layout/radial1"/>
    <dgm:cxn modelId="{7B606791-3045-4B52-BB12-51B8461FE60F}" type="presParOf" srcId="{28DB2CD8-E326-47E4-8C26-325CD2EE34DE}" destId="{D53C6496-ADBF-49A9-8930-613A8AD11177}" srcOrd="10" destOrd="0" presId="urn:microsoft.com/office/officeart/2005/8/layout/radial1"/>
    <dgm:cxn modelId="{99E67BA2-BE96-4857-BDA0-1D7B4107B646}" type="presParOf" srcId="{28DB2CD8-E326-47E4-8C26-325CD2EE34DE}" destId="{3615A51E-FC82-441C-AC96-F67E5F63B351}" srcOrd="11" destOrd="0" presId="urn:microsoft.com/office/officeart/2005/8/layout/radial1"/>
    <dgm:cxn modelId="{F4C5C1B3-B453-4756-97B7-881AC0464D00}" type="presParOf" srcId="{3615A51E-FC82-441C-AC96-F67E5F63B351}" destId="{954B2FBA-223B-485A-8322-3B34E633B5B1}" srcOrd="0" destOrd="0" presId="urn:microsoft.com/office/officeart/2005/8/layout/radial1"/>
    <dgm:cxn modelId="{CCC336D0-7669-4861-ABD4-7D66675E24F2}" type="presParOf" srcId="{28DB2CD8-E326-47E4-8C26-325CD2EE34DE}" destId="{A032A356-26B5-4EE8-9D3E-6E73E6EC7713}" srcOrd="12" destOrd="0" presId="urn:microsoft.com/office/officeart/2005/8/layout/radial1"/>
    <dgm:cxn modelId="{AB203DEC-CA08-41D3-8C17-3058FF7EFB64}" type="presParOf" srcId="{28DB2CD8-E326-47E4-8C26-325CD2EE34DE}" destId="{71F57ABD-4B5E-415C-A34E-69265EF6C02F}" srcOrd="13" destOrd="0" presId="urn:microsoft.com/office/officeart/2005/8/layout/radial1"/>
    <dgm:cxn modelId="{15FB4712-988F-4C8F-A65B-C736F201FF17}" type="presParOf" srcId="{71F57ABD-4B5E-415C-A34E-69265EF6C02F}" destId="{6F31E646-590E-4255-B3F1-6459EAD05EF6}" srcOrd="0" destOrd="0" presId="urn:microsoft.com/office/officeart/2005/8/layout/radial1"/>
    <dgm:cxn modelId="{2011B1F9-3F3E-4FA6-8223-E4E92E90711A}" type="presParOf" srcId="{28DB2CD8-E326-47E4-8C26-325CD2EE34DE}" destId="{C3FA1853-0778-45C0-9D48-BD4E5093A9BE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993A57-249C-42E1-9A0A-790FD4D3717D}">
      <dsp:nvSpPr>
        <dsp:cNvPr id="0" name=""/>
        <dsp:cNvSpPr/>
      </dsp:nvSpPr>
      <dsp:spPr>
        <a:xfrm>
          <a:off x="3338959" y="1443402"/>
          <a:ext cx="1204666" cy="96132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R="0"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i="0" u="none" strike="noStrike" kern="1200" baseline="0" dirty="0" smtClean="0">
              <a:latin typeface="Calibri"/>
            </a:rPr>
            <a:t>Active School </a:t>
          </a:r>
          <a:endParaRPr lang="ar-SA" sz="2200" kern="1200" dirty="0" smtClean="0"/>
        </a:p>
      </dsp:txBody>
      <dsp:txXfrm>
        <a:off x="3515378" y="1584185"/>
        <a:ext cx="851828" cy="679759"/>
      </dsp:txXfrm>
    </dsp:sp>
    <dsp:sp modelId="{FD398186-A38E-4C9B-9587-4E8D949D98F1}">
      <dsp:nvSpPr>
        <dsp:cNvPr id="0" name=""/>
        <dsp:cNvSpPr/>
      </dsp:nvSpPr>
      <dsp:spPr>
        <a:xfrm rot="16200000">
          <a:off x="3701863" y="1193162"/>
          <a:ext cx="478858" cy="21621"/>
        </a:xfrm>
        <a:custGeom>
          <a:avLst/>
          <a:gdLst/>
          <a:ahLst/>
          <a:cxnLst/>
          <a:rect l="0" t="0" r="0" b="0"/>
          <a:pathLst>
            <a:path>
              <a:moveTo>
                <a:pt x="0" y="10810"/>
              </a:moveTo>
              <a:lnTo>
                <a:pt x="478858" y="1081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3929321" y="1192001"/>
        <a:ext cx="23942" cy="23942"/>
      </dsp:txXfrm>
    </dsp:sp>
    <dsp:sp modelId="{F088A725-CF86-405E-9886-A32DE95A1CEF}">
      <dsp:nvSpPr>
        <dsp:cNvPr id="0" name=""/>
        <dsp:cNvSpPr/>
      </dsp:nvSpPr>
      <dsp:spPr>
        <a:xfrm>
          <a:off x="3273046" y="3217"/>
          <a:ext cx="1336492" cy="96132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R="0"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0" i="0" u="none" strike="noStrike" kern="1200" baseline="0" dirty="0" smtClean="0">
              <a:latin typeface="Calibri"/>
            </a:rPr>
            <a:t>Ethos</a:t>
          </a:r>
          <a:endParaRPr lang="ar-SA" sz="2600" kern="1200" dirty="0" smtClean="0"/>
        </a:p>
      </dsp:txBody>
      <dsp:txXfrm>
        <a:off x="3468771" y="144000"/>
        <a:ext cx="945042" cy="679759"/>
      </dsp:txXfrm>
    </dsp:sp>
    <dsp:sp modelId="{663A8550-B79B-4519-B6E2-B4253E158265}">
      <dsp:nvSpPr>
        <dsp:cNvPr id="0" name=""/>
        <dsp:cNvSpPr/>
      </dsp:nvSpPr>
      <dsp:spPr>
        <a:xfrm rot="19285714">
          <a:off x="4333121" y="1475675"/>
          <a:ext cx="313754" cy="21621"/>
        </a:xfrm>
        <a:custGeom>
          <a:avLst/>
          <a:gdLst/>
          <a:ahLst/>
          <a:cxnLst/>
          <a:rect l="0" t="0" r="0" b="0"/>
          <a:pathLst>
            <a:path>
              <a:moveTo>
                <a:pt x="0" y="10810"/>
              </a:moveTo>
              <a:lnTo>
                <a:pt x="313754" y="1081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4482155" y="1478642"/>
        <a:ext cx="15687" cy="15687"/>
      </dsp:txXfrm>
    </dsp:sp>
    <dsp:sp modelId="{A85EC7B5-0B46-4771-84F7-5A9C62602287}">
      <dsp:nvSpPr>
        <dsp:cNvPr id="0" name=""/>
        <dsp:cNvSpPr/>
      </dsp:nvSpPr>
      <dsp:spPr>
        <a:xfrm>
          <a:off x="4374845" y="545461"/>
          <a:ext cx="1384856" cy="961325"/>
        </a:xfrm>
        <a:prstGeom prst="ellipse">
          <a:avLst/>
        </a:prstGeom>
        <a:solidFill>
          <a:schemeClr val="accent4">
            <a:hueOff val="3403840"/>
            <a:satOff val="-3998"/>
            <a:lumOff val="153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R="0" lvl="0" algn="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0" u="none" strike="noStrike" kern="1200" baseline="0" dirty="0" smtClean="0">
              <a:latin typeface="Calibri"/>
            </a:rPr>
            <a:t>Environment </a:t>
          </a:r>
          <a:endParaRPr lang="ar-SA" sz="1400" b="1" kern="1200" dirty="0" smtClean="0"/>
        </a:p>
      </dsp:txBody>
      <dsp:txXfrm>
        <a:off x="4577652" y="686244"/>
        <a:ext cx="979242" cy="679759"/>
      </dsp:txXfrm>
    </dsp:sp>
    <dsp:sp modelId="{C2432DD2-8AE0-487B-9AEB-726B242490E6}">
      <dsp:nvSpPr>
        <dsp:cNvPr id="0" name=""/>
        <dsp:cNvSpPr/>
      </dsp:nvSpPr>
      <dsp:spPr>
        <a:xfrm rot="771429">
          <a:off x="4519308" y="2055152"/>
          <a:ext cx="87362" cy="21621"/>
        </a:xfrm>
        <a:custGeom>
          <a:avLst/>
          <a:gdLst/>
          <a:ahLst/>
          <a:cxnLst/>
          <a:rect l="0" t="0" r="0" b="0"/>
          <a:pathLst>
            <a:path>
              <a:moveTo>
                <a:pt x="0" y="10810"/>
              </a:moveTo>
              <a:lnTo>
                <a:pt x="87362" y="1081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4560805" y="2063779"/>
        <a:ext cx="4368" cy="4368"/>
      </dsp:txXfrm>
    </dsp:sp>
    <dsp:sp modelId="{ED58337C-7AE6-46E4-848B-217D24270101}">
      <dsp:nvSpPr>
        <dsp:cNvPr id="0" name=""/>
        <dsp:cNvSpPr/>
      </dsp:nvSpPr>
      <dsp:spPr>
        <a:xfrm>
          <a:off x="4555216" y="1763873"/>
          <a:ext cx="1580304" cy="961325"/>
        </a:xfrm>
        <a:prstGeom prst="ellipse">
          <a:avLst/>
        </a:prstGeom>
        <a:solidFill>
          <a:schemeClr val="accent4">
            <a:hueOff val="6807679"/>
            <a:satOff val="-7995"/>
            <a:lumOff val="30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R="0"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0" u="none" strike="noStrike" kern="1200" baseline="0" dirty="0" smtClean="0">
              <a:latin typeface="Calibri"/>
            </a:rPr>
            <a:t>Community Links</a:t>
          </a:r>
          <a:endParaRPr lang="ar-SA" sz="1400" b="1" i="0" u="none" strike="noStrike" kern="1200" baseline="0" dirty="0" smtClean="0">
            <a:latin typeface="Calibri"/>
          </a:endParaRPr>
        </a:p>
      </dsp:txBody>
      <dsp:txXfrm>
        <a:off x="4786646" y="1904656"/>
        <a:ext cx="1117444" cy="679759"/>
      </dsp:txXfrm>
    </dsp:sp>
    <dsp:sp modelId="{B329542F-3553-4FAB-A517-6F707E954F61}">
      <dsp:nvSpPr>
        <dsp:cNvPr id="0" name=""/>
        <dsp:cNvSpPr/>
      </dsp:nvSpPr>
      <dsp:spPr>
        <a:xfrm rot="3366643">
          <a:off x="4108348" y="2557374"/>
          <a:ext cx="531200" cy="21621"/>
        </a:xfrm>
        <a:custGeom>
          <a:avLst/>
          <a:gdLst/>
          <a:ahLst/>
          <a:cxnLst/>
          <a:rect l="0" t="0" r="0" b="0"/>
          <a:pathLst>
            <a:path>
              <a:moveTo>
                <a:pt x="0" y="10810"/>
              </a:moveTo>
              <a:lnTo>
                <a:pt x="531200" y="1081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4360668" y="2554905"/>
        <a:ext cx="26560" cy="26560"/>
      </dsp:txXfrm>
    </dsp:sp>
    <dsp:sp modelId="{CAA2123D-2ECC-4462-B2BD-3BB607944122}">
      <dsp:nvSpPr>
        <dsp:cNvPr id="0" name=""/>
        <dsp:cNvSpPr/>
      </dsp:nvSpPr>
      <dsp:spPr>
        <a:xfrm>
          <a:off x="4117700" y="2744181"/>
          <a:ext cx="1394652" cy="961325"/>
        </a:xfrm>
        <a:prstGeom prst="ellipse">
          <a:avLst/>
        </a:prstGeom>
        <a:solidFill>
          <a:schemeClr val="accent4">
            <a:hueOff val="10211518"/>
            <a:satOff val="-11993"/>
            <a:lumOff val="4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R="0"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0" u="none" strike="noStrike" kern="1200" baseline="0" dirty="0" smtClean="0">
              <a:latin typeface="Calibri"/>
            </a:rPr>
            <a:t>Care and Support</a:t>
          </a:r>
          <a:endParaRPr lang="ar-SA" sz="1400" b="1" i="0" u="none" strike="noStrike" kern="1200" baseline="0" dirty="0" smtClean="0">
            <a:latin typeface="Calibri"/>
          </a:endParaRPr>
        </a:p>
      </dsp:txBody>
      <dsp:txXfrm>
        <a:off x="4321942" y="2884964"/>
        <a:ext cx="986168" cy="679759"/>
      </dsp:txXfrm>
    </dsp:sp>
    <dsp:sp modelId="{D43314B2-E905-4D59-BCE4-CC0C7E2627E4}">
      <dsp:nvSpPr>
        <dsp:cNvPr id="0" name=""/>
        <dsp:cNvSpPr/>
      </dsp:nvSpPr>
      <dsp:spPr>
        <a:xfrm rot="6942857">
          <a:off x="3415220" y="2556714"/>
          <a:ext cx="432396" cy="21621"/>
        </a:xfrm>
        <a:custGeom>
          <a:avLst/>
          <a:gdLst/>
          <a:ahLst/>
          <a:cxnLst/>
          <a:rect l="0" t="0" r="0" b="0"/>
          <a:pathLst>
            <a:path>
              <a:moveTo>
                <a:pt x="0" y="10810"/>
              </a:moveTo>
              <a:lnTo>
                <a:pt x="432396" y="1081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 rot="10800000">
        <a:off x="3620608" y="2556715"/>
        <a:ext cx="21619" cy="21619"/>
      </dsp:txXfrm>
    </dsp:sp>
    <dsp:sp modelId="{D53C6496-ADBF-49A9-8930-613A8AD11177}">
      <dsp:nvSpPr>
        <dsp:cNvPr id="0" name=""/>
        <dsp:cNvSpPr/>
      </dsp:nvSpPr>
      <dsp:spPr>
        <a:xfrm>
          <a:off x="2565908" y="2740963"/>
          <a:ext cx="1501023" cy="961325"/>
        </a:xfrm>
        <a:prstGeom prst="ellipse">
          <a:avLst/>
        </a:prstGeom>
        <a:solidFill>
          <a:schemeClr val="accent4">
            <a:hueOff val="13615358"/>
            <a:satOff val="-15991"/>
            <a:lumOff val="614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R="0"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b="0" i="0" u="none" strike="noStrike" kern="1200" baseline="0" dirty="0" smtClean="0">
            <a:latin typeface="Arial"/>
          </a:endParaRPr>
        </a:p>
        <a:p>
          <a:pPr marR="0"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0" u="none" strike="noStrike" kern="1200" baseline="0" dirty="0" smtClean="0">
              <a:latin typeface="Calibri"/>
            </a:rPr>
            <a:t>Curriculum </a:t>
          </a:r>
          <a:endParaRPr lang="ar-SA" sz="1400" b="1" i="0" u="none" strike="noStrike" kern="1200" baseline="0" dirty="0" smtClean="0">
            <a:latin typeface="Calibri"/>
          </a:endParaRPr>
        </a:p>
      </dsp:txBody>
      <dsp:txXfrm>
        <a:off x="2785728" y="2881746"/>
        <a:ext cx="1061383" cy="679759"/>
      </dsp:txXfrm>
    </dsp:sp>
    <dsp:sp modelId="{3615A51E-FC82-441C-AC96-F67E5F63B351}">
      <dsp:nvSpPr>
        <dsp:cNvPr id="0" name=""/>
        <dsp:cNvSpPr/>
      </dsp:nvSpPr>
      <dsp:spPr>
        <a:xfrm rot="10028571">
          <a:off x="3172851" y="2066765"/>
          <a:ext cx="191733" cy="21621"/>
        </a:xfrm>
        <a:custGeom>
          <a:avLst/>
          <a:gdLst/>
          <a:ahLst/>
          <a:cxnLst/>
          <a:rect l="0" t="0" r="0" b="0"/>
          <a:pathLst>
            <a:path>
              <a:moveTo>
                <a:pt x="0" y="10810"/>
              </a:moveTo>
              <a:lnTo>
                <a:pt x="191733" y="1081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 rot="10800000">
        <a:off x="3263925" y="2072782"/>
        <a:ext cx="9586" cy="9586"/>
      </dsp:txXfrm>
    </dsp:sp>
    <dsp:sp modelId="{A032A356-26B5-4EE8-9D3E-6E73E6EC7713}">
      <dsp:nvSpPr>
        <dsp:cNvPr id="0" name=""/>
        <dsp:cNvSpPr/>
      </dsp:nvSpPr>
      <dsp:spPr>
        <a:xfrm>
          <a:off x="1867711" y="1763873"/>
          <a:ext cx="1339011" cy="961325"/>
        </a:xfrm>
        <a:prstGeom prst="ellipse">
          <a:avLst/>
        </a:prstGeom>
        <a:solidFill>
          <a:schemeClr val="accent4">
            <a:hueOff val="17019197"/>
            <a:satOff val="-19988"/>
            <a:lumOff val="76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R="0"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0" u="none" strike="noStrike" kern="1200" baseline="0" dirty="0" smtClean="0">
              <a:latin typeface="Calibri"/>
            </a:rPr>
            <a:t>Informal Curriculum</a:t>
          </a:r>
          <a:endParaRPr lang="ar-SA" sz="1400" b="1" i="0" u="none" strike="noStrike" kern="1200" baseline="0" dirty="0" smtClean="0">
            <a:latin typeface="Calibri"/>
          </a:endParaRPr>
        </a:p>
      </dsp:txBody>
      <dsp:txXfrm>
        <a:off x="2063805" y="1904656"/>
        <a:ext cx="946823" cy="679759"/>
      </dsp:txXfrm>
    </dsp:sp>
    <dsp:sp modelId="{71F57ABD-4B5E-415C-A34E-69265EF6C02F}">
      <dsp:nvSpPr>
        <dsp:cNvPr id="0" name=""/>
        <dsp:cNvSpPr/>
      </dsp:nvSpPr>
      <dsp:spPr>
        <a:xfrm rot="13114286">
          <a:off x="3241224" y="1477605"/>
          <a:ext cx="307563" cy="21621"/>
        </a:xfrm>
        <a:custGeom>
          <a:avLst/>
          <a:gdLst/>
          <a:ahLst/>
          <a:cxnLst/>
          <a:rect l="0" t="0" r="0" b="0"/>
          <a:pathLst>
            <a:path>
              <a:moveTo>
                <a:pt x="0" y="10810"/>
              </a:moveTo>
              <a:lnTo>
                <a:pt x="307563" y="1081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 rot="10800000">
        <a:off x="3387317" y="1480727"/>
        <a:ext cx="15378" cy="15378"/>
      </dsp:txXfrm>
    </dsp:sp>
    <dsp:sp modelId="{C3FA1853-0778-45C0-9D48-BD4E5093A9BE}">
      <dsp:nvSpPr>
        <dsp:cNvPr id="0" name=""/>
        <dsp:cNvSpPr/>
      </dsp:nvSpPr>
      <dsp:spPr>
        <a:xfrm>
          <a:off x="2105410" y="545461"/>
          <a:ext cx="1419801" cy="961325"/>
        </a:xfrm>
        <a:prstGeom prst="ellipse">
          <a:avLst/>
        </a:prstGeom>
        <a:solidFill>
          <a:schemeClr val="accent4">
            <a:hueOff val="20423036"/>
            <a:satOff val="-23986"/>
            <a:lumOff val="92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R="0"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0" i="0" u="none" strike="noStrike" kern="1200" baseline="0" dirty="0" smtClean="0">
              <a:latin typeface="Calibri"/>
            </a:rPr>
            <a:t>Policy </a:t>
          </a:r>
          <a:endParaRPr lang="ar-SA" sz="2500" kern="1200" dirty="0" smtClean="0"/>
        </a:p>
      </dsp:txBody>
      <dsp:txXfrm>
        <a:off x="2313335" y="686244"/>
        <a:ext cx="1003951" cy="6797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57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BA57888-D9C7-4EE2-AD12-5B7990A6977E}" type="datetimeFigureOut">
              <a:rPr lang="ar-SA" smtClean="0"/>
              <a:t>12/06/34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52016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57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B66C72C-BC1C-4E02-9F1A-A430CE9C640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39885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942D-1A6C-4A97-AD60-78179B740971}" type="datetimeFigureOut">
              <a:rPr lang="ar-SA" smtClean="0"/>
              <a:pPr/>
              <a:t>12/06/34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23A6273-3420-4F2F-99C1-F146CB57404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942D-1A6C-4A97-AD60-78179B740971}" type="datetimeFigureOut">
              <a:rPr lang="ar-SA" smtClean="0"/>
              <a:pPr/>
              <a:t>12/06/34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6273-3420-4F2F-99C1-F146CB57404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942D-1A6C-4A97-AD60-78179B740971}" type="datetimeFigureOut">
              <a:rPr lang="ar-SA" smtClean="0"/>
              <a:pPr/>
              <a:t>12/06/34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6273-3420-4F2F-99C1-F146CB57404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942D-1A6C-4A97-AD60-78179B740971}" type="datetimeFigureOut">
              <a:rPr lang="ar-SA" smtClean="0"/>
              <a:pPr/>
              <a:t>12/06/34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6273-3420-4F2F-99C1-F146CB57404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942D-1A6C-4A97-AD60-78179B740971}" type="datetimeFigureOut">
              <a:rPr lang="ar-SA" smtClean="0"/>
              <a:pPr/>
              <a:t>12/06/34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23A6273-3420-4F2F-99C1-F146CB57404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942D-1A6C-4A97-AD60-78179B740971}" type="datetimeFigureOut">
              <a:rPr lang="ar-SA" smtClean="0"/>
              <a:pPr/>
              <a:t>12/06/34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6273-3420-4F2F-99C1-F146CB57404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942D-1A6C-4A97-AD60-78179B740971}" type="datetimeFigureOut">
              <a:rPr lang="ar-SA" smtClean="0"/>
              <a:pPr/>
              <a:t>12/06/34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6273-3420-4F2F-99C1-F146CB57404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942D-1A6C-4A97-AD60-78179B740971}" type="datetimeFigureOut">
              <a:rPr lang="ar-SA" smtClean="0"/>
              <a:pPr/>
              <a:t>12/06/34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6273-3420-4F2F-99C1-F146CB57404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942D-1A6C-4A97-AD60-78179B740971}" type="datetimeFigureOut">
              <a:rPr lang="ar-SA" smtClean="0"/>
              <a:pPr/>
              <a:t>12/06/34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6273-3420-4F2F-99C1-F146CB57404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942D-1A6C-4A97-AD60-78179B740971}" type="datetimeFigureOut">
              <a:rPr lang="ar-SA" smtClean="0"/>
              <a:pPr/>
              <a:t>12/06/34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6273-3420-4F2F-99C1-F146CB57404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942D-1A6C-4A97-AD60-78179B740971}" type="datetimeFigureOut">
              <a:rPr lang="ar-SA" smtClean="0"/>
              <a:pPr/>
              <a:t>12/06/34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23A6273-3420-4F2F-99C1-F146CB57404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D61942D-1A6C-4A97-AD60-78179B740971}" type="datetimeFigureOut">
              <a:rPr lang="ar-SA" smtClean="0"/>
              <a:pPr/>
              <a:t>12/06/34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23A6273-3420-4F2F-99C1-F146CB574048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400568"/>
            <a:ext cx="6400800" cy="1243010"/>
          </a:xfrm>
        </p:spPr>
        <p:txBody>
          <a:bodyPr>
            <a:normAutofit fontScale="92500" lnSpcReduction="10000"/>
          </a:bodyPr>
          <a:lstStyle/>
          <a:p>
            <a:r>
              <a:rPr lang="ar-SA" dirty="0" smtClean="0"/>
              <a:t>برنامج مشرفي المناهج </a:t>
            </a:r>
          </a:p>
          <a:p>
            <a:r>
              <a:rPr lang="ar-SA" dirty="0" smtClean="0"/>
              <a:t>مقرر : </a:t>
            </a:r>
            <a:r>
              <a:rPr lang="ar-SA" smtClean="0"/>
              <a:t>المدخل إلى المناهج </a:t>
            </a:r>
            <a:endParaRPr lang="ar-SA" dirty="0" smtClean="0"/>
          </a:p>
          <a:p>
            <a:r>
              <a:rPr lang="ar-SA" dirty="0" smtClean="0"/>
              <a:t>د. راشد محمد بن جساس </a:t>
            </a:r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المنهج : أ ُسس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b="1" dirty="0" smtClean="0"/>
              <a:t>الاثار التربوية للأساس العقدي في المناهج :</a:t>
            </a:r>
          </a:p>
          <a:p>
            <a:r>
              <a:rPr lang="ar-SA" u="sng" dirty="0" smtClean="0"/>
              <a:t>الغاية تسبق العمل </a:t>
            </a:r>
            <a:r>
              <a:rPr lang="ar-SA" dirty="0" smtClean="0"/>
              <a:t>. والتقويم لا يكون إلا بعد التعليم </a:t>
            </a:r>
          </a:p>
          <a:p>
            <a:r>
              <a:rPr lang="ar-SA" u="sng" dirty="0" smtClean="0"/>
              <a:t>التعليم عبادة متعدية </a:t>
            </a:r>
            <a:r>
              <a:rPr lang="ar-SA" dirty="0" smtClean="0"/>
              <a:t>. </a:t>
            </a:r>
            <a:r>
              <a:rPr lang="ar-SA" dirty="0"/>
              <a:t>قال الله تعالى : ( إِنَّمَا يَخْشَى اللَّهَ مِنْ عِبَادِهِ الْعُلَمَاءُ إِنَّ اللَّهَ عَزِيزٌ غَفُورٌ ) </a:t>
            </a:r>
            <a:r>
              <a:rPr lang="ar-SA" dirty="0" smtClean="0"/>
              <a:t>فاطر/28.</a:t>
            </a:r>
          </a:p>
          <a:p>
            <a:r>
              <a:rPr lang="ar-SA" u="sng" dirty="0" smtClean="0"/>
              <a:t>استمرارية التعلم </a:t>
            </a:r>
            <a:r>
              <a:rPr lang="ar-SA" dirty="0" smtClean="0"/>
              <a:t>. قال صلى الله عليه وسلم (َعَاهَدُوا </a:t>
            </a:r>
            <a:r>
              <a:rPr lang="ar-SA" dirty="0"/>
              <a:t>الْقُرْآنَ </a:t>
            </a:r>
            <a:r>
              <a:rPr lang="ar-SA" dirty="0" err="1"/>
              <a:t>فَوَالَّذِي</a:t>
            </a:r>
            <a:r>
              <a:rPr lang="ar-SA" dirty="0"/>
              <a:t> نَفْسِي بِيَدِهِ لَهُوَ أَشَدُّ </a:t>
            </a:r>
            <a:r>
              <a:rPr lang="ar-SA" dirty="0" err="1"/>
              <a:t>تَفَصِّيًا</a:t>
            </a:r>
            <a:r>
              <a:rPr lang="ar-SA" dirty="0"/>
              <a:t> </a:t>
            </a:r>
            <a:r>
              <a:rPr lang="ar-SA" dirty="0" smtClean="0"/>
              <a:t>مِنْ </a:t>
            </a:r>
            <a:r>
              <a:rPr lang="ar-SA" dirty="0"/>
              <a:t>الْإِبِلِ فِي </a:t>
            </a:r>
            <a:r>
              <a:rPr lang="ar-SA" dirty="0" smtClean="0"/>
              <a:t>عُقُلِهَا) </a:t>
            </a:r>
            <a:r>
              <a:rPr lang="ar-SA" dirty="0"/>
              <a:t>متفق عليه. </a:t>
            </a:r>
            <a:endParaRPr lang="ar-SA" dirty="0" smtClean="0"/>
          </a:p>
          <a:p>
            <a:r>
              <a:rPr lang="ar-SA" u="sng" dirty="0" smtClean="0"/>
              <a:t>الزامية التعليم </a:t>
            </a:r>
            <a:r>
              <a:rPr lang="ar-SA" dirty="0" smtClean="0"/>
              <a:t>. </a:t>
            </a:r>
          </a:p>
          <a:p>
            <a:r>
              <a:rPr lang="ar-SA" u="sng" dirty="0" smtClean="0"/>
              <a:t>التنوع في العلوم و مصادر المعرفة</a:t>
            </a:r>
            <a:r>
              <a:rPr lang="ar-SA" dirty="0" smtClean="0"/>
              <a:t>. ( معرفة نقليه ، تجريبية) </a:t>
            </a:r>
            <a:r>
              <a:rPr lang="ar-SA" dirty="0"/>
              <a:t/>
            </a:r>
            <a:br>
              <a:rPr lang="ar-SA" dirty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42568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منهج قائم على تعزيز قيم مطلقة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محرك البحث العالمي </a:t>
            </a:r>
            <a:r>
              <a:rPr lang="ar-SA" b="1" dirty="0" smtClean="0">
                <a:solidFill>
                  <a:srgbClr val="C00000"/>
                </a:solidFill>
              </a:rPr>
              <a:t>قوقل </a:t>
            </a:r>
            <a:r>
              <a:rPr lang="ar-SA" dirty="0" smtClean="0"/>
              <a:t>يخلد ذكرى العلماء والمفكرين والمخترعين </a:t>
            </a:r>
            <a:r>
              <a:rPr lang="ar-SA" dirty="0" smtClean="0"/>
              <a:t>، ويعزز قيم المحافظة على البيئة ، وذلك بصفة </a:t>
            </a:r>
            <a:r>
              <a:rPr lang="ar-SA" dirty="0" smtClean="0"/>
              <a:t>مستمرة عبر موقعه </a:t>
            </a:r>
            <a:r>
              <a:rPr lang="ar-SA" dirty="0"/>
              <a:t>على الانترنت . </a:t>
            </a:r>
            <a:endParaRPr lang="ar-SA" dirty="0" smtClean="0"/>
          </a:p>
          <a:p>
            <a:pPr marL="0" indent="0">
              <a:buNone/>
            </a:pPr>
            <a:r>
              <a:rPr lang="ar-SA" b="1" dirty="0" smtClean="0"/>
              <a:t>مثال</a:t>
            </a:r>
            <a:r>
              <a:rPr lang="ar-SA" dirty="0" smtClean="0"/>
              <a:t> : اليوم الموافق </a:t>
            </a:r>
            <a:r>
              <a:rPr lang="ar-SA" dirty="0" smtClean="0"/>
              <a:t>12-6-1434 </a:t>
            </a:r>
            <a:r>
              <a:rPr lang="ar-SA" dirty="0" smtClean="0"/>
              <a:t>هـ ، يضع الموقع على صفحته الاولى </a:t>
            </a:r>
            <a:r>
              <a:rPr lang="ar-SA" dirty="0" smtClean="0"/>
              <a:t>صورة تمثل </a:t>
            </a:r>
            <a:r>
              <a:rPr lang="ar-SA" b="1" dirty="0" smtClean="0"/>
              <a:t>يوم الارض </a:t>
            </a:r>
            <a:r>
              <a:rPr lang="ar-SA" dirty="0" smtClean="0"/>
              <a:t>.  </a:t>
            </a:r>
            <a:endParaRPr lang="ar-SA" dirty="0" smtClean="0"/>
          </a:p>
          <a:p>
            <a:endParaRPr lang="ar-SA" dirty="0"/>
          </a:p>
        </p:txBody>
      </p:sp>
      <p:pic>
        <p:nvPicPr>
          <p:cNvPr id="7" name="صورة 6"/>
          <p:cNvPicPr/>
          <p:nvPr/>
        </p:nvPicPr>
        <p:blipFill>
          <a:blip r:embed="rId2"/>
          <a:stretch>
            <a:fillRect/>
          </a:stretch>
        </p:blipFill>
        <p:spPr>
          <a:xfrm>
            <a:off x="755576" y="3284984"/>
            <a:ext cx="4752528" cy="338437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871201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ثالثا: الاساس النفسي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b="1" dirty="0" smtClean="0"/>
              <a:t>يقصد به: </a:t>
            </a:r>
          </a:p>
          <a:p>
            <a:pPr marL="0" indent="0">
              <a:buNone/>
            </a:pPr>
            <a:r>
              <a:rPr lang="ar-SA" dirty="0" smtClean="0"/>
              <a:t>مجموع المقومات والقواعد المنطلقات المتعلقة بالمتعلم من حيث المرحلة النمائية و الاستعدادات الفطرية و القدرات العقلية و الاهتمامات الشخصية والميول والاتجاهات .... (الخوالدة ، عبد ، 2011، ص 66) .</a:t>
            </a:r>
          </a:p>
          <a:p>
            <a:endParaRPr lang="ar-SA" dirty="0"/>
          </a:p>
          <a:p>
            <a:r>
              <a:rPr lang="ar-SA" b="1" dirty="0" smtClean="0"/>
              <a:t>ركائزها</a:t>
            </a:r>
            <a:r>
              <a:rPr lang="ar-SA" dirty="0" smtClean="0"/>
              <a:t> : </a:t>
            </a:r>
          </a:p>
          <a:p>
            <a:pPr marL="0" indent="0">
              <a:buNone/>
            </a:pPr>
            <a:r>
              <a:rPr lang="ar-SA" dirty="0" smtClean="0"/>
              <a:t>المتعلم هو محور العملية التعليمية 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63712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نظريات التعلم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b="1" dirty="0" smtClean="0"/>
              <a:t>المدرسة السلوكية : </a:t>
            </a:r>
          </a:p>
          <a:p>
            <a:pPr marL="0" indent="0">
              <a:buNone/>
            </a:pPr>
            <a:r>
              <a:rPr lang="ar-SA" b="1" dirty="0" smtClean="0"/>
              <a:t>ركائزها</a:t>
            </a:r>
            <a:r>
              <a:rPr lang="ar-SA" dirty="0" smtClean="0"/>
              <a:t> : </a:t>
            </a:r>
            <a:r>
              <a:rPr lang="ar-SA" dirty="0" smtClean="0"/>
              <a:t>تهتم بالمبادئ </a:t>
            </a:r>
            <a:r>
              <a:rPr lang="ar-SA" dirty="0" smtClean="0"/>
              <a:t>والمفاهيم المرتبطة بعلم النفس كالنضج والدوافع ، والنمو والفروق الفردية ، والمكافاة والتدعيم ، والخبرات السابقة. 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r>
              <a:rPr lang="ar-SA" b="1" dirty="0" smtClean="0"/>
              <a:t>التعلم</a:t>
            </a:r>
            <a:r>
              <a:rPr lang="ar-SA" dirty="0" smtClean="0"/>
              <a:t> : تغير في السلوك . يشمل كل ما يقوم به الكائن الحي من أفعال ، حتى الأفكار والمشاعر. </a:t>
            </a:r>
          </a:p>
          <a:p>
            <a:pPr marL="0" indent="0">
              <a:buNone/>
            </a:pPr>
            <a:r>
              <a:rPr lang="ar-SA" dirty="0" smtClean="0"/>
              <a:t>قانون الانتماء ، الاثر الطيب على السلوك التدعيم الايجابي ، والسلبي. 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r>
              <a:rPr lang="ar-SA" dirty="0" err="1"/>
              <a:t>ثروندايك</a:t>
            </a:r>
            <a:r>
              <a:rPr lang="ar-SA" dirty="0"/>
              <a:t> – نظرية المحاولة والخطأ</a:t>
            </a:r>
          </a:p>
          <a:p>
            <a:pPr marL="0" indent="0">
              <a:buNone/>
            </a:pPr>
            <a:r>
              <a:rPr lang="ar-SA" dirty="0" err="1" smtClean="0"/>
              <a:t>سكينر</a:t>
            </a:r>
            <a:r>
              <a:rPr lang="ar-SA" dirty="0" smtClean="0"/>
              <a:t> – </a:t>
            </a:r>
            <a:r>
              <a:rPr lang="ar-SA" dirty="0"/>
              <a:t>نظرية </a:t>
            </a:r>
            <a:r>
              <a:rPr lang="ar-SA" dirty="0" smtClean="0"/>
              <a:t>التدعيم </a:t>
            </a:r>
          </a:p>
          <a:p>
            <a:pPr marL="0" indent="0">
              <a:buNone/>
            </a:pPr>
            <a:r>
              <a:rPr lang="ar-SA" dirty="0" err="1" smtClean="0"/>
              <a:t>بانورا</a:t>
            </a:r>
            <a:r>
              <a:rPr lang="ar-SA" dirty="0" smtClean="0"/>
              <a:t> – </a:t>
            </a:r>
            <a:r>
              <a:rPr lang="ar-SA" dirty="0"/>
              <a:t>نظرية </a:t>
            </a:r>
            <a:r>
              <a:rPr lang="ar-SA" dirty="0" smtClean="0"/>
              <a:t>الادراك الاجتماعي 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59898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b="1" dirty="0" smtClean="0"/>
              <a:t>ضبط المحتوى التعليمي من خلال اهداف سلوكية .</a:t>
            </a:r>
          </a:p>
          <a:p>
            <a:r>
              <a:rPr lang="ar-SA" dirty="0" smtClean="0"/>
              <a:t>تقسيم بلوم للأهداف المعرفية :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معرفية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وجدانية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نفس حركية </a:t>
            </a:r>
          </a:p>
          <a:p>
            <a:endParaRPr lang="ar-SA" dirty="0" smtClean="0"/>
          </a:p>
          <a:p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1384146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تطبيق اسس المناهج في صياغة نموذج للمدرسة الحديثة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31019577"/>
              </p:ext>
            </p:extLst>
          </p:nvPr>
        </p:nvGraphicFramePr>
        <p:xfrm>
          <a:off x="683568" y="2675821"/>
          <a:ext cx="8003232" cy="3705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مربع نص 2"/>
          <p:cNvSpPr txBox="1"/>
          <p:nvPr/>
        </p:nvSpPr>
        <p:spPr>
          <a:xfrm>
            <a:off x="827584" y="1412776"/>
            <a:ext cx="756084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 smtClean="0"/>
              <a:t>لورين كيل ( 1997) اقترحت نموذج المدرسة المعززة للصحة ، الذي يستوعب الاسس الثلاثة للمناهج ، بهدف تعزيز مشاركة الطلاب في الانشطة البدنية  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28387355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المراجع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الخوالده ، ناصر أحمد ؛ عبد ، يحيى إسماعيل (2011) المناهج : أسسها ومداخلها الفكرية و تصميمها ومبادئ بنائها و نماذج تطويرها ، الاردن : زمزم ناشرون و موزعون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شاهين ، نجوى عبد الرحيم  ( 2006) أساسيات و تطبيقات في علم المناهج ، جمهورية مصر : دار القاهرة ، ص 81-90 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Cale</a:t>
            </a:r>
            <a:r>
              <a:rPr lang="en-US" dirty="0" smtClean="0"/>
              <a:t>, L (1997) Physical Activity Promotion beyond school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أسس نظرية المنهج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14488"/>
            <a:ext cx="7772400" cy="4305312"/>
          </a:xfrm>
        </p:spPr>
        <p:txBody>
          <a:bodyPr/>
          <a:lstStyle/>
          <a:p>
            <a:r>
              <a:rPr lang="ar-SA" b="1" dirty="0" smtClean="0"/>
              <a:t>الاساس</a:t>
            </a:r>
            <a:r>
              <a:rPr lang="ar-SA" dirty="0" smtClean="0"/>
              <a:t> هو الركيزة التي يقوم عليها علم ” صناعة المنهج</a:t>
            </a:r>
            <a:r>
              <a:rPr lang="ar-SA" dirty="0"/>
              <a:t>” </a:t>
            </a:r>
            <a:r>
              <a:rPr lang="ar-SA" dirty="0" smtClean="0"/>
              <a:t>، و تشمل العوامل المؤثرة ببنائه نظريا و عملياً. </a:t>
            </a:r>
          </a:p>
          <a:p>
            <a:r>
              <a:rPr lang="ar-SA" dirty="0" smtClean="0"/>
              <a:t>أسس المنهج كالتالي 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فلسفية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عقدية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نفسية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اجتماعية </a:t>
            </a:r>
          </a:p>
          <a:p>
            <a:endParaRPr lang="ar-SA" dirty="0" smtClean="0"/>
          </a:p>
          <a:p>
            <a:pPr>
              <a:buNone/>
            </a:pPr>
            <a:r>
              <a:rPr lang="ar-SA" dirty="0" smtClean="0"/>
              <a:t> </a:t>
            </a:r>
          </a:p>
          <a:p>
            <a:endParaRPr lang="ar-SA" dirty="0"/>
          </a:p>
        </p:txBody>
      </p:sp>
      <p:pic>
        <p:nvPicPr>
          <p:cNvPr id="5" name="Picture 4" descr="أسس بلوك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214686"/>
            <a:ext cx="4530254" cy="3014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أولا : الاساس الفلسفي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85958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ar-SA" dirty="0" smtClean="0"/>
              <a:t>الاساس الفلسفي هو : الاطر الفكرية التي ينطلق منها مصمموا المناهج في بنائهم لها و تطويرها (الخوالده ، عبد ، 2011 ، ص 51). </a:t>
            </a:r>
          </a:p>
          <a:p>
            <a:pPr>
              <a:buNone/>
            </a:pPr>
            <a:r>
              <a:rPr lang="ar-SA" dirty="0" smtClean="0"/>
              <a:t>ثلاث اتجاهات ايديولوجية  - فلسفية – اثرت على نظرية المناهج و بنائها: </a:t>
            </a:r>
          </a:p>
          <a:p>
            <a:r>
              <a:rPr lang="ar-SA" dirty="0" smtClean="0"/>
              <a:t>الإنسانية التقليدية أو </a:t>
            </a:r>
            <a:r>
              <a:rPr lang="ar-SA" b="1" dirty="0" smtClean="0"/>
              <a:t>المثالية  </a:t>
            </a:r>
            <a:r>
              <a:rPr lang="en-US" b="1" dirty="0" smtClean="0"/>
              <a:t>classical Humanism </a:t>
            </a:r>
            <a:endParaRPr lang="ar-SA" b="1" dirty="0" smtClean="0"/>
          </a:p>
          <a:p>
            <a:r>
              <a:rPr lang="ar-SA" dirty="0" smtClean="0"/>
              <a:t>التقدمية او </a:t>
            </a:r>
            <a:r>
              <a:rPr lang="ar-SA" b="1" dirty="0" smtClean="0"/>
              <a:t>الطبيعية  </a:t>
            </a:r>
            <a:r>
              <a:rPr lang="en-US" b="1" dirty="0" smtClean="0"/>
              <a:t>Progressivism</a:t>
            </a:r>
            <a:endParaRPr lang="ar-SA" b="1" dirty="0" smtClean="0"/>
          </a:p>
          <a:p>
            <a:r>
              <a:rPr lang="ar-SA" dirty="0" smtClean="0"/>
              <a:t>الفلسفة </a:t>
            </a:r>
            <a:r>
              <a:rPr lang="ar-SA" b="1" dirty="0" smtClean="0"/>
              <a:t>البراجماتية   </a:t>
            </a:r>
            <a:r>
              <a:rPr lang="en-US" b="1" dirty="0" err="1" smtClean="0"/>
              <a:t>Reconstructionism</a:t>
            </a:r>
            <a:endParaRPr lang="ar-SA" b="1" dirty="0" smtClean="0"/>
          </a:p>
          <a:p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pPr algn="ctr"/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12776"/>
            <a:ext cx="7772400" cy="46070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dirty="0"/>
              <a:t>الفلسفة المثالية </a:t>
            </a:r>
            <a:r>
              <a:rPr lang="en-US" dirty="0"/>
              <a:t>Idealism </a:t>
            </a:r>
            <a:r>
              <a:rPr lang="en-US" dirty="0" smtClean="0"/>
              <a:t>–</a:t>
            </a:r>
            <a:endParaRPr lang="ar-SA" dirty="0" smtClean="0"/>
          </a:p>
          <a:p>
            <a:r>
              <a:rPr lang="ar-SA" dirty="0" smtClean="0"/>
              <a:t>تبناها الفيلسوف اليوناني ( أفلاطون ) </a:t>
            </a:r>
          </a:p>
          <a:p>
            <a:r>
              <a:rPr lang="ar-SA" b="1" dirty="0" smtClean="0"/>
              <a:t>ركائزها</a:t>
            </a:r>
            <a:r>
              <a:rPr lang="ar-SA" dirty="0" smtClean="0"/>
              <a:t> : </a:t>
            </a:r>
            <a:r>
              <a:rPr lang="ar-SA" b="1" dirty="0" smtClean="0"/>
              <a:t>الثنائية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الانسان مكون من جسم وعقل ، </a:t>
            </a:r>
          </a:p>
          <a:p>
            <a:pPr marL="0" indent="0">
              <a:buNone/>
            </a:pPr>
            <a:endParaRPr lang="ar-SA" dirty="0" smtClean="0"/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تمجيد العقل والجمال والدين والاخلاق</a:t>
            </a:r>
          </a:p>
          <a:p>
            <a:pPr marL="0" indent="0">
              <a:buNone/>
            </a:pPr>
            <a:r>
              <a:rPr lang="ar-SA" dirty="0" smtClean="0"/>
              <a:t> و رياضة البدن. </a:t>
            </a:r>
          </a:p>
          <a:p>
            <a:pPr>
              <a:buNone/>
            </a:pPr>
            <a:endParaRPr lang="ar-SA" dirty="0" smtClean="0"/>
          </a:p>
          <a:p>
            <a:endParaRPr lang="ar-SA" dirty="0"/>
          </a:p>
        </p:txBody>
      </p:sp>
      <p:pic>
        <p:nvPicPr>
          <p:cNvPr id="4" name="Picture 3" descr="العقل والجسم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000372"/>
            <a:ext cx="3492400" cy="26608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b="1" dirty="0"/>
              <a:t>الاثار التربوية للفلسفة المثالية</a:t>
            </a:r>
          </a:p>
          <a:p>
            <a:r>
              <a:rPr lang="ar-SA" dirty="0" smtClean="0"/>
              <a:t>الاهتمام بتنمية  العقل وإهمال الجسم </a:t>
            </a:r>
          </a:p>
          <a:p>
            <a:r>
              <a:rPr lang="ar-SA" dirty="0" smtClean="0"/>
              <a:t>الاهتمام بتنمية المعرفة و إغفال المعرفة التطبيقية العلمية . </a:t>
            </a:r>
          </a:p>
          <a:p>
            <a:r>
              <a:rPr lang="ar-SA" dirty="0" smtClean="0"/>
              <a:t>المنهاج ثابت يجري نقله من جيل إلى جيل ، و ينظم في مواد دراسية منفصلة </a:t>
            </a:r>
          </a:p>
          <a:p>
            <a:r>
              <a:rPr lang="ar-SA" dirty="0" smtClean="0"/>
              <a:t>تعليم يقوم على التلقين </a:t>
            </a:r>
          </a:p>
          <a:p>
            <a:r>
              <a:rPr lang="ar-SA" dirty="0" smtClean="0"/>
              <a:t>دور المعلم سلبي </a:t>
            </a:r>
          </a:p>
          <a:p>
            <a:endParaRPr lang="ar-SA" dirty="0"/>
          </a:p>
          <a:p>
            <a:r>
              <a:rPr lang="ar-SA" b="1" dirty="0" smtClean="0"/>
              <a:t>معادلة المثالية </a:t>
            </a:r>
            <a:r>
              <a:rPr lang="ar-SA" dirty="0" smtClean="0"/>
              <a:t>= العقل </a:t>
            </a:r>
            <a:r>
              <a:rPr lang="ar-SA" dirty="0"/>
              <a:t>السليم بالجسم السليم  </a:t>
            </a:r>
          </a:p>
          <a:p>
            <a:pPr marL="0" indent="0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الفلسفة  الواقعية  </a:t>
            </a:r>
            <a:r>
              <a:rPr lang="en-US" b="1" dirty="0" smtClean="0"/>
              <a:t>Realism </a:t>
            </a:r>
          </a:p>
          <a:p>
            <a:pPr marL="0" indent="0">
              <a:buNone/>
            </a:pPr>
            <a:r>
              <a:rPr lang="ar-SA" dirty="0" smtClean="0"/>
              <a:t>تتعامل مع الطبيعة و ما يقع تحت حواس الانسان بعيداً عن المثالية. </a:t>
            </a:r>
          </a:p>
          <a:p>
            <a:pPr marL="0" indent="0">
              <a:buNone/>
            </a:pPr>
            <a:r>
              <a:rPr lang="ar-SA" dirty="0" smtClean="0"/>
              <a:t>العالم تحكمه سنن كونيه </a:t>
            </a:r>
          </a:p>
          <a:p>
            <a:pPr marL="0" indent="0">
              <a:buNone/>
            </a:pPr>
            <a:endParaRPr lang="ar-SA" b="1" dirty="0"/>
          </a:p>
          <a:p>
            <a:pPr marL="0" indent="0">
              <a:buNone/>
            </a:pPr>
            <a:r>
              <a:rPr lang="ar-SA" b="1" dirty="0" smtClean="0"/>
              <a:t>ركائزها: </a:t>
            </a:r>
          </a:p>
          <a:p>
            <a:pPr marL="514350" indent="-514350">
              <a:buFont typeface="+mj-lt"/>
              <a:buAutoNum type="arabicPeriod"/>
            </a:pPr>
            <a:r>
              <a:rPr lang="ar-SA" u="sng" dirty="0" smtClean="0"/>
              <a:t>الطبيعة</a:t>
            </a:r>
            <a:r>
              <a:rPr lang="ar-SA" dirty="0" smtClean="0"/>
              <a:t> .وجود الاشياء و استقلالها عن الظواهر العقلية. العالم حقيقي مادي وإن لم يدركه الانسان بعقله. </a:t>
            </a:r>
          </a:p>
          <a:p>
            <a:pPr marL="514350" indent="-514350">
              <a:buFont typeface="+mj-lt"/>
              <a:buAutoNum type="arabicPeriod"/>
            </a:pPr>
            <a:r>
              <a:rPr lang="ar-SA" u="sng" dirty="0" smtClean="0"/>
              <a:t>النسبية</a:t>
            </a:r>
            <a:r>
              <a:rPr lang="ar-SA" dirty="0" smtClean="0"/>
              <a:t>. تحديد الاشياء وتقويمها يعتمد على الزمان والمكان  </a:t>
            </a:r>
          </a:p>
          <a:p>
            <a:pPr marL="0" indent="0">
              <a:buNone/>
            </a:pP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2893977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b="1" dirty="0" smtClean="0"/>
              <a:t>الاثار التربوية للفلسفة الواقعية في المناهج :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توجيه الاهتمام نحو العلوم الطبيعية أكثر من الدراسات الانسانية.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تركز على الجوانب العلمية التطبيقية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إبراز فكرة النسبية في المحتويات الدراسية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تعد حاضر المتعلم وواقع الحياة أساسا ومنطلقا للأهداف التربوية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24801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ثانيا : الاساس العقدي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755576" y="1556792"/>
            <a:ext cx="7931224" cy="4896544"/>
          </a:xfrm>
        </p:spPr>
        <p:txBody>
          <a:bodyPr>
            <a:normAutofit fontScale="77500" lnSpcReduction="20000"/>
          </a:bodyPr>
          <a:lstStyle/>
          <a:p>
            <a:r>
              <a:rPr lang="ar-SA" b="1" dirty="0" smtClean="0"/>
              <a:t>تعريف : </a:t>
            </a:r>
            <a:r>
              <a:rPr lang="ar-SA" dirty="0" smtClean="0"/>
              <a:t>المنطلقات الدينية التي يرتكز عليها المختصون في بنائهم للمناهج الجديدة او تطوير القائم منها. وهي الرؤية العامة عن الحياة و الاحياء والخبرات الإنسانية الماضية و الحاضرة و التطلعات الى المستقبل وفق المعايير و الاطر المرجعية الدينية . (الخوالدة ، عبد ، 2011، ص 59) </a:t>
            </a:r>
          </a:p>
          <a:p>
            <a:endParaRPr lang="ar-SA" b="1" dirty="0" smtClean="0"/>
          </a:p>
          <a:p>
            <a:r>
              <a:rPr lang="ar-SA" b="1" dirty="0" smtClean="0"/>
              <a:t>العقيدة الاسلامية : </a:t>
            </a:r>
            <a:r>
              <a:rPr lang="ar-SA" dirty="0" smtClean="0"/>
              <a:t>ترى العالم جانب مادي و آخر عقلي معنوي وهما متصلان و متكاملان </a:t>
            </a:r>
            <a:r>
              <a:rPr lang="ar-SA" b="1" dirty="0" smtClean="0"/>
              <a:t>. بالإضافة إلى الروح .</a:t>
            </a:r>
          </a:p>
          <a:p>
            <a:pPr marL="0" indent="0">
              <a:buNone/>
            </a:pPr>
            <a:endParaRPr lang="ar-SA" b="1" dirty="0" smtClean="0"/>
          </a:p>
          <a:p>
            <a:pPr marL="0" indent="0">
              <a:buNone/>
            </a:pPr>
            <a:r>
              <a:rPr lang="ar-SA" b="1" dirty="0" smtClean="0"/>
              <a:t>قال الله تعالى : </a:t>
            </a:r>
          </a:p>
          <a:p>
            <a:pPr marL="0" indent="0">
              <a:buNone/>
            </a:pPr>
            <a:r>
              <a:rPr lang="ar-SA" dirty="0" smtClean="0"/>
              <a:t>﴿</a:t>
            </a:r>
            <a:r>
              <a:rPr lang="ar-SA" dirty="0"/>
              <a:t>وَيَسْأَلُونَكَ عَنِ الرُّوحِ قُلِ الرُّوحُ مِنْ أَمْرِ رَبِّي وَمَا أُوتِيتُمْ مِنَ الْعِلْمِ إِلَّا قَلِيلًا </a:t>
            </a:r>
            <a:r>
              <a:rPr lang="ar-SA" dirty="0" smtClean="0"/>
              <a:t>(سورة الاسراء ، 85)</a:t>
            </a:r>
          </a:p>
          <a:p>
            <a:endParaRPr lang="ar-SA" b="1" dirty="0" smtClean="0"/>
          </a:p>
          <a:p>
            <a:r>
              <a:rPr lang="ar-SA" b="1" dirty="0" smtClean="0"/>
              <a:t>اقتباس :</a:t>
            </a:r>
          </a:p>
          <a:p>
            <a:pPr marL="0" indent="0">
              <a:buNone/>
            </a:pPr>
            <a:r>
              <a:rPr lang="ar-SA" b="1" dirty="0" smtClean="0"/>
              <a:t>... .. </a:t>
            </a:r>
            <a:r>
              <a:rPr lang="ar-SA" dirty="0" smtClean="0"/>
              <a:t>الانسان يتكون من ثلاثة عناصر : </a:t>
            </a:r>
            <a:r>
              <a:rPr lang="ar-SA" b="1" dirty="0" smtClean="0"/>
              <a:t>جسمية و عقلية وروحية </a:t>
            </a:r>
            <a:r>
              <a:rPr lang="ar-SA" dirty="0" smtClean="0"/>
              <a:t>، لها ثلاث طاقات هائلة تحتاج من المنهج المدرسي إلى تدريب وتنمية ، فالطاقة الجسمية تتمثل في الحواس الخمس وغيرها ، والطاقة العقلية تتمثل في العمليات التي يقوم بها العقل من إدراك و فهم و استنباط و تعميم و تحليل و تركيب و تقويم ، والطاقة الروحية تتمثل في العلميات الإدراكية التي تخرج عن نطاق الحواس العقل . ( شاهين ، نجوى ، 2006 ، ص 84)</a:t>
            </a:r>
          </a:p>
          <a:p>
            <a:endParaRPr lang="ar-SA" b="1" dirty="0" smtClean="0"/>
          </a:p>
        </p:txBody>
      </p:sp>
    </p:spTree>
    <p:extLst>
      <p:ext uri="{BB962C8B-B14F-4D97-AF65-F5344CB8AC3E}">
        <p14:creationId xmlns:p14="http://schemas.microsoft.com/office/powerpoint/2010/main" val="3183167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ركائز الفكر التربوي الاسلامي : </a:t>
            </a:r>
          </a:p>
          <a:p>
            <a:pPr marL="514350" indent="-514350">
              <a:buFont typeface="+mj-lt"/>
              <a:buAutoNum type="arabicPeriod"/>
            </a:pPr>
            <a:r>
              <a:rPr lang="ar-SA" u="sng" dirty="0" smtClean="0"/>
              <a:t>حرية  الانسان </a:t>
            </a:r>
            <a:r>
              <a:rPr lang="ar-SA" dirty="0" smtClean="0"/>
              <a:t>: ليس القضاء والقدر قيدا على حرية المسلم و اختياره. </a:t>
            </a:r>
          </a:p>
          <a:p>
            <a:pPr marL="514350" indent="-514350">
              <a:buFont typeface="+mj-lt"/>
              <a:buAutoNum type="arabicPeriod"/>
            </a:pPr>
            <a:r>
              <a:rPr lang="ar-SA" u="sng" dirty="0" smtClean="0"/>
              <a:t>طبيعة الانسان الخيرة </a:t>
            </a:r>
            <a:r>
              <a:rPr lang="ar-SA" dirty="0" smtClean="0"/>
              <a:t>: قال الرسول صلى الله عليه وسلم ( ما من مولودٍ إلا يولد على الفطرة ، فأبواه يهودانه او ينصرانه او يمجسانه ).</a:t>
            </a:r>
          </a:p>
          <a:p>
            <a:pPr marL="514350" indent="-514350">
              <a:buFont typeface="+mj-lt"/>
              <a:buAutoNum type="arabicPeriod"/>
            </a:pPr>
            <a:r>
              <a:rPr lang="ar-SA" u="sng" dirty="0" smtClean="0"/>
              <a:t>القيم الإنسانية</a:t>
            </a:r>
            <a:r>
              <a:rPr lang="ar-SA" dirty="0" smtClean="0"/>
              <a:t>: نوعان مرغوب و اخرى غير مرغوب. قيمة مطلقة (العدل ، حب الله و رسوله ) ؛ قيم نسبية تتغير حسب الاشخاص والزمان و المكان ( العضل ، تطويل الشارب الخ ...) . </a:t>
            </a:r>
          </a:p>
          <a:p>
            <a:pPr marL="514350" indent="-514350">
              <a:buFont typeface="+mj-lt"/>
              <a:buAutoNum type="arabicPeriod"/>
            </a:pPr>
            <a:r>
              <a:rPr lang="ar-SA" u="sng" dirty="0" smtClean="0"/>
              <a:t>المعرفة </a:t>
            </a:r>
            <a:r>
              <a:rPr lang="ar-SA" dirty="0" smtClean="0"/>
              <a:t>: </a:t>
            </a:r>
          </a:p>
          <a:p>
            <a:r>
              <a:rPr lang="ar-SA" dirty="0" smtClean="0"/>
              <a:t>موجودة في النفس عند الولادة (فطرية)</a:t>
            </a:r>
          </a:p>
          <a:p>
            <a:r>
              <a:rPr lang="ar-SA" dirty="0" smtClean="0"/>
              <a:t>مكتسبة من الخارج . سلامة الناقل و المنقول.</a:t>
            </a:r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367270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939</TotalTime>
  <Words>927</Words>
  <Application>Microsoft Office PowerPoint</Application>
  <PresentationFormat>عرض على الشاشة (3:4)‏</PresentationFormat>
  <Paragraphs>108</Paragraphs>
  <Slides>16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Equity</vt:lpstr>
      <vt:lpstr>المنهج : أ ُسس</vt:lpstr>
      <vt:lpstr>أسس نظرية المنهج</vt:lpstr>
      <vt:lpstr>أولا : الاساس الفلسفي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ثانيا : الاساس العقدي </vt:lpstr>
      <vt:lpstr>عرض تقديمي في PowerPoint</vt:lpstr>
      <vt:lpstr>عرض تقديمي في PowerPoint</vt:lpstr>
      <vt:lpstr>منهج قائم على تعزيز قيم مطلقة</vt:lpstr>
      <vt:lpstr>ثالثا: الاساس النفسي </vt:lpstr>
      <vt:lpstr>نظريات التعلم </vt:lpstr>
      <vt:lpstr>عرض تقديمي في PowerPoint</vt:lpstr>
      <vt:lpstr>تطبيق اسس المناهج في صياغة نموذج للمدرسة الحديثة</vt:lpstr>
      <vt:lpstr>المراجع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المنهج : أ ُسس</dc:title>
  <dc:creator>user</dc:creator>
  <cp:lastModifiedBy>user</cp:lastModifiedBy>
  <cp:revision>93</cp:revision>
  <cp:lastPrinted>2013-02-23T09:06:14Z</cp:lastPrinted>
  <dcterms:created xsi:type="dcterms:W3CDTF">2013-02-17T11:23:38Z</dcterms:created>
  <dcterms:modified xsi:type="dcterms:W3CDTF">2013-04-22T07:23:49Z</dcterms:modified>
</cp:coreProperties>
</file>