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77" r:id="rId2"/>
    <p:sldId id="258" r:id="rId3"/>
    <p:sldId id="268" r:id="rId4"/>
    <p:sldId id="263" r:id="rId5"/>
    <p:sldId id="264" r:id="rId6"/>
    <p:sldId id="267" r:id="rId7"/>
    <p:sldId id="265" r:id="rId8"/>
    <p:sldId id="261" r:id="rId9"/>
    <p:sldId id="269" r:id="rId10"/>
    <p:sldId id="260" r:id="rId11"/>
    <p:sldId id="270" r:id="rId12"/>
    <p:sldId id="271" r:id="rId13"/>
    <p:sldId id="272" r:id="rId14"/>
    <p:sldId id="262" r:id="rId15"/>
    <p:sldId id="259" r:id="rId16"/>
    <p:sldId id="266" r:id="rId17"/>
    <p:sldId id="274" r:id="rId18"/>
    <p:sldId id="276" r:id="rId1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3300"/>
    <a:srgbClr val="FFFF99"/>
    <a:srgbClr val="808000"/>
    <a:srgbClr val="CC9900"/>
    <a:srgbClr val="FF0066"/>
    <a:srgbClr val="FF3399"/>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FD7A852C-BD7E-48B2-952A-53F7B7005583}" type="slidenum">
              <a:rPr lang="ar-SA"/>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3EF59856-61EC-40D0-A921-BA403C7F2DBF}" type="slidenum">
              <a:rPr lang="ar-SA"/>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E17039B9-BF4D-4A72-BF38-555AAC3E1218}" type="slidenum">
              <a:rPr lang="ar-SA"/>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D88BED65-BDFA-456C-BECD-75C33CA45E97}" type="slidenum">
              <a:rPr lang="ar-SA"/>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endParaRPr lang="en-US"/>
          </a:p>
        </p:txBody>
      </p:sp>
      <p:sp>
        <p:nvSpPr>
          <p:cNvPr id="5" name="عنصر نائب للتذييل 4"/>
          <p:cNvSpPr>
            <a:spLocks noGrp="1"/>
          </p:cNvSpPr>
          <p:nvPr>
            <p:ph type="ftr" sz="quarter" idx="11"/>
          </p:nvPr>
        </p:nvSpPr>
        <p:spPr/>
        <p:txBody>
          <a:bodyPr/>
          <a:lstStyle>
            <a:lvl1pPr>
              <a:defRPr/>
            </a:lvl1pPr>
          </a:lstStyle>
          <a:p>
            <a:endParaRPr lang="en-US"/>
          </a:p>
        </p:txBody>
      </p:sp>
      <p:sp>
        <p:nvSpPr>
          <p:cNvPr id="6" name="عنصر نائب لرقم الشريحة 5"/>
          <p:cNvSpPr>
            <a:spLocks noGrp="1"/>
          </p:cNvSpPr>
          <p:nvPr>
            <p:ph type="sldNum" sz="quarter" idx="12"/>
          </p:nvPr>
        </p:nvSpPr>
        <p:spPr/>
        <p:txBody>
          <a:bodyPr/>
          <a:lstStyle>
            <a:lvl1pPr>
              <a:defRPr/>
            </a:lvl1pPr>
          </a:lstStyle>
          <a:p>
            <a:fld id="{B19CD82F-CDF6-4749-B94A-870520E1F5A0}" type="slidenum">
              <a:rPr lang="ar-SA"/>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C5A9ACC2-5FDA-4F3A-A485-21B284F1A511}" type="slidenum">
              <a:rPr lang="ar-SA"/>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lvl1pPr>
              <a:defRPr/>
            </a:lvl1pPr>
          </a:lstStyle>
          <a:p>
            <a:endParaRPr lang="en-US"/>
          </a:p>
        </p:txBody>
      </p:sp>
      <p:sp>
        <p:nvSpPr>
          <p:cNvPr id="8" name="عنصر نائب للتذييل 7"/>
          <p:cNvSpPr>
            <a:spLocks noGrp="1"/>
          </p:cNvSpPr>
          <p:nvPr>
            <p:ph type="ftr" sz="quarter" idx="11"/>
          </p:nvPr>
        </p:nvSpPr>
        <p:spPr/>
        <p:txBody>
          <a:bodyPr/>
          <a:lstStyle>
            <a:lvl1pPr>
              <a:defRPr/>
            </a:lvl1pPr>
          </a:lstStyle>
          <a:p>
            <a:endParaRPr lang="en-US"/>
          </a:p>
        </p:txBody>
      </p:sp>
      <p:sp>
        <p:nvSpPr>
          <p:cNvPr id="9" name="عنصر نائب لرقم الشريحة 8"/>
          <p:cNvSpPr>
            <a:spLocks noGrp="1"/>
          </p:cNvSpPr>
          <p:nvPr>
            <p:ph type="sldNum" sz="quarter" idx="12"/>
          </p:nvPr>
        </p:nvSpPr>
        <p:spPr/>
        <p:txBody>
          <a:bodyPr/>
          <a:lstStyle>
            <a:lvl1pPr>
              <a:defRPr/>
            </a:lvl1pPr>
          </a:lstStyle>
          <a:p>
            <a:fld id="{74286C2F-28CB-40E4-A2EB-FBFC7D12C259}" type="slidenum">
              <a:rPr lang="ar-SA"/>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lvl1pPr>
              <a:defRPr/>
            </a:lvl1pPr>
          </a:lstStyle>
          <a:p>
            <a:endParaRPr lang="en-US"/>
          </a:p>
        </p:txBody>
      </p:sp>
      <p:sp>
        <p:nvSpPr>
          <p:cNvPr id="4" name="عنصر نائب للتذييل 3"/>
          <p:cNvSpPr>
            <a:spLocks noGrp="1"/>
          </p:cNvSpPr>
          <p:nvPr>
            <p:ph type="ftr" sz="quarter" idx="11"/>
          </p:nvPr>
        </p:nvSpPr>
        <p:spPr/>
        <p:txBody>
          <a:bodyPr/>
          <a:lstStyle>
            <a:lvl1pPr>
              <a:defRPr/>
            </a:lvl1pPr>
          </a:lstStyle>
          <a:p>
            <a:endParaRPr lang="en-US"/>
          </a:p>
        </p:txBody>
      </p:sp>
      <p:sp>
        <p:nvSpPr>
          <p:cNvPr id="5" name="عنصر نائب لرقم الشريحة 4"/>
          <p:cNvSpPr>
            <a:spLocks noGrp="1"/>
          </p:cNvSpPr>
          <p:nvPr>
            <p:ph type="sldNum" sz="quarter" idx="12"/>
          </p:nvPr>
        </p:nvSpPr>
        <p:spPr/>
        <p:txBody>
          <a:bodyPr/>
          <a:lstStyle>
            <a:lvl1pPr>
              <a:defRPr/>
            </a:lvl1pPr>
          </a:lstStyle>
          <a:p>
            <a:fld id="{AF4F1E4E-B9F9-4186-ABD9-2A9BEE0B0D11}" type="slidenum">
              <a:rPr lang="ar-SA"/>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lvl1pPr>
          </a:lstStyle>
          <a:p>
            <a:endParaRPr lang="en-US"/>
          </a:p>
        </p:txBody>
      </p:sp>
      <p:sp>
        <p:nvSpPr>
          <p:cNvPr id="3" name="عنصر نائب للتذييل 2"/>
          <p:cNvSpPr>
            <a:spLocks noGrp="1"/>
          </p:cNvSpPr>
          <p:nvPr>
            <p:ph type="ftr" sz="quarter" idx="11"/>
          </p:nvPr>
        </p:nvSpPr>
        <p:spPr/>
        <p:txBody>
          <a:bodyPr/>
          <a:lstStyle>
            <a:lvl1pPr>
              <a:defRPr/>
            </a:lvl1pPr>
          </a:lstStyle>
          <a:p>
            <a:endParaRPr lang="en-US"/>
          </a:p>
        </p:txBody>
      </p:sp>
      <p:sp>
        <p:nvSpPr>
          <p:cNvPr id="4" name="عنصر نائب لرقم الشريحة 3"/>
          <p:cNvSpPr>
            <a:spLocks noGrp="1"/>
          </p:cNvSpPr>
          <p:nvPr>
            <p:ph type="sldNum" sz="quarter" idx="12"/>
          </p:nvPr>
        </p:nvSpPr>
        <p:spPr/>
        <p:txBody>
          <a:bodyPr/>
          <a:lstStyle>
            <a:lvl1pPr>
              <a:defRPr/>
            </a:lvl1pPr>
          </a:lstStyle>
          <a:p>
            <a:fld id="{D1C53CA6-00CB-4BA6-8256-3D949FFB2376}" type="slidenum">
              <a:rPr lang="ar-SA"/>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CF0DC29C-E4C3-41E1-BEEA-81401BECE45C}" type="slidenum">
              <a:rPr lang="ar-SA"/>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lvl1pPr>
              <a:defRPr/>
            </a:lvl1pPr>
          </a:lstStyle>
          <a:p>
            <a:endParaRPr lang="en-US"/>
          </a:p>
        </p:txBody>
      </p:sp>
      <p:sp>
        <p:nvSpPr>
          <p:cNvPr id="6" name="عنصر نائب للتذييل 5"/>
          <p:cNvSpPr>
            <a:spLocks noGrp="1"/>
          </p:cNvSpPr>
          <p:nvPr>
            <p:ph type="ftr" sz="quarter" idx="11"/>
          </p:nvPr>
        </p:nvSpPr>
        <p:spPr/>
        <p:txBody>
          <a:bodyPr/>
          <a:lstStyle>
            <a:lvl1pPr>
              <a:defRPr/>
            </a:lvl1pPr>
          </a:lstStyle>
          <a:p>
            <a:endParaRPr lang="en-US"/>
          </a:p>
        </p:txBody>
      </p:sp>
      <p:sp>
        <p:nvSpPr>
          <p:cNvPr id="7" name="عنصر نائب لرقم الشريحة 6"/>
          <p:cNvSpPr>
            <a:spLocks noGrp="1"/>
          </p:cNvSpPr>
          <p:nvPr>
            <p:ph type="sldNum" sz="quarter" idx="12"/>
          </p:nvPr>
        </p:nvSpPr>
        <p:spPr/>
        <p:txBody>
          <a:bodyPr/>
          <a:lstStyle>
            <a:lvl1pPr>
              <a:defRPr/>
            </a:lvl1pPr>
          </a:lstStyle>
          <a:p>
            <a:fld id="{9497B1A3-0F22-4772-B5A0-5CCB8EE288C7}" type="slidenum">
              <a:rPr lang="ar-SA"/>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1028" name="Rectangle 4"/>
          <p:cNvSpPr>
            <a:spLocks noGrp="1" noChangeArrowheads="1"/>
          </p:cNvSpPr>
          <p:nvPr>
            <p:ph type="dt" sz="half" idx="2"/>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F7ED42BE-073A-4164-B0ED-E5A1DD5A8243}" type="slidenum">
              <a:rPr lang="ar-SA"/>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Arial" pitchFamily="34" charset="0"/>
          <a:cs typeface="Arial" pitchFamily="34" charset="0"/>
        </a:defRPr>
      </a:lvl2pPr>
      <a:lvl3pPr algn="ctr" rtl="1" fontAlgn="base">
        <a:spcBef>
          <a:spcPct val="0"/>
        </a:spcBef>
        <a:spcAft>
          <a:spcPct val="0"/>
        </a:spcAft>
        <a:defRPr sz="4400">
          <a:solidFill>
            <a:schemeClr val="tx2"/>
          </a:solidFill>
          <a:latin typeface="Arial" pitchFamily="34" charset="0"/>
          <a:cs typeface="Arial" pitchFamily="34" charset="0"/>
        </a:defRPr>
      </a:lvl3pPr>
      <a:lvl4pPr algn="ctr" rtl="1" fontAlgn="base">
        <a:spcBef>
          <a:spcPct val="0"/>
        </a:spcBef>
        <a:spcAft>
          <a:spcPct val="0"/>
        </a:spcAft>
        <a:defRPr sz="4400">
          <a:solidFill>
            <a:schemeClr val="tx2"/>
          </a:solidFill>
          <a:latin typeface="Arial" pitchFamily="34" charset="0"/>
          <a:cs typeface="Arial" pitchFamily="34" charset="0"/>
        </a:defRPr>
      </a:lvl4pPr>
      <a:lvl5pPr algn="ctr" rtl="1" fontAlgn="base">
        <a:spcBef>
          <a:spcPct val="0"/>
        </a:spcBef>
        <a:spcAft>
          <a:spcPct val="0"/>
        </a:spcAft>
        <a:defRPr sz="4400">
          <a:solidFill>
            <a:schemeClr val="tx2"/>
          </a:solidFill>
          <a:latin typeface="Arial" pitchFamily="34" charset="0"/>
          <a:cs typeface="Arial" pitchFamily="34" charset="0"/>
        </a:defRPr>
      </a:lvl5pPr>
      <a:lvl6pPr marL="457200" algn="ctr" rtl="1" fontAlgn="base">
        <a:spcBef>
          <a:spcPct val="0"/>
        </a:spcBef>
        <a:spcAft>
          <a:spcPct val="0"/>
        </a:spcAft>
        <a:defRPr sz="4400">
          <a:solidFill>
            <a:schemeClr val="tx2"/>
          </a:solidFill>
          <a:latin typeface="Arial" pitchFamily="34" charset="0"/>
          <a:cs typeface="Arial" pitchFamily="34" charset="0"/>
        </a:defRPr>
      </a:lvl6pPr>
      <a:lvl7pPr marL="914400" algn="ctr" rtl="1" fontAlgn="base">
        <a:spcBef>
          <a:spcPct val="0"/>
        </a:spcBef>
        <a:spcAft>
          <a:spcPct val="0"/>
        </a:spcAft>
        <a:defRPr sz="4400">
          <a:solidFill>
            <a:schemeClr val="tx2"/>
          </a:solidFill>
          <a:latin typeface="Arial" pitchFamily="34" charset="0"/>
          <a:cs typeface="Arial" pitchFamily="34" charset="0"/>
        </a:defRPr>
      </a:lvl7pPr>
      <a:lvl8pPr marL="1371600" algn="ctr" rtl="1" fontAlgn="base">
        <a:spcBef>
          <a:spcPct val="0"/>
        </a:spcBef>
        <a:spcAft>
          <a:spcPct val="0"/>
        </a:spcAft>
        <a:defRPr sz="4400">
          <a:solidFill>
            <a:schemeClr val="tx2"/>
          </a:solidFill>
          <a:latin typeface="Arial" pitchFamily="34" charset="0"/>
          <a:cs typeface="Arial" pitchFamily="34" charset="0"/>
        </a:defRPr>
      </a:lvl8pPr>
      <a:lvl9pPr marL="1828800" algn="ctr" rtl="1"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8675" name="WordArt 3"/>
          <p:cNvSpPr>
            <a:spLocks noChangeArrowheads="1" noChangeShapeType="1" noTextEdit="1"/>
          </p:cNvSpPr>
          <p:nvPr/>
        </p:nvSpPr>
        <p:spPr bwMode="auto">
          <a:xfrm>
            <a:off x="1619250" y="2349500"/>
            <a:ext cx="5762625" cy="1223963"/>
          </a:xfrm>
          <a:prstGeom prst="rect">
            <a:avLst/>
          </a:prstGeom>
        </p:spPr>
        <p:txBody>
          <a:bodyPr wrap="none" fromWordArt="1">
            <a:prstTxWarp prst="textPlain">
              <a:avLst>
                <a:gd name="adj" fmla="val 50000"/>
              </a:avLst>
            </a:prstTxWarp>
          </a:bodyPr>
          <a:lstStyle/>
          <a:p>
            <a:pPr algn="ctr"/>
            <a:r>
              <a:rPr lang="ar-SA" sz="3600" kern="10">
                <a:ln w="9525">
                  <a:noFill/>
                  <a:round/>
                  <a:headEnd/>
                  <a:tailEnd/>
                </a:ln>
                <a:gradFill rotWithShape="1">
                  <a:gsLst>
                    <a:gs pos="0">
                      <a:srgbClr val="A603AB"/>
                    </a:gs>
                    <a:gs pos="6000">
                      <a:srgbClr val="E81766"/>
                    </a:gs>
                    <a:gs pos="13500">
                      <a:srgbClr val="EE3F17"/>
                    </a:gs>
                    <a:gs pos="24000">
                      <a:srgbClr val="FFFF00"/>
                    </a:gs>
                    <a:gs pos="32499">
                      <a:srgbClr val="1A8D48"/>
                    </a:gs>
                    <a:gs pos="39500">
                      <a:srgbClr val="0819FB"/>
                    </a:gs>
                    <a:gs pos="50000">
                      <a:srgbClr val="A603AB"/>
                    </a:gs>
                    <a:gs pos="60501">
                      <a:srgbClr val="0819FB"/>
                    </a:gs>
                    <a:gs pos="67501">
                      <a:srgbClr val="1A8D48"/>
                    </a:gs>
                    <a:gs pos="76000">
                      <a:srgbClr val="FFFF00"/>
                    </a:gs>
                    <a:gs pos="86500">
                      <a:srgbClr val="EE3F17"/>
                    </a:gs>
                    <a:gs pos="94000">
                      <a:srgbClr val="E81766"/>
                    </a:gs>
                    <a:gs pos="100000">
                      <a:srgbClr val="A603AB"/>
                    </a:gs>
                  </a:gsLst>
                  <a:lin ang="5400000" scaled="1"/>
                </a:gradFill>
                <a:effectLst>
                  <a:prstShdw prst="shdw17" dist="17961" dir="13500000">
                    <a:srgbClr val="FFFF00"/>
                  </a:prstShdw>
                </a:effectLst>
                <a:cs typeface="DecoType Naskh Variants"/>
              </a:rPr>
              <a:t>بسم الله الرحمن الرحيم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randombar(horizontal)">
                                      <p:cBhvr>
                                        <p:cTn id="7" dur="500"/>
                                        <p:tgtEl>
                                          <p:spTgt spid="28674"/>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28675"/>
                                        </p:tgtEl>
                                        <p:attrNameLst>
                                          <p:attrName>style.visibility</p:attrName>
                                        </p:attrNameLst>
                                      </p:cBhvr>
                                      <p:to>
                                        <p:strVal val="visible"/>
                                      </p:to>
                                    </p:set>
                                    <p:anim calcmode="lin" valueType="num">
                                      <p:cBhvr>
                                        <p:cTn id="11" dur="1000" fill="hold"/>
                                        <p:tgtEl>
                                          <p:spTgt spid="28675"/>
                                        </p:tgtEl>
                                        <p:attrNameLst>
                                          <p:attrName>ppt_w</p:attrName>
                                        </p:attrNameLst>
                                      </p:cBhvr>
                                      <p:tavLst>
                                        <p:tav tm="0">
                                          <p:val>
                                            <p:fltVal val="0"/>
                                          </p:val>
                                        </p:tav>
                                        <p:tav tm="100000">
                                          <p:val>
                                            <p:strVal val="#ppt_w"/>
                                          </p:val>
                                        </p:tav>
                                      </p:tavLst>
                                    </p:anim>
                                    <p:anim calcmode="lin" valueType="num">
                                      <p:cBhvr>
                                        <p:cTn id="12" dur="1000" fill="hold"/>
                                        <p:tgtEl>
                                          <p:spTgt spid="28675"/>
                                        </p:tgtEl>
                                        <p:attrNameLst>
                                          <p:attrName>ppt_h</p:attrName>
                                        </p:attrNameLst>
                                      </p:cBhvr>
                                      <p:tavLst>
                                        <p:tav tm="0">
                                          <p:val>
                                            <p:fltVal val="0"/>
                                          </p:val>
                                        </p:tav>
                                        <p:tav tm="100000">
                                          <p:val>
                                            <p:strVal val="#ppt_h"/>
                                          </p:val>
                                        </p:tav>
                                      </p:tavLst>
                                    </p:anim>
                                    <p:anim calcmode="lin" valueType="num">
                                      <p:cBhvr>
                                        <p:cTn id="13" dur="1000" fill="hold"/>
                                        <p:tgtEl>
                                          <p:spTgt spid="286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867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3" name="Picture 9" descr="hafnah-ma"/>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6149" name="Rectangle 5"/>
          <p:cNvSpPr>
            <a:spLocks noChangeArrowheads="1"/>
          </p:cNvSpPr>
          <p:nvPr/>
        </p:nvSpPr>
        <p:spPr bwMode="auto">
          <a:xfrm>
            <a:off x="0" y="123825"/>
            <a:ext cx="8839200" cy="6276975"/>
          </a:xfrm>
          <a:prstGeom prst="rect">
            <a:avLst/>
          </a:prstGeom>
          <a:noFill/>
          <a:ln w="9525">
            <a:noFill/>
            <a:miter lim="800000"/>
            <a:headEnd/>
            <a:tailEnd/>
          </a:ln>
          <a:effectLst>
            <a:outerShdw dist="35921" dir="2700000" algn="ctr" rotWithShape="0">
              <a:srgbClr val="008000"/>
            </a:outerShdw>
          </a:effectLst>
        </p:spPr>
        <p:txBody>
          <a:bodyPr anchor="ctr">
            <a:spAutoFit/>
          </a:bodyPr>
          <a:lstStyle/>
          <a:p>
            <a:r>
              <a:rPr lang="ar-SA" sz="3200" b="1">
                <a:solidFill>
                  <a:schemeClr val="bg1"/>
                </a:solidFill>
                <a:latin typeface="Tahoma" pitchFamily="34" charset="0"/>
                <a:ea typeface="Times New Roman" pitchFamily="18" charset="0"/>
                <a:cs typeface="Farsi Simple Bold" pitchFamily="2" charset="-78"/>
              </a:rPr>
              <a:t>توصل العلماء الى ان سقوط أشعة الضوء على الماء أثناء الوضوء يؤدي الى انطلاق أيونات سالبة ويقلل الايونات الموجبة مما يؤدي الى استرخاء الاعصاب والعضلات ويتخلص الجسم من ارتفاع ضغط الدم والآلام العضلية وحالات القلق والأرق ..</a:t>
            </a:r>
          </a:p>
          <a:p>
            <a:endParaRPr lang="ar-SA" sz="1000" b="1">
              <a:solidFill>
                <a:schemeClr val="bg1"/>
              </a:solidFill>
              <a:latin typeface="Tahoma" pitchFamily="34" charset="0"/>
              <a:ea typeface="Times New Roman" pitchFamily="18" charset="0"/>
              <a:cs typeface="Farsi Simple Bold" pitchFamily="2" charset="-78"/>
            </a:endParaRPr>
          </a:p>
          <a:p>
            <a:r>
              <a:rPr lang="ar-SA" sz="2800" b="1">
                <a:solidFill>
                  <a:schemeClr val="bg1"/>
                </a:solidFill>
                <a:latin typeface="Tahoma" pitchFamily="34" charset="0"/>
                <a:ea typeface="Times New Roman" pitchFamily="18" charset="0"/>
                <a:cs typeface="Monotype Koufi" pitchFamily="2" charset="-78"/>
              </a:rPr>
              <a:t>ويؤكد ذلك أحد العلماء الامريكيين في قوله : إن للماء قوة سحرية بل إن رذاذ الماء على الوجه واليدين - يقصد </a:t>
            </a:r>
            <a:r>
              <a:rPr lang="ar-SA" sz="2800" b="1" u="sng">
                <a:solidFill>
                  <a:schemeClr val="bg1"/>
                </a:solidFill>
                <a:latin typeface="Tahoma" pitchFamily="34" charset="0"/>
                <a:ea typeface="Times New Roman" pitchFamily="18" charset="0"/>
                <a:cs typeface="Monotype Koufi" pitchFamily="2" charset="-78"/>
              </a:rPr>
              <a:t>الوضوء</a:t>
            </a:r>
            <a:r>
              <a:rPr lang="ar-SA" sz="2800" b="1">
                <a:solidFill>
                  <a:schemeClr val="bg1"/>
                </a:solidFill>
                <a:latin typeface="Tahoma" pitchFamily="34" charset="0"/>
                <a:ea typeface="Times New Roman" pitchFamily="18" charset="0"/>
                <a:cs typeface="Monotype Koufi" pitchFamily="2" charset="-78"/>
              </a:rPr>
              <a:t> - هو أفضل وسيلة للاسترخاء وإزالة التوتر ... </a:t>
            </a:r>
          </a:p>
          <a:p>
            <a:endParaRPr lang="ar-SA" sz="2800" b="1">
              <a:solidFill>
                <a:schemeClr val="bg1"/>
              </a:solidFill>
              <a:latin typeface="Tahoma" pitchFamily="34" charset="0"/>
              <a:ea typeface="Times New Roman" pitchFamily="18" charset="0"/>
              <a:cs typeface="Monotype Koufi" pitchFamily="2" charset="-78"/>
            </a:endParaRPr>
          </a:p>
          <a:p>
            <a:endParaRPr lang="ar-SA" sz="2400" b="1">
              <a:solidFill>
                <a:srgbClr val="008000"/>
              </a:solidFill>
              <a:latin typeface="Tahoma" pitchFamily="34" charset="0"/>
              <a:ea typeface="Times New Roman" pitchFamily="18" charset="0"/>
              <a:cs typeface="Tahoma" pitchFamily="34" charset="0"/>
            </a:endParaRPr>
          </a:p>
          <a:p>
            <a:endParaRPr lang="ar-SA" sz="2400" b="1">
              <a:solidFill>
                <a:srgbClr val="008000"/>
              </a:solidFill>
              <a:latin typeface="Tahoma" pitchFamily="34" charset="0"/>
              <a:ea typeface="Times New Roman" pitchFamily="18" charset="0"/>
              <a:cs typeface="Tahoma" pitchFamily="34" charset="0"/>
            </a:endParaRPr>
          </a:p>
          <a:p>
            <a:endParaRPr lang="ar-SA" sz="2400" b="1">
              <a:solidFill>
                <a:srgbClr val="008000"/>
              </a:solidFill>
              <a:latin typeface="Tahoma" pitchFamily="34" charset="0"/>
              <a:ea typeface="Times New Roman" pitchFamily="18" charset="0"/>
              <a:cs typeface="Tahoma" pitchFamily="34" charset="0"/>
            </a:endParaRPr>
          </a:p>
          <a:p>
            <a:endParaRPr lang="ar-SA" sz="2400" b="1">
              <a:solidFill>
                <a:srgbClr val="008000"/>
              </a:solidFill>
              <a:latin typeface="Tahoma" pitchFamily="34" charset="0"/>
              <a:ea typeface="Times New Roman" pitchFamily="18" charset="0"/>
              <a:cs typeface="Tahoma" pitchFamily="34" charset="0"/>
            </a:endParaRPr>
          </a:p>
          <a:p>
            <a:endParaRPr lang="ar-SA" sz="800" b="1">
              <a:solidFill>
                <a:srgbClr val="008000"/>
              </a:solidFill>
              <a:latin typeface="Tahoma" pitchFamily="34" charset="0"/>
              <a:ea typeface="Times New Roman" pitchFamily="18" charset="0"/>
              <a:cs typeface="Tahoma" pitchFamily="34" charset="0"/>
            </a:endParaRPr>
          </a:p>
          <a:p>
            <a:endParaRPr lang="ar-SA" sz="800" b="1">
              <a:solidFill>
                <a:srgbClr val="008000"/>
              </a:solidFill>
              <a:latin typeface="Tahoma" pitchFamily="34" charset="0"/>
              <a:ea typeface="Times New Roman" pitchFamily="18" charset="0"/>
              <a:cs typeface="Tahoma" pitchFamily="34" charset="0"/>
            </a:endParaRPr>
          </a:p>
          <a:p>
            <a:pPr algn="ctr"/>
            <a:r>
              <a:rPr lang="ar-SA" sz="4400" b="1">
                <a:solidFill>
                  <a:schemeClr val="bg1"/>
                </a:solidFill>
                <a:latin typeface="Tahoma" pitchFamily="34" charset="0"/>
                <a:ea typeface="Times New Roman" pitchFamily="18" charset="0"/>
                <a:cs typeface="Bold Italic Art" pitchFamily="2" charset="-78"/>
              </a:rPr>
              <a:t>فسبحان الله العظيم      </a:t>
            </a:r>
            <a:r>
              <a:rPr lang="ar-SA" sz="4400" b="1">
                <a:solidFill>
                  <a:srgbClr val="008000"/>
                </a:solidFill>
                <a:latin typeface="Tahoma" pitchFamily="34" charset="0"/>
                <a:ea typeface="Times New Roman" pitchFamily="18" charset="0"/>
                <a:cs typeface="Bold Italic Art" pitchFamily="2" charset="-78"/>
              </a:rPr>
              <a:t>      </a:t>
            </a:r>
            <a:r>
              <a:rPr lang="en-US" sz="4400" b="1">
                <a:solidFill>
                  <a:srgbClr val="008000"/>
                </a:solidFill>
                <a:latin typeface="Tahoma" pitchFamily="34" charset="0"/>
                <a:ea typeface="Times New Roman" pitchFamily="18" charset="0"/>
                <a:cs typeface="Bold Italic Art"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nodeType="afterEffect">
                                  <p:stCondLst>
                                    <p:cond delay="0"/>
                                  </p:stCondLst>
                                  <p:iterate type="wd">
                                    <p:tmPct val="10000"/>
                                  </p:iterate>
                                  <p:childTnLst>
                                    <p:set>
                                      <p:cBhvr>
                                        <p:cTn id="6" dur="1" fill="hold">
                                          <p:stCondLst>
                                            <p:cond delay="0"/>
                                          </p:stCondLst>
                                        </p:cTn>
                                        <p:tgtEl>
                                          <p:spTgt spid="6149">
                                            <p:txEl>
                                              <p:pRg st="0" end="0"/>
                                            </p:txEl>
                                          </p:spTgt>
                                        </p:tgtEl>
                                        <p:attrNameLst>
                                          <p:attrName>style.visibility</p:attrName>
                                        </p:attrNameLst>
                                      </p:cBhvr>
                                      <p:to>
                                        <p:strVal val="visible"/>
                                      </p:to>
                                    </p:set>
                                    <p:anim calcmode="lin" valueType="num">
                                      <p:cBhvr>
                                        <p:cTn id="7" dur="500" fill="hold"/>
                                        <p:tgtEl>
                                          <p:spTgt spid="6149">
                                            <p:txEl>
                                              <p:pRg st="0" end="0"/>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500" fill="hold"/>
                                        <p:tgtEl>
                                          <p:spTgt spid="6149">
                                            <p:txEl>
                                              <p:pRg st="0" end="0"/>
                                            </p:txEl>
                                          </p:spTgt>
                                        </p:tgtEl>
                                        <p:attrNameLst>
                                          <p:attrName>ppt_x</p:attrName>
                                        </p:attrNameLst>
                                      </p:cBhvr>
                                      <p:tavLst>
                                        <p:tav tm="0">
                                          <p:val>
                                            <p:fltVal val="-1"/>
                                          </p:val>
                                        </p:tav>
                                        <p:tav tm="50000">
                                          <p:val>
                                            <p:fltVal val="0.95"/>
                                          </p:val>
                                        </p:tav>
                                        <p:tav tm="100000">
                                          <p:val>
                                            <p:strVal val="#ppt_x"/>
                                          </p:val>
                                        </p:tav>
                                      </p:tavLst>
                                    </p:anim>
                                    <p:anim calcmode="lin" valueType="num">
                                      <p:cBhvr>
                                        <p:cTn id="9" dur="500" fill="hold"/>
                                        <p:tgtEl>
                                          <p:spTgt spid="6149">
                                            <p:txEl>
                                              <p:pRg st="0" end="0"/>
                                            </p:txEl>
                                          </p:spTgt>
                                        </p:tgtEl>
                                        <p:attrNameLst>
                                          <p:attrName>ppt_y</p:attrName>
                                        </p:attrNameLst>
                                      </p:cBhvr>
                                      <p:tavLst>
                                        <p:tav tm="0">
                                          <p:val>
                                            <p:strVal val="#ppt_y"/>
                                          </p:val>
                                        </p:tav>
                                        <p:tav tm="100000">
                                          <p:val>
                                            <p:strVal val="#ppt_y"/>
                                          </p:val>
                                        </p:tav>
                                      </p:tavLst>
                                    </p:anim>
                                    <p:animEffect transition="in" filter="fade">
                                      <p:cBhvr>
                                        <p:cTn id="10" dur="500"/>
                                        <p:tgtEl>
                                          <p:spTgt spid="6149">
                                            <p:txEl>
                                              <p:pRg st="0" end="0"/>
                                            </p:txEl>
                                          </p:spTgt>
                                        </p:tgtEl>
                                      </p:cBhvr>
                                    </p:animEffect>
                                  </p:childTnLst>
                                </p:cTn>
                              </p:par>
                            </p:childTnLst>
                          </p:cTn>
                        </p:par>
                        <p:par>
                          <p:cTn id="11" fill="hold">
                            <p:stCondLst>
                              <p:cond delay="2300"/>
                            </p:stCondLst>
                            <p:childTnLst>
                              <p:par>
                                <p:cTn id="12" presetID="48" presetClass="entr" presetSubtype="0" accel="50000" fill="hold" nodeType="afterEffect">
                                  <p:stCondLst>
                                    <p:cond delay="0"/>
                                  </p:stCondLst>
                                  <p:iterate type="wd">
                                    <p:tmPct val="10000"/>
                                  </p:iterate>
                                  <p:childTnLst>
                                    <p:set>
                                      <p:cBhvr>
                                        <p:cTn id="13" dur="1" fill="hold">
                                          <p:stCondLst>
                                            <p:cond delay="0"/>
                                          </p:stCondLst>
                                        </p:cTn>
                                        <p:tgtEl>
                                          <p:spTgt spid="6149">
                                            <p:txEl>
                                              <p:pRg st="2" end="2"/>
                                            </p:txEl>
                                          </p:spTgt>
                                        </p:tgtEl>
                                        <p:attrNameLst>
                                          <p:attrName>style.visibility</p:attrName>
                                        </p:attrNameLst>
                                      </p:cBhvr>
                                      <p:to>
                                        <p:strVal val="visible"/>
                                      </p:to>
                                    </p:set>
                                    <p:anim calcmode="lin" valueType="num">
                                      <p:cBhvr>
                                        <p:cTn id="14" dur="500" fill="hold"/>
                                        <p:tgtEl>
                                          <p:spTgt spid="6149">
                                            <p:txEl>
                                              <p:pRg st="2" end="2"/>
                                            </p:txEl>
                                          </p:spTgt>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5" dur="500" fill="hold"/>
                                        <p:tgtEl>
                                          <p:spTgt spid="6149">
                                            <p:txEl>
                                              <p:pRg st="2" end="2"/>
                                            </p:txEl>
                                          </p:spTgt>
                                        </p:tgtEl>
                                        <p:attrNameLst>
                                          <p:attrName>ppt_x</p:attrName>
                                        </p:attrNameLst>
                                      </p:cBhvr>
                                      <p:tavLst>
                                        <p:tav tm="0">
                                          <p:val>
                                            <p:fltVal val="-1"/>
                                          </p:val>
                                        </p:tav>
                                        <p:tav tm="50000">
                                          <p:val>
                                            <p:fltVal val="0.95"/>
                                          </p:val>
                                        </p:tav>
                                        <p:tav tm="100000">
                                          <p:val>
                                            <p:strVal val="#ppt_x"/>
                                          </p:val>
                                        </p:tav>
                                      </p:tavLst>
                                    </p:anim>
                                    <p:anim calcmode="lin" valueType="num">
                                      <p:cBhvr>
                                        <p:cTn id="16" dur="500" fill="hold"/>
                                        <p:tgtEl>
                                          <p:spTgt spid="6149">
                                            <p:txEl>
                                              <p:pRg st="2" end="2"/>
                                            </p:txEl>
                                          </p:spTgt>
                                        </p:tgtEl>
                                        <p:attrNameLst>
                                          <p:attrName>ppt_y</p:attrName>
                                        </p:attrNameLst>
                                      </p:cBhvr>
                                      <p:tavLst>
                                        <p:tav tm="0">
                                          <p:val>
                                            <p:strVal val="#ppt_y"/>
                                          </p:val>
                                        </p:tav>
                                        <p:tav tm="100000">
                                          <p:val>
                                            <p:strVal val="#ppt_y"/>
                                          </p:val>
                                        </p:tav>
                                      </p:tavLst>
                                    </p:anim>
                                    <p:animEffect transition="in" filter="fade">
                                      <p:cBhvr>
                                        <p:cTn id="17" dur="500"/>
                                        <p:tgtEl>
                                          <p:spTgt spid="6149">
                                            <p:txEl>
                                              <p:pRg st="2" end="2"/>
                                            </p:txEl>
                                          </p:spTgt>
                                        </p:tgtEl>
                                      </p:cBhvr>
                                    </p:animEffect>
                                  </p:childTnLst>
                                </p:cTn>
                              </p:par>
                            </p:childTnLst>
                          </p:cTn>
                        </p:par>
                        <p:par>
                          <p:cTn id="18" fill="hold">
                            <p:stCondLst>
                              <p:cond delay="4300"/>
                            </p:stCondLst>
                            <p:childTnLst>
                              <p:par>
                                <p:cTn id="19" presetID="23" presetClass="entr" presetSubtype="16" fill="hold" nodeType="afterEffect">
                                  <p:stCondLst>
                                    <p:cond delay="0"/>
                                  </p:stCondLst>
                                  <p:childTnLst>
                                    <p:set>
                                      <p:cBhvr>
                                        <p:cTn id="20" dur="1" fill="hold">
                                          <p:stCondLst>
                                            <p:cond delay="0"/>
                                          </p:stCondLst>
                                        </p:cTn>
                                        <p:tgtEl>
                                          <p:spTgt spid="6149">
                                            <p:txEl>
                                              <p:pRg st="10" end="10"/>
                                            </p:txEl>
                                          </p:spTgt>
                                        </p:tgtEl>
                                        <p:attrNameLst>
                                          <p:attrName>style.visibility</p:attrName>
                                        </p:attrNameLst>
                                      </p:cBhvr>
                                      <p:to>
                                        <p:strVal val="visible"/>
                                      </p:to>
                                    </p:set>
                                    <p:anim calcmode="lin" valueType="num">
                                      <p:cBhvr>
                                        <p:cTn id="21" dur="500" fill="hold"/>
                                        <p:tgtEl>
                                          <p:spTgt spid="6149">
                                            <p:txEl>
                                              <p:pRg st="10" end="10"/>
                                            </p:txEl>
                                          </p:spTgt>
                                        </p:tgtEl>
                                        <p:attrNameLst>
                                          <p:attrName>ppt_w</p:attrName>
                                        </p:attrNameLst>
                                      </p:cBhvr>
                                      <p:tavLst>
                                        <p:tav tm="0">
                                          <p:val>
                                            <p:fltVal val="0"/>
                                          </p:val>
                                        </p:tav>
                                        <p:tav tm="100000">
                                          <p:val>
                                            <p:strVal val="#ppt_w"/>
                                          </p:val>
                                        </p:tav>
                                      </p:tavLst>
                                    </p:anim>
                                    <p:anim calcmode="lin" valueType="num">
                                      <p:cBhvr>
                                        <p:cTn id="22" dur="500" fill="hold"/>
                                        <p:tgtEl>
                                          <p:spTgt spid="6149">
                                            <p:txEl>
                                              <p:pRg st="10" end="1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descr="1264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0482" name="WordArt 2"/>
          <p:cNvSpPr>
            <a:spLocks noChangeArrowheads="1" noChangeShapeType="1" noTextEdit="1"/>
          </p:cNvSpPr>
          <p:nvPr/>
        </p:nvSpPr>
        <p:spPr bwMode="auto">
          <a:xfrm>
            <a:off x="457200" y="609600"/>
            <a:ext cx="8001000" cy="5257800"/>
          </a:xfrm>
          <a:prstGeom prst="rect">
            <a:avLst/>
          </a:prstGeom>
        </p:spPr>
        <p:txBody>
          <a:bodyPr wrap="none" fromWordArt="1">
            <a:prstTxWarp prst="textSlantUp">
              <a:avLst>
                <a:gd name="adj" fmla="val 32056"/>
              </a:avLst>
            </a:prstTxWarp>
          </a:bodyPr>
          <a:lstStyle/>
          <a:p>
            <a:pPr algn="ctr"/>
            <a:r>
              <a:rPr lang="ar-SA" sz="5400" kern="10">
                <a:ln w="53975">
                  <a:noFill/>
                  <a:round/>
                  <a:headEnd/>
                  <a:tailEnd/>
                </a:ln>
                <a:blipFill dpi="0" rotWithShape="0">
                  <a:blip r:embed="rId3"/>
                  <a:srcRect/>
                  <a:tile tx="0" ty="0" sx="100000" sy="100000" flip="none" algn="tl"/>
                </a:blipFill>
                <a:effectLst>
                  <a:outerShdw dist="53882" dir="2700000" algn="ctr" rotWithShape="0">
                    <a:srgbClr val="008000">
                      <a:alpha val="80000"/>
                    </a:srgbClr>
                  </a:outerShdw>
                </a:effectLst>
                <a:latin typeface="Monotype Koufi"/>
                <a:ea typeface="Monotype Koufi"/>
                <a:cs typeface="Monotype Koufi"/>
              </a:rPr>
              <a:t>ماء زمزم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dissolve">
                                      <p:cBhvr>
                                        <p:cTn id="7"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10" name="Picture 6"/>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1509" name="Rectangle 5"/>
          <p:cNvSpPr>
            <a:spLocks noChangeArrowheads="1"/>
          </p:cNvSpPr>
          <p:nvPr/>
        </p:nvSpPr>
        <p:spPr bwMode="auto">
          <a:xfrm>
            <a:off x="381000" y="3048000"/>
            <a:ext cx="8458200" cy="3721100"/>
          </a:xfrm>
          <a:prstGeom prst="rect">
            <a:avLst/>
          </a:prstGeom>
          <a:noFill/>
          <a:ln w="9525">
            <a:noFill/>
            <a:miter lim="800000"/>
            <a:headEnd/>
            <a:tailEnd/>
          </a:ln>
          <a:effectLst>
            <a:outerShdw dist="17961" dir="2700000" algn="ctr" rotWithShape="0">
              <a:srgbClr val="CCCC00"/>
            </a:outerShdw>
          </a:effectLst>
        </p:spPr>
        <p:txBody>
          <a:bodyPr>
            <a:spAutoFit/>
          </a:bodyPr>
          <a:lstStyle/>
          <a:p>
            <a:pPr algn="ctr"/>
            <a:r>
              <a:rPr lang="ar-SA" sz="2800" b="1">
                <a:solidFill>
                  <a:srgbClr val="808000"/>
                </a:solidFill>
                <a:latin typeface="Tahoma" pitchFamily="34" charset="0"/>
                <a:cs typeface="Tahoma" pitchFamily="34" charset="0"/>
              </a:rPr>
              <a:t>حاول البعض تصنيع مياه معدنية لها مواصفات ماء زمزم ، ورغم أن نسب مكونات ماء زمزم معروفة ، إلا أن كل المحاولات قد باءت بالفشل ، وهذا يؤكد أحد أسرار الإعجاز الإلهي لهذا الماء</a:t>
            </a:r>
            <a:r>
              <a:rPr lang="en-US" sz="2800" b="1">
                <a:solidFill>
                  <a:srgbClr val="808000"/>
                </a:solidFill>
                <a:latin typeface="Tahoma" pitchFamily="34" charset="0"/>
                <a:cs typeface="Tahoma" pitchFamily="34" charset="0"/>
              </a:rPr>
              <a:t>. </a:t>
            </a:r>
            <a:br>
              <a:rPr lang="en-US" sz="2800" b="1">
                <a:solidFill>
                  <a:srgbClr val="808000"/>
                </a:solidFill>
                <a:latin typeface="Tahoma" pitchFamily="34" charset="0"/>
                <a:cs typeface="Tahoma" pitchFamily="34" charset="0"/>
              </a:rPr>
            </a:br>
            <a:r>
              <a:rPr lang="en-US" sz="1400" b="1">
                <a:solidFill>
                  <a:srgbClr val="808000"/>
                </a:solidFill>
                <a:latin typeface="Tahoma" pitchFamily="34" charset="0"/>
                <a:cs typeface="Tahoma" pitchFamily="34" charset="0"/>
              </a:rPr>
              <a:t/>
            </a:r>
            <a:br>
              <a:rPr lang="en-US" sz="1400" b="1">
                <a:solidFill>
                  <a:srgbClr val="808000"/>
                </a:solidFill>
                <a:latin typeface="Tahoma" pitchFamily="34" charset="0"/>
                <a:cs typeface="Tahoma" pitchFamily="34" charset="0"/>
              </a:rPr>
            </a:br>
            <a:r>
              <a:rPr lang="ar-SA" sz="2800" b="1">
                <a:solidFill>
                  <a:srgbClr val="808000"/>
                </a:solidFill>
                <a:latin typeface="Tahoma" pitchFamily="34" charset="0"/>
                <a:cs typeface="Tahoma" pitchFamily="34" charset="0"/>
              </a:rPr>
              <a:t>فقد أثبت العلم الحديث أن ماء زمزم يختلف عن جميع أنواع المياه في العالم وأن فيه تركيبات ربانية خصه الله بها ولم يتوصل أحد إلى سرها رغم معرفة مكوناتها</a:t>
            </a:r>
            <a:r>
              <a:rPr lang="en-US" sz="2800" b="1">
                <a:solidFill>
                  <a:srgbClr val="808000"/>
                </a:solidFill>
                <a:latin typeface="Tahoma" pitchFamily="34" charset="0"/>
                <a:cs typeface="Tahoma" pitchFamily="34"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iterate type="wd">
                                    <p:tmPct val="10000"/>
                                  </p:iterate>
                                  <p:childTnLst>
                                    <p:set>
                                      <p:cBhvr>
                                        <p:cTn id="6" dur="1" fill="hold">
                                          <p:stCondLst>
                                            <p:cond delay="0"/>
                                          </p:stCondLst>
                                        </p:cTn>
                                        <p:tgtEl>
                                          <p:spTgt spid="21509"/>
                                        </p:tgtEl>
                                        <p:attrNameLst>
                                          <p:attrName>style.visibility</p:attrName>
                                        </p:attrNameLst>
                                      </p:cBhvr>
                                      <p:to>
                                        <p:strVal val="visible"/>
                                      </p:to>
                                    </p:set>
                                    <p:anim calcmode="lin" valueType="num">
                                      <p:cBhvr>
                                        <p:cTn id="7" dur="500" fill="hold"/>
                                        <p:tgtEl>
                                          <p:spTgt spid="21509"/>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1509"/>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1509"/>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15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4" name="Picture 6" descr="3646_geek4arab_com"/>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2533" name="Rectangle 5"/>
          <p:cNvSpPr>
            <a:spLocks noChangeArrowheads="1"/>
          </p:cNvSpPr>
          <p:nvPr/>
        </p:nvSpPr>
        <p:spPr bwMode="auto">
          <a:xfrm>
            <a:off x="304800" y="457200"/>
            <a:ext cx="8610600" cy="5487988"/>
          </a:xfrm>
          <a:prstGeom prst="rect">
            <a:avLst/>
          </a:prstGeom>
          <a:noFill/>
          <a:ln w="9525">
            <a:noFill/>
            <a:miter lim="800000"/>
            <a:headEnd/>
            <a:tailEnd/>
          </a:ln>
          <a:effectLst>
            <a:outerShdw dist="35921" dir="2700000" algn="ctr" rotWithShape="0">
              <a:srgbClr val="FFCC66"/>
            </a:outerShdw>
          </a:effectLst>
        </p:spPr>
        <p:txBody>
          <a:bodyPr>
            <a:spAutoFit/>
          </a:bodyPr>
          <a:lstStyle/>
          <a:p>
            <a:pPr algn="ctr">
              <a:lnSpc>
                <a:spcPct val="115000"/>
              </a:lnSpc>
            </a:pPr>
            <a:r>
              <a:rPr lang="ar-SA" sz="2800">
                <a:latin typeface="Tahoma" pitchFamily="34" charset="0"/>
                <a:cs typeface="PT Bold Broken" pitchFamily="2" charset="-78"/>
              </a:rPr>
              <a:t>ومنذ سنوات أجرى الدكتور محمد عزت المهدي، أستاذ الجيولوجيا بمعهد الدراسات والبحوث البيئية – جامعة عين شمس بمصر – أبحاثاً تؤكد أن ماء زمزم ينفرد بخصائص تميزه عن جميع أنواع المياه في العالم</a:t>
            </a:r>
            <a:r>
              <a:rPr lang="en-US" sz="2800">
                <a:latin typeface="Tahoma" pitchFamily="34" charset="0"/>
                <a:cs typeface="PT Bold Broken" pitchFamily="2" charset="-78"/>
              </a:rPr>
              <a:t>. </a:t>
            </a:r>
            <a:br>
              <a:rPr lang="en-US" sz="2800">
                <a:latin typeface="Tahoma" pitchFamily="34" charset="0"/>
                <a:cs typeface="PT Bold Broken" pitchFamily="2" charset="-78"/>
              </a:rPr>
            </a:br>
            <a:r>
              <a:rPr lang="en-US" sz="2800">
                <a:latin typeface="Tahoma" pitchFamily="34" charset="0"/>
                <a:cs typeface="PT Bold Broken" pitchFamily="2" charset="-78"/>
              </a:rPr>
              <a:t/>
            </a:r>
            <a:br>
              <a:rPr lang="en-US" sz="2800">
                <a:latin typeface="Tahoma" pitchFamily="34" charset="0"/>
                <a:cs typeface="PT Bold Broken" pitchFamily="2" charset="-78"/>
              </a:rPr>
            </a:br>
            <a:r>
              <a:rPr lang="ar-SA" sz="2800">
                <a:latin typeface="Tahoma" pitchFamily="34" charset="0"/>
                <a:cs typeface="PT Bold Broken" pitchFamily="2" charset="-78"/>
              </a:rPr>
              <a:t>من بين هذه الخصائص التي أشارت إليها الدراسة</a:t>
            </a:r>
            <a:r>
              <a:rPr lang="en-US" sz="2800">
                <a:latin typeface="Tahoma" pitchFamily="34" charset="0"/>
                <a:cs typeface="PT Bold Broken" pitchFamily="2" charset="-78"/>
              </a:rPr>
              <a:t>: </a:t>
            </a:r>
            <a:br>
              <a:rPr lang="en-US" sz="2800">
                <a:latin typeface="Tahoma" pitchFamily="34" charset="0"/>
                <a:cs typeface="PT Bold Broken" pitchFamily="2" charset="-78"/>
              </a:rPr>
            </a:br>
            <a:r>
              <a:rPr lang="ar-SA" sz="2800">
                <a:latin typeface="Tahoma" pitchFamily="34" charset="0"/>
                <a:cs typeface="PT Bold Broken" pitchFamily="2" charset="-78"/>
              </a:rPr>
              <a:t>أنه لا يتعفن ولا يتعطن، ولا يتغير طعمه أو لونه أو رائحته، وأنه في هذا مثل عسل النحل، الذي لا يتأثر بتعرضه للجو، مختلفاً في ذلك عما يحدث لجميع أنواع المياه الأخرى، مثل مياه الأنهار والبحار والأمطار والمياه الجوفية، ويرجع ذلك إلى مكوناته الكيميائية، التي تمنع نشاط الجراثيم والبكتيريا والفطريات</a:t>
            </a:r>
            <a:r>
              <a:rPr lang="en-US" sz="2800">
                <a:latin typeface="Tahoma" pitchFamily="34" charset="0"/>
                <a:cs typeface="PT Bold Broken"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iterate type="wd">
                                    <p:tmPct val="10000"/>
                                  </p:iterate>
                                  <p:childTnLst>
                                    <p:set>
                                      <p:cBhvr>
                                        <p:cTn id="6" dur="1" fill="hold">
                                          <p:stCondLst>
                                            <p:cond delay="0"/>
                                          </p:stCondLst>
                                        </p:cTn>
                                        <p:tgtEl>
                                          <p:spTgt spid="22533"/>
                                        </p:tgtEl>
                                        <p:attrNameLst>
                                          <p:attrName>style.visibility</p:attrName>
                                        </p:attrNameLst>
                                      </p:cBhvr>
                                      <p:to>
                                        <p:strVal val="visible"/>
                                      </p:to>
                                    </p:set>
                                    <p:anim calcmode="lin" valueType="num">
                                      <p:cBhvr>
                                        <p:cTn id="7" dur="1000" fill="hold"/>
                                        <p:tgtEl>
                                          <p:spTgt spid="22533"/>
                                        </p:tgtEl>
                                        <p:attrNameLst>
                                          <p:attrName>ppt_w</p:attrName>
                                        </p:attrNameLst>
                                      </p:cBhvr>
                                      <p:tavLst>
                                        <p:tav tm="0">
                                          <p:val>
                                            <p:fltVal val="0"/>
                                          </p:val>
                                        </p:tav>
                                        <p:tav tm="100000">
                                          <p:val>
                                            <p:strVal val="#ppt_w"/>
                                          </p:val>
                                        </p:tav>
                                      </p:tavLst>
                                    </p:anim>
                                    <p:anim calcmode="lin" valueType="num">
                                      <p:cBhvr>
                                        <p:cTn id="8" dur="1000" fill="hold"/>
                                        <p:tgtEl>
                                          <p:spTgt spid="22533"/>
                                        </p:tgtEl>
                                        <p:attrNameLst>
                                          <p:attrName>ppt_h</p:attrName>
                                        </p:attrNameLst>
                                      </p:cBhvr>
                                      <p:tavLst>
                                        <p:tav tm="0">
                                          <p:val>
                                            <p:fltVal val="0"/>
                                          </p:val>
                                        </p:tav>
                                        <p:tav tm="100000">
                                          <p:val>
                                            <p:strVal val="#ppt_h"/>
                                          </p:val>
                                        </p:tav>
                                      </p:tavLst>
                                    </p:anim>
                                    <p:anim calcmode="lin" valueType="num">
                                      <p:cBhvr>
                                        <p:cTn id="9" dur="1000" fill="hold"/>
                                        <p:tgtEl>
                                          <p:spTgt spid="22533"/>
                                        </p:tgtEl>
                                        <p:attrNameLst>
                                          <p:attrName>style.rotation</p:attrName>
                                        </p:attrNameLst>
                                      </p:cBhvr>
                                      <p:tavLst>
                                        <p:tav tm="0">
                                          <p:val>
                                            <p:fltVal val="360"/>
                                          </p:val>
                                        </p:tav>
                                        <p:tav tm="100000">
                                          <p:val>
                                            <p:fltVal val="0"/>
                                          </p:val>
                                        </p:tav>
                                      </p:tavLst>
                                    </p:anim>
                                    <p:animEffect transition="in" filter="fade">
                                      <p:cBhvr>
                                        <p:cTn id="10" dur="1000"/>
                                        <p:tgtEl>
                                          <p:spTgt spid="225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8" name="Picture 6" descr="zamzam2"/>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8196" name="Rectangle 4"/>
          <p:cNvSpPr>
            <a:spLocks noChangeArrowheads="1"/>
          </p:cNvSpPr>
          <p:nvPr/>
        </p:nvSpPr>
        <p:spPr bwMode="auto">
          <a:xfrm>
            <a:off x="457200" y="536575"/>
            <a:ext cx="8229600" cy="5792788"/>
          </a:xfrm>
          <a:prstGeom prst="rect">
            <a:avLst/>
          </a:prstGeom>
          <a:noFill/>
          <a:ln w="9525">
            <a:noFill/>
            <a:miter lim="800000"/>
            <a:headEnd/>
            <a:tailEnd/>
          </a:ln>
          <a:effectLst>
            <a:outerShdw dist="35921" dir="2700000" algn="ctr" rotWithShape="0">
              <a:srgbClr val="CC9900"/>
            </a:outerShdw>
          </a:effectLst>
        </p:spPr>
        <p:txBody>
          <a:bodyPr anchor="ctr">
            <a:spAutoFit/>
          </a:bodyPr>
          <a:lstStyle/>
          <a:p>
            <a:pPr algn="ctr">
              <a:lnSpc>
                <a:spcPct val="130000"/>
              </a:lnSpc>
            </a:pPr>
            <a:r>
              <a:rPr lang="ar-SA" sz="3200" b="1">
                <a:solidFill>
                  <a:srgbClr val="FFFF99"/>
                </a:solidFill>
                <a:latin typeface="Tahoma" pitchFamily="34" charset="0"/>
                <a:cs typeface="Bold Italic Art" pitchFamily="2" charset="-78"/>
              </a:rPr>
              <a:t>بالإضافة إلى ذلك، فإن ماء زمزم، من أعظم المياه المعدنية المستخدمة في العلاج والاستشفاء على مستوى العالم</a:t>
            </a:r>
            <a:r>
              <a:rPr lang="en-US" sz="3200" b="1">
                <a:solidFill>
                  <a:srgbClr val="FFFF99"/>
                </a:solidFill>
                <a:latin typeface="Tahoma" pitchFamily="34" charset="0"/>
                <a:cs typeface="Bold Italic Art" pitchFamily="2" charset="-78"/>
              </a:rPr>
              <a:t>! </a:t>
            </a:r>
            <a:br>
              <a:rPr lang="en-US" sz="3200" b="1">
                <a:solidFill>
                  <a:srgbClr val="FFFF99"/>
                </a:solidFill>
                <a:latin typeface="Tahoma" pitchFamily="34" charset="0"/>
                <a:cs typeface="Bold Italic Art" pitchFamily="2" charset="-78"/>
              </a:rPr>
            </a:br>
            <a:r>
              <a:rPr lang="en-US" sz="3200" b="1">
                <a:solidFill>
                  <a:srgbClr val="FFFF99"/>
                </a:solidFill>
                <a:latin typeface="Tahoma" pitchFamily="34" charset="0"/>
                <a:cs typeface="Bold Italic Art" pitchFamily="2" charset="-78"/>
              </a:rPr>
              <a:t/>
            </a:r>
            <a:br>
              <a:rPr lang="en-US" sz="3200" b="1">
                <a:solidFill>
                  <a:srgbClr val="FFFF99"/>
                </a:solidFill>
                <a:latin typeface="Tahoma" pitchFamily="34" charset="0"/>
                <a:cs typeface="Bold Italic Art" pitchFamily="2" charset="-78"/>
              </a:rPr>
            </a:br>
            <a:r>
              <a:rPr lang="ar-SA" sz="3200" b="1">
                <a:solidFill>
                  <a:srgbClr val="FFFF99"/>
                </a:solidFill>
                <a:latin typeface="Tahoma" pitchFamily="34" charset="0"/>
                <a:cs typeface="Bold Italic Art" pitchFamily="2" charset="-78"/>
              </a:rPr>
              <a:t>ومن الأمور العجيبة في ماء زمزم، أنه حلو الطعم، رغم زيادة أملاحه الكلية، فلا يشعر من يشربه بملوحته العالية، ولو أن نسبة الأملاح الموجودة في ماء زمزم، كانت في أي ماء آخر، لما استطاع أحد أن يشربه</a:t>
            </a:r>
            <a:r>
              <a:rPr lang="en-US" sz="3200" b="1">
                <a:solidFill>
                  <a:srgbClr val="FFFF99"/>
                </a:solidFill>
                <a:latin typeface="Tahoma" pitchFamily="34" charset="0"/>
                <a:cs typeface="Bold Italic Art" pitchFamily="2" charset="-78"/>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wd">
                                    <p:tmPct val="10000"/>
                                  </p:iterate>
                                  <p:childTnLst>
                                    <p:set>
                                      <p:cBhvr>
                                        <p:cTn id="6" dur="1" fill="hold">
                                          <p:stCondLst>
                                            <p:cond delay="0"/>
                                          </p:stCondLst>
                                        </p:cTn>
                                        <p:tgtEl>
                                          <p:spTgt spid="8196"/>
                                        </p:tgtEl>
                                        <p:attrNameLst>
                                          <p:attrName>style.visibility</p:attrName>
                                        </p:attrNameLst>
                                      </p:cBhvr>
                                      <p:to>
                                        <p:strVal val="visible"/>
                                      </p:to>
                                    </p:set>
                                    <p:anim calcmode="lin" valueType="num">
                                      <p:cBhvr>
                                        <p:cTn id="7" dur="500" fill="hold"/>
                                        <p:tgtEl>
                                          <p:spTgt spid="8196"/>
                                        </p:tgtEl>
                                        <p:attrNameLst>
                                          <p:attrName>ppt_x</p:attrName>
                                        </p:attrNameLst>
                                      </p:cBhvr>
                                      <p:tavLst>
                                        <p:tav tm="0">
                                          <p:val>
                                            <p:strVal val="#ppt_x"/>
                                          </p:val>
                                        </p:tav>
                                        <p:tav tm="100000">
                                          <p:val>
                                            <p:strVal val="#ppt_x"/>
                                          </p:val>
                                        </p:tav>
                                      </p:tavLst>
                                    </p:anim>
                                    <p:anim calcmode="lin" valueType="num">
                                      <p:cBhvr>
                                        <p:cTn id="8" dur="500" fill="hold"/>
                                        <p:tgtEl>
                                          <p:spTgt spid="8196"/>
                                        </p:tgtEl>
                                        <p:attrNameLst>
                                          <p:attrName>ppt_y</p:attrName>
                                        </p:attrNameLst>
                                      </p:cBhvr>
                                      <p:tavLst>
                                        <p:tav tm="0">
                                          <p:val>
                                            <p:strVal val="#ppt_y-#ppt_h/2"/>
                                          </p:val>
                                        </p:tav>
                                        <p:tav tm="100000">
                                          <p:val>
                                            <p:strVal val="#ppt_y"/>
                                          </p:val>
                                        </p:tav>
                                      </p:tavLst>
                                    </p:anim>
                                    <p:anim calcmode="lin" valueType="num">
                                      <p:cBhvr>
                                        <p:cTn id="9" dur="500" fill="hold"/>
                                        <p:tgtEl>
                                          <p:spTgt spid="8196"/>
                                        </p:tgtEl>
                                        <p:attrNameLst>
                                          <p:attrName>ppt_w</p:attrName>
                                        </p:attrNameLst>
                                      </p:cBhvr>
                                      <p:tavLst>
                                        <p:tav tm="0">
                                          <p:val>
                                            <p:strVal val="#ppt_w"/>
                                          </p:val>
                                        </p:tav>
                                        <p:tav tm="100000">
                                          <p:val>
                                            <p:strVal val="#ppt_w"/>
                                          </p:val>
                                        </p:tav>
                                      </p:tavLst>
                                    </p:anim>
                                    <p:anim calcmode="lin" valueType="num">
                                      <p:cBhvr>
                                        <p:cTn id="10" dur="500" fill="hold"/>
                                        <p:tgtEl>
                                          <p:spTgt spid="819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8"/>
          <p:cNvSpPr>
            <a:spLocks noChangeArrowheads="1"/>
          </p:cNvSpPr>
          <p:nvPr/>
        </p:nvSpPr>
        <p:spPr bwMode="auto">
          <a:xfrm>
            <a:off x="76200" y="0"/>
            <a:ext cx="9144000" cy="6858000"/>
          </a:xfrm>
          <a:prstGeom prst="rect">
            <a:avLst/>
          </a:prstGeom>
          <a:blipFill dpi="0" rotWithShape="1">
            <a:blip r:embed="rId2">
              <a:alphaModFix amt="34000"/>
            </a:blip>
            <a:srcRect/>
            <a:stretch>
              <a:fillRect/>
            </a:stretch>
          </a:blipFill>
          <a:ln w="168275">
            <a:solidFill>
              <a:srgbClr val="003300"/>
            </a:solidFill>
            <a:miter lim="800000"/>
            <a:headEnd/>
            <a:tailEnd/>
          </a:ln>
          <a:effectLst/>
        </p:spPr>
        <p:txBody>
          <a:bodyPr wrap="none" anchor="ctr"/>
          <a:lstStyle/>
          <a:p>
            <a:endParaRPr lang="ar-SA"/>
          </a:p>
        </p:txBody>
      </p:sp>
      <p:sp>
        <p:nvSpPr>
          <p:cNvPr id="5125" name="Rectangle 5"/>
          <p:cNvSpPr>
            <a:spLocks noChangeArrowheads="1"/>
          </p:cNvSpPr>
          <p:nvPr/>
        </p:nvSpPr>
        <p:spPr bwMode="auto">
          <a:xfrm>
            <a:off x="76200" y="3797300"/>
            <a:ext cx="9067800" cy="2955925"/>
          </a:xfrm>
          <a:prstGeom prst="rect">
            <a:avLst/>
          </a:prstGeom>
          <a:noFill/>
          <a:ln w="9525">
            <a:noFill/>
            <a:miter lim="800000"/>
            <a:headEnd/>
            <a:tailEnd/>
          </a:ln>
          <a:effectLst/>
        </p:spPr>
        <p:txBody>
          <a:bodyPr anchor="ctr">
            <a:spAutoFit/>
          </a:bodyPr>
          <a:lstStyle/>
          <a:p>
            <a:pPr algn="ctr"/>
            <a:r>
              <a:rPr lang="ar-SA" sz="2400" b="1">
                <a:solidFill>
                  <a:srgbClr val="003300"/>
                </a:solidFill>
                <a:latin typeface="Tahoma" pitchFamily="34" charset="0"/>
                <a:ea typeface="Times New Roman" pitchFamily="18" charset="0"/>
                <a:cs typeface="Simple Bold Jut Out" pitchFamily="2" charset="-78"/>
              </a:rPr>
              <a:t>الدخان الكوني</a:t>
            </a:r>
            <a:r>
              <a:rPr lang="ar-SA" sz="2400" b="1">
                <a:solidFill>
                  <a:srgbClr val="003300"/>
                </a:solidFill>
                <a:latin typeface="Tahoma" pitchFamily="34" charset="0"/>
                <a:ea typeface="Times New Roman" pitchFamily="18" charset="0"/>
                <a:cs typeface="Tahoma" pitchFamily="34" charset="0"/>
              </a:rPr>
              <a:t> كما رآه العلماء حديثاً بأجهزتهم الفلكية المتطورة</a:t>
            </a:r>
          </a:p>
          <a:p>
            <a:pPr algn="ctr"/>
            <a:endParaRPr lang="ar-SA" sz="1200" b="1">
              <a:solidFill>
                <a:schemeClr val="hlink"/>
              </a:solidFill>
              <a:latin typeface="Tahoma" pitchFamily="34" charset="0"/>
              <a:ea typeface="Times New Roman" pitchFamily="18" charset="0"/>
              <a:cs typeface="Tahoma" pitchFamily="34" charset="0"/>
            </a:endParaRPr>
          </a:p>
          <a:p>
            <a:pPr algn="ctr"/>
            <a:r>
              <a:rPr lang="ar-SA" sz="2400" b="1">
                <a:solidFill>
                  <a:srgbClr val="663300"/>
                </a:solidFill>
                <a:latin typeface="Tahoma" pitchFamily="34" charset="0"/>
                <a:ea typeface="Times New Roman" pitchFamily="18" charset="0"/>
                <a:cs typeface="Monotype Koufi" pitchFamily="2" charset="-78"/>
              </a:rPr>
              <a:t>هذا الدخان يتكون من جزيئات تشبه إلى حد كبير الدخان الذي نعرفه على الأرض مثل دخان السيجارة، ويقول العلماء إن أفضل كلمة يمكن أن نصف به هذا المشهد هي</a:t>
            </a:r>
            <a:r>
              <a:rPr lang="ar-SA" sz="2400" b="1">
                <a:latin typeface="Tahoma" pitchFamily="34" charset="0"/>
                <a:ea typeface="Times New Roman" pitchFamily="18" charset="0"/>
                <a:cs typeface="Tahoma" pitchFamily="34" charset="0"/>
              </a:rPr>
              <a:t> </a:t>
            </a:r>
            <a:r>
              <a:rPr lang="ar-SA" sz="2800" b="1" u="sng">
                <a:solidFill>
                  <a:srgbClr val="FF3300"/>
                </a:solidFill>
                <a:latin typeface="Tahoma" pitchFamily="34" charset="0"/>
                <a:ea typeface="Times New Roman" pitchFamily="18" charset="0"/>
                <a:cs typeface="PT Bold Arch" pitchFamily="2" charset="-78"/>
              </a:rPr>
              <a:t>"دخـــان"</a:t>
            </a:r>
            <a:r>
              <a:rPr lang="ar-SA" sz="2400" b="1">
                <a:latin typeface="Tahoma" pitchFamily="34" charset="0"/>
                <a:ea typeface="Times New Roman" pitchFamily="18" charset="0"/>
                <a:cs typeface="Italic Outline Art" pitchFamily="2" charset="-78"/>
              </a:rPr>
              <a:t> </a:t>
            </a:r>
          </a:p>
          <a:p>
            <a:pPr algn="ctr"/>
            <a:endParaRPr lang="ar-SA" sz="800" b="1">
              <a:latin typeface="Tahoma" pitchFamily="34" charset="0"/>
              <a:ea typeface="Times New Roman" pitchFamily="18" charset="0"/>
              <a:cs typeface="Italic Outline Art" pitchFamily="2" charset="-78"/>
            </a:endParaRPr>
          </a:p>
          <a:p>
            <a:pPr algn="ctr"/>
            <a:r>
              <a:rPr lang="ar-SA" sz="2400" b="1">
                <a:solidFill>
                  <a:srgbClr val="545454"/>
                </a:solidFill>
                <a:latin typeface="Tahoma" pitchFamily="34" charset="0"/>
                <a:ea typeface="Times New Roman" pitchFamily="18" charset="0"/>
                <a:cs typeface="Simple Indust Shaded" pitchFamily="2" charset="-78"/>
              </a:rPr>
              <a:t>فسبحان الذي سبق هؤلاء العلماء إلى هذا الاسم</a:t>
            </a:r>
            <a:r>
              <a:rPr lang="ar-SA" sz="2400" b="1">
                <a:solidFill>
                  <a:schemeClr val="bg2"/>
                </a:solidFill>
                <a:latin typeface="Tahoma" pitchFamily="34" charset="0"/>
                <a:ea typeface="Times New Roman" pitchFamily="18" charset="0"/>
                <a:cs typeface="Tahoma" pitchFamily="34" charset="0"/>
              </a:rPr>
              <a:t> </a:t>
            </a:r>
          </a:p>
          <a:p>
            <a:pPr algn="ctr"/>
            <a:r>
              <a:rPr lang="ar-SA" sz="800" b="1">
                <a:latin typeface="Tahoma" pitchFamily="34" charset="0"/>
                <a:ea typeface="Times New Roman" pitchFamily="18" charset="0"/>
                <a:cs typeface="Tahoma" pitchFamily="34" charset="0"/>
              </a:rPr>
              <a:t> </a:t>
            </a:r>
          </a:p>
          <a:p>
            <a:pPr algn="ctr"/>
            <a:r>
              <a:rPr lang="ar-SA" sz="2400" b="1">
                <a:latin typeface="Tahoma" pitchFamily="34" charset="0"/>
                <a:ea typeface="Times New Roman" pitchFamily="18" charset="0"/>
                <a:cs typeface="Tahoma" pitchFamily="34" charset="0"/>
              </a:rPr>
              <a:t> فقال : </a:t>
            </a:r>
            <a:r>
              <a:rPr lang="ar-SA" sz="3600">
                <a:solidFill>
                  <a:srgbClr val="003300"/>
                </a:solidFill>
                <a:latin typeface="Tahoma" pitchFamily="34" charset="0"/>
                <a:ea typeface="Times New Roman" pitchFamily="18" charset="0"/>
                <a:cs typeface="Old Antic Decorative" pitchFamily="2" charset="-78"/>
              </a:rPr>
              <a:t>﴿ثم استوى إلى السماء وهي دخان﴾</a:t>
            </a:r>
            <a:r>
              <a:rPr lang="ar-SA" sz="2400" b="1">
                <a:latin typeface="Tahoma" pitchFamily="34" charset="0"/>
                <a:ea typeface="Times New Roman" pitchFamily="18" charset="0"/>
                <a:cs typeface="Tahoma" pitchFamily="34" charset="0"/>
              </a:rPr>
              <a:t> ...</a:t>
            </a:r>
            <a:r>
              <a:rPr lang="en-US" sz="2400" b="1">
                <a:latin typeface="Tahoma" pitchFamily="34" charset="0"/>
                <a:ea typeface="Times New Roman" pitchFamily="18" charset="0"/>
                <a:cs typeface="Tahoma" pitchFamily="34" charset="0"/>
              </a:rPr>
              <a:t> </a:t>
            </a:r>
          </a:p>
        </p:txBody>
      </p:sp>
      <p:pic>
        <p:nvPicPr>
          <p:cNvPr id="5126" name="Picture 6" descr="شكل 13"/>
          <p:cNvPicPr>
            <a:picLocks noChangeAspect="1" noChangeArrowheads="1"/>
          </p:cNvPicPr>
          <p:nvPr/>
        </p:nvPicPr>
        <p:blipFill>
          <a:blip r:embed="rId3"/>
          <a:srcRect/>
          <a:stretch>
            <a:fillRect/>
          </a:stretch>
        </p:blipFill>
        <p:spPr bwMode="auto">
          <a:xfrm>
            <a:off x="2514600" y="279400"/>
            <a:ext cx="4038600" cy="3378200"/>
          </a:xfrm>
          <a:prstGeom prst="rect">
            <a:avLst/>
          </a:prstGeom>
          <a:noFill/>
          <a:ln w="57150">
            <a:solidFill>
              <a:srgbClr val="333300"/>
            </a:solidFill>
            <a:miter lim="800000"/>
            <a:headEnd/>
            <a:tailEnd/>
          </a:ln>
          <a:effectLst>
            <a:prstShdw prst="shdw13" dist="53882" dir="13500000">
              <a:srgbClr val="333300">
                <a:alpha val="50000"/>
              </a:srgbClr>
            </a:prst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126"/>
                                        </p:tgtEl>
                                        <p:attrNameLst>
                                          <p:attrName>style.visibility</p:attrName>
                                        </p:attrNameLst>
                                      </p:cBhvr>
                                      <p:to>
                                        <p:strVal val="visible"/>
                                      </p:to>
                                    </p:set>
                                    <p:animEffect transition="in" filter="randombar(horizontal)">
                                      <p:cBhvr>
                                        <p:cTn id="7" dur="2000"/>
                                        <p:tgtEl>
                                          <p:spTgt spid="5126"/>
                                        </p:tgtEl>
                                      </p:cBhvr>
                                    </p:animEffect>
                                  </p:childTnLst>
                                </p:cTn>
                              </p:par>
                            </p:childTnLst>
                          </p:cTn>
                        </p:par>
                        <p:par>
                          <p:cTn id="8" fill="hold">
                            <p:stCondLst>
                              <p:cond delay="2000"/>
                            </p:stCondLst>
                            <p:childTnLst>
                              <p:par>
                                <p:cTn id="9" presetID="12" presetClass="entr" presetSubtype="4" fill="hold" grpId="0" nodeType="afterEffect">
                                  <p:stCondLst>
                                    <p:cond delay="0"/>
                                  </p:stCondLst>
                                  <p:iterate type="wd">
                                    <p:tmPct val="10000"/>
                                  </p:iterate>
                                  <p:childTnLst>
                                    <p:set>
                                      <p:cBhvr>
                                        <p:cTn id="10" dur="1" fill="hold">
                                          <p:stCondLst>
                                            <p:cond delay="0"/>
                                          </p:stCondLst>
                                        </p:cTn>
                                        <p:tgtEl>
                                          <p:spTgt spid="5125"/>
                                        </p:tgtEl>
                                        <p:attrNameLst>
                                          <p:attrName>style.visibility</p:attrName>
                                        </p:attrNameLst>
                                      </p:cBhvr>
                                      <p:to>
                                        <p:strVal val="visible"/>
                                      </p:to>
                                    </p:set>
                                    <p:animEffect transition="in" filter="slide(fromBottom)">
                                      <p:cBhvr>
                                        <p:cTn id="11" dur="5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sbhan-allah"/>
          <p:cNvPicPr>
            <a:picLocks noChangeAspect="1" noChangeArrowheads="1"/>
          </p:cNvPicPr>
          <p:nvPr/>
        </p:nvPicPr>
        <p:blipFill>
          <a:blip r:embed="rId2"/>
          <a:srcRect l="1601" t="2133" r="1601" b="2133"/>
          <a:stretch>
            <a:fillRect/>
          </a:stretch>
        </p:blipFill>
        <p:spPr bwMode="auto">
          <a:xfrm>
            <a:off x="0" y="-381000"/>
            <a:ext cx="9144000" cy="7016750"/>
          </a:xfrm>
          <a:prstGeom prst="rect">
            <a:avLst/>
          </a:prstGeom>
          <a:noFill/>
          <a:ln w="9525">
            <a:noFill/>
            <a:miter lim="800000"/>
            <a:headEnd/>
            <a:tailEnd/>
          </a:ln>
        </p:spPr>
      </p:pic>
      <p:sp>
        <p:nvSpPr>
          <p:cNvPr id="15367" name="Rectangle 7"/>
          <p:cNvSpPr>
            <a:spLocks noChangeArrowheads="1"/>
          </p:cNvSpPr>
          <p:nvPr/>
        </p:nvSpPr>
        <p:spPr bwMode="auto">
          <a:xfrm>
            <a:off x="6400800" y="5943600"/>
            <a:ext cx="2743200" cy="914400"/>
          </a:xfrm>
          <a:prstGeom prst="rect">
            <a:avLst/>
          </a:prstGeom>
          <a:solidFill>
            <a:schemeClr val="bg1"/>
          </a:solidFill>
          <a:ln w="9525">
            <a:noFill/>
            <a:miter lim="800000"/>
            <a:headEnd/>
            <a:tailEnd/>
          </a:ln>
          <a:effectLst/>
        </p:spPr>
        <p:txBody>
          <a:bodyPr wrap="none" anchor="ctr"/>
          <a:lstStyle/>
          <a:p>
            <a:endParaRPr lang="ar-SA"/>
          </a:p>
        </p:txBody>
      </p:sp>
      <p:sp>
        <p:nvSpPr>
          <p:cNvPr id="15365" name="Rectangle 5"/>
          <p:cNvSpPr>
            <a:spLocks noChangeArrowheads="1"/>
          </p:cNvSpPr>
          <p:nvPr/>
        </p:nvSpPr>
        <p:spPr bwMode="auto">
          <a:xfrm>
            <a:off x="0" y="5791200"/>
            <a:ext cx="9144000" cy="1066800"/>
          </a:xfrm>
          <a:prstGeom prst="rect">
            <a:avLst/>
          </a:prstGeom>
          <a:noFill/>
          <a:ln w="9525">
            <a:noFill/>
            <a:miter lim="800000"/>
            <a:headEnd/>
            <a:tailEnd/>
          </a:ln>
          <a:effectLst/>
        </p:spPr>
        <p:txBody>
          <a:bodyPr>
            <a:spAutoFit/>
          </a:bodyPr>
          <a:lstStyle/>
          <a:p>
            <a:pPr algn="ctr" eaLnBrk="0" hangingPunct="0"/>
            <a:r>
              <a:rPr lang="ar-SA" sz="3200" b="1">
                <a:latin typeface="Tahoma" pitchFamily="34" charset="0"/>
                <a:ea typeface="Times New Roman" pitchFamily="18" charset="0"/>
                <a:cs typeface="Tahoma" pitchFamily="34" charset="0"/>
              </a:rPr>
              <a:t>فسبحان الله كل يوم ويوم يتكشف لنا سر جديد من اسرار هذا الدين العظيم</a:t>
            </a:r>
            <a:endParaRPr lang="en-US" sz="3200" b="1">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5365"/>
                                        </p:tgtEl>
                                        <p:attrNameLst>
                                          <p:attrName>style.visibility</p:attrName>
                                        </p:attrNameLst>
                                      </p:cBhvr>
                                      <p:to>
                                        <p:strVal val="visible"/>
                                      </p:to>
                                    </p:set>
                                    <p:anim calcmode="lin" valueType="num">
                                      <p:cBhvr>
                                        <p:cTn id="7" dur="500" fill="hold"/>
                                        <p:tgtEl>
                                          <p:spTgt spid="15365"/>
                                        </p:tgtEl>
                                        <p:attrNameLst>
                                          <p:attrName>ppt_w</p:attrName>
                                        </p:attrNameLst>
                                      </p:cBhvr>
                                      <p:tavLst>
                                        <p:tav tm="0">
                                          <p:val>
                                            <p:fltVal val="0"/>
                                          </p:val>
                                        </p:tav>
                                        <p:tav tm="100000">
                                          <p:val>
                                            <p:strVal val="#ppt_w"/>
                                          </p:val>
                                        </p:tav>
                                      </p:tavLst>
                                    </p:anim>
                                    <p:anim calcmode="lin" valueType="num">
                                      <p:cBhvr>
                                        <p:cTn id="8" dur="500" fill="hold"/>
                                        <p:tgtEl>
                                          <p:spTgt spid="15365"/>
                                        </p:tgtEl>
                                        <p:attrNameLst>
                                          <p:attrName>ppt_h</p:attrName>
                                        </p:attrNameLst>
                                      </p:cBhvr>
                                      <p:tavLst>
                                        <p:tav tm="0">
                                          <p:val>
                                            <p:fltVal val="0"/>
                                          </p:val>
                                        </p:tav>
                                        <p:tav tm="100000">
                                          <p:val>
                                            <p:strVal val="#ppt_h"/>
                                          </p:val>
                                        </p:tav>
                                      </p:tavLst>
                                    </p:anim>
                                    <p:anim calcmode="lin" valueType="num">
                                      <p:cBhvr>
                                        <p:cTn id="9" dur="500" fill="hold"/>
                                        <p:tgtEl>
                                          <p:spTgt spid="15365"/>
                                        </p:tgtEl>
                                        <p:attrNameLst>
                                          <p:attrName>ppt_x</p:attrName>
                                        </p:attrNameLst>
                                      </p:cBhvr>
                                      <p:tavLst>
                                        <p:tav tm="0">
                                          <p:val>
                                            <p:fltVal val="0.5"/>
                                          </p:val>
                                        </p:tav>
                                        <p:tav tm="100000">
                                          <p:val>
                                            <p:strVal val="#ppt_x"/>
                                          </p:val>
                                        </p:tav>
                                      </p:tavLst>
                                    </p:anim>
                                    <p:anim calcmode="lin" valueType="num">
                                      <p:cBhvr>
                                        <p:cTn id="10" dur="500" fill="hold"/>
                                        <p:tgtEl>
                                          <p:spTgt spid="1536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34b"/>
          <p:cNvPicPr>
            <a:picLocks noChangeAspect="1" noChangeArrowheads="1"/>
          </p:cNvPicPr>
          <p:nvPr/>
        </p:nvPicPr>
        <p:blipFill>
          <a:blip r:embed="rId2"/>
          <a:srcRect/>
          <a:stretch>
            <a:fillRect/>
          </a:stretch>
        </p:blipFill>
        <p:spPr bwMode="auto">
          <a:xfrm>
            <a:off x="0" y="-1066800"/>
            <a:ext cx="9144000" cy="7924800"/>
          </a:xfrm>
          <a:prstGeom prst="rect">
            <a:avLst/>
          </a:prstGeom>
          <a:noFill/>
        </p:spPr>
      </p:pic>
      <p:sp>
        <p:nvSpPr>
          <p:cNvPr id="25604" name="Rectangle 4"/>
          <p:cNvSpPr>
            <a:spLocks noChangeArrowheads="1"/>
          </p:cNvSpPr>
          <p:nvPr/>
        </p:nvSpPr>
        <p:spPr bwMode="auto">
          <a:xfrm>
            <a:off x="1676400" y="2743200"/>
            <a:ext cx="7143750" cy="3444875"/>
          </a:xfrm>
          <a:prstGeom prst="rect">
            <a:avLst/>
          </a:prstGeom>
          <a:noFill/>
          <a:ln w="9525">
            <a:noFill/>
            <a:miter lim="800000"/>
            <a:headEnd/>
            <a:tailEnd/>
          </a:ln>
          <a:effectLst/>
        </p:spPr>
        <p:txBody>
          <a:bodyPr wrap="none" anchor="ctr">
            <a:spAutoFit/>
          </a:bodyPr>
          <a:lstStyle/>
          <a:p>
            <a:pPr algn="ctr">
              <a:lnSpc>
                <a:spcPct val="125000"/>
              </a:lnSpc>
            </a:pPr>
            <a:r>
              <a:rPr lang="ar-SA" sz="4400" b="1">
                <a:cs typeface="Diwani Letter" pitchFamily="2" charset="-78"/>
              </a:rPr>
              <a:t>يآآآآآآآآرب</a:t>
            </a:r>
          </a:p>
          <a:p>
            <a:pPr algn="ctr">
              <a:lnSpc>
                <a:spcPct val="125000"/>
              </a:lnSpc>
            </a:pPr>
            <a:r>
              <a:rPr lang="ar-SA" sz="4400" b="1">
                <a:cs typeface="Diwani Letter" pitchFamily="2" charset="-78"/>
              </a:rPr>
              <a:t> لك الحمد كما ينبغي لجلال وجهك وعظيم سلطانك  ...</a:t>
            </a:r>
            <a:endParaRPr lang="en-US" sz="4400" b="1">
              <a:cs typeface="Diwani Letter" pitchFamily="2" charset="-78"/>
            </a:endParaRPr>
          </a:p>
          <a:p>
            <a:pPr algn="ctr">
              <a:lnSpc>
                <a:spcPct val="125000"/>
              </a:lnSpc>
            </a:pPr>
            <a:r>
              <a:rPr lang="ar-SA" sz="4400" b="1">
                <a:cs typeface="Diwani Letter" pitchFamily="2" charset="-78"/>
              </a:rPr>
              <a:t>اللهم لك الحمد حتى ترضى  و لك الحمد إذا رضيت</a:t>
            </a:r>
          </a:p>
          <a:p>
            <a:pPr algn="ctr">
              <a:lnSpc>
                <a:spcPct val="125000"/>
              </a:lnSpc>
            </a:pPr>
            <a:r>
              <a:rPr lang="ar-SA" sz="4400" b="1">
                <a:cs typeface="Diwani Letter" pitchFamily="2" charset="-78"/>
              </a:rPr>
              <a:t> و لك الحمد بعد الرضا ..</a:t>
            </a:r>
          </a:p>
        </p:txBody>
      </p:sp>
      <p:sp>
        <p:nvSpPr>
          <p:cNvPr id="25605" name="Rectangle 5"/>
          <p:cNvSpPr>
            <a:spLocks noChangeArrowheads="1"/>
          </p:cNvSpPr>
          <p:nvPr/>
        </p:nvSpPr>
        <p:spPr bwMode="auto">
          <a:xfrm>
            <a:off x="762000" y="5392738"/>
            <a:ext cx="7924800" cy="1465262"/>
          </a:xfrm>
          <a:prstGeom prst="rect">
            <a:avLst/>
          </a:prstGeom>
          <a:noFill/>
          <a:ln w="9525">
            <a:noFill/>
            <a:miter lim="800000"/>
            <a:headEnd/>
            <a:tailEnd/>
          </a:ln>
          <a:effectLst/>
        </p:spPr>
        <p:txBody>
          <a:bodyPr anchor="ctr">
            <a:spAutoFit/>
          </a:bodyPr>
          <a:lstStyle/>
          <a:p>
            <a:r>
              <a:rPr lang="ar-SA" sz="3600">
                <a:solidFill>
                  <a:srgbClr val="CCFFFF"/>
                </a:solidFill>
                <a:cs typeface="Old Antic Bold" pitchFamily="2" charset="-78"/>
              </a:rPr>
              <a:t>قال تعالى : </a:t>
            </a:r>
          </a:p>
          <a:p>
            <a:r>
              <a:rPr lang="ar-SA">
                <a:solidFill>
                  <a:srgbClr val="CCFFFF"/>
                </a:solidFill>
                <a:cs typeface="Old Antic Bold" pitchFamily="2" charset="-78"/>
              </a:rPr>
              <a:t/>
            </a:r>
            <a:br>
              <a:rPr lang="ar-SA">
                <a:solidFill>
                  <a:srgbClr val="CCFFFF"/>
                </a:solidFill>
                <a:cs typeface="Old Antic Bold" pitchFamily="2" charset="-78"/>
              </a:rPr>
            </a:br>
            <a:r>
              <a:rPr lang="ar-SA" sz="3600">
                <a:solidFill>
                  <a:srgbClr val="CCFFFF"/>
                </a:solidFill>
                <a:cs typeface="Old Antic Bold" pitchFamily="2" charset="-78"/>
              </a:rPr>
              <a:t>( إِنَّ السَّمْعَ وَالْبَصَرَ وَالْفُؤَادَ كُلُّ أُولـئِكَ كَانَ عَنْهُ مَسْئُولاً ) </a:t>
            </a:r>
          </a:p>
        </p:txBody>
      </p:sp>
      <p:pic>
        <p:nvPicPr>
          <p:cNvPr id="25606" name="Picture 6" descr="يالله"/>
          <p:cNvPicPr>
            <a:picLocks noChangeAspect="1" noChangeArrowheads="1"/>
          </p:cNvPicPr>
          <p:nvPr/>
        </p:nvPicPr>
        <p:blipFill>
          <a:blip r:embed="rId3">
            <a:lum bright="30000" contrast="-18000"/>
          </a:blip>
          <a:srcRect t="30667"/>
          <a:stretch>
            <a:fillRect/>
          </a:stretch>
        </p:blipFill>
        <p:spPr bwMode="auto">
          <a:xfrm>
            <a:off x="228600" y="2819400"/>
            <a:ext cx="1676400" cy="158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8b258a44199810c4fe277f5dea0ecb85"/>
          <p:cNvPicPr>
            <a:picLocks noChangeAspect="1" noChangeArrowheads="1" noCrop="1"/>
          </p:cNvPicPr>
          <p:nvPr/>
        </p:nvPicPr>
        <p:blipFill>
          <a:blip r:embed="rId2"/>
          <a:srcRect/>
          <a:stretch>
            <a:fillRect/>
          </a:stretch>
        </p:blipFill>
        <p:spPr bwMode="auto">
          <a:xfrm>
            <a:off x="0" y="0"/>
            <a:ext cx="4800600" cy="6858000"/>
          </a:xfrm>
          <a:prstGeom prst="rect">
            <a:avLst/>
          </a:prstGeom>
          <a:noFill/>
        </p:spPr>
      </p:pic>
      <p:pic>
        <p:nvPicPr>
          <p:cNvPr id="27653" name="Picture 5" descr="11547_21193959121"/>
          <p:cNvPicPr>
            <a:picLocks noChangeAspect="1" noChangeArrowheads="1" noCrop="1"/>
          </p:cNvPicPr>
          <p:nvPr/>
        </p:nvPicPr>
        <p:blipFill>
          <a:blip r:embed="rId3"/>
          <a:srcRect/>
          <a:stretch>
            <a:fillRect/>
          </a:stretch>
        </p:blipFill>
        <p:spPr bwMode="auto">
          <a:xfrm>
            <a:off x="5410200" y="533400"/>
            <a:ext cx="2895600" cy="2471738"/>
          </a:xfrm>
          <a:prstGeom prst="rect">
            <a:avLst/>
          </a:prstGeom>
          <a:noFill/>
        </p:spPr>
      </p:pic>
      <p:sp>
        <p:nvSpPr>
          <p:cNvPr id="27654" name="Rectangle 6"/>
          <p:cNvSpPr>
            <a:spLocks noChangeArrowheads="1"/>
          </p:cNvSpPr>
          <p:nvPr/>
        </p:nvSpPr>
        <p:spPr bwMode="auto">
          <a:xfrm>
            <a:off x="5791200" y="2514600"/>
            <a:ext cx="1905000" cy="533400"/>
          </a:xfrm>
          <a:prstGeom prst="rect">
            <a:avLst/>
          </a:prstGeom>
          <a:solidFill>
            <a:schemeClr val="bg1"/>
          </a:solidFill>
          <a:ln w="9525">
            <a:noFill/>
            <a:miter lim="800000"/>
            <a:headEnd/>
            <a:tailEnd/>
          </a:ln>
          <a:effectLst/>
        </p:spPr>
        <p:txBody>
          <a:bodyPr wrap="none" anchor="ctr"/>
          <a:lstStyle/>
          <a:p>
            <a:endParaRPr lang="ar-SA"/>
          </a:p>
        </p:txBody>
      </p:sp>
      <p:sp>
        <p:nvSpPr>
          <p:cNvPr id="27655" name="Rectangle 7"/>
          <p:cNvSpPr>
            <a:spLocks noChangeArrowheads="1"/>
          </p:cNvSpPr>
          <p:nvPr/>
        </p:nvSpPr>
        <p:spPr bwMode="auto">
          <a:xfrm>
            <a:off x="5181600" y="2438400"/>
            <a:ext cx="685800" cy="381000"/>
          </a:xfrm>
          <a:prstGeom prst="rect">
            <a:avLst/>
          </a:prstGeom>
          <a:solidFill>
            <a:schemeClr val="bg1"/>
          </a:solidFill>
          <a:ln w="9525">
            <a:noFill/>
            <a:miter lim="800000"/>
            <a:headEnd/>
            <a:tailEnd/>
          </a:ln>
          <a:effectLst/>
        </p:spPr>
        <p:txBody>
          <a:bodyPr wrap="none" anchor="ctr"/>
          <a:lstStyle/>
          <a:p>
            <a:endParaRPr lang="ar-SA"/>
          </a:p>
        </p:txBody>
      </p:sp>
      <p:sp>
        <p:nvSpPr>
          <p:cNvPr id="27656" name="Rectangle 8"/>
          <p:cNvSpPr>
            <a:spLocks noChangeArrowheads="1"/>
          </p:cNvSpPr>
          <p:nvPr/>
        </p:nvSpPr>
        <p:spPr bwMode="auto">
          <a:xfrm>
            <a:off x="4800600" y="0"/>
            <a:ext cx="4343400" cy="6858000"/>
          </a:xfrm>
          <a:prstGeom prst="rect">
            <a:avLst/>
          </a:prstGeom>
          <a:blipFill dpi="0" rotWithShape="1">
            <a:blip r:embed="rId4">
              <a:alphaModFix amt="26000"/>
            </a:blip>
            <a:srcRect/>
            <a:stretch>
              <a:fillRect/>
            </a:stretch>
          </a:blipFill>
          <a:ln w="9525">
            <a:noFill/>
            <a:miter lim="800000"/>
            <a:headEnd/>
            <a:tailEnd/>
          </a:ln>
          <a:effectLst/>
        </p:spPr>
        <p:txBody>
          <a:bodyPr wrap="none" anchor="ctr"/>
          <a:lstStyle/>
          <a:p>
            <a:endParaRPr lang="ar-SA"/>
          </a:p>
        </p:txBody>
      </p:sp>
      <p:sp>
        <p:nvSpPr>
          <p:cNvPr id="27657" name="WordArt 9"/>
          <p:cNvSpPr>
            <a:spLocks noChangeArrowheads="1" noChangeShapeType="1" noTextEdit="1"/>
          </p:cNvSpPr>
          <p:nvPr/>
        </p:nvSpPr>
        <p:spPr bwMode="auto">
          <a:xfrm>
            <a:off x="5572125" y="3657600"/>
            <a:ext cx="2790825" cy="762000"/>
          </a:xfrm>
          <a:prstGeom prst="rect">
            <a:avLst/>
          </a:prstGeom>
        </p:spPr>
        <p:txBody>
          <a:bodyPr wrap="none" fromWordArt="1">
            <a:prstTxWarp prst="textPlain">
              <a:avLst>
                <a:gd name="adj" fmla="val 50000"/>
              </a:avLst>
            </a:prstTxWarp>
          </a:bodyPr>
          <a:lstStyle/>
          <a:p>
            <a:pPr algn="ctr"/>
            <a:r>
              <a:rPr lang="ar-SA" sz="3600" kern="10">
                <a:ln w="15875">
                  <a:solidFill>
                    <a:srgbClr val="FF99CC"/>
                  </a:solidFill>
                  <a:round/>
                  <a:headEnd/>
                  <a:tailEnd/>
                </a:ln>
                <a:solidFill>
                  <a:srgbClr val="FF0066"/>
                </a:solidFill>
                <a:effectLst>
                  <a:prstShdw prst="shdw17" dist="17961" dir="13500000">
                    <a:srgbClr val="FF0066"/>
                  </a:prstShdw>
                </a:effectLst>
                <a:cs typeface="Diwani Outline Shaded"/>
              </a:rPr>
              <a:t>إعداد :-</a:t>
            </a:r>
          </a:p>
        </p:txBody>
      </p:sp>
      <p:sp>
        <p:nvSpPr>
          <p:cNvPr id="27659" name="WordArt 11"/>
          <p:cNvSpPr>
            <a:spLocks noChangeArrowheads="1" noChangeShapeType="1" noTextEdit="1"/>
          </p:cNvSpPr>
          <p:nvPr/>
        </p:nvSpPr>
        <p:spPr bwMode="auto">
          <a:xfrm>
            <a:off x="5181600" y="4724400"/>
            <a:ext cx="3657600" cy="762000"/>
          </a:xfrm>
          <a:prstGeom prst="rect">
            <a:avLst/>
          </a:prstGeom>
        </p:spPr>
        <p:txBody>
          <a:bodyPr wrap="none" fromWordArt="1">
            <a:prstTxWarp prst="textPlain">
              <a:avLst>
                <a:gd name="adj" fmla="val 50000"/>
              </a:avLst>
            </a:prstTxWarp>
          </a:bodyPr>
          <a:lstStyle/>
          <a:p>
            <a:pPr algn="ctr"/>
            <a:r>
              <a:rPr lang="ar-SA" sz="3600" b="1" kern="10">
                <a:ln w="12700">
                  <a:noFill/>
                  <a:round/>
                  <a:headEnd/>
                  <a:tailEnd/>
                </a:ln>
                <a:gradFill rotWithShape="0">
                  <a:gsLst>
                    <a:gs pos="0">
                      <a:srgbClr val="A603AB"/>
                    </a:gs>
                    <a:gs pos="10501">
                      <a:srgbClr val="0819FB"/>
                    </a:gs>
                    <a:gs pos="17501">
                      <a:srgbClr val="1A8D48"/>
                    </a:gs>
                    <a:gs pos="26000">
                      <a:srgbClr val="FFFF00"/>
                    </a:gs>
                    <a:gs pos="36500">
                      <a:srgbClr val="EE3F17"/>
                    </a:gs>
                    <a:gs pos="44000">
                      <a:srgbClr val="E81766"/>
                    </a:gs>
                    <a:gs pos="50000">
                      <a:srgbClr val="A603AB"/>
                    </a:gs>
                    <a:gs pos="56000">
                      <a:srgbClr val="E81766"/>
                    </a:gs>
                    <a:gs pos="63500">
                      <a:srgbClr val="EE3F17"/>
                    </a:gs>
                    <a:gs pos="74000">
                      <a:srgbClr val="FFFF00"/>
                    </a:gs>
                    <a:gs pos="82500">
                      <a:srgbClr val="1A8D48"/>
                    </a:gs>
                    <a:gs pos="89500">
                      <a:srgbClr val="0819FB"/>
                    </a:gs>
                    <a:gs pos="100000">
                      <a:srgbClr val="A603AB"/>
                    </a:gs>
                  </a:gsLst>
                  <a:lin ang="0" scaled="1"/>
                </a:gradFill>
                <a:effectLst>
                  <a:prstShdw prst="shdw13" dist="53882" dir="13500000">
                    <a:srgbClr val="FF0000">
                      <a:alpha val="50000"/>
                    </a:srgbClr>
                  </a:prstShdw>
                </a:effectLst>
                <a:latin typeface="Tahoma"/>
                <a:cs typeface="Tahoma"/>
              </a:rPr>
              <a:t>أسماء بنت عبدالله العجمي</a:t>
            </a:r>
          </a:p>
        </p:txBody>
      </p:sp>
      <p:sp>
        <p:nvSpPr>
          <p:cNvPr id="27658" name="WordArt 10"/>
          <p:cNvSpPr>
            <a:spLocks noChangeArrowheads="1" noChangeShapeType="1" noTextEdit="1"/>
          </p:cNvSpPr>
          <p:nvPr/>
        </p:nvSpPr>
        <p:spPr bwMode="auto">
          <a:xfrm>
            <a:off x="5181600" y="4724400"/>
            <a:ext cx="3657600" cy="762000"/>
          </a:xfrm>
          <a:prstGeom prst="rect">
            <a:avLst/>
          </a:prstGeom>
        </p:spPr>
        <p:txBody>
          <a:bodyPr wrap="none" fromWordArt="1">
            <a:prstTxWarp prst="textPlain">
              <a:avLst>
                <a:gd name="adj" fmla="val 50000"/>
              </a:avLst>
            </a:prstTxWarp>
          </a:bodyPr>
          <a:lstStyle/>
          <a:p>
            <a:pPr algn="ctr"/>
            <a:r>
              <a:rPr lang="ar-SA" sz="3600" b="1" kern="10">
                <a:ln w="12700">
                  <a:noFill/>
                  <a:round/>
                  <a:headEnd/>
                  <a:tailEnd/>
                </a:ln>
                <a:gradFill rotWithShape="0">
                  <a:gsLst>
                    <a:gs pos="0">
                      <a:srgbClr val="A603AB"/>
                    </a:gs>
                    <a:gs pos="10501">
                      <a:srgbClr val="0819FB"/>
                    </a:gs>
                    <a:gs pos="17501">
                      <a:srgbClr val="1A8D48"/>
                    </a:gs>
                    <a:gs pos="26000">
                      <a:srgbClr val="FFFF00"/>
                    </a:gs>
                    <a:gs pos="36500">
                      <a:srgbClr val="EE3F17"/>
                    </a:gs>
                    <a:gs pos="44000">
                      <a:srgbClr val="E81766"/>
                    </a:gs>
                    <a:gs pos="50000">
                      <a:srgbClr val="A603AB"/>
                    </a:gs>
                    <a:gs pos="56000">
                      <a:srgbClr val="E81766"/>
                    </a:gs>
                    <a:gs pos="63500">
                      <a:srgbClr val="EE3F17"/>
                    </a:gs>
                    <a:gs pos="74000">
                      <a:srgbClr val="FFFF00"/>
                    </a:gs>
                    <a:gs pos="82500">
                      <a:srgbClr val="1A8D48"/>
                    </a:gs>
                    <a:gs pos="89500">
                      <a:srgbClr val="0819FB"/>
                    </a:gs>
                    <a:gs pos="100000">
                      <a:srgbClr val="A603AB"/>
                    </a:gs>
                  </a:gsLst>
                  <a:lin ang="0" scaled="1"/>
                </a:gradFill>
                <a:effectLst>
                  <a:prstShdw prst="shdw17" dist="17961" dir="13500000">
                    <a:srgbClr val="FF0066"/>
                  </a:prstShdw>
                </a:effectLst>
                <a:latin typeface="Tahoma"/>
                <a:cs typeface="Tahoma"/>
              </a:rPr>
              <a:t>أسماء بنت عبدالله العجمي</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7657"/>
                                        </p:tgtEl>
                                        <p:attrNameLst>
                                          <p:attrName>style.visibility</p:attrName>
                                        </p:attrNameLst>
                                      </p:cBhvr>
                                      <p:to>
                                        <p:strVal val="visible"/>
                                      </p:to>
                                    </p:set>
                                    <p:animEffect transition="in" filter="fade">
                                      <p:cBhvr>
                                        <p:cTn id="7" dur="192" decel="100000"/>
                                        <p:tgtEl>
                                          <p:spTgt spid="27657"/>
                                        </p:tgtEl>
                                      </p:cBhvr>
                                    </p:animEffect>
                                    <p:animScale>
                                      <p:cBhvr>
                                        <p:cTn id="8" dur="192" decel="100000"/>
                                        <p:tgtEl>
                                          <p:spTgt spid="27657"/>
                                        </p:tgtEl>
                                      </p:cBhvr>
                                      <p:from x="10000" y="10000"/>
                                      <p:to x="200000" y="450000"/>
                                    </p:animScale>
                                    <p:animScale>
                                      <p:cBhvr>
                                        <p:cTn id="9" dur="308" accel="100000" fill="hold">
                                          <p:stCondLst>
                                            <p:cond delay="192"/>
                                          </p:stCondLst>
                                        </p:cTn>
                                        <p:tgtEl>
                                          <p:spTgt spid="27657"/>
                                        </p:tgtEl>
                                      </p:cBhvr>
                                      <p:from x="200000" y="450000"/>
                                      <p:to x="100000" y="100000"/>
                                    </p:animScale>
                                    <p:set>
                                      <p:cBhvr>
                                        <p:cTn id="10" dur="192" fill="hold"/>
                                        <p:tgtEl>
                                          <p:spTgt spid="27657"/>
                                        </p:tgtEl>
                                        <p:attrNameLst>
                                          <p:attrName>ppt_x</p:attrName>
                                        </p:attrNameLst>
                                      </p:cBhvr>
                                      <p:to>
                                        <p:strVal val="(0.5)"/>
                                      </p:to>
                                    </p:set>
                                    <p:anim from="(0.5)" to="(#ppt_x)" calcmode="lin" valueType="num">
                                      <p:cBhvr>
                                        <p:cTn id="11" dur="308" accel="100000" fill="hold">
                                          <p:stCondLst>
                                            <p:cond delay="192"/>
                                          </p:stCondLst>
                                        </p:cTn>
                                        <p:tgtEl>
                                          <p:spTgt spid="27657"/>
                                        </p:tgtEl>
                                        <p:attrNameLst>
                                          <p:attrName>ppt_x</p:attrName>
                                        </p:attrNameLst>
                                      </p:cBhvr>
                                    </p:anim>
                                    <p:set>
                                      <p:cBhvr>
                                        <p:cTn id="12" dur="192" fill="hold"/>
                                        <p:tgtEl>
                                          <p:spTgt spid="27657"/>
                                        </p:tgtEl>
                                        <p:attrNameLst>
                                          <p:attrName>ppt_y</p:attrName>
                                        </p:attrNameLst>
                                      </p:cBhvr>
                                      <p:to>
                                        <p:strVal val="(#ppt_y+0.4)"/>
                                      </p:to>
                                    </p:set>
                                    <p:anim from="(#ppt_y+0.4)" to="(#ppt_y)" calcmode="lin" valueType="num">
                                      <p:cBhvr>
                                        <p:cTn id="13" dur="308" accel="100000" fill="hold">
                                          <p:stCondLst>
                                            <p:cond delay="192"/>
                                          </p:stCondLst>
                                        </p:cTn>
                                        <p:tgtEl>
                                          <p:spTgt spid="27657"/>
                                        </p:tgtEl>
                                        <p:attrNameLst>
                                          <p:attrName>ppt_y</p:attrName>
                                        </p:attrNameLst>
                                      </p:cBhvr>
                                    </p:anim>
                                  </p:childTnLst>
                                </p:cTn>
                              </p:par>
                            </p:childTnLst>
                          </p:cTn>
                        </p:par>
                        <p:par>
                          <p:cTn id="14" fill="hold">
                            <p:stCondLst>
                              <p:cond delay="500"/>
                            </p:stCondLst>
                            <p:childTnLst>
                              <p:par>
                                <p:cTn id="15" presetID="31" presetClass="entr" presetSubtype="0" fill="hold" grpId="0" nodeType="afterEffect">
                                  <p:stCondLst>
                                    <p:cond delay="0"/>
                                  </p:stCondLst>
                                  <p:iterate type="lt">
                                    <p:tmPct val="5000"/>
                                  </p:iterate>
                                  <p:childTnLst>
                                    <p:set>
                                      <p:cBhvr>
                                        <p:cTn id="16" dur="1" fill="hold">
                                          <p:stCondLst>
                                            <p:cond delay="0"/>
                                          </p:stCondLst>
                                        </p:cTn>
                                        <p:tgtEl>
                                          <p:spTgt spid="27659"/>
                                        </p:tgtEl>
                                        <p:attrNameLst>
                                          <p:attrName>style.visibility</p:attrName>
                                        </p:attrNameLst>
                                      </p:cBhvr>
                                      <p:to>
                                        <p:strVal val="visible"/>
                                      </p:to>
                                    </p:set>
                                    <p:anim calcmode="lin" valueType="num">
                                      <p:cBhvr>
                                        <p:cTn id="17" dur="1000" fill="hold"/>
                                        <p:tgtEl>
                                          <p:spTgt spid="27659"/>
                                        </p:tgtEl>
                                        <p:attrNameLst>
                                          <p:attrName>ppt_w</p:attrName>
                                        </p:attrNameLst>
                                      </p:cBhvr>
                                      <p:tavLst>
                                        <p:tav tm="0">
                                          <p:val>
                                            <p:fltVal val="0"/>
                                          </p:val>
                                        </p:tav>
                                        <p:tav tm="100000">
                                          <p:val>
                                            <p:strVal val="#ppt_w"/>
                                          </p:val>
                                        </p:tav>
                                      </p:tavLst>
                                    </p:anim>
                                    <p:anim calcmode="lin" valueType="num">
                                      <p:cBhvr>
                                        <p:cTn id="18" dur="1000" fill="hold"/>
                                        <p:tgtEl>
                                          <p:spTgt spid="27659"/>
                                        </p:tgtEl>
                                        <p:attrNameLst>
                                          <p:attrName>ppt_h</p:attrName>
                                        </p:attrNameLst>
                                      </p:cBhvr>
                                      <p:tavLst>
                                        <p:tav tm="0">
                                          <p:val>
                                            <p:fltVal val="0"/>
                                          </p:val>
                                        </p:tav>
                                        <p:tav tm="100000">
                                          <p:val>
                                            <p:strVal val="#ppt_h"/>
                                          </p:val>
                                        </p:tav>
                                      </p:tavLst>
                                    </p:anim>
                                    <p:anim calcmode="lin" valueType="num">
                                      <p:cBhvr>
                                        <p:cTn id="19" dur="1000" fill="hold"/>
                                        <p:tgtEl>
                                          <p:spTgt spid="27659"/>
                                        </p:tgtEl>
                                        <p:attrNameLst>
                                          <p:attrName>style.rotation</p:attrName>
                                        </p:attrNameLst>
                                      </p:cBhvr>
                                      <p:tavLst>
                                        <p:tav tm="0">
                                          <p:val>
                                            <p:fltVal val="90"/>
                                          </p:val>
                                        </p:tav>
                                        <p:tav tm="100000">
                                          <p:val>
                                            <p:fltVal val="0"/>
                                          </p:val>
                                        </p:tav>
                                      </p:tavLst>
                                    </p:anim>
                                    <p:animEffect transition="in" filter="fade">
                                      <p:cBhvr>
                                        <p:cTn id="20" dur="1000"/>
                                        <p:tgtEl>
                                          <p:spTgt spid="27659"/>
                                        </p:tgtEl>
                                      </p:cBhvr>
                                    </p:animEffect>
                                  </p:childTnLst>
                                </p:cTn>
                              </p:par>
                              <p:par>
                                <p:cTn id="21" presetID="31" presetClass="entr" presetSubtype="0" fill="hold" grpId="0" nodeType="withEffect">
                                  <p:stCondLst>
                                    <p:cond delay="0"/>
                                  </p:stCondLst>
                                  <p:iterate type="lt">
                                    <p:tmPct val="5000"/>
                                  </p:iterate>
                                  <p:childTnLst>
                                    <p:set>
                                      <p:cBhvr>
                                        <p:cTn id="22" dur="1" fill="hold">
                                          <p:stCondLst>
                                            <p:cond delay="0"/>
                                          </p:stCondLst>
                                        </p:cTn>
                                        <p:tgtEl>
                                          <p:spTgt spid="27658"/>
                                        </p:tgtEl>
                                        <p:attrNameLst>
                                          <p:attrName>style.visibility</p:attrName>
                                        </p:attrNameLst>
                                      </p:cBhvr>
                                      <p:to>
                                        <p:strVal val="visible"/>
                                      </p:to>
                                    </p:set>
                                    <p:anim calcmode="lin" valueType="num">
                                      <p:cBhvr>
                                        <p:cTn id="23" dur="1000" fill="hold"/>
                                        <p:tgtEl>
                                          <p:spTgt spid="27658"/>
                                        </p:tgtEl>
                                        <p:attrNameLst>
                                          <p:attrName>ppt_w</p:attrName>
                                        </p:attrNameLst>
                                      </p:cBhvr>
                                      <p:tavLst>
                                        <p:tav tm="0">
                                          <p:val>
                                            <p:fltVal val="0"/>
                                          </p:val>
                                        </p:tav>
                                        <p:tav tm="100000">
                                          <p:val>
                                            <p:strVal val="#ppt_w"/>
                                          </p:val>
                                        </p:tav>
                                      </p:tavLst>
                                    </p:anim>
                                    <p:anim calcmode="lin" valueType="num">
                                      <p:cBhvr>
                                        <p:cTn id="24" dur="1000" fill="hold"/>
                                        <p:tgtEl>
                                          <p:spTgt spid="27658"/>
                                        </p:tgtEl>
                                        <p:attrNameLst>
                                          <p:attrName>ppt_h</p:attrName>
                                        </p:attrNameLst>
                                      </p:cBhvr>
                                      <p:tavLst>
                                        <p:tav tm="0">
                                          <p:val>
                                            <p:fltVal val="0"/>
                                          </p:val>
                                        </p:tav>
                                        <p:tav tm="100000">
                                          <p:val>
                                            <p:strVal val="#ppt_h"/>
                                          </p:val>
                                        </p:tav>
                                      </p:tavLst>
                                    </p:anim>
                                    <p:anim calcmode="lin" valueType="num">
                                      <p:cBhvr>
                                        <p:cTn id="25" dur="1000" fill="hold"/>
                                        <p:tgtEl>
                                          <p:spTgt spid="27658"/>
                                        </p:tgtEl>
                                        <p:attrNameLst>
                                          <p:attrName>style.rotation</p:attrName>
                                        </p:attrNameLst>
                                      </p:cBhvr>
                                      <p:tavLst>
                                        <p:tav tm="0">
                                          <p:val>
                                            <p:fltVal val="90"/>
                                          </p:val>
                                        </p:tav>
                                        <p:tav tm="100000">
                                          <p:val>
                                            <p:fltVal val="0"/>
                                          </p:val>
                                        </p:tav>
                                      </p:tavLst>
                                    </p:anim>
                                    <p:animEffect transition="in" filter="fade">
                                      <p:cBhvr>
                                        <p:cTn id="26" dur="10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P spid="27659" grpId="0" animBg="1"/>
      <p:bldP spid="2765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0" name="Rectangle 84" descr="rt"/>
          <p:cNvSpPr>
            <a:spLocks noChangeArrowheads="1"/>
          </p:cNvSpPr>
          <p:nvPr/>
        </p:nvSpPr>
        <p:spPr bwMode="auto">
          <a:xfrm>
            <a:off x="0" y="0"/>
            <a:ext cx="9144000" cy="6858000"/>
          </a:xfrm>
          <a:prstGeom prst="rect">
            <a:avLst/>
          </a:prstGeom>
          <a:blipFill dpi="0" rotWithShape="1">
            <a:blip r:embed="rId2">
              <a:alphaModFix amt="64000"/>
            </a:blip>
            <a:srcRect/>
            <a:stretch>
              <a:fillRect/>
            </a:stretch>
          </a:blipFill>
          <a:ln w="168275">
            <a:solidFill>
              <a:schemeClr val="tx1"/>
            </a:solidFill>
            <a:miter lim="800000"/>
            <a:headEnd/>
            <a:tailEnd/>
          </a:ln>
          <a:effectLst/>
        </p:spPr>
        <p:txBody>
          <a:bodyPr wrap="none" anchor="ctr"/>
          <a:lstStyle/>
          <a:p>
            <a:endParaRPr lang="ar-SA"/>
          </a:p>
        </p:txBody>
      </p:sp>
      <p:pic>
        <p:nvPicPr>
          <p:cNvPr id="4100" name="Picture 4" descr="شكل 12"/>
          <p:cNvPicPr>
            <a:picLocks noChangeAspect="1" noChangeArrowheads="1"/>
          </p:cNvPicPr>
          <p:nvPr/>
        </p:nvPicPr>
        <p:blipFill>
          <a:blip r:embed="rId3"/>
          <a:srcRect/>
          <a:stretch>
            <a:fillRect/>
          </a:stretch>
        </p:blipFill>
        <p:spPr bwMode="auto">
          <a:xfrm rot="-437211">
            <a:off x="2709863" y="527050"/>
            <a:ext cx="3516312" cy="3111500"/>
          </a:xfrm>
          <a:prstGeom prst="rect">
            <a:avLst/>
          </a:prstGeom>
          <a:noFill/>
          <a:ln w="76200">
            <a:solidFill>
              <a:srgbClr val="343434"/>
            </a:solidFill>
            <a:miter lim="800000"/>
            <a:headEnd/>
            <a:tailEnd/>
          </a:ln>
        </p:spPr>
      </p:pic>
      <p:pic>
        <p:nvPicPr>
          <p:cNvPr id="4101" name="Picture 5" descr="شكل 12"/>
          <p:cNvPicPr>
            <a:picLocks noChangeAspect="1" noChangeArrowheads="1"/>
          </p:cNvPicPr>
          <p:nvPr/>
        </p:nvPicPr>
        <p:blipFill>
          <a:blip r:embed="rId3"/>
          <a:srcRect/>
          <a:stretch>
            <a:fillRect/>
          </a:stretch>
        </p:blipFill>
        <p:spPr bwMode="auto">
          <a:xfrm rot="370724">
            <a:off x="2924175" y="684213"/>
            <a:ext cx="3313113" cy="2930525"/>
          </a:xfrm>
          <a:prstGeom prst="rect">
            <a:avLst/>
          </a:prstGeom>
          <a:noFill/>
          <a:ln w="76200">
            <a:solidFill>
              <a:srgbClr val="343434"/>
            </a:solidFill>
            <a:miter lim="800000"/>
            <a:headEnd/>
            <a:tailEnd/>
          </a:ln>
        </p:spPr>
      </p:pic>
      <p:pic>
        <p:nvPicPr>
          <p:cNvPr id="4102" name="Picture 6" descr="شكل 12"/>
          <p:cNvPicPr>
            <a:picLocks noChangeAspect="1" noChangeArrowheads="1"/>
          </p:cNvPicPr>
          <p:nvPr/>
        </p:nvPicPr>
        <p:blipFill>
          <a:blip r:embed="rId3"/>
          <a:srcRect/>
          <a:stretch>
            <a:fillRect/>
          </a:stretch>
        </p:blipFill>
        <p:spPr bwMode="auto">
          <a:xfrm>
            <a:off x="2743200" y="609600"/>
            <a:ext cx="3375025" cy="2986088"/>
          </a:xfrm>
          <a:prstGeom prst="rect">
            <a:avLst/>
          </a:prstGeom>
          <a:noFill/>
          <a:ln w="76200">
            <a:solidFill>
              <a:srgbClr val="343434"/>
            </a:solidFill>
            <a:miter lim="800000"/>
            <a:headEnd/>
            <a:tailEnd/>
          </a:ln>
        </p:spPr>
      </p:pic>
      <p:grpSp>
        <p:nvGrpSpPr>
          <p:cNvPr id="4111" name="Group 15"/>
          <p:cNvGrpSpPr>
            <a:grpSpLocks/>
          </p:cNvGrpSpPr>
          <p:nvPr/>
        </p:nvGrpSpPr>
        <p:grpSpPr bwMode="auto">
          <a:xfrm>
            <a:off x="1219200" y="5943600"/>
            <a:ext cx="6324600" cy="304800"/>
            <a:chOff x="192" y="3600"/>
            <a:chExt cx="3312" cy="144"/>
          </a:xfrm>
        </p:grpSpPr>
        <p:sp>
          <p:nvSpPr>
            <p:cNvPr id="4107" name="Line 11"/>
            <p:cNvSpPr>
              <a:spLocks noChangeShapeType="1"/>
            </p:cNvSpPr>
            <p:nvPr/>
          </p:nvSpPr>
          <p:spPr bwMode="auto">
            <a:xfrm flipH="1">
              <a:off x="192" y="3600"/>
              <a:ext cx="3216" cy="0"/>
            </a:xfrm>
            <a:prstGeom prst="line">
              <a:avLst/>
            </a:prstGeom>
            <a:noFill/>
            <a:ln w="38100">
              <a:solidFill>
                <a:srgbClr val="343434"/>
              </a:solidFill>
              <a:round/>
              <a:headEnd/>
              <a:tailEnd/>
            </a:ln>
            <a:effectLst>
              <a:outerShdw dist="35921" dir="2700000" algn="ctr" rotWithShape="0">
                <a:schemeClr val="tx1"/>
              </a:outerShdw>
            </a:effectLst>
          </p:spPr>
          <p:txBody>
            <a:bodyPr/>
            <a:lstStyle/>
            <a:p>
              <a:endParaRPr lang="ar-SA"/>
            </a:p>
          </p:txBody>
        </p:sp>
        <p:sp>
          <p:nvSpPr>
            <p:cNvPr id="4108" name="Line 12"/>
            <p:cNvSpPr>
              <a:spLocks noChangeShapeType="1"/>
            </p:cNvSpPr>
            <p:nvPr/>
          </p:nvSpPr>
          <p:spPr bwMode="auto">
            <a:xfrm flipH="1">
              <a:off x="288" y="3648"/>
              <a:ext cx="3216" cy="0"/>
            </a:xfrm>
            <a:prstGeom prst="line">
              <a:avLst/>
            </a:prstGeom>
            <a:noFill/>
            <a:ln w="38100">
              <a:solidFill>
                <a:srgbClr val="343434"/>
              </a:solidFill>
              <a:round/>
              <a:headEnd/>
              <a:tailEnd/>
            </a:ln>
            <a:effectLst>
              <a:outerShdw dist="35921" dir="2700000" algn="ctr" rotWithShape="0">
                <a:schemeClr val="tx1"/>
              </a:outerShdw>
            </a:effectLst>
          </p:spPr>
          <p:txBody>
            <a:bodyPr/>
            <a:lstStyle/>
            <a:p>
              <a:endParaRPr lang="ar-SA"/>
            </a:p>
          </p:txBody>
        </p:sp>
        <p:sp>
          <p:nvSpPr>
            <p:cNvPr id="4109" name="Line 13"/>
            <p:cNvSpPr>
              <a:spLocks noChangeShapeType="1"/>
            </p:cNvSpPr>
            <p:nvPr/>
          </p:nvSpPr>
          <p:spPr bwMode="auto">
            <a:xfrm flipH="1">
              <a:off x="192" y="3696"/>
              <a:ext cx="3216" cy="0"/>
            </a:xfrm>
            <a:prstGeom prst="line">
              <a:avLst/>
            </a:prstGeom>
            <a:noFill/>
            <a:ln w="38100">
              <a:solidFill>
                <a:srgbClr val="343434"/>
              </a:solidFill>
              <a:round/>
              <a:headEnd/>
              <a:tailEnd/>
            </a:ln>
            <a:effectLst>
              <a:outerShdw dist="35921" dir="2700000" algn="ctr" rotWithShape="0">
                <a:schemeClr val="tx1"/>
              </a:outerShdw>
            </a:effectLst>
          </p:spPr>
          <p:txBody>
            <a:bodyPr/>
            <a:lstStyle/>
            <a:p>
              <a:endParaRPr lang="ar-SA"/>
            </a:p>
          </p:txBody>
        </p:sp>
        <p:sp>
          <p:nvSpPr>
            <p:cNvPr id="4110" name="Line 14"/>
            <p:cNvSpPr>
              <a:spLocks noChangeShapeType="1"/>
            </p:cNvSpPr>
            <p:nvPr/>
          </p:nvSpPr>
          <p:spPr bwMode="auto">
            <a:xfrm flipH="1">
              <a:off x="288" y="3744"/>
              <a:ext cx="3216" cy="0"/>
            </a:xfrm>
            <a:prstGeom prst="line">
              <a:avLst/>
            </a:prstGeom>
            <a:noFill/>
            <a:ln w="38100">
              <a:solidFill>
                <a:srgbClr val="343434"/>
              </a:solidFill>
              <a:round/>
              <a:headEnd/>
              <a:tailEnd/>
            </a:ln>
            <a:effectLst>
              <a:outerShdw dist="35921" dir="2700000" algn="ctr" rotWithShape="0">
                <a:schemeClr val="tx1"/>
              </a:outerShdw>
            </a:effectLst>
          </p:spPr>
          <p:txBody>
            <a:bodyPr/>
            <a:lstStyle/>
            <a:p>
              <a:endParaRPr lang="ar-SA"/>
            </a:p>
          </p:txBody>
        </p:sp>
      </p:grpSp>
      <p:grpSp>
        <p:nvGrpSpPr>
          <p:cNvPr id="4125" name="Group 29"/>
          <p:cNvGrpSpPr>
            <a:grpSpLocks/>
          </p:cNvGrpSpPr>
          <p:nvPr/>
        </p:nvGrpSpPr>
        <p:grpSpPr bwMode="auto">
          <a:xfrm rot="2436783">
            <a:off x="914400" y="4724400"/>
            <a:ext cx="533400" cy="533400"/>
            <a:chOff x="240" y="288"/>
            <a:chExt cx="240" cy="240"/>
          </a:xfrm>
        </p:grpSpPr>
        <p:sp>
          <p:nvSpPr>
            <p:cNvPr id="4115" name="Rectangle 19"/>
            <p:cNvSpPr>
              <a:spLocks noChangeArrowheads="1"/>
            </p:cNvSpPr>
            <p:nvPr/>
          </p:nvSpPr>
          <p:spPr bwMode="auto">
            <a:xfrm>
              <a:off x="432"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16" name="Rectangle 20"/>
            <p:cNvSpPr>
              <a:spLocks noChangeArrowheads="1"/>
            </p:cNvSpPr>
            <p:nvPr/>
          </p:nvSpPr>
          <p:spPr bwMode="auto">
            <a:xfrm>
              <a:off x="336"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17" name="Rectangle 21"/>
            <p:cNvSpPr>
              <a:spLocks noChangeArrowheads="1"/>
            </p:cNvSpPr>
            <p:nvPr/>
          </p:nvSpPr>
          <p:spPr bwMode="auto">
            <a:xfrm>
              <a:off x="240"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19" name="Rectangle 23"/>
            <p:cNvSpPr>
              <a:spLocks noChangeArrowheads="1"/>
            </p:cNvSpPr>
            <p:nvPr/>
          </p:nvSpPr>
          <p:spPr bwMode="auto">
            <a:xfrm>
              <a:off x="432"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20" name="Rectangle 24"/>
            <p:cNvSpPr>
              <a:spLocks noChangeArrowheads="1"/>
            </p:cNvSpPr>
            <p:nvPr/>
          </p:nvSpPr>
          <p:spPr bwMode="auto">
            <a:xfrm>
              <a:off x="336"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21" name="Rectangle 25"/>
            <p:cNvSpPr>
              <a:spLocks noChangeArrowheads="1"/>
            </p:cNvSpPr>
            <p:nvPr/>
          </p:nvSpPr>
          <p:spPr bwMode="auto">
            <a:xfrm>
              <a:off x="240"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22" name="Rectangle 26"/>
            <p:cNvSpPr>
              <a:spLocks noChangeArrowheads="1"/>
            </p:cNvSpPr>
            <p:nvPr/>
          </p:nvSpPr>
          <p:spPr bwMode="auto">
            <a:xfrm>
              <a:off x="432"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23" name="Rectangle 27"/>
            <p:cNvSpPr>
              <a:spLocks noChangeArrowheads="1"/>
            </p:cNvSpPr>
            <p:nvPr/>
          </p:nvSpPr>
          <p:spPr bwMode="auto">
            <a:xfrm>
              <a:off x="336"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24" name="Rectangle 28"/>
            <p:cNvSpPr>
              <a:spLocks noChangeArrowheads="1"/>
            </p:cNvSpPr>
            <p:nvPr/>
          </p:nvSpPr>
          <p:spPr bwMode="auto">
            <a:xfrm>
              <a:off x="240"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grpSp>
      <p:grpSp>
        <p:nvGrpSpPr>
          <p:cNvPr id="4166" name="Group 70"/>
          <p:cNvGrpSpPr>
            <a:grpSpLocks/>
          </p:cNvGrpSpPr>
          <p:nvPr/>
        </p:nvGrpSpPr>
        <p:grpSpPr bwMode="auto">
          <a:xfrm rot="2436783">
            <a:off x="7620000" y="4648200"/>
            <a:ext cx="533400" cy="533400"/>
            <a:chOff x="240" y="288"/>
            <a:chExt cx="240" cy="240"/>
          </a:xfrm>
        </p:grpSpPr>
        <p:sp>
          <p:nvSpPr>
            <p:cNvPr id="4167" name="Rectangle 71"/>
            <p:cNvSpPr>
              <a:spLocks noChangeArrowheads="1"/>
            </p:cNvSpPr>
            <p:nvPr/>
          </p:nvSpPr>
          <p:spPr bwMode="auto">
            <a:xfrm>
              <a:off x="432"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68" name="Rectangle 72"/>
            <p:cNvSpPr>
              <a:spLocks noChangeArrowheads="1"/>
            </p:cNvSpPr>
            <p:nvPr/>
          </p:nvSpPr>
          <p:spPr bwMode="auto">
            <a:xfrm>
              <a:off x="336"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69" name="Rectangle 73"/>
            <p:cNvSpPr>
              <a:spLocks noChangeArrowheads="1"/>
            </p:cNvSpPr>
            <p:nvPr/>
          </p:nvSpPr>
          <p:spPr bwMode="auto">
            <a:xfrm>
              <a:off x="240" y="384"/>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0" name="Rectangle 74"/>
            <p:cNvSpPr>
              <a:spLocks noChangeArrowheads="1"/>
            </p:cNvSpPr>
            <p:nvPr/>
          </p:nvSpPr>
          <p:spPr bwMode="auto">
            <a:xfrm>
              <a:off x="432"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1" name="Rectangle 75"/>
            <p:cNvSpPr>
              <a:spLocks noChangeArrowheads="1"/>
            </p:cNvSpPr>
            <p:nvPr/>
          </p:nvSpPr>
          <p:spPr bwMode="auto">
            <a:xfrm>
              <a:off x="336"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2" name="Rectangle 76"/>
            <p:cNvSpPr>
              <a:spLocks noChangeArrowheads="1"/>
            </p:cNvSpPr>
            <p:nvPr/>
          </p:nvSpPr>
          <p:spPr bwMode="auto">
            <a:xfrm>
              <a:off x="240" y="288"/>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3" name="Rectangle 77"/>
            <p:cNvSpPr>
              <a:spLocks noChangeArrowheads="1"/>
            </p:cNvSpPr>
            <p:nvPr/>
          </p:nvSpPr>
          <p:spPr bwMode="auto">
            <a:xfrm>
              <a:off x="432"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4" name="Rectangle 78"/>
            <p:cNvSpPr>
              <a:spLocks noChangeArrowheads="1"/>
            </p:cNvSpPr>
            <p:nvPr/>
          </p:nvSpPr>
          <p:spPr bwMode="auto">
            <a:xfrm>
              <a:off x="336"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sp>
          <p:nvSpPr>
            <p:cNvPr id="4175" name="Rectangle 79"/>
            <p:cNvSpPr>
              <a:spLocks noChangeArrowheads="1"/>
            </p:cNvSpPr>
            <p:nvPr/>
          </p:nvSpPr>
          <p:spPr bwMode="auto">
            <a:xfrm>
              <a:off x="240" y="480"/>
              <a:ext cx="48" cy="48"/>
            </a:xfrm>
            <a:prstGeom prst="rect">
              <a:avLst/>
            </a:prstGeom>
            <a:solidFill>
              <a:srgbClr val="343434"/>
            </a:solidFill>
            <a:ln w="9525">
              <a:noFill/>
              <a:miter lim="800000"/>
              <a:headEnd/>
              <a:tailEnd/>
            </a:ln>
            <a:effectLst>
              <a:prstShdw prst="shdw17" dist="17961" dir="13500000">
                <a:schemeClr val="tx1"/>
              </a:prstShdw>
            </a:effectLst>
          </p:spPr>
          <p:txBody>
            <a:bodyPr wrap="none" anchor="ctr"/>
            <a:lstStyle/>
            <a:p>
              <a:endParaRPr lang="ar-SA"/>
            </a:p>
          </p:txBody>
        </p:sp>
      </p:grpSp>
      <p:sp>
        <p:nvSpPr>
          <p:cNvPr id="4183" name="WordArt 87" descr="غرانيت"/>
          <p:cNvSpPr>
            <a:spLocks noChangeArrowheads="1" noChangeShapeType="1" noTextEdit="1"/>
          </p:cNvSpPr>
          <p:nvPr/>
        </p:nvSpPr>
        <p:spPr bwMode="auto">
          <a:xfrm>
            <a:off x="1447800" y="4267200"/>
            <a:ext cx="5867400" cy="1219200"/>
          </a:xfrm>
          <a:prstGeom prst="rect">
            <a:avLst/>
          </a:prstGeom>
        </p:spPr>
        <p:txBody>
          <a:bodyPr wrap="none" fromWordArt="1">
            <a:prstTxWarp prst="textPlain">
              <a:avLst>
                <a:gd name="adj" fmla="val 50000"/>
              </a:avLst>
            </a:prstTxWarp>
          </a:bodyPr>
          <a:lstStyle/>
          <a:p>
            <a:pPr algn="ctr"/>
            <a:r>
              <a:rPr lang="ar-SA" sz="3600" b="1" kern="10">
                <a:ln w="60325">
                  <a:solidFill>
                    <a:schemeClr val="tx1"/>
                  </a:solidFill>
                  <a:round/>
                  <a:headEnd/>
                  <a:tailEnd/>
                </a:ln>
                <a:blipFill dpi="0" rotWithShape="0">
                  <a:blip r:embed="rId4"/>
                  <a:srcRect/>
                  <a:tile tx="0" ty="0" sx="100000" sy="100000" flip="none" algn="tl"/>
                </a:blipFill>
                <a:effectLst>
                  <a:prstShdw prst="shdw18" dist="17961" dir="13500000">
                    <a:schemeClr val="tx1">
                      <a:gamma/>
                      <a:shade val="60000"/>
                      <a:invGamma/>
                    </a:schemeClr>
                  </a:prstShdw>
                </a:effectLst>
                <a:cs typeface="Old Antic Bold"/>
              </a:rPr>
              <a:t>الإعجاز العلمي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p:cTn id="7" dur="1000" fill="hold"/>
                                        <p:tgtEl>
                                          <p:spTgt spid="4100"/>
                                        </p:tgtEl>
                                        <p:attrNameLst>
                                          <p:attrName>ppt_w</p:attrName>
                                        </p:attrNameLst>
                                      </p:cBhvr>
                                      <p:tavLst>
                                        <p:tav tm="0">
                                          <p:val>
                                            <p:fltVal val="0"/>
                                          </p:val>
                                        </p:tav>
                                        <p:tav tm="100000">
                                          <p:val>
                                            <p:strVal val="#ppt_w"/>
                                          </p:val>
                                        </p:tav>
                                      </p:tavLst>
                                    </p:anim>
                                    <p:anim calcmode="lin" valueType="num">
                                      <p:cBhvr>
                                        <p:cTn id="8" dur="1000" fill="hold"/>
                                        <p:tgtEl>
                                          <p:spTgt spid="4100"/>
                                        </p:tgtEl>
                                        <p:attrNameLst>
                                          <p:attrName>ppt_h</p:attrName>
                                        </p:attrNameLst>
                                      </p:cBhvr>
                                      <p:tavLst>
                                        <p:tav tm="0">
                                          <p:val>
                                            <p:fltVal val="0"/>
                                          </p:val>
                                        </p:tav>
                                        <p:tav tm="100000">
                                          <p:val>
                                            <p:strVal val="#ppt_h"/>
                                          </p:val>
                                        </p:tav>
                                      </p:tavLst>
                                    </p:anim>
                                    <p:animEffect transition="in" filter="fade">
                                      <p:cBhvr>
                                        <p:cTn id="9" dur="1000"/>
                                        <p:tgtEl>
                                          <p:spTgt spid="4100"/>
                                        </p:tgtEl>
                                      </p:cBhvr>
                                    </p:animEffect>
                                  </p:childTnLst>
                                </p:cTn>
                              </p:par>
                              <p:par>
                                <p:cTn id="10" presetID="53" presetClass="entr" presetSubtype="0" fill="hold" nodeType="withEffect">
                                  <p:stCondLst>
                                    <p:cond delay="0"/>
                                  </p:stCondLst>
                                  <p:childTnLst>
                                    <p:set>
                                      <p:cBhvr>
                                        <p:cTn id="11" dur="1" fill="hold">
                                          <p:stCondLst>
                                            <p:cond delay="0"/>
                                          </p:stCondLst>
                                        </p:cTn>
                                        <p:tgtEl>
                                          <p:spTgt spid="4101"/>
                                        </p:tgtEl>
                                        <p:attrNameLst>
                                          <p:attrName>style.visibility</p:attrName>
                                        </p:attrNameLst>
                                      </p:cBhvr>
                                      <p:to>
                                        <p:strVal val="visible"/>
                                      </p:to>
                                    </p:set>
                                    <p:anim calcmode="lin" valueType="num">
                                      <p:cBhvr>
                                        <p:cTn id="12" dur="1000" fill="hold"/>
                                        <p:tgtEl>
                                          <p:spTgt spid="4101"/>
                                        </p:tgtEl>
                                        <p:attrNameLst>
                                          <p:attrName>ppt_w</p:attrName>
                                        </p:attrNameLst>
                                      </p:cBhvr>
                                      <p:tavLst>
                                        <p:tav tm="0">
                                          <p:val>
                                            <p:fltVal val="0"/>
                                          </p:val>
                                        </p:tav>
                                        <p:tav tm="100000">
                                          <p:val>
                                            <p:strVal val="#ppt_w"/>
                                          </p:val>
                                        </p:tav>
                                      </p:tavLst>
                                    </p:anim>
                                    <p:anim calcmode="lin" valueType="num">
                                      <p:cBhvr>
                                        <p:cTn id="13" dur="1000" fill="hold"/>
                                        <p:tgtEl>
                                          <p:spTgt spid="4101"/>
                                        </p:tgtEl>
                                        <p:attrNameLst>
                                          <p:attrName>ppt_h</p:attrName>
                                        </p:attrNameLst>
                                      </p:cBhvr>
                                      <p:tavLst>
                                        <p:tav tm="0">
                                          <p:val>
                                            <p:fltVal val="0"/>
                                          </p:val>
                                        </p:tav>
                                        <p:tav tm="100000">
                                          <p:val>
                                            <p:strVal val="#ppt_h"/>
                                          </p:val>
                                        </p:tav>
                                      </p:tavLst>
                                    </p:anim>
                                    <p:animEffect transition="in" filter="fade">
                                      <p:cBhvr>
                                        <p:cTn id="14" dur="1000"/>
                                        <p:tgtEl>
                                          <p:spTgt spid="4101"/>
                                        </p:tgtEl>
                                      </p:cBhvr>
                                    </p:animEffect>
                                  </p:childTnLst>
                                </p:cTn>
                              </p:par>
                              <p:par>
                                <p:cTn id="15" presetID="53" presetClass="entr" presetSubtype="0" fill="hold" nodeType="withEffect">
                                  <p:stCondLst>
                                    <p:cond delay="0"/>
                                  </p:stCondLst>
                                  <p:childTnLst>
                                    <p:set>
                                      <p:cBhvr>
                                        <p:cTn id="16" dur="1" fill="hold">
                                          <p:stCondLst>
                                            <p:cond delay="0"/>
                                          </p:stCondLst>
                                        </p:cTn>
                                        <p:tgtEl>
                                          <p:spTgt spid="4102"/>
                                        </p:tgtEl>
                                        <p:attrNameLst>
                                          <p:attrName>style.visibility</p:attrName>
                                        </p:attrNameLst>
                                      </p:cBhvr>
                                      <p:to>
                                        <p:strVal val="visible"/>
                                      </p:to>
                                    </p:set>
                                    <p:anim calcmode="lin" valueType="num">
                                      <p:cBhvr>
                                        <p:cTn id="17" dur="1000" fill="hold"/>
                                        <p:tgtEl>
                                          <p:spTgt spid="4102"/>
                                        </p:tgtEl>
                                        <p:attrNameLst>
                                          <p:attrName>ppt_w</p:attrName>
                                        </p:attrNameLst>
                                      </p:cBhvr>
                                      <p:tavLst>
                                        <p:tav tm="0">
                                          <p:val>
                                            <p:fltVal val="0"/>
                                          </p:val>
                                        </p:tav>
                                        <p:tav tm="100000">
                                          <p:val>
                                            <p:strVal val="#ppt_w"/>
                                          </p:val>
                                        </p:tav>
                                      </p:tavLst>
                                    </p:anim>
                                    <p:anim calcmode="lin" valueType="num">
                                      <p:cBhvr>
                                        <p:cTn id="18" dur="1000" fill="hold"/>
                                        <p:tgtEl>
                                          <p:spTgt spid="4102"/>
                                        </p:tgtEl>
                                        <p:attrNameLst>
                                          <p:attrName>ppt_h</p:attrName>
                                        </p:attrNameLst>
                                      </p:cBhvr>
                                      <p:tavLst>
                                        <p:tav tm="0">
                                          <p:val>
                                            <p:fltVal val="0"/>
                                          </p:val>
                                        </p:tav>
                                        <p:tav tm="100000">
                                          <p:val>
                                            <p:strVal val="#ppt_h"/>
                                          </p:val>
                                        </p:tav>
                                      </p:tavLst>
                                    </p:anim>
                                    <p:animEffect transition="in" filter="fade">
                                      <p:cBhvr>
                                        <p:cTn id="19" dur="1000"/>
                                        <p:tgtEl>
                                          <p:spTgt spid="4102"/>
                                        </p:tgtEl>
                                      </p:cBhvr>
                                    </p:animEffect>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4183"/>
                                        </p:tgtEl>
                                        <p:attrNameLst>
                                          <p:attrName>style.visibility</p:attrName>
                                        </p:attrNameLst>
                                      </p:cBhvr>
                                      <p:to>
                                        <p:strVal val="visible"/>
                                      </p:to>
                                    </p:set>
                                    <p:animEffect transition="in" filter="fade">
                                      <p:cBhvr>
                                        <p:cTn id="23" dur="1000"/>
                                        <p:tgtEl>
                                          <p:spTgt spid="4183"/>
                                        </p:tgtEl>
                                      </p:cBhvr>
                                    </p:animEffect>
                                    <p:anim calcmode="lin" valueType="num">
                                      <p:cBhvr>
                                        <p:cTn id="24" dur="1000" fill="hold"/>
                                        <p:tgtEl>
                                          <p:spTgt spid="4183"/>
                                        </p:tgtEl>
                                        <p:attrNameLst>
                                          <p:attrName>ppt_x</p:attrName>
                                        </p:attrNameLst>
                                      </p:cBhvr>
                                      <p:tavLst>
                                        <p:tav tm="0">
                                          <p:val>
                                            <p:strVal val="#ppt_x"/>
                                          </p:val>
                                        </p:tav>
                                        <p:tav tm="100000">
                                          <p:val>
                                            <p:strVal val="#ppt_x"/>
                                          </p:val>
                                        </p:tav>
                                      </p:tavLst>
                                    </p:anim>
                                    <p:anim calcmode="lin" valueType="num">
                                      <p:cBhvr>
                                        <p:cTn id="25" dur="1000" fill="hold"/>
                                        <p:tgtEl>
                                          <p:spTgt spid="4183"/>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3" presetClass="entr" presetSubtype="16" repeatCount="2000" fill="hold" grpId="1" nodeType="afterEffect">
                                  <p:stCondLst>
                                    <p:cond delay="0"/>
                                  </p:stCondLst>
                                  <p:childTnLst>
                                    <p:set>
                                      <p:cBhvr>
                                        <p:cTn id="28" dur="1" fill="hold">
                                          <p:stCondLst>
                                            <p:cond delay="0"/>
                                          </p:stCondLst>
                                        </p:cTn>
                                        <p:tgtEl>
                                          <p:spTgt spid="4183"/>
                                        </p:tgtEl>
                                        <p:attrNameLst>
                                          <p:attrName>style.visibility</p:attrName>
                                        </p:attrNameLst>
                                      </p:cBhvr>
                                      <p:to>
                                        <p:strVal val="visible"/>
                                      </p:to>
                                    </p:set>
                                    <p:anim calcmode="lin" valueType="num">
                                      <p:cBhvr>
                                        <p:cTn id="29" dur="1000" fill="hold"/>
                                        <p:tgtEl>
                                          <p:spTgt spid="4183"/>
                                        </p:tgtEl>
                                        <p:attrNameLst>
                                          <p:attrName>ppt_w</p:attrName>
                                        </p:attrNameLst>
                                      </p:cBhvr>
                                      <p:tavLst>
                                        <p:tav tm="0">
                                          <p:val>
                                            <p:fltVal val="0"/>
                                          </p:val>
                                        </p:tav>
                                        <p:tav tm="100000">
                                          <p:val>
                                            <p:strVal val="#ppt_w"/>
                                          </p:val>
                                        </p:tav>
                                      </p:tavLst>
                                    </p:anim>
                                    <p:anim calcmode="lin" valueType="num">
                                      <p:cBhvr>
                                        <p:cTn id="30" dur="1000" fill="hold"/>
                                        <p:tgtEl>
                                          <p:spTgt spid="4183"/>
                                        </p:tgtEl>
                                        <p:attrNameLst>
                                          <p:attrName>ppt_h</p:attrName>
                                        </p:attrNameLst>
                                      </p:cBhvr>
                                      <p:tavLst>
                                        <p:tav tm="0">
                                          <p:val>
                                            <p:fltVal val="0"/>
                                          </p:val>
                                        </p:tav>
                                        <p:tav tm="100000">
                                          <p:val>
                                            <p:strVal val="#ppt_h"/>
                                          </p:val>
                                        </p:tav>
                                      </p:tavLst>
                                    </p:anim>
                                  </p:childTnLst>
                                </p:cTn>
                              </p:par>
                            </p:childTnLst>
                          </p:cTn>
                        </p:par>
                        <p:par>
                          <p:cTn id="31" fill="hold">
                            <p:stCondLst>
                              <p:cond delay="4000"/>
                            </p:stCondLst>
                            <p:childTnLst>
                              <p:par>
                                <p:cTn id="32" presetID="55" presetClass="entr" presetSubtype="0" fill="hold" grpId="2" nodeType="afterEffect">
                                  <p:stCondLst>
                                    <p:cond delay="0"/>
                                  </p:stCondLst>
                                  <p:childTnLst>
                                    <p:set>
                                      <p:cBhvr>
                                        <p:cTn id="33" dur="1" fill="hold">
                                          <p:stCondLst>
                                            <p:cond delay="0"/>
                                          </p:stCondLst>
                                        </p:cTn>
                                        <p:tgtEl>
                                          <p:spTgt spid="4183"/>
                                        </p:tgtEl>
                                        <p:attrNameLst>
                                          <p:attrName>style.visibility</p:attrName>
                                        </p:attrNameLst>
                                      </p:cBhvr>
                                      <p:to>
                                        <p:strVal val="visible"/>
                                      </p:to>
                                    </p:set>
                                    <p:anim calcmode="lin" valueType="num">
                                      <p:cBhvr>
                                        <p:cTn id="34" dur="1000" fill="hold"/>
                                        <p:tgtEl>
                                          <p:spTgt spid="4183"/>
                                        </p:tgtEl>
                                        <p:attrNameLst>
                                          <p:attrName>ppt_w</p:attrName>
                                        </p:attrNameLst>
                                      </p:cBhvr>
                                      <p:tavLst>
                                        <p:tav tm="0">
                                          <p:val>
                                            <p:strVal val="#ppt_w*0.70"/>
                                          </p:val>
                                        </p:tav>
                                        <p:tav tm="100000">
                                          <p:val>
                                            <p:strVal val="#ppt_w"/>
                                          </p:val>
                                        </p:tav>
                                      </p:tavLst>
                                    </p:anim>
                                    <p:anim calcmode="lin" valueType="num">
                                      <p:cBhvr>
                                        <p:cTn id="35" dur="1000" fill="hold"/>
                                        <p:tgtEl>
                                          <p:spTgt spid="4183"/>
                                        </p:tgtEl>
                                        <p:attrNameLst>
                                          <p:attrName>ppt_h</p:attrName>
                                        </p:attrNameLst>
                                      </p:cBhvr>
                                      <p:tavLst>
                                        <p:tav tm="0">
                                          <p:val>
                                            <p:strVal val="#ppt_h"/>
                                          </p:val>
                                        </p:tav>
                                        <p:tav tm="100000">
                                          <p:val>
                                            <p:strVal val="#ppt_h"/>
                                          </p:val>
                                        </p:tav>
                                      </p:tavLst>
                                    </p:anim>
                                    <p:animEffect transition="in" filter="fade">
                                      <p:cBhvr>
                                        <p:cTn id="36" dur="1000"/>
                                        <p:tgtEl>
                                          <p:spTgt spid="41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83" grpId="0" animBg="1"/>
      <p:bldP spid="4183" grpId="1" animBg="1"/>
      <p:bldP spid="4183"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8" name="Picture 6" descr="11m"/>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8436" name="WordArt 4"/>
          <p:cNvSpPr>
            <a:spLocks noChangeArrowheads="1" noChangeShapeType="1" noTextEdit="1"/>
          </p:cNvSpPr>
          <p:nvPr/>
        </p:nvSpPr>
        <p:spPr bwMode="auto">
          <a:xfrm>
            <a:off x="1600200" y="4724400"/>
            <a:ext cx="5775325" cy="1905000"/>
          </a:xfrm>
          <a:prstGeom prst="rect">
            <a:avLst/>
          </a:prstGeom>
        </p:spPr>
        <p:txBody>
          <a:bodyPr wrap="none" fromWordArt="1">
            <a:prstTxWarp prst="textPlain">
              <a:avLst>
                <a:gd name="adj" fmla="val 50000"/>
              </a:avLst>
            </a:prstTxWarp>
          </a:bodyPr>
          <a:lstStyle/>
          <a:p>
            <a:pPr algn="ctr"/>
            <a:r>
              <a:rPr lang="ar-SA" sz="5400" kern="10">
                <a:ln w="60325">
                  <a:noFill/>
                  <a:round/>
                  <a:headEnd/>
                  <a:tailEnd/>
                </a:ln>
                <a:solidFill>
                  <a:srgbClr val="993366"/>
                </a:solidFill>
                <a:effectLst>
                  <a:outerShdw dist="53882" dir="2700000" algn="ctr" rotWithShape="0">
                    <a:schemeClr val="bg1">
                      <a:alpha val="80000"/>
                    </a:schemeClr>
                  </a:outerShdw>
                </a:effectLst>
                <a:cs typeface="Old Antic Outline Shaded"/>
              </a:rPr>
              <a:t>الصلاة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18436"/>
                                        </p:tgtEl>
                                        <p:attrNameLst>
                                          <p:attrName>style.visibility</p:attrName>
                                        </p:attrNameLst>
                                      </p:cBhvr>
                                      <p:to>
                                        <p:strVal val="visible"/>
                                      </p:to>
                                    </p:set>
                                    <p:anim calcmode="lin" valueType="num">
                                      <p:cBhvr>
                                        <p:cTn id="7" dur="500" fill="hold"/>
                                        <p:tgtEl>
                                          <p:spTgt spid="18436"/>
                                        </p:tgtEl>
                                        <p:attrNameLst>
                                          <p:attrName>ppt_w</p:attrName>
                                        </p:attrNameLst>
                                      </p:cBhvr>
                                      <p:tavLst>
                                        <p:tav tm="0">
                                          <p:val>
                                            <p:fltVal val="0"/>
                                          </p:val>
                                        </p:tav>
                                        <p:tav tm="100000">
                                          <p:val>
                                            <p:strVal val="#ppt_w"/>
                                          </p:val>
                                        </p:tav>
                                      </p:tavLst>
                                    </p:anim>
                                    <p:anim calcmode="lin" valueType="num">
                                      <p:cBhvr>
                                        <p:cTn id="8" dur="500" fill="hold"/>
                                        <p:tgtEl>
                                          <p:spTgt spid="184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3" name="Picture 9" descr="ؤ"/>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1269" name="Rectangle 5"/>
          <p:cNvSpPr>
            <a:spLocks noChangeArrowheads="1"/>
          </p:cNvSpPr>
          <p:nvPr/>
        </p:nvSpPr>
        <p:spPr bwMode="auto">
          <a:xfrm>
            <a:off x="228600" y="0"/>
            <a:ext cx="8915400" cy="6276975"/>
          </a:xfrm>
          <a:prstGeom prst="rect">
            <a:avLst/>
          </a:prstGeom>
          <a:noFill/>
          <a:ln w="9525">
            <a:noFill/>
            <a:miter lim="800000"/>
            <a:headEnd/>
            <a:tailEnd/>
          </a:ln>
          <a:effectLst>
            <a:outerShdw dist="17961" dir="2700000" algn="ctr" rotWithShape="0">
              <a:srgbClr val="FF7C80"/>
            </a:outerShdw>
          </a:effectLst>
        </p:spPr>
        <p:txBody>
          <a:bodyPr>
            <a:spAutoFit/>
          </a:bodyPr>
          <a:lstStyle/>
          <a:p>
            <a:pPr algn="ctr"/>
            <a:r>
              <a:rPr lang="ar-SA" sz="3200" b="1">
                <a:solidFill>
                  <a:srgbClr val="800000"/>
                </a:solidFill>
                <a:latin typeface="Tahoma" pitchFamily="34" charset="0"/>
                <a:ea typeface="Times New Roman" pitchFamily="18" charset="0"/>
                <a:cs typeface="Andalus" pitchFamily="2" charset="-78"/>
              </a:rPr>
              <a:t>جسمك يستقبل قدرا كبيرا من الأشعة الكهرومغناطيسية يوميا</a:t>
            </a:r>
            <a:r>
              <a:rPr lang="en-US" sz="3200" b="1">
                <a:solidFill>
                  <a:srgbClr val="800000"/>
                </a:solidFill>
                <a:latin typeface="Tahoma" pitchFamily="34" charset="0"/>
                <a:ea typeface="Times New Roman" pitchFamily="18" charset="0"/>
                <a:cs typeface="Andalus" pitchFamily="2" charset="-78"/>
              </a:rPr>
              <a:t> </a:t>
            </a:r>
            <a:br>
              <a:rPr lang="en-US" sz="3200" b="1">
                <a:solidFill>
                  <a:srgbClr val="800000"/>
                </a:solidFill>
                <a:latin typeface="Tahoma" pitchFamily="34" charset="0"/>
                <a:ea typeface="Times New Roman" pitchFamily="18" charset="0"/>
                <a:cs typeface="Andalus" pitchFamily="2" charset="-78"/>
              </a:rPr>
            </a:br>
            <a:r>
              <a:rPr lang="ar-SA" sz="3200" b="1">
                <a:solidFill>
                  <a:srgbClr val="800000"/>
                </a:solidFill>
                <a:latin typeface="Tahoma" pitchFamily="34" charset="0"/>
                <a:ea typeface="Times New Roman" pitchFamily="18" charset="0"/>
                <a:cs typeface="Andalus" pitchFamily="2" charset="-78"/>
              </a:rPr>
              <a:t>تهديها إليك الأجهزة الكهربائية التي تستخدمها ،</a:t>
            </a:r>
          </a:p>
          <a:p>
            <a:pPr algn="ctr"/>
            <a:r>
              <a:rPr lang="ar-SA" sz="3200" b="1">
                <a:solidFill>
                  <a:srgbClr val="800000"/>
                </a:solidFill>
                <a:latin typeface="Tahoma" pitchFamily="34" charset="0"/>
                <a:ea typeface="Times New Roman" pitchFamily="18" charset="0"/>
                <a:cs typeface="Andalus" pitchFamily="2" charset="-78"/>
              </a:rPr>
              <a:t>والآلات المتعددة التي لا تستغني عنها ،</a:t>
            </a:r>
          </a:p>
          <a:p>
            <a:pPr algn="ctr"/>
            <a:r>
              <a:rPr lang="ar-SA" sz="3200" b="1">
                <a:solidFill>
                  <a:srgbClr val="800000"/>
                </a:solidFill>
                <a:latin typeface="Tahoma" pitchFamily="34" charset="0"/>
                <a:ea typeface="Times New Roman" pitchFamily="18" charset="0"/>
                <a:cs typeface="Andalus" pitchFamily="2" charset="-78"/>
              </a:rPr>
              <a:t> والإضاءة الكهربائية التي لا تحتمل أن تنطفئ ساعة من نهار</a:t>
            </a:r>
            <a:r>
              <a:rPr lang="en-US" sz="3200" b="1">
                <a:solidFill>
                  <a:srgbClr val="800000"/>
                </a:solidFill>
                <a:latin typeface="Tahoma" pitchFamily="34" charset="0"/>
                <a:ea typeface="Times New Roman" pitchFamily="18" charset="0"/>
                <a:cs typeface="Andalus" pitchFamily="2" charset="-78"/>
              </a:rPr>
              <a:t> ..</a:t>
            </a:r>
            <a:r>
              <a:rPr lang="en-US" sz="3200" b="1">
                <a:latin typeface="Tahoma" pitchFamily="34" charset="0"/>
                <a:ea typeface="Times New Roman" pitchFamily="18" charset="0"/>
                <a:cs typeface="Andalus" pitchFamily="2" charset="-78"/>
              </a:rPr>
              <a:t/>
            </a:r>
            <a:br>
              <a:rPr lang="en-US" sz="3200" b="1">
                <a:latin typeface="Tahoma" pitchFamily="34" charset="0"/>
                <a:ea typeface="Times New Roman" pitchFamily="18" charset="0"/>
                <a:cs typeface="Andalus" pitchFamily="2" charset="-78"/>
              </a:rPr>
            </a:br>
            <a:endParaRPr lang="ar-SA" sz="3200" b="1">
              <a:latin typeface="Tahoma" pitchFamily="34" charset="0"/>
              <a:ea typeface="Times New Roman" pitchFamily="18" charset="0"/>
              <a:cs typeface="Andalus" pitchFamily="2" charset="-78"/>
            </a:endParaRPr>
          </a:p>
          <a:p>
            <a:pPr algn="ctr"/>
            <a:r>
              <a:rPr lang="ar-SA" sz="3200" b="1">
                <a:solidFill>
                  <a:srgbClr val="008000"/>
                </a:solidFill>
                <a:latin typeface="Tahoma" pitchFamily="34" charset="0"/>
                <a:ea typeface="Times New Roman" pitchFamily="18" charset="0"/>
                <a:cs typeface="Andalus" pitchFamily="2" charset="-78"/>
              </a:rPr>
              <a:t>أنت جهاز استقبال لكميات كبيرة من الأشعة الكهرومغناطيسية</a:t>
            </a:r>
            <a:r>
              <a:rPr lang="en-US" sz="3200" b="1">
                <a:solidFill>
                  <a:srgbClr val="008000"/>
                </a:solidFill>
                <a:latin typeface="Tahoma" pitchFamily="34" charset="0"/>
                <a:ea typeface="Times New Roman" pitchFamily="18" charset="0"/>
                <a:cs typeface="Andalus" pitchFamily="2" charset="-78"/>
              </a:rPr>
              <a:t/>
            </a:r>
            <a:br>
              <a:rPr lang="en-US" sz="3200" b="1">
                <a:solidFill>
                  <a:srgbClr val="008000"/>
                </a:solidFill>
                <a:latin typeface="Tahoma" pitchFamily="34" charset="0"/>
                <a:ea typeface="Times New Roman" pitchFamily="18" charset="0"/>
                <a:cs typeface="Andalus" pitchFamily="2" charset="-78"/>
              </a:rPr>
            </a:br>
            <a:r>
              <a:rPr lang="ar-SA" sz="3200" b="1">
                <a:solidFill>
                  <a:srgbClr val="008000"/>
                </a:solidFill>
                <a:latin typeface="Tahoma" pitchFamily="34" charset="0"/>
                <a:ea typeface="Times New Roman" pitchFamily="18" charset="0"/>
                <a:cs typeface="Andalus" pitchFamily="2" charset="-78"/>
              </a:rPr>
              <a:t>أي أنك مشحون بالكهرباء وأنت لا تشعر</a:t>
            </a:r>
            <a:r>
              <a:rPr lang="en-US" sz="3200" b="1">
                <a:solidFill>
                  <a:srgbClr val="008000"/>
                </a:solidFill>
                <a:latin typeface="Tahoma" pitchFamily="34" charset="0"/>
                <a:ea typeface="Times New Roman" pitchFamily="18" charset="0"/>
                <a:cs typeface="Andalus" pitchFamily="2" charset="-78"/>
              </a:rPr>
              <a:t> ..</a:t>
            </a:r>
            <a:br>
              <a:rPr lang="en-US" sz="3200" b="1">
                <a:solidFill>
                  <a:srgbClr val="008000"/>
                </a:solidFill>
                <a:latin typeface="Tahoma" pitchFamily="34" charset="0"/>
                <a:ea typeface="Times New Roman" pitchFamily="18" charset="0"/>
                <a:cs typeface="Andalus" pitchFamily="2" charset="-78"/>
              </a:rPr>
            </a:br>
            <a:endParaRPr lang="ar-SA" sz="3200" b="1">
              <a:solidFill>
                <a:srgbClr val="008000"/>
              </a:solidFill>
              <a:latin typeface="Tahoma" pitchFamily="34" charset="0"/>
              <a:ea typeface="Times New Roman" pitchFamily="18" charset="0"/>
              <a:cs typeface="Andalus" pitchFamily="2" charset="-78"/>
            </a:endParaRPr>
          </a:p>
          <a:p>
            <a:pPr algn="ctr"/>
            <a:r>
              <a:rPr lang="ar-SA" sz="3200" b="1">
                <a:solidFill>
                  <a:schemeClr val="accent2"/>
                </a:solidFill>
                <a:latin typeface="Tahoma" pitchFamily="34" charset="0"/>
                <a:ea typeface="Times New Roman" pitchFamily="18" charset="0"/>
                <a:cs typeface="Andalus" pitchFamily="2" charset="-78"/>
              </a:rPr>
              <a:t>لديك صداع ، وشعور بالضيق ، وكسل وخمول ، وآلام مختلفة</a:t>
            </a:r>
            <a:r>
              <a:rPr lang="en-US" sz="3200" b="1">
                <a:solidFill>
                  <a:schemeClr val="accent2"/>
                </a:solidFill>
                <a:latin typeface="Tahoma" pitchFamily="34" charset="0"/>
                <a:ea typeface="Times New Roman" pitchFamily="18" charset="0"/>
                <a:cs typeface="Andalus" pitchFamily="2" charset="-78"/>
              </a:rPr>
              <a:t/>
            </a:r>
            <a:br>
              <a:rPr lang="en-US" sz="3200" b="1">
                <a:solidFill>
                  <a:schemeClr val="accent2"/>
                </a:solidFill>
                <a:latin typeface="Tahoma" pitchFamily="34" charset="0"/>
                <a:ea typeface="Times New Roman" pitchFamily="18" charset="0"/>
                <a:cs typeface="Andalus" pitchFamily="2" charset="-78"/>
              </a:rPr>
            </a:br>
            <a:r>
              <a:rPr lang="ar-SA" sz="3200" b="1">
                <a:solidFill>
                  <a:schemeClr val="accent2"/>
                </a:solidFill>
                <a:latin typeface="Tahoma" pitchFamily="34" charset="0"/>
                <a:ea typeface="Times New Roman" pitchFamily="18" charset="0"/>
                <a:cs typeface="Andalus" pitchFamily="2" charset="-78"/>
              </a:rPr>
              <a:t>لا تنسى هذه المعلومة المهمة وأنت تشعر بشيء من ذلك</a:t>
            </a:r>
            <a:r>
              <a:rPr lang="en-US" sz="3200" b="1">
                <a:solidFill>
                  <a:schemeClr val="accent2"/>
                </a:solidFill>
                <a:latin typeface="Tahoma" pitchFamily="34" charset="0"/>
                <a:ea typeface="Times New Roman" pitchFamily="18" charset="0"/>
                <a:cs typeface="Andalus" pitchFamily="2" charset="-78"/>
              </a:rPr>
              <a:t> ..</a:t>
            </a:r>
            <a:br>
              <a:rPr lang="en-US" sz="3200" b="1">
                <a:solidFill>
                  <a:schemeClr val="accent2"/>
                </a:solidFill>
                <a:latin typeface="Tahoma" pitchFamily="34" charset="0"/>
                <a:ea typeface="Times New Roman" pitchFamily="18" charset="0"/>
                <a:cs typeface="Andalus" pitchFamily="2" charset="-78"/>
              </a:rPr>
            </a:br>
            <a:endParaRPr lang="en-US" sz="3200" b="1">
              <a:solidFill>
                <a:schemeClr val="accent2"/>
              </a:solidFill>
              <a:latin typeface="Tahoma" pitchFamily="34" charset="0"/>
              <a:ea typeface="Times New Roman" pitchFamily="18" charset="0"/>
              <a:cs typeface="Andalus" pitchFamily="2" charset="-78"/>
            </a:endParaRPr>
          </a:p>
          <a:p>
            <a:pPr algn="ctr"/>
            <a:endParaRPr lang="ar-SA" b="1">
              <a:solidFill>
                <a:schemeClr val="accent2"/>
              </a:solidFill>
              <a:latin typeface="Tahoma" pitchFamily="34" charset="0"/>
              <a:ea typeface="Times New Roman" pitchFamily="18" charset="0"/>
              <a:cs typeface="Andalus" pitchFamily="2" charset="-78"/>
            </a:endParaRPr>
          </a:p>
          <a:p>
            <a:pPr algn="ctr"/>
            <a:r>
              <a:rPr lang="ar-SA" sz="3600" b="1">
                <a:latin typeface="Tahoma" pitchFamily="34" charset="0"/>
                <a:ea typeface="Times New Roman" pitchFamily="18" charset="0"/>
                <a:cs typeface="Simple Indust Shaded" pitchFamily="2" charset="-78"/>
              </a:rPr>
              <a:t>كيف الخلاص إذن ؟؟؟</a:t>
            </a:r>
            <a:endParaRPr lang="en-US" sz="3600" b="1">
              <a:latin typeface="Tahoma" pitchFamily="34" charset="0"/>
              <a:ea typeface="Times New Roman" pitchFamily="18" charset="0"/>
              <a:cs typeface="Simple Indust Shaded" pitchFamily="2" charset="-78"/>
            </a:endParaRPr>
          </a:p>
        </p:txBody>
      </p:sp>
      <p:pic>
        <p:nvPicPr>
          <p:cNvPr id="11270" name="Picture 6" descr="untitled"/>
          <p:cNvPicPr>
            <a:picLocks noChangeAspect="1" noChangeArrowheads="1"/>
          </p:cNvPicPr>
          <p:nvPr/>
        </p:nvPicPr>
        <p:blipFill>
          <a:blip r:embed="rId3"/>
          <a:srcRect/>
          <a:stretch>
            <a:fillRect/>
          </a:stretch>
        </p:blipFill>
        <p:spPr bwMode="auto">
          <a:xfrm>
            <a:off x="0" y="4899025"/>
            <a:ext cx="2286000" cy="1958975"/>
          </a:xfrm>
          <a:prstGeom prst="rect">
            <a:avLst/>
          </a:prstGeom>
          <a:noFill/>
        </p:spPr>
      </p:pic>
      <p:pic>
        <p:nvPicPr>
          <p:cNvPr id="11271" name="Picture 7" descr="untitled"/>
          <p:cNvPicPr>
            <a:picLocks noChangeAspect="1" noChangeArrowheads="1"/>
          </p:cNvPicPr>
          <p:nvPr/>
        </p:nvPicPr>
        <p:blipFill>
          <a:blip r:embed="rId4"/>
          <a:srcRect/>
          <a:stretch>
            <a:fillRect/>
          </a:stretch>
        </p:blipFill>
        <p:spPr bwMode="auto">
          <a:xfrm>
            <a:off x="7010400" y="4899025"/>
            <a:ext cx="2133600" cy="1958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iterate type="wd">
                                    <p:tmPct val="10000"/>
                                  </p:iterate>
                                  <p:childTnLst>
                                    <p:set>
                                      <p:cBhvr>
                                        <p:cTn id="6" dur="1" fill="hold">
                                          <p:stCondLst>
                                            <p:cond delay="0"/>
                                          </p:stCondLst>
                                        </p:cTn>
                                        <p:tgtEl>
                                          <p:spTgt spid="11269">
                                            <p:txEl>
                                              <p:pRg st="0" end="0"/>
                                            </p:txEl>
                                          </p:spTgt>
                                        </p:tgtEl>
                                        <p:attrNameLst>
                                          <p:attrName>style.visibility</p:attrName>
                                        </p:attrNameLst>
                                      </p:cBhvr>
                                      <p:to>
                                        <p:strVal val="visible"/>
                                      </p:to>
                                    </p:set>
                                    <p:anim calcmode="lin" valueType="num">
                                      <p:cBhvr>
                                        <p:cTn id="7" dur="1000" fill="hold"/>
                                        <p:tgtEl>
                                          <p:spTgt spid="11269">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1269">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1269">
                                            <p:txEl>
                                              <p:pRg st="0" end="0"/>
                                            </p:txEl>
                                          </p:spTgt>
                                        </p:tgtEl>
                                        <p:attrNameLst>
                                          <p:attrName>style.rotation</p:attrName>
                                        </p:attrNameLst>
                                      </p:cBhvr>
                                      <p:tavLst>
                                        <p:tav tm="0">
                                          <p:val>
                                            <p:fltVal val="360"/>
                                          </p:val>
                                        </p:tav>
                                        <p:tav tm="100000">
                                          <p:val>
                                            <p:fltVal val="0"/>
                                          </p:val>
                                        </p:tav>
                                      </p:tavLst>
                                    </p:anim>
                                    <p:animEffect transition="in" filter="fade">
                                      <p:cBhvr>
                                        <p:cTn id="10" dur="1000"/>
                                        <p:tgtEl>
                                          <p:spTgt spid="11269">
                                            <p:txEl>
                                              <p:pRg st="0" end="0"/>
                                            </p:txEl>
                                          </p:spTgt>
                                        </p:tgtEl>
                                      </p:cBhvr>
                                    </p:animEffect>
                                  </p:childTnLst>
                                </p:cTn>
                              </p:par>
                              <p:par>
                                <p:cTn id="11" presetID="49" presetClass="entr" presetSubtype="0" decel="100000" fill="hold" nodeType="withEffect">
                                  <p:stCondLst>
                                    <p:cond delay="0"/>
                                  </p:stCondLst>
                                  <p:iterate type="wd">
                                    <p:tmPct val="10000"/>
                                  </p:iterate>
                                  <p:childTnLst>
                                    <p:set>
                                      <p:cBhvr>
                                        <p:cTn id="12" dur="1" fill="hold">
                                          <p:stCondLst>
                                            <p:cond delay="0"/>
                                          </p:stCondLst>
                                        </p:cTn>
                                        <p:tgtEl>
                                          <p:spTgt spid="11269">
                                            <p:txEl>
                                              <p:pRg st="1" end="1"/>
                                            </p:txEl>
                                          </p:spTgt>
                                        </p:tgtEl>
                                        <p:attrNameLst>
                                          <p:attrName>style.visibility</p:attrName>
                                        </p:attrNameLst>
                                      </p:cBhvr>
                                      <p:to>
                                        <p:strVal val="visible"/>
                                      </p:to>
                                    </p:set>
                                    <p:anim calcmode="lin" valueType="num">
                                      <p:cBhvr>
                                        <p:cTn id="13" dur="1000" fill="hold"/>
                                        <p:tgtEl>
                                          <p:spTgt spid="11269">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1269">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11269">
                                            <p:txEl>
                                              <p:pRg st="1" end="1"/>
                                            </p:txEl>
                                          </p:spTgt>
                                        </p:tgtEl>
                                        <p:attrNameLst>
                                          <p:attrName>style.rotation</p:attrName>
                                        </p:attrNameLst>
                                      </p:cBhvr>
                                      <p:tavLst>
                                        <p:tav tm="0">
                                          <p:val>
                                            <p:fltVal val="360"/>
                                          </p:val>
                                        </p:tav>
                                        <p:tav tm="100000">
                                          <p:val>
                                            <p:fltVal val="0"/>
                                          </p:val>
                                        </p:tav>
                                      </p:tavLst>
                                    </p:anim>
                                    <p:animEffect transition="in" filter="fade">
                                      <p:cBhvr>
                                        <p:cTn id="16" dur="1000"/>
                                        <p:tgtEl>
                                          <p:spTgt spid="11269">
                                            <p:txEl>
                                              <p:pRg st="1" end="1"/>
                                            </p:txEl>
                                          </p:spTgt>
                                        </p:tgtEl>
                                      </p:cBhvr>
                                    </p:animEffect>
                                  </p:childTnLst>
                                </p:cTn>
                              </p:par>
                              <p:par>
                                <p:cTn id="17" presetID="49" presetClass="entr" presetSubtype="0" decel="100000" fill="hold" nodeType="withEffect">
                                  <p:stCondLst>
                                    <p:cond delay="0"/>
                                  </p:stCondLst>
                                  <p:iterate type="wd">
                                    <p:tmPct val="10000"/>
                                  </p:iterate>
                                  <p:childTnLst>
                                    <p:set>
                                      <p:cBhvr>
                                        <p:cTn id="18" dur="1" fill="hold">
                                          <p:stCondLst>
                                            <p:cond delay="0"/>
                                          </p:stCondLst>
                                        </p:cTn>
                                        <p:tgtEl>
                                          <p:spTgt spid="11269">
                                            <p:txEl>
                                              <p:pRg st="2" end="2"/>
                                            </p:txEl>
                                          </p:spTgt>
                                        </p:tgtEl>
                                        <p:attrNameLst>
                                          <p:attrName>style.visibility</p:attrName>
                                        </p:attrNameLst>
                                      </p:cBhvr>
                                      <p:to>
                                        <p:strVal val="visible"/>
                                      </p:to>
                                    </p:set>
                                    <p:anim calcmode="lin" valueType="num">
                                      <p:cBhvr>
                                        <p:cTn id="19" dur="1000" fill="hold"/>
                                        <p:tgtEl>
                                          <p:spTgt spid="11269">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11269">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11269">
                                            <p:txEl>
                                              <p:pRg st="2" end="2"/>
                                            </p:txEl>
                                          </p:spTgt>
                                        </p:tgtEl>
                                        <p:attrNameLst>
                                          <p:attrName>style.rotation</p:attrName>
                                        </p:attrNameLst>
                                      </p:cBhvr>
                                      <p:tavLst>
                                        <p:tav tm="0">
                                          <p:val>
                                            <p:fltVal val="360"/>
                                          </p:val>
                                        </p:tav>
                                        <p:tav tm="100000">
                                          <p:val>
                                            <p:fltVal val="0"/>
                                          </p:val>
                                        </p:tav>
                                      </p:tavLst>
                                    </p:anim>
                                    <p:animEffect transition="in" filter="fade">
                                      <p:cBhvr>
                                        <p:cTn id="22" dur="1000"/>
                                        <p:tgtEl>
                                          <p:spTgt spid="11269">
                                            <p:txEl>
                                              <p:pRg st="2" end="2"/>
                                            </p:txEl>
                                          </p:spTgt>
                                        </p:tgtEl>
                                      </p:cBhvr>
                                    </p:animEffect>
                                  </p:childTnLst>
                                </p:cTn>
                              </p:par>
                            </p:childTnLst>
                          </p:cTn>
                        </p:par>
                        <p:par>
                          <p:cTn id="23" fill="hold">
                            <p:stCondLst>
                              <p:cond delay="2500"/>
                            </p:stCondLst>
                            <p:childTnLst>
                              <p:par>
                                <p:cTn id="24" presetID="30" presetClass="entr" presetSubtype="0" fill="hold" nodeType="afterEffect">
                                  <p:stCondLst>
                                    <p:cond delay="0"/>
                                  </p:stCondLst>
                                  <p:iterate type="wd">
                                    <p:tmPct val="10000"/>
                                  </p:iterate>
                                  <p:childTnLst>
                                    <p:set>
                                      <p:cBhvr>
                                        <p:cTn id="25" dur="1" fill="hold">
                                          <p:stCondLst>
                                            <p:cond delay="0"/>
                                          </p:stCondLst>
                                        </p:cTn>
                                        <p:tgtEl>
                                          <p:spTgt spid="11269">
                                            <p:txEl>
                                              <p:pRg st="3" end="3"/>
                                            </p:txEl>
                                          </p:spTgt>
                                        </p:tgtEl>
                                        <p:attrNameLst>
                                          <p:attrName>style.visibility</p:attrName>
                                        </p:attrNameLst>
                                      </p:cBhvr>
                                      <p:to>
                                        <p:strVal val="visible"/>
                                      </p:to>
                                    </p:set>
                                    <p:animEffect transition="in" filter="fade">
                                      <p:cBhvr>
                                        <p:cTn id="26" dur="800" decel="100000"/>
                                        <p:tgtEl>
                                          <p:spTgt spid="11269">
                                            <p:txEl>
                                              <p:pRg st="3" end="3"/>
                                            </p:txEl>
                                          </p:spTgt>
                                        </p:tgtEl>
                                      </p:cBhvr>
                                    </p:animEffect>
                                    <p:anim calcmode="lin" valueType="num">
                                      <p:cBhvr>
                                        <p:cTn id="27" dur="800" decel="100000" fill="hold"/>
                                        <p:tgtEl>
                                          <p:spTgt spid="11269">
                                            <p:txEl>
                                              <p:pRg st="3" end="3"/>
                                            </p:txEl>
                                          </p:spTgt>
                                        </p:tgtEl>
                                        <p:attrNameLst>
                                          <p:attrName>style.rotation</p:attrName>
                                        </p:attrNameLst>
                                      </p:cBhvr>
                                      <p:tavLst>
                                        <p:tav tm="0">
                                          <p:val>
                                            <p:fltVal val="-90"/>
                                          </p:val>
                                        </p:tav>
                                        <p:tav tm="100000">
                                          <p:val>
                                            <p:fltVal val="0"/>
                                          </p:val>
                                        </p:tav>
                                      </p:tavLst>
                                    </p:anim>
                                    <p:anim calcmode="lin" valueType="num">
                                      <p:cBhvr>
                                        <p:cTn id="28" dur="800" decel="100000" fill="hold"/>
                                        <p:tgtEl>
                                          <p:spTgt spid="11269">
                                            <p:txEl>
                                              <p:pRg st="3" end="3"/>
                                            </p:txEl>
                                          </p:spTgt>
                                        </p:tgtEl>
                                        <p:attrNameLst>
                                          <p:attrName>ppt_x</p:attrName>
                                        </p:attrNameLst>
                                      </p:cBhvr>
                                      <p:tavLst>
                                        <p:tav tm="0">
                                          <p:val>
                                            <p:strVal val="#ppt_x+0.4"/>
                                          </p:val>
                                        </p:tav>
                                        <p:tav tm="100000">
                                          <p:val>
                                            <p:strVal val="#ppt_x-0.05"/>
                                          </p:val>
                                        </p:tav>
                                      </p:tavLst>
                                    </p:anim>
                                    <p:anim calcmode="lin" valueType="num">
                                      <p:cBhvr>
                                        <p:cTn id="29" dur="800" decel="100000" fill="hold"/>
                                        <p:tgtEl>
                                          <p:spTgt spid="11269">
                                            <p:txEl>
                                              <p:pRg st="3" end="3"/>
                                            </p:txEl>
                                          </p:spTgt>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11269">
                                            <p:txEl>
                                              <p:pRg st="3" end="3"/>
                                            </p:txEl>
                                          </p:spTgt>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11269">
                                            <p:txEl>
                                              <p:pRg st="3" end="3"/>
                                            </p:txEl>
                                          </p:spTgt>
                                        </p:tgtEl>
                                        <p:attrNameLst>
                                          <p:attrName>ppt_y</p:attrName>
                                        </p:attrNameLst>
                                      </p:cBhvr>
                                      <p:tavLst>
                                        <p:tav tm="0">
                                          <p:val>
                                            <p:strVal val="#ppt_y+0.1"/>
                                          </p:val>
                                        </p:tav>
                                        <p:tav tm="100000">
                                          <p:val>
                                            <p:strVal val="#ppt_y"/>
                                          </p:val>
                                        </p:tav>
                                      </p:tavLst>
                                    </p:anim>
                                  </p:childTnLst>
                                </p:cTn>
                              </p:par>
                            </p:childTnLst>
                          </p:cTn>
                        </p:par>
                        <p:par>
                          <p:cTn id="32" fill="hold">
                            <p:stCondLst>
                              <p:cond delay="5000"/>
                            </p:stCondLst>
                            <p:childTnLst>
                              <p:par>
                                <p:cTn id="33" presetID="42" presetClass="entr" presetSubtype="0" fill="hold" nodeType="afterEffect">
                                  <p:stCondLst>
                                    <p:cond delay="0"/>
                                  </p:stCondLst>
                                  <p:iterate type="wd">
                                    <p:tmPct val="10000"/>
                                  </p:iterate>
                                  <p:childTnLst>
                                    <p:set>
                                      <p:cBhvr>
                                        <p:cTn id="34" dur="1" fill="hold">
                                          <p:stCondLst>
                                            <p:cond delay="0"/>
                                          </p:stCondLst>
                                        </p:cTn>
                                        <p:tgtEl>
                                          <p:spTgt spid="11269">
                                            <p:txEl>
                                              <p:pRg st="4" end="4"/>
                                            </p:txEl>
                                          </p:spTgt>
                                        </p:tgtEl>
                                        <p:attrNameLst>
                                          <p:attrName>style.visibility</p:attrName>
                                        </p:attrNameLst>
                                      </p:cBhvr>
                                      <p:to>
                                        <p:strVal val="visible"/>
                                      </p:to>
                                    </p:set>
                                    <p:animEffect transition="in" filter="fade">
                                      <p:cBhvr>
                                        <p:cTn id="35" dur="1000"/>
                                        <p:tgtEl>
                                          <p:spTgt spid="11269">
                                            <p:txEl>
                                              <p:pRg st="4" end="4"/>
                                            </p:txEl>
                                          </p:spTgt>
                                        </p:tgtEl>
                                      </p:cBhvr>
                                    </p:animEffect>
                                    <p:anim calcmode="lin" valueType="num">
                                      <p:cBhvr>
                                        <p:cTn id="36" dur="1000" fill="hold"/>
                                        <p:tgtEl>
                                          <p:spTgt spid="11269">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11269">
                                            <p:txEl>
                                              <p:pRg st="4" end="4"/>
                                            </p:txEl>
                                          </p:spTgt>
                                        </p:tgtEl>
                                        <p:attrNameLst>
                                          <p:attrName>ppt_y</p:attrName>
                                        </p:attrNameLst>
                                      </p:cBhvr>
                                      <p:tavLst>
                                        <p:tav tm="0">
                                          <p:val>
                                            <p:strVal val="#ppt_y+.1"/>
                                          </p:val>
                                        </p:tav>
                                        <p:tav tm="100000">
                                          <p:val>
                                            <p:strVal val="#ppt_y"/>
                                          </p:val>
                                        </p:tav>
                                      </p:tavLst>
                                    </p:anim>
                                  </p:childTnLst>
                                </p:cTn>
                              </p:par>
                            </p:childTnLst>
                          </p:cTn>
                        </p:par>
                        <p:par>
                          <p:cTn id="38" fill="hold">
                            <p:stCondLst>
                              <p:cond delay="8100"/>
                            </p:stCondLst>
                            <p:childTnLst>
                              <p:par>
                                <p:cTn id="39" presetID="23" presetClass="entr" presetSubtype="16" fill="hold" nodeType="afterEffect">
                                  <p:stCondLst>
                                    <p:cond delay="0"/>
                                  </p:stCondLst>
                                  <p:childTnLst>
                                    <p:set>
                                      <p:cBhvr>
                                        <p:cTn id="40" dur="1" fill="hold">
                                          <p:stCondLst>
                                            <p:cond delay="0"/>
                                          </p:stCondLst>
                                        </p:cTn>
                                        <p:tgtEl>
                                          <p:spTgt spid="11269">
                                            <p:txEl>
                                              <p:pRg st="6" end="6"/>
                                            </p:txEl>
                                          </p:spTgt>
                                        </p:tgtEl>
                                        <p:attrNameLst>
                                          <p:attrName>style.visibility</p:attrName>
                                        </p:attrNameLst>
                                      </p:cBhvr>
                                      <p:to>
                                        <p:strVal val="visible"/>
                                      </p:to>
                                    </p:set>
                                    <p:anim calcmode="lin" valueType="num">
                                      <p:cBhvr>
                                        <p:cTn id="41" dur="500" fill="hold"/>
                                        <p:tgtEl>
                                          <p:spTgt spid="11269">
                                            <p:txEl>
                                              <p:pRg st="6" end="6"/>
                                            </p:txEl>
                                          </p:spTgt>
                                        </p:tgtEl>
                                        <p:attrNameLst>
                                          <p:attrName>ppt_w</p:attrName>
                                        </p:attrNameLst>
                                      </p:cBhvr>
                                      <p:tavLst>
                                        <p:tav tm="0">
                                          <p:val>
                                            <p:fltVal val="0"/>
                                          </p:val>
                                        </p:tav>
                                        <p:tav tm="100000">
                                          <p:val>
                                            <p:strVal val="#ppt_w"/>
                                          </p:val>
                                        </p:tav>
                                      </p:tavLst>
                                    </p:anim>
                                    <p:anim calcmode="lin" valueType="num">
                                      <p:cBhvr>
                                        <p:cTn id="42" dur="500" fill="hold"/>
                                        <p:tgtEl>
                                          <p:spTgt spid="11269">
                                            <p:txEl>
                                              <p:pRg st="6" end="6"/>
                                            </p:txEl>
                                          </p:spTgt>
                                        </p:tgtEl>
                                        <p:attrNameLst>
                                          <p:attrName>ppt_h</p:attrName>
                                        </p:attrNameLst>
                                      </p:cBhvr>
                                      <p:tavLst>
                                        <p:tav tm="0">
                                          <p:val>
                                            <p:fltVal val="0"/>
                                          </p:val>
                                        </p:tav>
                                        <p:tav tm="100000">
                                          <p:val>
                                            <p:strVal val="#ppt_h"/>
                                          </p:val>
                                        </p:tav>
                                      </p:tavLst>
                                    </p:anim>
                                  </p:childTnLst>
                                </p:cTn>
                              </p:par>
                              <p:par>
                                <p:cTn id="43" presetID="27" presetClass="emph" presetSubtype="0" repeatCount="indefinite" fill="hold" nodeType="withEffect">
                                  <p:stCondLst>
                                    <p:cond delay="0"/>
                                  </p:stCondLst>
                                  <p:childTnLst>
                                    <p:animClr clrSpc="rgb" dir="cw">
                                      <p:cBhvr override="childStyle">
                                        <p:cTn id="44" dur="250" autoRev="1" fill="hold"/>
                                        <p:tgtEl>
                                          <p:spTgt spid="11269">
                                            <p:txEl>
                                              <p:pRg st="6" end="6"/>
                                            </p:txEl>
                                          </p:spTgt>
                                        </p:tgtEl>
                                        <p:attrNameLst>
                                          <p:attrName>style.color</p:attrName>
                                        </p:attrNameLst>
                                      </p:cBhvr>
                                      <p:to>
                                        <a:srgbClr val="FFFF99"/>
                                      </p:to>
                                    </p:animClr>
                                    <p:animClr clrSpc="rgb" dir="cw">
                                      <p:cBhvr>
                                        <p:cTn id="45" dur="250" autoRev="1" fill="hold"/>
                                        <p:tgtEl>
                                          <p:spTgt spid="11269">
                                            <p:txEl>
                                              <p:pRg st="6" end="6"/>
                                            </p:txEl>
                                          </p:spTgt>
                                        </p:tgtEl>
                                        <p:attrNameLst>
                                          <p:attrName>fillcolor</p:attrName>
                                        </p:attrNameLst>
                                      </p:cBhvr>
                                      <p:to>
                                        <a:srgbClr val="FFFF99"/>
                                      </p:to>
                                    </p:animClr>
                                    <p:set>
                                      <p:cBhvr>
                                        <p:cTn id="46" dur="250" autoRev="1" fill="hold"/>
                                        <p:tgtEl>
                                          <p:spTgt spid="11269">
                                            <p:txEl>
                                              <p:pRg st="6" end="6"/>
                                            </p:txEl>
                                          </p:spTgt>
                                        </p:tgtEl>
                                        <p:attrNameLst>
                                          <p:attrName>fill.type</p:attrName>
                                        </p:attrNameLst>
                                      </p:cBhvr>
                                      <p:to>
                                        <p:strVal val="solid"/>
                                      </p:to>
                                    </p:set>
                                    <p:set>
                                      <p:cBhvr>
                                        <p:cTn id="47" dur="250" autoRev="1" fill="hold"/>
                                        <p:tgtEl>
                                          <p:spTgt spid="11269">
                                            <p:txEl>
                                              <p:pRg st="6" end="6"/>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6" name="Picture 8" descr="54"/>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2294" name="Rectangle 6"/>
          <p:cNvSpPr>
            <a:spLocks noChangeArrowheads="1"/>
          </p:cNvSpPr>
          <p:nvPr/>
        </p:nvSpPr>
        <p:spPr bwMode="auto">
          <a:xfrm>
            <a:off x="0" y="0"/>
            <a:ext cx="9144000" cy="3251200"/>
          </a:xfrm>
          <a:prstGeom prst="rect">
            <a:avLst/>
          </a:prstGeom>
          <a:blipFill dpi="0" rotWithShape="1">
            <a:blip r:embed="rId3">
              <a:alphaModFix amt="28000"/>
            </a:blip>
            <a:srcRect/>
            <a:tile tx="0" ty="0" sx="100000" sy="100000" flip="none" algn="tl"/>
          </a:blipFill>
          <a:ln w="9525">
            <a:noFill/>
            <a:miter lim="800000"/>
            <a:headEnd/>
            <a:tailEnd/>
          </a:ln>
          <a:effectLst/>
        </p:spPr>
        <p:txBody>
          <a:bodyPr>
            <a:spAutoFit/>
          </a:bodyPr>
          <a:lstStyle/>
          <a:p>
            <a:pPr algn="ctr">
              <a:lnSpc>
                <a:spcPct val="115000"/>
              </a:lnSpc>
            </a:pPr>
            <a:r>
              <a:rPr lang="ar-SA" sz="3600" b="1">
                <a:solidFill>
                  <a:srgbClr val="800000"/>
                </a:solidFill>
                <a:latin typeface="Tahoma" pitchFamily="34" charset="0"/>
                <a:ea typeface="Times New Roman" pitchFamily="18" charset="0"/>
                <a:cs typeface="Farsi Simple Bold" pitchFamily="2" charset="-78"/>
              </a:rPr>
              <a:t>باحث غربي غير مسلم توصّل في بحثه العلمي إلى أن أفضل طريقة لتخلّص جسم الإنسان من الشحنات الكهربائية</a:t>
            </a:r>
            <a:r>
              <a:rPr lang="en-US" sz="3600" b="1">
                <a:solidFill>
                  <a:srgbClr val="800000"/>
                </a:solidFill>
                <a:latin typeface="Tahoma" pitchFamily="34" charset="0"/>
                <a:ea typeface="Times New Roman" pitchFamily="18" charset="0"/>
                <a:cs typeface="Farsi Simple Bold" pitchFamily="2" charset="-78"/>
              </a:rPr>
              <a:t/>
            </a:r>
            <a:br>
              <a:rPr lang="en-US" sz="3600" b="1">
                <a:solidFill>
                  <a:srgbClr val="800000"/>
                </a:solidFill>
                <a:latin typeface="Tahoma" pitchFamily="34" charset="0"/>
                <a:ea typeface="Times New Roman" pitchFamily="18" charset="0"/>
                <a:cs typeface="Farsi Simple Bold" pitchFamily="2" charset="-78"/>
              </a:rPr>
            </a:br>
            <a:r>
              <a:rPr lang="ar-SA" sz="3600" b="1">
                <a:solidFill>
                  <a:srgbClr val="800000"/>
                </a:solidFill>
                <a:latin typeface="Tahoma" pitchFamily="34" charset="0"/>
                <a:ea typeface="Times New Roman" pitchFamily="18" charset="0"/>
                <a:cs typeface="Farsi Simple Bold" pitchFamily="2" charset="-78"/>
              </a:rPr>
              <a:t>الموجبة التي تؤذي جسمه أن يضع جبهته على الأرض</a:t>
            </a:r>
            <a:r>
              <a:rPr lang="en-US" sz="3600" b="1">
                <a:solidFill>
                  <a:srgbClr val="800000"/>
                </a:solidFill>
                <a:latin typeface="Tahoma" pitchFamily="34" charset="0"/>
                <a:ea typeface="Times New Roman" pitchFamily="18" charset="0"/>
                <a:cs typeface="Farsi Simple Bold" pitchFamily="2" charset="-78"/>
              </a:rPr>
              <a:t/>
            </a:r>
            <a:br>
              <a:rPr lang="en-US" sz="3600" b="1">
                <a:solidFill>
                  <a:srgbClr val="800000"/>
                </a:solidFill>
                <a:latin typeface="Tahoma" pitchFamily="34" charset="0"/>
                <a:ea typeface="Times New Roman" pitchFamily="18" charset="0"/>
                <a:cs typeface="Farsi Simple Bold" pitchFamily="2" charset="-78"/>
              </a:rPr>
            </a:br>
            <a:r>
              <a:rPr lang="ar-SA" sz="3600" b="1">
                <a:solidFill>
                  <a:srgbClr val="800000"/>
                </a:solidFill>
                <a:latin typeface="Tahoma" pitchFamily="34" charset="0"/>
                <a:ea typeface="Times New Roman" pitchFamily="18" charset="0"/>
                <a:cs typeface="Farsi Simple Bold" pitchFamily="2" charset="-78"/>
              </a:rPr>
              <a:t>أكثر من مرة ، لأن الأرض سالبة فهي تسحب الشحنات الموجبة</a:t>
            </a:r>
            <a:r>
              <a:rPr lang="en-US" sz="3600" b="1">
                <a:solidFill>
                  <a:srgbClr val="800000"/>
                </a:solidFill>
                <a:latin typeface="Tahoma" pitchFamily="34" charset="0"/>
                <a:ea typeface="Times New Roman" pitchFamily="18" charset="0"/>
                <a:cs typeface="Farsi Simple Bold" pitchFamily="2" charset="-78"/>
              </a:rPr>
              <a:t/>
            </a:r>
            <a:br>
              <a:rPr lang="en-US" sz="3600" b="1">
                <a:solidFill>
                  <a:srgbClr val="800000"/>
                </a:solidFill>
                <a:latin typeface="Tahoma" pitchFamily="34" charset="0"/>
                <a:ea typeface="Times New Roman" pitchFamily="18" charset="0"/>
                <a:cs typeface="Farsi Simple Bold" pitchFamily="2" charset="-78"/>
              </a:rPr>
            </a:br>
            <a:r>
              <a:rPr lang="ar-SA" sz="3600" b="1">
                <a:solidFill>
                  <a:srgbClr val="800000"/>
                </a:solidFill>
                <a:latin typeface="Tahoma" pitchFamily="34" charset="0"/>
                <a:ea typeface="Times New Roman" pitchFamily="18" charset="0"/>
                <a:cs typeface="Farsi Simple Bold" pitchFamily="2" charset="-78"/>
              </a:rPr>
              <a:t>ضع جبهتك على الأرض حتى تُفرغ الشحنات الكهربائية الضارة</a:t>
            </a:r>
            <a:r>
              <a:rPr lang="en-US" sz="3600" b="1">
                <a:solidFill>
                  <a:srgbClr val="800000"/>
                </a:solidFill>
                <a:latin typeface="Tahoma" pitchFamily="34" charset="0"/>
                <a:ea typeface="Times New Roman" pitchFamily="18" charset="0"/>
                <a:cs typeface="Farsi Simple Bold" pitchFamily="2" charset="-78"/>
              </a:rPr>
              <a:t> ..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8" presetClass="entr" presetSubtype="0" accel="50000" fill="hold" grpId="0" nodeType="afterEffect">
                                  <p:stCondLst>
                                    <p:cond delay="0"/>
                                  </p:stCondLst>
                                  <p:iterate type="wd">
                                    <p:tmPct val="10000"/>
                                  </p:iterate>
                                  <p:childTnLst>
                                    <p:set>
                                      <p:cBhvr>
                                        <p:cTn id="6" dur="1" fill="hold">
                                          <p:stCondLst>
                                            <p:cond delay="0"/>
                                          </p:stCondLst>
                                        </p:cTn>
                                        <p:tgtEl>
                                          <p:spTgt spid="12294"/>
                                        </p:tgtEl>
                                        <p:attrNameLst>
                                          <p:attrName>style.visibility</p:attrName>
                                        </p:attrNameLst>
                                      </p:cBhvr>
                                      <p:to>
                                        <p:strVal val="visible"/>
                                      </p:to>
                                    </p:set>
                                    <p:anim calcmode="lin" valueType="num">
                                      <p:cBhvr>
                                        <p:cTn id="7" dur="1000" fill="hold"/>
                                        <p:tgtEl>
                                          <p:spTgt spid="1229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12294"/>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12294"/>
                                        </p:tgtEl>
                                        <p:attrNameLst>
                                          <p:attrName>ppt_y</p:attrName>
                                        </p:attrNameLst>
                                      </p:cBhvr>
                                      <p:tavLst>
                                        <p:tav tm="0">
                                          <p:val>
                                            <p:strVal val="#ppt_y"/>
                                          </p:val>
                                        </p:tav>
                                        <p:tav tm="100000">
                                          <p:val>
                                            <p:strVal val="#ppt_y"/>
                                          </p:val>
                                        </p:tav>
                                      </p:tavLst>
                                    </p:anim>
                                    <p:animEffect transition="in" filter="fade">
                                      <p:cBhvr>
                                        <p:cTn id="10" dur="1000"/>
                                        <p:tgtEl>
                                          <p:spTgt spid="12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4" name="Picture 6" descr="199018"/>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7413" name="Rectangle 5"/>
          <p:cNvSpPr>
            <a:spLocks noChangeArrowheads="1"/>
          </p:cNvSpPr>
          <p:nvPr/>
        </p:nvSpPr>
        <p:spPr bwMode="auto">
          <a:xfrm>
            <a:off x="4038600" y="0"/>
            <a:ext cx="5105400" cy="6427788"/>
          </a:xfrm>
          <a:prstGeom prst="rect">
            <a:avLst/>
          </a:prstGeom>
          <a:noFill/>
          <a:ln w="9525">
            <a:noFill/>
            <a:miter lim="800000"/>
            <a:headEnd/>
            <a:tailEnd/>
          </a:ln>
          <a:effectLst>
            <a:outerShdw dist="28398" dir="1593903" algn="ctr" rotWithShape="0">
              <a:srgbClr val="FFCC00"/>
            </a:outerShdw>
          </a:effectLst>
        </p:spPr>
        <p:txBody>
          <a:bodyPr>
            <a:spAutoFit/>
          </a:bodyPr>
          <a:lstStyle/>
          <a:p>
            <a:r>
              <a:rPr lang="ar-SA" sz="3200" b="1">
                <a:solidFill>
                  <a:srgbClr val="993300"/>
                </a:solidFill>
                <a:latin typeface="Tahoma" pitchFamily="34" charset="0"/>
                <a:ea typeface="Times New Roman" pitchFamily="18" charset="0"/>
                <a:cs typeface="PT Bold Arch" pitchFamily="2" charset="-78"/>
              </a:rPr>
              <a:t>ويزيدك البحث بيانا وإدهاشا حين يقول </a:t>
            </a:r>
            <a:r>
              <a:rPr lang="en-US" sz="3200" b="1">
                <a:solidFill>
                  <a:srgbClr val="993300"/>
                </a:solidFill>
                <a:latin typeface="Tahoma" pitchFamily="34" charset="0"/>
                <a:ea typeface="Times New Roman" pitchFamily="18" charset="0"/>
                <a:cs typeface="PT Bold Arch" pitchFamily="2" charset="-78"/>
              </a:rPr>
              <a:t> :</a:t>
            </a:r>
            <a:br>
              <a:rPr lang="en-US" sz="3200" b="1">
                <a:solidFill>
                  <a:srgbClr val="993300"/>
                </a:solidFill>
                <a:latin typeface="Tahoma" pitchFamily="34" charset="0"/>
                <a:ea typeface="Times New Roman" pitchFamily="18" charset="0"/>
                <a:cs typeface="PT Bold Arch" pitchFamily="2" charset="-78"/>
              </a:rPr>
            </a:br>
            <a:r>
              <a:rPr lang="ar-SA" sz="3200" b="1">
                <a:solidFill>
                  <a:srgbClr val="993300"/>
                </a:solidFill>
                <a:latin typeface="Tahoma" pitchFamily="34" charset="0"/>
                <a:ea typeface="Times New Roman" pitchFamily="18" charset="0"/>
                <a:cs typeface="PT Bold Arch" pitchFamily="2" charset="-78"/>
              </a:rPr>
              <a:t>الأفضل أن توضع الجبهة على التراب مباشرة </a:t>
            </a:r>
            <a:r>
              <a:rPr lang="en-US" sz="3200" b="1">
                <a:solidFill>
                  <a:srgbClr val="993300"/>
                </a:solidFill>
                <a:latin typeface="Tahoma" pitchFamily="34" charset="0"/>
                <a:ea typeface="Times New Roman" pitchFamily="18" charset="0"/>
                <a:cs typeface="PT Bold Arch" pitchFamily="2" charset="-78"/>
              </a:rPr>
              <a:t> !</a:t>
            </a:r>
            <a:br>
              <a:rPr lang="en-US" sz="3200" b="1">
                <a:solidFill>
                  <a:srgbClr val="993300"/>
                </a:solidFill>
                <a:latin typeface="Tahoma" pitchFamily="34" charset="0"/>
                <a:ea typeface="Times New Roman" pitchFamily="18" charset="0"/>
                <a:cs typeface="PT Bold Arch" pitchFamily="2" charset="-78"/>
              </a:rPr>
            </a:br>
            <a:endParaRPr lang="ar-SA" sz="3200" b="1">
              <a:solidFill>
                <a:srgbClr val="993300"/>
              </a:solidFill>
              <a:latin typeface="Tahoma" pitchFamily="34" charset="0"/>
              <a:ea typeface="Times New Roman" pitchFamily="18" charset="0"/>
              <a:cs typeface="PT Bold Arch" pitchFamily="2" charset="-78"/>
            </a:endParaRPr>
          </a:p>
          <a:p>
            <a:r>
              <a:rPr lang="ar-SA" sz="3200" b="1">
                <a:solidFill>
                  <a:srgbClr val="993300"/>
                </a:solidFill>
                <a:latin typeface="Tahoma" pitchFamily="34" charset="0"/>
                <a:ea typeface="Times New Roman" pitchFamily="18" charset="0"/>
                <a:cs typeface="PT Bold Arch" pitchFamily="2" charset="-78"/>
              </a:rPr>
              <a:t>ويزيدك إدهاشا أكبر حينما يقول </a:t>
            </a:r>
            <a:r>
              <a:rPr lang="en-US" sz="3200" b="1">
                <a:solidFill>
                  <a:srgbClr val="993300"/>
                </a:solidFill>
                <a:latin typeface="Tahoma" pitchFamily="34" charset="0"/>
                <a:ea typeface="Times New Roman" pitchFamily="18" charset="0"/>
                <a:cs typeface="PT Bold Arch" pitchFamily="2" charset="-78"/>
              </a:rPr>
              <a:t> :</a:t>
            </a:r>
            <a:br>
              <a:rPr lang="en-US" sz="3200" b="1">
                <a:solidFill>
                  <a:srgbClr val="993300"/>
                </a:solidFill>
                <a:latin typeface="Tahoma" pitchFamily="34" charset="0"/>
                <a:ea typeface="Times New Roman" pitchFamily="18" charset="0"/>
                <a:cs typeface="PT Bold Arch" pitchFamily="2" charset="-78"/>
              </a:rPr>
            </a:br>
            <a:r>
              <a:rPr lang="ar-SA" sz="3200" b="1">
                <a:solidFill>
                  <a:srgbClr val="993300"/>
                </a:solidFill>
                <a:latin typeface="Tahoma" pitchFamily="34" charset="0"/>
                <a:ea typeface="Times New Roman" pitchFamily="18" charset="0"/>
                <a:cs typeface="PT Bold Arch" pitchFamily="2" charset="-78"/>
              </a:rPr>
              <a:t>إن أفضل طريقة في هذا الأمر    أن تضع جبهتك على الأرض</a:t>
            </a:r>
            <a:r>
              <a:rPr lang="en-US" sz="3200" b="1">
                <a:solidFill>
                  <a:srgbClr val="993300"/>
                </a:solidFill>
                <a:latin typeface="Tahoma" pitchFamily="34" charset="0"/>
                <a:ea typeface="Times New Roman" pitchFamily="18" charset="0"/>
                <a:cs typeface="PT Bold Arch" pitchFamily="2" charset="-78"/>
              </a:rPr>
              <a:t> </a:t>
            </a:r>
            <a:r>
              <a:rPr lang="ar-SA" sz="3200" b="1">
                <a:solidFill>
                  <a:srgbClr val="993300"/>
                </a:solidFill>
                <a:latin typeface="Tahoma" pitchFamily="34" charset="0"/>
                <a:ea typeface="Times New Roman" pitchFamily="18" charset="0"/>
                <a:cs typeface="PT Bold Arch" pitchFamily="2" charset="-78"/>
              </a:rPr>
              <a:t>وأنت في اتجاه مركز الأرض ، لأنك في هذه الحالة تتخلص من الشحنات الكهربائية بصورة أفضل وأقوى </a:t>
            </a:r>
            <a:r>
              <a:rPr lang="en-US" sz="3200" b="1">
                <a:solidFill>
                  <a:srgbClr val="993300"/>
                </a:solidFill>
                <a:latin typeface="Tahoma" pitchFamily="34" charset="0"/>
                <a:ea typeface="Times New Roman" pitchFamily="18" charset="0"/>
                <a:cs typeface="PT Bold Arch"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iterate type="wd">
                                    <p:tmPct val="10000"/>
                                  </p:iterate>
                                  <p:childTnLst>
                                    <p:set>
                                      <p:cBhvr>
                                        <p:cTn id="6" dur="1" fill="hold">
                                          <p:stCondLst>
                                            <p:cond delay="0"/>
                                          </p:stCondLst>
                                        </p:cTn>
                                        <p:tgtEl>
                                          <p:spTgt spid="17413"/>
                                        </p:tgtEl>
                                        <p:attrNameLst>
                                          <p:attrName>style.visibility</p:attrName>
                                        </p:attrNameLst>
                                      </p:cBhvr>
                                      <p:to>
                                        <p:strVal val="visible"/>
                                      </p:to>
                                    </p:set>
                                    <p:anim calcmode="lin" valueType="num">
                                      <p:cBhvr>
                                        <p:cTn id="7" dur="500" decel="50000" fill="hold">
                                          <p:stCondLst>
                                            <p:cond delay="0"/>
                                          </p:stCondLst>
                                        </p:cTn>
                                        <p:tgtEl>
                                          <p:spTgt spid="1741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741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7413"/>
                                        </p:tgtEl>
                                        <p:attrNameLst>
                                          <p:attrName>ppt_w</p:attrName>
                                        </p:attrNameLst>
                                      </p:cBhvr>
                                      <p:tavLst>
                                        <p:tav tm="0">
                                          <p:val>
                                            <p:strVal val="#ppt_w*.05"/>
                                          </p:val>
                                        </p:tav>
                                        <p:tav tm="100000">
                                          <p:val>
                                            <p:strVal val="#ppt_w"/>
                                          </p:val>
                                        </p:tav>
                                      </p:tavLst>
                                    </p:anim>
                                    <p:anim calcmode="lin" valueType="num">
                                      <p:cBhvr>
                                        <p:cTn id="10" dur="1000" fill="hold"/>
                                        <p:tgtEl>
                                          <p:spTgt spid="1741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741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741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741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21" name="Picture 9" descr="مـــكـــه بالليل"/>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3319" name="Rectangle 7"/>
          <p:cNvSpPr>
            <a:spLocks noChangeArrowheads="1"/>
          </p:cNvSpPr>
          <p:nvPr/>
        </p:nvSpPr>
        <p:spPr bwMode="auto">
          <a:xfrm>
            <a:off x="-152400" y="0"/>
            <a:ext cx="9296400" cy="3016250"/>
          </a:xfrm>
          <a:prstGeom prst="rect">
            <a:avLst/>
          </a:prstGeom>
          <a:noFill/>
          <a:ln w="9525">
            <a:noFill/>
            <a:miter lim="800000"/>
            <a:headEnd/>
            <a:tailEnd/>
          </a:ln>
          <a:effectLst>
            <a:outerShdw dist="35921" dir="2700000" algn="ctr" rotWithShape="0">
              <a:schemeClr val="hlink"/>
            </a:outerShdw>
          </a:effectLst>
        </p:spPr>
        <p:txBody>
          <a:bodyPr>
            <a:spAutoFit/>
          </a:bodyPr>
          <a:lstStyle/>
          <a:p>
            <a:pPr algn="ctr"/>
            <a:r>
              <a:rPr lang="ar-SA" sz="3200" b="1">
                <a:solidFill>
                  <a:schemeClr val="bg1"/>
                </a:solidFill>
                <a:latin typeface="Tahoma" pitchFamily="34" charset="0"/>
                <a:ea typeface="Times New Roman" pitchFamily="18" charset="0"/>
                <a:cs typeface="Tahoma" pitchFamily="34" charset="0"/>
              </a:rPr>
              <a:t>وتزداد اندهاشا حينما تعلم ان مركز الأرض علميا :</a:t>
            </a:r>
            <a:r>
              <a:rPr lang="en-US" sz="3200" b="1">
                <a:solidFill>
                  <a:schemeClr val="bg1"/>
                </a:solidFill>
                <a:latin typeface="Tahoma" pitchFamily="34" charset="0"/>
                <a:ea typeface="Times New Roman" pitchFamily="18" charset="0"/>
                <a:cs typeface="Tahoma" pitchFamily="34" charset="0"/>
              </a:rPr>
              <a:t/>
            </a:r>
            <a:br>
              <a:rPr lang="en-US" sz="3200" b="1">
                <a:solidFill>
                  <a:schemeClr val="bg1"/>
                </a:solidFill>
                <a:latin typeface="Tahoma" pitchFamily="34" charset="0"/>
                <a:ea typeface="Times New Roman" pitchFamily="18" charset="0"/>
                <a:cs typeface="Tahoma" pitchFamily="34" charset="0"/>
              </a:rPr>
            </a:br>
            <a:r>
              <a:rPr lang="ar-SA" sz="3200" b="1" u="sng">
                <a:solidFill>
                  <a:schemeClr val="bg1"/>
                </a:solidFill>
                <a:latin typeface="Tahoma" pitchFamily="34" charset="0"/>
                <a:ea typeface="Times New Roman" pitchFamily="18" charset="0"/>
                <a:cs typeface="Tahoma" pitchFamily="34" charset="0"/>
              </a:rPr>
              <a:t>مكة المكرمة</a:t>
            </a:r>
            <a:r>
              <a:rPr lang="en-US" sz="3200" b="1" u="sng">
                <a:solidFill>
                  <a:schemeClr val="bg1"/>
                </a:solidFill>
                <a:latin typeface="Tahoma" pitchFamily="34" charset="0"/>
                <a:ea typeface="Times New Roman" pitchFamily="18" charset="0"/>
                <a:cs typeface="Tahoma" pitchFamily="34" charset="0"/>
              </a:rPr>
              <a:t> !! </a:t>
            </a:r>
            <a:br>
              <a:rPr lang="en-US" sz="3200" b="1" u="sng">
                <a:solidFill>
                  <a:schemeClr val="bg1"/>
                </a:solidFill>
                <a:latin typeface="Tahoma" pitchFamily="34" charset="0"/>
                <a:ea typeface="Times New Roman" pitchFamily="18" charset="0"/>
                <a:cs typeface="Tahoma" pitchFamily="34" charset="0"/>
              </a:rPr>
            </a:br>
            <a:r>
              <a:rPr lang="ar-SA" sz="3200" b="1">
                <a:solidFill>
                  <a:schemeClr val="bg1"/>
                </a:solidFill>
                <a:latin typeface="Tahoma" pitchFamily="34" charset="0"/>
                <a:ea typeface="Times New Roman" pitchFamily="18" charset="0"/>
                <a:cs typeface="Tahoma" pitchFamily="34" charset="0"/>
              </a:rPr>
              <a:t>وأن </a:t>
            </a:r>
            <a:r>
              <a:rPr lang="ar-SA" sz="3200" b="1" u="sng">
                <a:solidFill>
                  <a:schemeClr val="bg1"/>
                </a:solidFill>
                <a:latin typeface="Tahoma" pitchFamily="34" charset="0"/>
                <a:ea typeface="Times New Roman" pitchFamily="18" charset="0"/>
                <a:cs typeface="Tahoma" pitchFamily="34" charset="0"/>
              </a:rPr>
              <a:t>الكعبة</a:t>
            </a:r>
            <a:r>
              <a:rPr lang="ar-SA" sz="3200" b="1">
                <a:solidFill>
                  <a:schemeClr val="bg1"/>
                </a:solidFill>
                <a:latin typeface="Tahoma" pitchFamily="34" charset="0"/>
                <a:ea typeface="Times New Roman" pitchFamily="18" charset="0"/>
                <a:cs typeface="Tahoma" pitchFamily="34" charset="0"/>
              </a:rPr>
              <a:t> هي محور الأرض تماما كما تثبت ذلك الدراسات</a:t>
            </a:r>
            <a:r>
              <a:rPr lang="en-US" sz="3200" b="1">
                <a:solidFill>
                  <a:schemeClr val="bg1"/>
                </a:solidFill>
                <a:latin typeface="Tahoma" pitchFamily="34" charset="0"/>
                <a:ea typeface="Times New Roman" pitchFamily="18" charset="0"/>
                <a:cs typeface="Tahoma" pitchFamily="34" charset="0"/>
              </a:rPr>
              <a:t/>
            </a:r>
            <a:br>
              <a:rPr lang="en-US" sz="3200" b="1">
                <a:solidFill>
                  <a:schemeClr val="bg1"/>
                </a:solidFill>
                <a:latin typeface="Tahoma" pitchFamily="34" charset="0"/>
                <a:ea typeface="Times New Roman" pitchFamily="18" charset="0"/>
                <a:cs typeface="Tahoma" pitchFamily="34" charset="0"/>
              </a:rPr>
            </a:br>
            <a:r>
              <a:rPr lang="ar-SA" sz="3200" b="1">
                <a:solidFill>
                  <a:schemeClr val="bg1"/>
                </a:solidFill>
                <a:latin typeface="Tahoma" pitchFamily="34" charset="0"/>
                <a:ea typeface="Times New Roman" pitchFamily="18" charset="0"/>
                <a:cs typeface="Tahoma" pitchFamily="34" charset="0"/>
              </a:rPr>
              <a:t>الجغرافية باتفاق المتخصصين جميعا</a:t>
            </a:r>
            <a:r>
              <a:rPr lang="en-US" sz="3200" b="1">
                <a:solidFill>
                  <a:schemeClr val="bg1"/>
                </a:solidFill>
                <a:latin typeface="Tahoma" pitchFamily="34" charset="0"/>
                <a:ea typeface="Times New Roman" pitchFamily="18" charset="0"/>
                <a:cs typeface="Tahoma" pitchFamily="34" charset="0"/>
              </a:rPr>
              <a:t> !!</a:t>
            </a:r>
            <a:br>
              <a:rPr lang="en-US" sz="3200" b="1">
                <a:solidFill>
                  <a:schemeClr val="bg1"/>
                </a:solidFill>
                <a:latin typeface="Tahoma" pitchFamily="34" charset="0"/>
                <a:ea typeface="Times New Roman" pitchFamily="18" charset="0"/>
                <a:cs typeface="Tahoma" pitchFamily="34" charset="0"/>
              </a:rPr>
            </a:br>
            <a:endParaRPr lang="en-US" sz="3200" b="1">
              <a:solidFill>
                <a:schemeClr val="bg1"/>
              </a:solidFill>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iterate type="wd">
                                    <p:tmPct val="10000"/>
                                  </p:iterate>
                                  <p:childTnLst>
                                    <p:set>
                                      <p:cBhvr>
                                        <p:cTn id="6" dur="1" fill="hold">
                                          <p:stCondLst>
                                            <p:cond delay="0"/>
                                          </p:stCondLst>
                                        </p:cTn>
                                        <p:tgtEl>
                                          <p:spTgt spid="13319">
                                            <p:txEl>
                                              <p:pRg st="0" end="0"/>
                                            </p:txEl>
                                          </p:spTgt>
                                        </p:tgtEl>
                                        <p:attrNameLst>
                                          <p:attrName>style.visibility</p:attrName>
                                        </p:attrNameLst>
                                      </p:cBhvr>
                                      <p:to>
                                        <p:strVal val="visible"/>
                                      </p:to>
                                    </p:set>
                                    <p:anim calcmode="lin" valueType="num">
                                      <p:cBhvr>
                                        <p:cTn id="7" dur="500" decel="50000" fill="hold">
                                          <p:stCondLst>
                                            <p:cond delay="0"/>
                                          </p:stCondLst>
                                        </p:cTn>
                                        <p:tgtEl>
                                          <p:spTgt spid="13319">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3319">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3319">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3319">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3319">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3319">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3319">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33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7" name="Picture 9" descr="tyr"/>
          <p:cNvPicPr>
            <a:picLocks noChangeAspect="1" noChangeArrowheads="1"/>
          </p:cNvPicPr>
          <p:nvPr/>
        </p:nvPicPr>
        <p:blipFill>
          <a:blip r:embed="rId2">
            <a:lum bright="30000" contrast="-30000"/>
          </a:blip>
          <a:srcRect/>
          <a:stretch>
            <a:fillRect/>
          </a:stretch>
        </p:blipFill>
        <p:spPr bwMode="auto">
          <a:xfrm>
            <a:off x="0" y="0"/>
            <a:ext cx="9144000" cy="6858000"/>
          </a:xfrm>
          <a:prstGeom prst="rect">
            <a:avLst/>
          </a:prstGeom>
          <a:noFill/>
          <a:ln w="9525">
            <a:noFill/>
            <a:miter lim="800000"/>
            <a:headEnd/>
            <a:tailEnd/>
          </a:ln>
        </p:spPr>
      </p:pic>
      <p:sp>
        <p:nvSpPr>
          <p:cNvPr id="7176" name="Rectangle 8"/>
          <p:cNvSpPr>
            <a:spLocks noChangeArrowheads="1"/>
          </p:cNvSpPr>
          <p:nvPr/>
        </p:nvSpPr>
        <p:spPr bwMode="auto">
          <a:xfrm>
            <a:off x="0" y="304800"/>
            <a:ext cx="9144000" cy="6134100"/>
          </a:xfrm>
          <a:prstGeom prst="rect">
            <a:avLst/>
          </a:prstGeom>
          <a:noFill/>
          <a:ln w="9525">
            <a:noFill/>
            <a:miter lim="800000"/>
            <a:headEnd/>
            <a:tailEnd/>
          </a:ln>
          <a:effectLst>
            <a:outerShdw dist="17961" dir="2700000" algn="ctr" rotWithShape="0">
              <a:srgbClr val="990033"/>
            </a:outerShdw>
          </a:effectLst>
        </p:spPr>
        <p:txBody>
          <a:bodyPr anchor="ctr">
            <a:spAutoFit/>
          </a:bodyPr>
          <a:lstStyle/>
          <a:p>
            <a:pPr algn="ctr"/>
            <a:r>
              <a:rPr lang="ar-SA" sz="3600" b="1">
                <a:latin typeface="Tahoma" pitchFamily="34" charset="0"/>
                <a:ea typeface="Times New Roman" pitchFamily="18" charset="0"/>
                <a:cs typeface="Tahoma" pitchFamily="34" charset="0"/>
              </a:rPr>
              <a:t>إذن فإن </a:t>
            </a:r>
            <a:r>
              <a:rPr lang="ar-SA" sz="3600" b="1">
                <a:solidFill>
                  <a:srgbClr val="993300"/>
                </a:solidFill>
                <a:latin typeface="Tahoma" pitchFamily="34" charset="0"/>
                <a:ea typeface="Times New Roman" pitchFamily="18" charset="0"/>
                <a:cs typeface="Tahoma" pitchFamily="34" charset="0"/>
              </a:rPr>
              <a:t>السجود</a:t>
            </a:r>
            <a:r>
              <a:rPr lang="ar-SA" sz="3600" b="1">
                <a:latin typeface="Tahoma" pitchFamily="34" charset="0"/>
                <a:ea typeface="Times New Roman" pitchFamily="18" charset="0"/>
                <a:cs typeface="Tahoma" pitchFamily="34" charset="0"/>
              </a:rPr>
              <a:t> …. في صلواتك </a:t>
            </a:r>
          </a:p>
          <a:p>
            <a:pPr algn="ctr"/>
            <a:r>
              <a:rPr lang="en-US" sz="3600" b="1">
                <a:latin typeface="Tahoma" pitchFamily="34" charset="0"/>
                <a:ea typeface="Times New Roman" pitchFamily="18" charset="0"/>
                <a:cs typeface="Tahoma" pitchFamily="34" charset="0"/>
              </a:rPr>
              <a:t> –</a:t>
            </a:r>
            <a:r>
              <a:rPr lang="ar-SA" sz="3600" b="1">
                <a:latin typeface="Tahoma" pitchFamily="34" charset="0"/>
                <a:ea typeface="Times New Roman" pitchFamily="18" charset="0"/>
                <a:cs typeface="Tahoma" pitchFamily="34" charset="0"/>
              </a:rPr>
              <a:t>أيها المسلم الغافل </a:t>
            </a:r>
            <a:r>
              <a:rPr lang="en-US" sz="3600" b="1">
                <a:latin typeface="Tahoma" pitchFamily="34" charset="0"/>
                <a:ea typeface="Times New Roman" pitchFamily="18" charset="0"/>
                <a:cs typeface="Tahoma" pitchFamily="34" charset="0"/>
              </a:rPr>
              <a:t> –</a:t>
            </a:r>
          </a:p>
          <a:p>
            <a:pPr algn="ctr" eaLnBrk="0" hangingPunct="0"/>
            <a:r>
              <a:rPr lang="ar-SA" sz="3600" b="1">
                <a:latin typeface="Tahoma" pitchFamily="34" charset="0"/>
                <a:cs typeface="Tahoma" pitchFamily="34" charset="0"/>
              </a:rPr>
              <a:t>هو الحالة الأمثل لتفريغ تلك الشحنات الضارة</a:t>
            </a:r>
            <a:r>
              <a:rPr lang="en-US" sz="3600" b="1">
                <a:latin typeface="Tahoma" pitchFamily="34" charset="0"/>
                <a:cs typeface="Tahoma" pitchFamily="34" charset="0"/>
              </a:rPr>
              <a:t> ..</a:t>
            </a:r>
            <a:br>
              <a:rPr lang="en-US" sz="3600" b="1">
                <a:latin typeface="Tahoma" pitchFamily="34" charset="0"/>
                <a:cs typeface="Tahoma" pitchFamily="34" charset="0"/>
              </a:rPr>
            </a:br>
            <a:r>
              <a:rPr lang="ar-SA" sz="3600" b="1">
                <a:latin typeface="Tahoma" pitchFamily="34" charset="0"/>
                <a:cs typeface="Tahoma" pitchFamily="34" charset="0"/>
              </a:rPr>
              <a:t>وهي الحالة الأمثل لقربك من خالق هذا الكون ومبدعه سبحانه وتعالى</a:t>
            </a:r>
            <a:r>
              <a:rPr lang="en-US" sz="3600" b="1">
                <a:latin typeface="Tahoma" pitchFamily="34" charset="0"/>
                <a:cs typeface="Tahoma" pitchFamily="34" charset="0"/>
              </a:rPr>
              <a:t/>
            </a:r>
            <a:br>
              <a:rPr lang="en-US" sz="3600" b="1">
                <a:latin typeface="Tahoma" pitchFamily="34" charset="0"/>
                <a:cs typeface="Tahoma" pitchFamily="34" charset="0"/>
              </a:rPr>
            </a:br>
            <a:r>
              <a:rPr lang="ar-SA" sz="3600" b="1">
                <a:latin typeface="Tahoma" pitchFamily="34" charset="0"/>
                <a:cs typeface="Tahoma" pitchFamily="34" charset="0"/>
              </a:rPr>
              <a:t>وتذكر ايها المسلم انك عندما تصلي</a:t>
            </a:r>
          </a:p>
          <a:p>
            <a:pPr algn="ctr" eaLnBrk="0" hangingPunct="0"/>
            <a:r>
              <a:rPr lang="ar-SA" sz="3600" b="1">
                <a:latin typeface="Tahoma" pitchFamily="34" charset="0"/>
                <a:cs typeface="Tahoma" pitchFamily="34" charset="0"/>
              </a:rPr>
              <a:t> لا تصلي للفائدة بل تصلي لله تعالى</a:t>
            </a:r>
            <a:r>
              <a:rPr lang="en-US" sz="3600" b="1">
                <a:latin typeface="Tahoma" pitchFamily="34" charset="0"/>
                <a:cs typeface="Tahoma" pitchFamily="34" charset="0"/>
              </a:rPr>
              <a:t/>
            </a:r>
            <a:br>
              <a:rPr lang="en-US" sz="3600" b="1">
                <a:latin typeface="Tahoma" pitchFamily="34" charset="0"/>
                <a:cs typeface="Tahoma" pitchFamily="34" charset="0"/>
              </a:rPr>
            </a:br>
            <a:r>
              <a:rPr lang="ar-SA" sz="3600" b="1">
                <a:latin typeface="Tahoma" pitchFamily="34" charset="0"/>
                <a:cs typeface="Tahoma" pitchFamily="34" charset="0"/>
              </a:rPr>
              <a:t>وهكذا تكتمل الفائدة</a:t>
            </a:r>
            <a:r>
              <a:rPr lang="en-US" sz="3600" b="1">
                <a:latin typeface="Tahoma" pitchFamily="34" charset="0"/>
                <a:cs typeface="Tahoma" pitchFamily="34" charset="0"/>
              </a:rPr>
              <a:t/>
            </a:r>
            <a:br>
              <a:rPr lang="en-US" sz="3600" b="1">
                <a:latin typeface="Tahoma" pitchFamily="34" charset="0"/>
                <a:cs typeface="Tahoma" pitchFamily="34" charset="0"/>
              </a:rPr>
            </a:br>
            <a:endParaRPr lang="ar-SA" sz="3600" b="1">
              <a:latin typeface="Tahoma" pitchFamily="34" charset="0"/>
              <a:cs typeface="Tahoma" pitchFamily="34" charset="0"/>
            </a:endParaRPr>
          </a:p>
          <a:p>
            <a:pPr algn="ctr" eaLnBrk="0" hangingPunct="0"/>
            <a:r>
              <a:rPr lang="ar-SA" sz="3600" b="1">
                <a:solidFill>
                  <a:srgbClr val="993300"/>
                </a:solidFill>
                <a:latin typeface="Tahoma" pitchFamily="34" charset="0"/>
                <a:cs typeface="Tahoma" pitchFamily="34" charset="0"/>
              </a:rPr>
              <a:t>فاخلص في صلاتك لله</a:t>
            </a:r>
            <a:endParaRPr lang="en-US" sz="3600" b="1">
              <a:solidFill>
                <a:srgbClr val="993300"/>
              </a:solidFill>
              <a:latin typeface="Tahoma" pitchFamily="34" charset="0"/>
              <a:cs typeface="Tahoma"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7176"/>
                                        </p:tgtEl>
                                        <p:attrNameLst>
                                          <p:attrName>style.visibility</p:attrName>
                                        </p:attrNameLst>
                                      </p:cBhvr>
                                      <p:to>
                                        <p:strVal val="visible"/>
                                      </p:to>
                                    </p:set>
                                    <p:animEffect transition="in" filter="fade">
                                      <p:cBhvr>
                                        <p:cTn id="7" dur="1000"/>
                                        <p:tgtEl>
                                          <p:spTgt spid="7176"/>
                                        </p:tgtEl>
                                      </p:cBhvr>
                                    </p:animEffect>
                                    <p:anim calcmode="lin" valueType="num">
                                      <p:cBhvr>
                                        <p:cTn id="8" dur="1000" fill="hold"/>
                                        <p:tgtEl>
                                          <p:spTgt spid="7176"/>
                                        </p:tgtEl>
                                        <p:attrNameLst>
                                          <p:attrName>style.rotation</p:attrName>
                                        </p:attrNameLst>
                                      </p:cBhvr>
                                      <p:tavLst>
                                        <p:tav tm="0">
                                          <p:val>
                                            <p:fltVal val="720"/>
                                          </p:val>
                                        </p:tav>
                                        <p:tav tm="100000">
                                          <p:val>
                                            <p:fltVal val="0"/>
                                          </p:val>
                                        </p:tav>
                                      </p:tavLst>
                                    </p:anim>
                                    <p:anim calcmode="lin" valueType="num">
                                      <p:cBhvr>
                                        <p:cTn id="9" dur="1000" fill="hold"/>
                                        <p:tgtEl>
                                          <p:spTgt spid="7176"/>
                                        </p:tgtEl>
                                        <p:attrNameLst>
                                          <p:attrName>ppt_h</p:attrName>
                                        </p:attrNameLst>
                                      </p:cBhvr>
                                      <p:tavLst>
                                        <p:tav tm="0">
                                          <p:val>
                                            <p:fltVal val="0"/>
                                          </p:val>
                                        </p:tav>
                                        <p:tav tm="100000">
                                          <p:val>
                                            <p:strVal val="#ppt_h"/>
                                          </p:val>
                                        </p:tav>
                                      </p:tavLst>
                                    </p:anim>
                                    <p:anim calcmode="lin" valueType="num">
                                      <p:cBhvr>
                                        <p:cTn id="10" dur="1000" fill="hold"/>
                                        <p:tgtEl>
                                          <p:spTgt spid="717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descr="3901_11256066851"/>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9458" name="WordArt 2"/>
          <p:cNvSpPr>
            <a:spLocks noChangeArrowheads="1" noChangeShapeType="1" noTextEdit="1"/>
          </p:cNvSpPr>
          <p:nvPr/>
        </p:nvSpPr>
        <p:spPr bwMode="auto">
          <a:xfrm>
            <a:off x="0" y="304800"/>
            <a:ext cx="3962400" cy="2362200"/>
          </a:xfrm>
          <a:prstGeom prst="rect">
            <a:avLst/>
          </a:prstGeom>
        </p:spPr>
        <p:txBody>
          <a:bodyPr wrap="none" fromWordArt="1">
            <a:prstTxWarp prst="textSlantUp">
              <a:avLst>
                <a:gd name="adj" fmla="val 32056"/>
              </a:avLst>
            </a:prstTxWarp>
          </a:bodyPr>
          <a:lstStyle/>
          <a:p>
            <a:pPr algn="ctr"/>
            <a:r>
              <a:rPr lang="ar-SA" sz="5400" kern="10">
                <a:ln w="12700">
                  <a:solidFill>
                    <a:srgbClr val="00CCFF"/>
                  </a:solidFill>
                  <a:round/>
                  <a:headEnd/>
                  <a:tailEnd/>
                </a:ln>
                <a:gradFill rotWithShape="0">
                  <a:gsLst>
                    <a:gs pos="0">
                      <a:srgbClr val="00CCFF"/>
                    </a:gs>
                    <a:gs pos="100000">
                      <a:srgbClr val="0000FF"/>
                    </a:gs>
                  </a:gsLst>
                  <a:lin ang="5400000" scaled="1"/>
                </a:gradFill>
                <a:effectLst>
                  <a:outerShdw dist="53882" dir="2700000" algn="ctr" rotWithShape="0">
                    <a:srgbClr val="00FFFF">
                      <a:alpha val="80000"/>
                    </a:srgbClr>
                  </a:outerShdw>
                </a:effectLst>
                <a:cs typeface="PT Simple Bold Ruled"/>
              </a:rPr>
              <a:t>الوضوء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randombar(horizontal)">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Lst>
  </p:timing>
</p:sld>
</file>

<file path=ppt/theme/theme1.xml><?xml version="1.0" encoding="utf-8"?>
<a:theme xmlns:a="http://schemas.openxmlformats.org/drawingml/2006/main" name="تصميم افتراضي">
  <a:themeElements>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تصميم افتراضي">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تصميم افتراضي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تصميم افتراضي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تصميم افتراضي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تصميم افتراضي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تصميم افتراضي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تصميم افتراضي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تصميم افتراضي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تصميم افتراضي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تصميم افتراضي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تصميم افتراضي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تصميم افتراضي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تصميم افتراضي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278</TotalTime>
  <Words>350</Words>
  <Application>Microsoft Office PowerPoint</Application>
  <PresentationFormat>عرض على الشاشة (3:4)‏</PresentationFormat>
  <Paragraphs>52</Paragraphs>
  <Slides>18</Slides>
  <Notes>0</Notes>
  <HiddenSlides>0</HiddenSlides>
  <MMClips>0</MMClips>
  <ScaleCrop>false</ScaleCrop>
  <HeadingPairs>
    <vt:vector size="6" baseType="variant">
      <vt:variant>
        <vt:lpstr>الخطوط المستخدمة</vt:lpstr>
      </vt:variant>
      <vt:variant>
        <vt:i4>15</vt:i4>
      </vt:variant>
      <vt:variant>
        <vt:lpstr>سمة</vt:lpstr>
      </vt:variant>
      <vt:variant>
        <vt:i4>1</vt:i4>
      </vt:variant>
      <vt:variant>
        <vt:lpstr>عناوين الشرائح</vt:lpstr>
      </vt:variant>
      <vt:variant>
        <vt:i4>18</vt:i4>
      </vt:variant>
    </vt:vector>
  </HeadingPairs>
  <TitlesOfParts>
    <vt:vector size="34" baseType="lpstr">
      <vt:lpstr>Arial</vt:lpstr>
      <vt:lpstr>Tahoma</vt:lpstr>
      <vt:lpstr>Times New Roman</vt:lpstr>
      <vt:lpstr>Andalus</vt:lpstr>
      <vt:lpstr>Simple Indust Shaded</vt:lpstr>
      <vt:lpstr>Farsi Simple Bold</vt:lpstr>
      <vt:lpstr>PT Bold Arch</vt:lpstr>
      <vt:lpstr>Monotype Koufi</vt:lpstr>
      <vt:lpstr>Bold Italic Art</vt:lpstr>
      <vt:lpstr>PT Bold Broken</vt:lpstr>
      <vt:lpstr>Simple Bold Jut Out</vt:lpstr>
      <vt:lpstr>Italic Outline Art</vt:lpstr>
      <vt:lpstr>Old Antic Decorative</vt:lpstr>
      <vt:lpstr>Diwani Letter</vt:lpstr>
      <vt:lpstr>Old Antic Bold</vt:lpstr>
      <vt:lpstr>تصميم افتراضي</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vector>
  </TitlesOfParts>
  <Company>alsayra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124MKMMB</dc:creator>
  <cp:lastModifiedBy>COMPUTER</cp:lastModifiedBy>
  <cp:revision>14</cp:revision>
  <dcterms:created xsi:type="dcterms:W3CDTF">2010-03-25T19:51:29Z</dcterms:created>
  <dcterms:modified xsi:type="dcterms:W3CDTF">2012-09-14T13:29:33Z</dcterms:modified>
</cp:coreProperties>
</file>