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84" r:id="rId23"/>
    <p:sldId id="279" r:id="rId24"/>
    <p:sldId id="280" r:id="rId25"/>
    <p:sldId id="281" r:id="rId26"/>
    <p:sldId id="282" r:id="rId27"/>
    <p:sldId id="283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574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E20D9-667C-4967-8662-93044E3731F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A52F8F-DB94-4A73-8555-34D16DBB86B2}">
      <dgm:prSet phldrT="[Text]"/>
      <dgm:spPr/>
      <dgm:t>
        <a:bodyPr/>
        <a:lstStyle/>
        <a:p>
          <a:r>
            <a:rPr lang="ar-SA" b="1" dirty="0" smtClean="0"/>
            <a:t>المادة 100 درجة</a:t>
          </a:r>
          <a:endParaRPr lang="en-US" b="1" dirty="0"/>
        </a:p>
      </dgm:t>
    </dgm:pt>
    <dgm:pt modelId="{6276FB75-1781-4BAB-AF49-676FDB8B8500}" type="parTrans" cxnId="{E9702FBE-8D37-4B7C-8510-FFE5C3E94206}">
      <dgm:prSet/>
      <dgm:spPr/>
      <dgm:t>
        <a:bodyPr/>
        <a:lstStyle/>
        <a:p>
          <a:endParaRPr lang="en-US"/>
        </a:p>
      </dgm:t>
    </dgm:pt>
    <dgm:pt modelId="{B9B56D3F-1548-409D-B61D-1EA00FDA8E0C}" type="sibTrans" cxnId="{E9702FBE-8D37-4B7C-8510-FFE5C3E94206}">
      <dgm:prSet/>
      <dgm:spPr/>
      <dgm:t>
        <a:bodyPr/>
        <a:lstStyle/>
        <a:p>
          <a:endParaRPr lang="en-US"/>
        </a:p>
      </dgm:t>
    </dgm:pt>
    <dgm:pt modelId="{E0B1BC0B-5DB5-42E4-BB87-1EE13934537E}" type="asst">
      <dgm:prSet phldrT="[Text]"/>
      <dgm:spPr/>
      <dgm:t>
        <a:bodyPr/>
        <a:lstStyle/>
        <a:p>
          <a:r>
            <a:rPr lang="ar-SA" b="1" dirty="0" smtClean="0"/>
            <a:t>عملي = </a:t>
          </a:r>
          <a:r>
            <a:rPr lang="ar-SA" b="1" dirty="0" smtClean="0"/>
            <a:t>30 درجة</a:t>
          </a:r>
          <a:endParaRPr lang="en-US" b="1" dirty="0"/>
        </a:p>
      </dgm:t>
    </dgm:pt>
    <dgm:pt modelId="{E7540408-5F23-4C7D-89B4-FCB29378441A}" type="parTrans" cxnId="{383C3338-C811-4FC1-9903-0FE69ED0AE7E}">
      <dgm:prSet/>
      <dgm:spPr/>
      <dgm:t>
        <a:bodyPr/>
        <a:lstStyle/>
        <a:p>
          <a:endParaRPr lang="en-US"/>
        </a:p>
      </dgm:t>
    </dgm:pt>
    <dgm:pt modelId="{6663ED4A-C95F-46D8-9E9E-302A3D7F02A0}" type="sibTrans" cxnId="{383C3338-C811-4FC1-9903-0FE69ED0AE7E}">
      <dgm:prSet/>
      <dgm:spPr/>
      <dgm:t>
        <a:bodyPr/>
        <a:lstStyle/>
        <a:p>
          <a:endParaRPr lang="en-US"/>
        </a:p>
      </dgm:t>
    </dgm:pt>
    <dgm:pt modelId="{366B16BF-C539-45C0-BA0A-94E10C6B1FC6}" type="asst">
      <dgm:prSet phldrT="[Text]"/>
      <dgm:spPr/>
      <dgm:t>
        <a:bodyPr/>
        <a:lstStyle/>
        <a:p>
          <a:pPr rtl="1"/>
          <a:r>
            <a:rPr lang="ar-SA" b="1" dirty="0" smtClean="0"/>
            <a:t>نظري = </a:t>
          </a:r>
          <a:r>
            <a:rPr lang="ar-SA" b="1" dirty="0" smtClean="0"/>
            <a:t>70 </a:t>
          </a:r>
          <a:r>
            <a:rPr lang="ar-SA" b="1" dirty="0" smtClean="0"/>
            <a:t>درجة</a:t>
          </a:r>
          <a:endParaRPr lang="en-US" b="1" dirty="0"/>
        </a:p>
      </dgm:t>
    </dgm:pt>
    <dgm:pt modelId="{03E4DEAC-65AB-452D-A92D-0840D0704D5F}" type="parTrans" cxnId="{449649F0-48B6-4072-B5D6-C91E8C27EDF2}">
      <dgm:prSet/>
      <dgm:spPr/>
      <dgm:t>
        <a:bodyPr/>
        <a:lstStyle/>
        <a:p>
          <a:endParaRPr lang="en-US"/>
        </a:p>
      </dgm:t>
    </dgm:pt>
    <dgm:pt modelId="{F2AC7E32-C7C0-4D84-980A-0C35CB67DE4F}" type="sibTrans" cxnId="{449649F0-48B6-4072-B5D6-C91E8C27EDF2}">
      <dgm:prSet/>
      <dgm:spPr/>
      <dgm:t>
        <a:bodyPr/>
        <a:lstStyle/>
        <a:p>
          <a:endParaRPr lang="en-US"/>
        </a:p>
      </dgm:t>
    </dgm:pt>
    <dgm:pt modelId="{F684E195-92D7-4D37-9F6A-116A03E44080}" type="asst">
      <dgm:prSet phldrT="[Text]"/>
      <dgm:spPr/>
      <dgm:t>
        <a:bodyPr/>
        <a:lstStyle/>
        <a:p>
          <a:r>
            <a:rPr lang="ar-SA" b="1" dirty="0" smtClean="0"/>
            <a:t>التقارير = 5 درجات</a:t>
          </a:r>
          <a:endParaRPr lang="en-US" b="1" dirty="0"/>
        </a:p>
      </dgm:t>
    </dgm:pt>
    <dgm:pt modelId="{60AF108A-278A-45F1-B70C-DCE15B70D326}" type="parTrans" cxnId="{23DE8983-C1E1-4A33-A630-28C952C9E283}">
      <dgm:prSet/>
      <dgm:spPr/>
      <dgm:t>
        <a:bodyPr/>
        <a:lstStyle/>
        <a:p>
          <a:endParaRPr lang="en-US"/>
        </a:p>
      </dgm:t>
    </dgm:pt>
    <dgm:pt modelId="{1C733A5A-511B-49E0-A113-42F9747288B3}" type="sibTrans" cxnId="{23DE8983-C1E1-4A33-A630-28C952C9E283}">
      <dgm:prSet/>
      <dgm:spPr/>
      <dgm:t>
        <a:bodyPr/>
        <a:lstStyle/>
        <a:p>
          <a:endParaRPr lang="en-US"/>
        </a:p>
      </dgm:t>
    </dgm:pt>
    <dgm:pt modelId="{DC47AC2A-A4D6-4400-A2D0-209EA54FEACD}" type="asst">
      <dgm:prSet phldrT="[Text]"/>
      <dgm:spPr/>
      <dgm:t>
        <a:bodyPr/>
        <a:lstStyle/>
        <a:p>
          <a:r>
            <a:rPr lang="ar-SA" b="1" dirty="0" smtClean="0"/>
            <a:t>اختبار نظري للمعمل = </a:t>
          </a:r>
          <a:r>
            <a:rPr lang="ar-SA" b="1" dirty="0" smtClean="0"/>
            <a:t>13 </a:t>
          </a:r>
          <a:r>
            <a:rPr lang="ar-SA" b="1" dirty="0" smtClean="0"/>
            <a:t>درجة</a:t>
          </a:r>
          <a:endParaRPr lang="en-US" b="1" dirty="0"/>
        </a:p>
      </dgm:t>
    </dgm:pt>
    <dgm:pt modelId="{8B20BDB1-0CB8-4CAC-9444-FD0EE0A9DB29}" type="parTrans" cxnId="{F8E2FD07-91E6-4A0A-9FB0-B82EA01EA4DD}">
      <dgm:prSet/>
      <dgm:spPr/>
      <dgm:t>
        <a:bodyPr/>
        <a:lstStyle/>
        <a:p>
          <a:endParaRPr lang="en-US"/>
        </a:p>
      </dgm:t>
    </dgm:pt>
    <dgm:pt modelId="{43BCB5DC-A5EE-4634-87D4-8C6596B3698E}" type="sibTrans" cxnId="{F8E2FD07-91E6-4A0A-9FB0-B82EA01EA4DD}">
      <dgm:prSet/>
      <dgm:spPr/>
      <dgm:t>
        <a:bodyPr/>
        <a:lstStyle/>
        <a:p>
          <a:endParaRPr lang="en-US"/>
        </a:p>
      </dgm:t>
    </dgm:pt>
    <dgm:pt modelId="{5E193D29-124F-4214-AC7D-9587849253BA}" type="asst">
      <dgm:prSet phldrT="[Text]"/>
      <dgm:spPr/>
      <dgm:t>
        <a:bodyPr/>
        <a:lstStyle/>
        <a:p>
          <a:r>
            <a:rPr lang="ar-SA" b="1" dirty="0" smtClean="0"/>
            <a:t>اختبار عملي للمعمل = </a:t>
          </a:r>
          <a:r>
            <a:rPr lang="ar-SA" b="1" dirty="0" smtClean="0"/>
            <a:t>10 </a:t>
          </a:r>
          <a:r>
            <a:rPr lang="ar-SA" b="1" dirty="0" smtClean="0"/>
            <a:t>درجات</a:t>
          </a:r>
          <a:endParaRPr lang="en-US" b="1" dirty="0"/>
        </a:p>
      </dgm:t>
    </dgm:pt>
    <dgm:pt modelId="{EEC74E79-62FD-4C6F-8419-43B4973889F7}" type="parTrans" cxnId="{45E35432-C1F5-4A0A-BEF4-FB027E3BB109}">
      <dgm:prSet/>
      <dgm:spPr/>
      <dgm:t>
        <a:bodyPr/>
        <a:lstStyle/>
        <a:p>
          <a:endParaRPr lang="en-US"/>
        </a:p>
      </dgm:t>
    </dgm:pt>
    <dgm:pt modelId="{BEA6EA40-E64D-485B-9C91-CF4A2967A1FF}" type="sibTrans" cxnId="{45E35432-C1F5-4A0A-BEF4-FB027E3BB109}">
      <dgm:prSet/>
      <dgm:spPr/>
      <dgm:t>
        <a:bodyPr/>
        <a:lstStyle/>
        <a:p>
          <a:endParaRPr lang="en-US"/>
        </a:p>
      </dgm:t>
    </dgm:pt>
    <dgm:pt modelId="{875D9703-60E2-4E33-8C65-97393CAC70F4}" type="asst">
      <dgm:prSet phldrT="[Text]"/>
      <dgm:spPr/>
      <dgm:t>
        <a:bodyPr/>
        <a:lstStyle/>
        <a:p>
          <a:pPr rtl="1"/>
          <a:r>
            <a:rPr lang="ar-SA" b="1" dirty="0" smtClean="0"/>
            <a:t>التفاعل و الحضور = </a:t>
          </a:r>
          <a:r>
            <a:rPr lang="ar-SA" b="1" dirty="0" smtClean="0"/>
            <a:t>2 </a:t>
          </a:r>
          <a:r>
            <a:rPr lang="ar-SA" b="1" dirty="0" smtClean="0"/>
            <a:t>درجة</a:t>
          </a:r>
          <a:endParaRPr lang="en-US" b="1" dirty="0"/>
        </a:p>
      </dgm:t>
    </dgm:pt>
    <dgm:pt modelId="{1921A715-91C9-407E-9708-9FE983BEAAD5}" type="parTrans" cxnId="{EF07FE51-E624-4EE6-B6E1-4B6900B437A6}">
      <dgm:prSet/>
      <dgm:spPr/>
      <dgm:t>
        <a:bodyPr/>
        <a:lstStyle/>
        <a:p>
          <a:endParaRPr lang="en-US"/>
        </a:p>
      </dgm:t>
    </dgm:pt>
    <dgm:pt modelId="{E78F331F-7352-405A-8EFE-E16874F40758}" type="sibTrans" cxnId="{EF07FE51-E624-4EE6-B6E1-4B6900B437A6}">
      <dgm:prSet/>
      <dgm:spPr/>
      <dgm:t>
        <a:bodyPr/>
        <a:lstStyle/>
        <a:p>
          <a:endParaRPr lang="en-US"/>
        </a:p>
      </dgm:t>
    </dgm:pt>
    <dgm:pt modelId="{146196F8-FB5D-494C-A917-7B3FC2FA7338}" type="pres">
      <dgm:prSet presAssocID="{48AE20D9-667C-4967-8662-93044E3731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46FD873-5738-4356-960F-D8A53A019F8A}" type="pres">
      <dgm:prSet presAssocID="{6EA52F8F-DB94-4A73-8555-34D16DBB86B2}" presName="hierRoot1" presStyleCnt="0">
        <dgm:presLayoutVars>
          <dgm:hierBranch val="init"/>
        </dgm:presLayoutVars>
      </dgm:prSet>
      <dgm:spPr/>
    </dgm:pt>
    <dgm:pt modelId="{B656D027-A825-4BCB-AD0F-53F5AD69A295}" type="pres">
      <dgm:prSet presAssocID="{6EA52F8F-DB94-4A73-8555-34D16DBB86B2}" presName="rootComposite1" presStyleCnt="0"/>
      <dgm:spPr/>
    </dgm:pt>
    <dgm:pt modelId="{13D07E6D-9483-4E9C-BC1A-F240E4996FA0}" type="pres">
      <dgm:prSet presAssocID="{6EA52F8F-DB94-4A73-8555-34D16DBB86B2}" presName="rootText1" presStyleLbl="node0" presStyleIdx="0" presStyleCnt="1" custScaleX="147473" custScaleY="875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C690AA-24C4-4ECE-BAE1-09D2D650E42B}" type="pres">
      <dgm:prSet presAssocID="{6EA52F8F-DB94-4A73-8555-34D16DBB86B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E875AC0-8CBC-4F7A-8F0F-35331A14902A}" type="pres">
      <dgm:prSet presAssocID="{6EA52F8F-DB94-4A73-8555-34D16DBB86B2}" presName="hierChild2" presStyleCnt="0"/>
      <dgm:spPr/>
    </dgm:pt>
    <dgm:pt modelId="{1C619344-85D8-4A20-B38E-52B9F45D7304}" type="pres">
      <dgm:prSet presAssocID="{6EA52F8F-DB94-4A73-8555-34D16DBB86B2}" presName="hierChild3" presStyleCnt="0"/>
      <dgm:spPr/>
    </dgm:pt>
    <dgm:pt modelId="{01AC81CC-E28A-4CA4-9AFA-AE31246D1978}" type="pres">
      <dgm:prSet presAssocID="{E7540408-5F23-4C7D-89B4-FCB29378441A}" presName="Name111" presStyleLbl="parChTrans1D2" presStyleIdx="0" presStyleCnt="2"/>
      <dgm:spPr/>
      <dgm:t>
        <a:bodyPr/>
        <a:lstStyle/>
        <a:p>
          <a:endParaRPr lang="en-US"/>
        </a:p>
      </dgm:t>
    </dgm:pt>
    <dgm:pt modelId="{16145EFA-0ECE-4096-82BC-8C98E4442AA8}" type="pres">
      <dgm:prSet presAssocID="{E0B1BC0B-5DB5-42E4-BB87-1EE13934537E}" presName="hierRoot3" presStyleCnt="0">
        <dgm:presLayoutVars>
          <dgm:hierBranch val="init"/>
        </dgm:presLayoutVars>
      </dgm:prSet>
      <dgm:spPr/>
    </dgm:pt>
    <dgm:pt modelId="{12BDDCA6-2895-487A-8767-A9FFE5053797}" type="pres">
      <dgm:prSet presAssocID="{E0B1BC0B-5DB5-42E4-BB87-1EE13934537E}" presName="rootComposite3" presStyleCnt="0"/>
      <dgm:spPr/>
    </dgm:pt>
    <dgm:pt modelId="{957C8B4F-E379-4F7A-A7F8-2037FDF32481}" type="pres">
      <dgm:prSet presAssocID="{E0B1BC0B-5DB5-42E4-BB87-1EE13934537E}" presName="rootText3" presStyleLbl="asst1" presStyleIdx="0" presStyleCnt="6" custScaleX="158664" custScaleY="877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5B0903-30EE-473D-BED3-6501DF9A883D}" type="pres">
      <dgm:prSet presAssocID="{E0B1BC0B-5DB5-42E4-BB87-1EE13934537E}" presName="rootConnector3" presStyleLbl="asst1" presStyleIdx="0" presStyleCnt="6"/>
      <dgm:spPr/>
      <dgm:t>
        <a:bodyPr/>
        <a:lstStyle/>
        <a:p>
          <a:endParaRPr lang="en-US"/>
        </a:p>
      </dgm:t>
    </dgm:pt>
    <dgm:pt modelId="{DE6BE4B0-68B5-413D-9509-297B8EB0B40F}" type="pres">
      <dgm:prSet presAssocID="{E0B1BC0B-5DB5-42E4-BB87-1EE13934537E}" presName="hierChild6" presStyleCnt="0"/>
      <dgm:spPr/>
    </dgm:pt>
    <dgm:pt modelId="{F29CC507-F05B-421B-8D1D-42B3C5E5F1CA}" type="pres">
      <dgm:prSet presAssocID="{E0B1BC0B-5DB5-42E4-BB87-1EE13934537E}" presName="hierChild7" presStyleCnt="0"/>
      <dgm:spPr/>
    </dgm:pt>
    <dgm:pt modelId="{2CCB8394-D095-4F15-BBA1-A227892CD6F6}" type="pres">
      <dgm:prSet presAssocID="{8B20BDB1-0CB8-4CAC-9444-FD0EE0A9DB29}" presName="Name111" presStyleLbl="parChTrans1D3" presStyleIdx="0" presStyleCnt="4"/>
      <dgm:spPr/>
      <dgm:t>
        <a:bodyPr/>
        <a:lstStyle/>
        <a:p>
          <a:endParaRPr lang="en-US"/>
        </a:p>
      </dgm:t>
    </dgm:pt>
    <dgm:pt modelId="{8413D22C-FAD1-40A0-A3E3-CBABCCF8F83C}" type="pres">
      <dgm:prSet presAssocID="{DC47AC2A-A4D6-4400-A2D0-209EA54FEACD}" presName="hierRoot3" presStyleCnt="0">
        <dgm:presLayoutVars>
          <dgm:hierBranch val="init"/>
        </dgm:presLayoutVars>
      </dgm:prSet>
      <dgm:spPr/>
    </dgm:pt>
    <dgm:pt modelId="{047D96EB-2021-41B7-A7AE-5118C7C70355}" type="pres">
      <dgm:prSet presAssocID="{DC47AC2A-A4D6-4400-A2D0-209EA54FEACD}" presName="rootComposite3" presStyleCnt="0"/>
      <dgm:spPr/>
    </dgm:pt>
    <dgm:pt modelId="{BE40DC93-F38A-477D-9303-814D94B00815}" type="pres">
      <dgm:prSet presAssocID="{DC47AC2A-A4D6-4400-A2D0-209EA54FEACD}" presName="rootText3" presStyleLbl="asst1" presStyleIdx="1" presStyleCnt="6" custScaleX="2603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47818A-E64F-4D9C-A0AC-BD1861E4F921}" type="pres">
      <dgm:prSet presAssocID="{DC47AC2A-A4D6-4400-A2D0-209EA54FEACD}" presName="rootConnector3" presStyleLbl="asst1" presStyleIdx="1" presStyleCnt="6"/>
      <dgm:spPr/>
      <dgm:t>
        <a:bodyPr/>
        <a:lstStyle/>
        <a:p>
          <a:endParaRPr lang="en-US"/>
        </a:p>
      </dgm:t>
    </dgm:pt>
    <dgm:pt modelId="{4F02F957-6C7E-4372-869C-E2A2BD09E0AF}" type="pres">
      <dgm:prSet presAssocID="{DC47AC2A-A4D6-4400-A2D0-209EA54FEACD}" presName="hierChild6" presStyleCnt="0"/>
      <dgm:spPr/>
    </dgm:pt>
    <dgm:pt modelId="{93AB8079-2FF1-4135-A122-3DE486E9B6F5}" type="pres">
      <dgm:prSet presAssocID="{DC47AC2A-A4D6-4400-A2D0-209EA54FEACD}" presName="hierChild7" presStyleCnt="0"/>
      <dgm:spPr/>
    </dgm:pt>
    <dgm:pt modelId="{4337A68D-E8DB-4765-95E6-CC3984CA9A5C}" type="pres">
      <dgm:prSet presAssocID="{EEC74E79-62FD-4C6F-8419-43B4973889F7}" presName="Name111" presStyleLbl="parChTrans1D3" presStyleIdx="1" presStyleCnt="4"/>
      <dgm:spPr/>
      <dgm:t>
        <a:bodyPr/>
        <a:lstStyle/>
        <a:p>
          <a:endParaRPr lang="en-US"/>
        </a:p>
      </dgm:t>
    </dgm:pt>
    <dgm:pt modelId="{C9930BD4-9D83-4822-A42D-7360BC776767}" type="pres">
      <dgm:prSet presAssocID="{5E193D29-124F-4214-AC7D-9587849253BA}" presName="hierRoot3" presStyleCnt="0">
        <dgm:presLayoutVars>
          <dgm:hierBranch val="init"/>
        </dgm:presLayoutVars>
      </dgm:prSet>
      <dgm:spPr/>
    </dgm:pt>
    <dgm:pt modelId="{6E87D1AE-63B7-410A-A171-F09CC663D856}" type="pres">
      <dgm:prSet presAssocID="{5E193D29-124F-4214-AC7D-9587849253BA}" presName="rootComposite3" presStyleCnt="0"/>
      <dgm:spPr/>
    </dgm:pt>
    <dgm:pt modelId="{86E3B04E-0E04-4F47-A5B5-B202461BC10D}" type="pres">
      <dgm:prSet presAssocID="{5E193D29-124F-4214-AC7D-9587849253BA}" presName="rootText3" presStyleLbl="asst1" presStyleIdx="2" presStyleCnt="6" custScaleX="2599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0B389D-4953-48D7-B27E-0A152BBACD3B}" type="pres">
      <dgm:prSet presAssocID="{5E193D29-124F-4214-AC7D-9587849253BA}" presName="rootConnector3" presStyleLbl="asst1" presStyleIdx="2" presStyleCnt="6"/>
      <dgm:spPr/>
      <dgm:t>
        <a:bodyPr/>
        <a:lstStyle/>
        <a:p>
          <a:endParaRPr lang="en-US"/>
        </a:p>
      </dgm:t>
    </dgm:pt>
    <dgm:pt modelId="{B87007E3-04E5-4C5A-A15F-5D3E84E3A556}" type="pres">
      <dgm:prSet presAssocID="{5E193D29-124F-4214-AC7D-9587849253BA}" presName="hierChild6" presStyleCnt="0"/>
      <dgm:spPr/>
    </dgm:pt>
    <dgm:pt modelId="{39B5939C-91B8-4B43-A901-9F7078729B99}" type="pres">
      <dgm:prSet presAssocID="{5E193D29-124F-4214-AC7D-9587849253BA}" presName="hierChild7" presStyleCnt="0"/>
      <dgm:spPr/>
    </dgm:pt>
    <dgm:pt modelId="{7BF815B4-10E5-4839-ADFB-9C1B6D1422E7}" type="pres">
      <dgm:prSet presAssocID="{1921A715-91C9-407E-9708-9FE983BEAAD5}" presName="Name111" presStyleLbl="parChTrans1D3" presStyleIdx="2" presStyleCnt="4"/>
      <dgm:spPr/>
      <dgm:t>
        <a:bodyPr/>
        <a:lstStyle/>
        <a:p>
          <a:endParaRPr lang="en-US"/>
        </a:p>
      </dgm:t>
    </dgm:pt>
    <dgm:pt modelId="{DE21007C-6462-4FF1-8494-6625D4AC87D8}" type="pres">
      <dgm:prSet presAssocID="{875D9703-60E2-4E33-8C65-97393CAC70F4}" presName="hierRoot3" presStyleCnt="0">
        <dgm:presLayoutVars>
          <dgm:hierBranch val="init"/>
        </dgm:presLayoutVars>
      </dgm:prSet>
      <dgm:spPr/>
    </dgm:pt>
    <dgm:pt modelId="{08131EA4-B542-4459-BC4B-2FFB685B6D42}" type="pres">
      <dgm:prSet presAssocID="{875D9703-60E2-4E33-8C65-97393CAC70F4}" presName="rootComposite3" presStyleCnt="0"/>
      <dgm:spPr/>
    </dgm:pt>
    <dgm:pt modelId="{7C1204D3-17CD-41EE-BA91-72DFC37FE5B2}" type="pres">
      <dgm:prSet presAssocID="{875D9703-60E2-4E33-8C65-97393CAC70F4}" presName="rootText3" presStyleLbl="asst1" presStyleIdx="3" presStyleCnt="6" custScaleX="261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7E833F-79E0-40BD-91C3-1A55E3452FCF}" type="pres">
      <dgm:prSet presAssocID="{875D9703-60E2-4E33-8C65-97393CAC70F4}" presName="rootConnector3" presStyleLbl="asst1" presStyleIdx="3" presStyleCnt="6"/>
      <dgm:spPr/>
      <dgm:t>
        <a:bodyPr/>
        <a:lstStyle/>
        <a:p>
          <a:endParaRPr lang="en-US"/>
        </a:p>
      </dgm:t>
    </dgm:pt>
    <dgm:pt modelId="{43A53B41-0FE7-409E-9BE6-C61872DFF332}" type="pres">
      <dgm:prSet presAssocID="{875D9703-60E2-4E33-8C65-97393CAC70F4}" presName="hierChild6" presStyleCnt="0"/>
      <dgm:spPr/>
    </dgm:pt>
    <dgm:pt modelId="{34361482-6458-4554-A996-EC20C35382E7}" type="pres">
      <dgm:prSet presAssocID="{875D9703-60E2-4E33-8C65-97393CAC70F4}" presName="hierChild7" presStyleCnt="0"/>
      <dgm:spPr/>
    </dgm:pt>
    <dgm:pt modelId="{01179147-3CE8-4124-A38A-6D03EEF1D005}" type="pres">
      <dgm:prSet presAssocID="{60AF108A-278A-45F1-B70C-DCE15B70D326}" presName="Name111" presStyleLbl="parChTrans1D3" presStyleIdx="3" presStyleCnt="4"/>
      <dgm:spPr/>
      <dgm:t>
        <a:bodyPr/>
        <a:lstStyle/>
        <a:p>
          <a:endParaRPr lang="en-US"/>
        </a:p>
      </dgm:t>
    </dgm:pt>
    <dgm:pt modelId="{89F1D371-85E1-4F6C-9795-4DE24636EF1A}" type="pres">
      <dgm:prSet presAssocID="{F684E195-92D7-4D37-9F6A-116A03E44080}" presName="hierRoot3" presStyleCnt="0">
        <dgm:presLayoutVars>
          <dgm:hierBranch val="init"/>
        </dgm:presLayoutVars>
      </dgm:prSet>
      <dgm:spPr/>
    </dgm:pt>
    <dgm:pt modelId="{C6BBC54D-01CC-48C8-A160-64E387BBEE52}" type="pres">
      <dgm:prSet presAssocID="{F684E195-92D7-4D37-9F6A-116A03E44080}" presName="rootComposite3" presStyleCnt="0"/>
      <dgm:spPr/>
    </dgm:pt>
    <dgm:pt modelId="{C68CEF85-C7DD-4C04-A4D0-6139ACB33272}" type="pres">
      <dgm:prSet presAssocID="{F684E195-92D7-4D37-9F6A-116A03E44080}" presName="rootText3" presStyleLbl="asst1" presStyleIdx="4" presStyleCnt="6" custScaleX="1698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05901D-03B2-4120-A597-E97943A37AE9}" type="pres">
      <dgm:prSet presAssocID="{F684E195-92D7-4D37-9F6A-116A03E44080}" presName="rootConnector3" presStyleLbl="asst1" presStyleIdx="4" presStyleCnt="6"/>
      <dgm:spPr/>
      <dgm:t>
        <a:bodyPr/>
        <a:lstStyle/>
        <a:p>
          <a:endParaRPr lang="en-US"/>
        </a:p>
      </dgm:t>
    </dgm:pt>
    <dgm:pt modelId="{5F276311-16CC-49AE-BE47-CDDAFB2BA323}" type="pres">
      <dgm:prSet presAssocID="{F684E195-92D7-4D37-9F6A-116A03E44080}" presName="hierChild6" presStyleCnt="0"/>
      <dgm:spPr/>
    </dgm:pt>
    <dgm:pt modelId="{F673FCDD-445B-4BA8-B74A-D58ED4AD2638}" type="pres">
      <dgm:prSet presAssocID="{F684E195-92D7-4D37-9F6A-116A03E44080}" presName="hierChild7" presStyleCnt="0"/>
      <dgm:spPr/>
    </dgm:pt>
    <dgm:pt modelId="{D15769A2-02FC-47FB-B211-7450072454F4}" type="pres">
      <dgm:prSet presAssocID="{03E4DEAC-65AB-452D-A92D-0840D0704D5F}" presName="Name111" presStyleLbl="parChTrans1D2" presStyleIdx="1" presStyleCnt="2"/>
      <dgm:spPr/>
      <dgm:t>
        <a:bodyPr/>
        <a:lstStyle/>
        <a:p>
          <a:endParaRPr lang="en-US"/>
        </a:p>
      </dgm:t>
    </dgm:pt>
    <dgm:pt modelId="{4A42CE3D-5052-4AB9-9491-39AB58CEF135}" type="pres">
      <dgm:prSet presAssocID="{366B16BF-C539-45C0-BA0A-94E10C6B1FC6}" presName="hierRoot3" presStyleCnt="0">
        <dgm:presLayoutVars>
          <dgm:hierBranch val="init"/>
        </dgm:presLayoutVars>
      </dgm:prSet>
      <dgm:spPr/>
    </dgm:pt>
    <dgm:pt modelId="{60468D9B-9294-46C5-B9B8-333B814EAB7F}" type="pres">
      <dgm:prSet presAssocID="{366B16BF-C539-45C0-BA0A-94E10C6B1FC6}" presName="rootComposite3" presStyleCnt="0"/>
      <dgm:spPr/>
    </dgm:pt>
    <dgm:pt modelId="{A34279E2-AFF6-4991-BAC3-2B028B904265}" type="pres">
      <dgm:prSet presAssocID="{366B16BF-C539-45C0-BA0A-94E10C6B1FC6}" presName="rootText3" presStyleLbl="asst1" presStyleIdx="5" presStyleCnt="6" custScaleX="166546" custScaleY="801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1CC88F-848F-44A6-930E-3B100155F951}" type="pres">
      <dgm:prSet presAssocID="{366B16BF-C539-45C0-BA0A-94E10C6B1FC6}" presName="rootConnector3" presStyleLbl="asst1" presStyleIdx="5" presStyleCnt="6"/>
      <dgm:spPr/>
      <dgm:t>
        <a:bodyPr/>
        <a:lstStyle/>
        <a:p>
          <a:endParaRPr lang="en-US"/>
        </a:p>
      </dgm:t>
    </dgm:pt>
    <dgm:pt modelId="{AAB57817-4EB5-4472-9B89-37091620359A}" type="pres">
      <dgm:prSet presAssocID="{366B16BF-C539-45C0-BA0A-94E10C6B1FC6}" presName="hierChild6" presStyleCnt="0"/>
      <dgm:spPr/>
    </dgm:pt>
    <dgm:pt modelId="{79C73420-7B44-4E47-943E-85C9A2F90BD2}" type="pres">
      <dgm:prSet presAssocID="{366B16BF-C539-45C0-BA0A-94E10C6B1FC6}" presName="hierChild7" presStyleCnt="0"/>
      <dgm:spPr/>
    </dgm:pt>
  </dgm:ptLst>
  <dgm:cxnLst>
    <dgm:cxn modelId="{0064BC41-8C8C-4BB5-8002-AA1C651B3457}" type="presOf" srcId="{F684E195-92D7-4D37-9F6A-116A03E44080}" destId="{5105901D-03B2-4120-A597-E97943A37AE9}" srcOrd="1" destOrd="0" presId="urn:microsoft.com/office/officeart/2005/8/layout/orgChart1"/>
    <dgm:cxn modelId="{4587953B-5342-4E09-AA7F-D762307441E4}" type="presOf" srcId="{366B16BF-C539-45C0-BA0A-94E10C6B1FC6}" destId="{A34279E2-AFF6-4991-BAC3-2B028B904265}" srcOrd="0" destOrd="0" presId="urn:microsoft.com/office/officeart/2005/8/layout/orgChart1"/>
    <dgm:cxn modelId="{4F442781-1282-4232-A69D-256CEA2742E3}" type="presOf" srcId="{6EA52F8F-DB94-4A73-8555-34D16DBB86B2}" destId="{13D07E6D-9483-4E9C-BC1A-F240E4996FA0}" srcOrd="0" destOrd="0" presId="urn:microsoft.com/office/officeart/2005/8/layout/orgChart1"/>
    <dgm:cxn modelId="{45E35432-C1F5-4A0A-BEF4-FB027E3BB109}" srcId="{E0B1BC0B-5DB5-42E4-BB87-1EE13934537E}" destId="{5E193D29-124F-4214-AC7D-9587849253BA}" srcOrd="1" destOrd="0" parTransId="{EEC74E79-62FD-4C6F-8419-43B4973889F7}" sibTransId="{BEA6EA40-E64D-485B-9C91-CF4A2967A1FF}"/>
    <dgm:cxn modelId="{EF07FE51-E624-4EE6-B6E1-4B6900B437A6}" srcId="{E0B1BC0B-5DB5-42E4-BB87-1EE13934537E}" destId="{875D9703-60E2-4E33-8C65-97393CAC70F4}" srcOrd="2" destOrd="0" parTransId="{1921A715-91C9-407E-9708-9FE983BEAAD5}" sibTransId="{E78F331F-7352-405A-8EFE-E16874F40758}"/>
    <dgm:cxn modelId="{9A42E773-8521-47A8-BBEB-FE7B370A4F9A}" type="presOf" srcId="{875D9703-60E2-4E33-8C65-97393CAC70F4}" destId="{7C1204D3-17CD-41EE-BA91-72DFC37FE5B2}" srcOrd="0" destOrd="0" presId="urn:microsoft.com/office/officeart/2005/8/layout/orgChart1"/>
    <dgm:cxn modelId="{F8E2FD07-91E6-4A0A-9FB0-B82EA01EA4DD}" srcId="{E0B1BC0B-5DB5-42E4-BB87-1EE13934537E}" destId="{DC47AC2A-A4D6-4400-A2D0-209EA54FEACD}" srcOrd="0" destOrd="0" parTransId="{8B20BDB1-0CB8-4CAC-9444-FD0EE0A9DB29}" sibTransId="{43BCB5DC-A5EE-4634-87D4-8C6596B3698E}"/>
    <dgm:cxn modelId="{9A0FB6ED-1643-48C6-9597-40451D5F90C9}" type="presOf" srcId="{5E193D29-124F-4214-AC7D-9587849253BA}" destId="{720B389D-4953-48D7-B27E-0A152BBACD3B}" srcOrd="1" destOrd="0" presId="urn:microsoft.com/office/officeart/2005/8/layout/orgChart1"/>
    <dgm:cxn modelId="{23DE8983-C1E1-4A33-A630-28C952C9E283}" srcId="{E0B1BC0B-5DB5-42E4-BB87-1EE13934537E}" destId="{F684E195-92D7-4D37-9F6A-116A03E44080}" srcOrd="3" destOrd="0" parTransId="{60AF108A-278A-45F1-B70C-DCE15B70D326}" sibTransId="{1C733A5A-511B-49E0-A113-42F9747288B3}"/>
    <dgm:cxn modelId="{0D2A431A-985E-4BE5-BBCB-273E84AB4E60}" type="presOf" srcId="{60AF108A-278A-45F1-B70C-DCE15B70D326}" destId="{01179147-3CE8-4124-A38A-6D03EEF1D005}" srcOrd="0" destOrd="0" presId="urn:microsoft.com/office/officeart/2005/8/layout/orgChart1"/>
    <dgm:cxn modelId="{80215B61-BCD0-480F-A941-DB9C68BC32EB}" type="presOf" srcId="{F684E195-92D7-4D37-9F6A-116A03E44080}" destId="{C68CEF85-C7DD-4C04-A4D0-6139ACB33272}" srcOrd="0" destOrd="0" presId="urn:microsoft.com/office/officeart/2005/8/layout/orgChart1"/>
    <dgm:cxn modelId="{49A0B60A-0529-4520-B6B0-93B3D0E16C40}" type="presOf" srcId="{1921A715-91C9-407E-9708-9FE983BEAAD5}" destId="{7BF815B4-10E5-4839-ADFB-9C1B6D1422E7}" srcOrd="0" destOrd="0" presId="urn:microsoft.com/office/officeart/2005/8/layout/orgChart1"/>
    <dgm:cxn modelId="{8824EF80-7B75-4432-A96E-2EBFDAC8D580}" type="presOf" srcId="{E7540408-5F23-4C7D-89B4-FCB29378441A}" destId="{01AC81CC-E28A-4CA4-9AFA-AE31246D1978}" srcOrd="0" destOrd="0" presId="urn:microsoft.com/office/officeart/2005/8/layout/orgChart1"/>
    <dgm:cxn modelId="{19F7D9D0-4EFB-4154-8284-B9C861A8DE13}" type="presOf" srcId="{DC47AC2A-A4D6-4400-A2D0-209EA54FEACD}" destId="{BE40DC93-F38A-477D-9303-814D94B00815}" srcOrd="0" destOrd="0" presId="urn:microsoft.com/office/officeart/2005/8/layout/orgChart1"/>
    <dgm:cxn modelId="{3F980BFD-9443-44CF-A492-6F92CCF567F6}" type="presOf" srcId="{EEC74E79-62FD-4C6F-8419-43B4973889F7}" destId="{4337A68D-E8DB-4765-95E6-CC3984CA9A5C}" srcOrd="0" destOrd="0" presId="urn:microsoft.com/office/officeart/2005/8/layout/orgChart1"/>
    <dgm:cxn modelId="{E9702FBE-8D37-4B7C-8510-FFE5C3E94206}" srcId="{48AE20D9-667C-4967-8662-93044E3731F5}" destId="{6EA52F8F-DB94-4A73-8555-34D16DBB86B2}" srcOrd="0" destOrd="0" parTransId="{6276FB75-1781-4BAB-AF49-676FDB8B8500}" sibTransId="{B9B56D3F-1548-409D-B61D-1EA00FDA8E0C}"/>
    <dgm:cxn modelId="{C890A246-61AC-4056-A260-2241521E083B}" type="presOf" srcId="{E0B1BC0B-5DB5-42E4-BB87-1EE13934537E}" destId="{957C8B4F-E379-4F7A-A7F8-2037FDF32481}" srcOrd="0" destOrd="0" presId="urn:microsoft.com/office/officeart/2005/8/layout/orgChart1"/>
    <dgm:cxn modelId="{28995525-71A3-46FC-AB21-019B5807CAC5}" type="presOf" srcId="{5E193D29-124F-4214-AC7D-9587849253BA}" destId="{86E3B04E-0E04-4F47-A5B5-B202461BC10D}" srcOrd="0" destOrd="0" presId="urn:microsoft.com/office/officeart/2005/8/layout/orgChart1"/>
    <dgm:cxn modelId="{65E6B517-78BF-467D-A2C6-BDD9EF481317}" type="presOf" srcId="{DC47AC2A-A4D6-4400-A2D0-209EA54FEACD}" destId="{2247818A-E64F-4D9C-A0AC-BD1861E4F921}" srcOrd="1" destOrd="0" presId="urn:microsoft.com/office/officeart/2005/8/layout/orgChart1"/>
    <dgm:cxn modelId="{7971484B-5A23-4019-804F-683748C9F5C8}" type="presOf" srcId="{875D9703-60E2-4E33-8C65-97393CAC70F4}" destId="{1C7E833F-79E0-40BD-91C3-1A55E3452FCF}" srcOrd="1" destOrd="0" presId="urn:microsoft.com/office/officeart/2005/8/layout/orgChart1"/>
    <dgm:cxn modelId="{0DF39E18-EE87-464C-AAA8-ACD11DC202F1}" type="presOf" srcId="{366B16BF-C539-45C0-BA0A-94E10C6B1FC6}" destId="{6A1CC88F-848F-44A6-930E-3B100155F951}" srcOrd="1" destOrd="0" presId="urn:microsoft.com/office/officeart/2005/8/layout/orgChart1"/>
    <dgm:cxn modelId="{3DE07AC9-441C-48F9-81C3-BAEF2543E9F0}" type="presOf" srcId="{6EA52F8F-DB94-4A73-8555-34D16DBB86B2}" destId="{ADC690AA-24C4-4ECE-BAE1-09D2D650E42B}" srcOrd="1" destOrd="0" presId="urn:microsoft.com/office/officeart/2005/8/layout/orgChart1"/>
    <dgm:cxn modelId="{383C3338-C811-4FC1-9903-0FE69ED0AE7E}" srcId="{6EA52F8F-DB94-4A73-8555-34D16DBB86B2}" destId="{E0B1BC0B-5DB5-42E4-BB87-1EE13934537E}" srcOrd="0" destOrd="0" parTransId="{E7540408-5F23-4C7D-89B4-FCB29378441A}" sibTransId="{6663ED4A-C95F-46D8-9E9E-302A3D7F02A0}"/>
    <dgm:cxn modelId="{DA3FF089-28F1-441F-AEF1-404EF20A7649}" type="presOf" srcId="{8B20BDB1-0CB8-4CAC-9444-FD0EE0A9DB29}" destId="{2CCB8394-D095-4F15-BBA1-A227892CD6F6}" srcOrd="0" destOrd="0" presId="urn:microsoft.com/office/officeart/2005/8/layout/orgChart1"/>
    <dgm:cxn modelId="{449649F0-48B6-4072-B5D6-C91E8C27EDF2}" srcId="{6EA52F8F-DB94-4A73-8555-34D16DBB86B2}" destId="{366B16BF-C539-45C0-BA0A-94E10C6B1FC6}" srcOrd="1" destOrd="0" parTransId="{03E4DEAC-65AB-452D-A92D-0840D0704D5F}" sibTransId="{F2AC7E32-C7C0-4D84-980A-0C35CB67DE4F}"/>
    <dgm:cxn modelId="{2D00B161-8355-4404-B149-8AF9AD901113}" type="presOf" srcId="{03E4DEAC-65AB-452D-A92D-0840D0704D5F}" destId="{D15769A2-02FC-47FB-B211-7450072454F4}" srcOrd="0" destOrd="0" presId="urn:microsoft.com/office/officeart/2005/8/layout/orgChart1"/>
    <dgm:cxn modelId="{4A14552F-F083-45CC-8C83-EA2D17E9F5E8}" type="presOf" srcId="{48AE20D9-667C-4967-8662-93044E3731F5}" destId="{146196F8-FB5D-494C-A917-7B3FC2FA7338}" srcOrd="0" destOrd="0" presId="urn:microsoft.com/office/officeart/2005/8/layout/orgChart1"/>
    <dgm:cxn modelId="{578177BF-D041-4916-87BC-2B3D1E2A4D4B}" type="presOf" srcId="{E0B1BC0B-5DB5-42E4-BB87-1EE13934537E}" destId="{945B0903-30EE-473D-BED3-6501DF9A883D}" srcOrd="1" destOrd="0" presId="urn:microsoft.com/office/officeart/2005/8/layout/orgChart1"/>
    <dgm:cxn modelId="{4F96CD2A-9A44-4CC8-892C-0076CD0EDE8A}" type="presParOf" srcId="{146196F8-FB5D-494C-A917-7B3FC2FA7338}" destId="{046FD873-5738-4356-960F-D8A53A019F8A}" srcOrd="0" destOrd="0" presId="urn:microsoft.com/office/officeart/2005/8/layout/orgChart1"/>
    <dgm:cxn modelId="{0B30D427-68D7-42E7-8F71-6457CA661DEE}" type="presParOf" srcId="{046FD873-5738-4356-960F-D8A53A019F8A}" destId="{B656D027-A825-4BCB-AD0F-53F5AD69A295}" srcOrd="0" destOrd="0" presId="urn:microsoft.com/office/officeart/2005/8/layout/orgChart1"/>
    <dgm:cxn modelId="{4C1ACB2F-64E5-4598-AE62-CA6DD37C8D03}" type="presParOf" srcId="{B656D027-A825-4BCB-AD0F-53F5AD69A295}" destId="{13D07E6D-9483-4E9C-BC1A-F240E4996FA0}" srcOrd="0" destOrd="0" presId="urn:microsoft.com/office/officeart/2005/8/layout/orgChart1"/>
    <dgm:cxn modelId="{F82E78BF-DDCE-4604-BD88-FE7DBC4733A6}" type="presParOf" srcId="{B656D027-A825-4BCB-AD0F-53F5AD69A295}" destId="{ADC690AA-24C4-4ECE-BAE1-09D2D650E42B}" srcOrd="1" destOrd="0" presId="urn:microsoft.com/office/officeart/2005/8/layout/orgChart1"/>
    <dgm:cxn modelId="{ABFBA712-6B1B-4C55-9941-C04F47C77F25}" type="presParOf" srcId="{046FD873-5738-4356-960F-D8A53A019F8A}" destId="{3E875AC0-8CBC-4F7A-8F0F-35331A14902A}" srcOrd="1" destOrd="0" presId="urn:microsoft.com/office/officeart/2005/8/layout/orgChart1"/>
    <dgm:cxn modelId="{B342CB08-57D6-43B7-9E89-34FA081C8E9B}" type="presParOf" srcId="{046FD873-5738-4356-960F-D8A53A019F8A}" destId="{1C619344-85D8-4A20-B38E-52B9F45D7304}" srcOrd="2" destOrd="0" presId="urn:microsoft.com/office/officeart/2005/8/layout/orgChart1"/>
    <dgm:cxn modelId="{AD3E8D4B-D8D6-4DA1-BA93-9B7D8E43F678}" type="presParOf" srcId="{1C619344-85D8-4A20-B38E-52B9F45D7304}" destId="{01AC81CC-E28A-4CA4-9AFA-AE31246D1978}" srcOrd="0" destOrd="0" presId="urn:microsoft.com/office/officeart/2005/8/layout/orgChart1"/>
    <dgm:cxn modelId="{C2D5E6C5-D2A6-452E-AB1E-4A679B0DACC1}" type="presParOf" srcId="{1C619344-85D8-4A20-B38E-52B9F45D7304}" destId="{16145EFA-0ECE-4096-82BC-8C98E4442AA8}" srcOrd="1" destOrd="0" presId="urn:microsoft.com/office/officeart/2005/8/layout/orgChart1"/>
    <dgm:cxn modelId="{26BD4FC3-A58C-49FE-AF92-BCD8E7CB02DF}" type="presParOf" srcId="{16145EFA-0ECE-4096-82BC-8C98E4442AA8}" destId="{12BDDCA6-2895-487A-8767-A9FFE5053797}" srcOrd="0" destOrd="0" presId="urn:microsoft.com/office/officeart/2005/8/layout/orgChart1"/>
    <dgm:cxn modelId="{3C8BFFE9-6D9B-4B38-8F10-E0BF0CCB7778}" type="presParOf" srcId="{12BDDCA6-2895-487A-8767-A9FFE5053797}" destId="{957C8B4F-E379-4F7A-A7F8-2037FDF32481}" srcOrd="0" destOrd="0" presId="urn:microsoft.com/office/officeart/2005/8/layout/orgChart1"/>
    <dgm:cxn modelId="{9E949C2C-C073-49E1-A638-C0F8EE016638}" type="presParOf" srcId="{12BDDCA6-2895-487A-8767-A9FFE5053797}" destId="{945B0903-30EE-473D-BED3-6501DF9A883D}" srcOrd="1" destOrd="0" presId="urn:microsoft.com/office/officeart/2005/8/layout/orgChart1"/>
    <dgm:cxn modelId="{461DBEF1-4898-4B88-94B2-CB6973E37576}" type="presParOf" srcId="{16145EFA-0ECE-4096-82BC-8C98E4442AA8}" destId="{DE6BE4B0-68B5-413D-9509-297B8EB0B40F}" srcOrd="1" destOrd="0" presId="urn:microsoft.com/office/officeart/2005/8/layout/orgChart1"/>
    <dgm:cxn modelId="{39EC9B64-28DE-4D75-A8AA-081AC2652CAE}" type="presParOf" srcId="{16145EFA-0ECE-4096-82BC-8C98E4442AA8}" destId="{F29CC507-F05B-421B-8D1D-42B3C5E5F1CA}" srcOrd="2" destOrd="0" presId="urn:microsoft.com/office/officeart/2005/8/layout/orgChart1"/>
    <dgm:cxn modelId="{6BD9734C-466C-42F6-8C51-530F57AF89D4}" type="presParOf" srcId="{F29CC507-F05B-421B-8D1D-42B3C5E5F1CA}" destId="{2CCB8394-D095-4F15-BBA1-A227892CD6F6}" srcOrd="0" destOrd="0" presId="urn:microsoft.com/office/officeart/2005/8/layout/orgChart1"/>
    <dgm:cxn modelId="{449E4B73-7646-4E96-86C5-75E377599E49}" type="presParOf" srcId="{F29CC507-F05B-421B-8D1D-42B3C5E5F1CA}" destId="{8413D22C-FAD1-40A0-A3E3-CBABCCF8F83C}" srcOrd="1" destOrd="0" presId="urn:microsoft.com/office/officeart/2005/8/layout/orgChart1"/>
    <dgm:cxn modelId="{03F2C7FD-688A-4AAF-9BDA-3044381B7354}" type="presParOf" srcId="{8413D22C-FAD1-40A0-A3E3-CBABCCF8F83C}" destId="{047D96EB-2021-41B7-A7AE-5118C7C70355}" srcOrd="0" destOrd="0" presId="urn:microsoft.com/office/officeart/2005/8/layout/orgChart1"/>
    <dgm:cxn modelId="{BC7F917B-521D-42AA-B9F1-B269CBD38A38}" type="presParOf" srcId="{047D96EB-2021-41B7-A7AE-5118C7C70355}" destId="{BE40DC93-F38A-477D-9303-814D94B00815}" srcOrd="0" destOrd="0" presId="urn:microsoft.com/office/officeart/2005/8/layout/orgChart1"/>
    <dgm:cxn modelId="{18924860-6838-400C-BF4A-CDA01110F5A3}" type="presParOf" srcId="{047D96EB-2021-41B7-A7AE-5118C7C70355}" destId="{2247818A-E64F-4D9C-A0AC-BD1861E4F921}" srcOrd="1" destOrd="0" presId="urn:microsoft.com/office/officeart/2005/8/layout/orgChart1"/>
    <dgm:cxn modelId="{D6EE1EF3-662B-4666-98BE-AE287FDB7FEA}" type="presParOf" srcId="{8413D22C-FAD1-40A0-A3E3-CBABCCF8F83C}" destId="{4F02F957-6C7E-4372-869C-E2A2BD09E0AF}" srcOrd="1" destOrd="0" presId="urn:microsoft.com/office/officeart/2005/8/layout/orgChart1"/>
    <dgm:cxn modelId="{C0384704-F93F-4C32-8B52-4C6254B0B6F8}" type="presParOf" srcId="{8413D22C-FAD1-40A0-A3E3-CBABCCF8F83C}" destId="{93AB8079-2FF1-4135-A122-3DE486E9B6F5}" srcOrd="2" destOrd="0" presId="urn:microsoft.com/office/officeart/2005/8/layout/orgChart1"/>
    <dgm:cxn modelId="{F9AF59F9-A6D1-4FB9-9678-FDE123818035}" type="presParOf" srcId="{F29CC507-F05B-421B-8D1D-42B3C5E5F1CA}" destId="{4337A68D-E8DB-4765-95E6-CC3984CA9A5C}" srcOrd="2" destOrd="0" presId="urn:microsoft.com/office/officeart/2005/8/layout/orgChart1"/>
    <dgm:cxn modelId="{421D0366-35FF-4D29-9A24-50BE2112CBAA}" type="presParOf" srcId="{F29CC507-F05B-421B-8D1D-42B3C5E5F1CA}" destId="{C9930BD4-9D83-4822-A42D-7360BC776767}" srcOrd="3" destOrd="0" presId="urn:microsoft.com/office/officeart/2005/8/layout/orgChart1"/>
    <dgm:cxn modelId="{E2A57550-DB1B-4AD5-A179-A426BE4112DD}" type="presParOf" srcId="{C9930BD4-9D83-4822-A42D-7360BC776767}" destId="{6E87D1AE-63B7-410A-A171-F09CC663D856}" srcOrd="0" destOrd="0" presId="urn:microsoft.com/office/officeart/2005/8/layout/orgChart1"/>
    <dgm:cxn modelId="{3456B3CB-1DE9-475E-9000-BBCAE32A77BD}" type="presParOf" srcId="{6E87D1AE-63B7-410A-A171-F09CC663D856}" destId="{86E3B04E-0E04-4F47-A5B5-B202461BC10D}" srcOrd="0" destOrd="0" presId="urn:microsoft.com/office/officeart/2005/8/layout/orgChart1"/>
    <dgm:cxn modelId="{1D99CB1A-7ED7-4FFE-BBE4-138B727ED88F}" type="presParOf" srcId="{6E87D1AE-63B7-410A-A171-F09CC663D856}" destId="{720B389D-4953-48D7-B27E-0A152BBACD3B}" srcOrd="1" destOrd="0" presId="urn:microsoft.com/office/officeart/2005/8/layout/orgChart1"/>
    <dgm:cxn modelId="{B19397B2-DE3C-483B-817C-C5CEB29C8EF1}" type="presParOf" srcId="{C9930BD4-9D83-4822-A42D-7360BC776767}" destId="{B87007E3-04E5-4C5A-A15F-5D3E84E3A556}" srcOrd="1" destOrd="0" presId="urn:microsoft.com/office/officeart/2005/8/layout/orgChart1"/>
    <dgm:cxn modelId="{ED7F120E-4059-444F-99F2-AA01E509AE44}" type="presParOf" srcId="{C9930BD4-9D83-4822-A42D-7360BC776767}" destId="{39B5939C-91B8-4B43-A901-9F7078729B99}" srcOrd="2" destOrd="0" presId="urn:microsoft.com/office/officeart/2005/8/layout/orgChart1"/>
    <dgm:cxn modelId="{8DB791EF-7AF0-42F5-9768-0ADEDEB2904C}" type="presParOf" srcId="{F29CC507-F05B-421B-8D1D-42B3C5E5F1CA}" destId="{7BF815B4-10E5-4839-ADFB-9C1B6D1422E7}" srcOrd="4" destOrd="0" presId="urn:microsoft.com/office/officeart/2005/8/layout/orgChart1"/>
    <dgm:cxn modelId="{6011B83C-40A5-4003-B547-8E58369F9910}" type="presParOf" srcId="{F29CC507-F05B-421B-8D1D-42B3C5E5F1CA}" destId="{DE21007C-6462-4FF1-8494-6625D4AC87D8}" srcOrd="5" destOrd="0" presId="urn:microsoft.com/office/officeart/2005/8/layout/orgChart1"/>
    <dgm:cxn modelId="{2E82DC17-5ADF-4A89-92A3-E6BFFF1F1C2C}" type="presParOf" srcId="{DE21007C-6462-4FF1-8494-6625D4AC87D8}" destId="{08131EA4-B542-4459-BC4B-2FFB685B6D42}" srcOrd="0" destOrd="0" presId="urn:microsoft.com/office/officeart/2005/8/layout/orgChart1"/>
    <dgm:cxn modelId="{EDE960EC-754F-49A3-A79D-CAC31CFEF67D}" type="presParOf" srcId="{08131EA4-B542-4459-BC4B-2FFB685B6D42}" destId="{7C1204D3-17CD-41EE-BA91-72DFC37FE5B2}" srcOrd="0" destOrd="0" presId="urn:microsoft.com/office/officeart/2005/8/layout/orgChart1"/>
    <dgm:cxn modelId="{56A02FB8-FB62-4B95-86B9-23370BE32370}" type="presParOf" srcId="{08131EA4-B542-4459-BC4B-2FFB685B6D42}" destId="{1C7E833F-79E0-40BD-91C3-1A55E3452FCF}" srcOrd="1" destOrd="0" presId="urn:microsoft.com/office/officeart/2005/8/layout/orgChart1"/>
    <dgm:cxn modelId="{B6D4352F-4036-483D-AA78-3B2919CE3344}" type="presParOf" srcId="{DE21007C-6462-4FF1-8494-6625D4AC87D8}" destId="{43A53B41-0FE7-409E-9BE6-C61872DFF332}" srcOrd="1" destOrd="0" presId="urn:microsoft.com/office/officeart/2005/8/layout/orgChart1"/>
    <dgm:cxn modelId="{FC7CEE1A-4BEA-4613-8B68-F8CFA2BB2753}" type="presParOf" srcId="{DE21007C-6462-4FF1-8494-6625D4AC87D8}" destId="{34361482-6458-4554-A996-EC20C35382E7}" srcOrd="2" destOrd="0" presId="urn:microsoft.com/office/officeart/2005/8/layout/orgChart1"/>
    <dgm:cxn modelId="{F5DF038D-A319-4D06-9A06-0A26CF5D8352}" type="presParOf" srcId="{F29CC507-F05B-421B-8D1D-42B3C5E5F1CA}" destId="{01179147-3CE8-4124-A38A-6D03EEF1D005}" srcOrd="6" destOrd="0" presId="urn:microsoft.com/office/officeart/2005/8/layout/orgChart1"/>
    <dgm:cxn modelId="{228CA71C-0B42-439B-97A1-827DEAE3944D}" type="presParOf" srcId="{F29CC507-F05B-421B-8D1D-42B3C5E5F1CA}" destId="{89F1D371-85E1-4F6C-9795-4DE24636EF1A}" srcOrd="7" destOrd="0" presId="urn:microsoft.com/office/officeart/2005/8/layout/orgChart1"/>
    <dgm:cxn modelId="{4A11BE9E-3BDA-445E-B35A-A3E201B9EAF9}" type="presParOf" srcId="{89F1D371-85E1-4F6C-9795-4DE24636EF1A}" destId="{C6BBC54D-01CC-48C8-A160-64E387BBEE52}" srcOrd="0" destOrd="0" presId="urn:microsoft.com/office/officeart/2005/8/layout/orgChart1"/>
    <dgm:cxn modelId="{F879158D-5896-4DEA-9DFC-8E7946947F4F}" type="presParOf" srcId="{C6BBC54D-01CC-48C8-A160-64E387BBEE52}" destId="{C68CEF85-C7DD-4C04-A4D0-6139ACB33272}" srcOrd="0" destOrd="0" presId="urn:microsoft.com/office/officeart/2005/8/layout/orgChart1"/>
    <dgm:cxn modelId="{EED8D56D-5D05-4E01-938B-92B9115E686E}" type="presParOf" srcId="{C6BBC54D-01CC-48C8-A160-64E387BBEE52}" destId="{5105901D-03B2-4120-A597-E97943A37AE9}" srcOrd="1" destOrd="0" presId="urn:microsoft.com/office/officeart/2005/8/layout/orgChart1"/>
    <dgm:cxn modelId="{B5A7A597-91CB-4AF3-9637-D3F50B33DDFE}" type="presParOf" srcId="{89F1D371-85E1-4F6C-9795-4DE24636EF1A}" destId="{5F276311-16CC-49AE-BE47-CDDAFB2BA323}" srcOrd="1" destOrd="0" presId="urn:microsoft.com/office/officeart/2005/8/layout/orgChart1"/>
    <dgm:cxn modelId="{80800DB5-8399-4ABE-B419-379FB18D1646}" type="presParOf" srcId="{89F1D371-85E1-4F6C-9795-4DE24636EF1A}" destId="{F673FCDD-445B-4BA8-B74A-D58ED4AD2638}" srcOrd="2" destOrd="0" presId="urn:microsoft.com/office/officeart/2005/8/layout/orgChart1"/>
    <dgm:cxn modelId="{5CC96B75-0A7E-45DC-A838-EC2D67BC85C9}" type="presParOf" srcId="{1C619344-85D8-4A20-B38E-52B9F45D7304}" destId="{D15769A2-02FC-47FB-B211-7450072454F4}" srcOrd="2" destOrd="0" presId="urn:microsoft.com/office/officeart/2005/8/layout/orgChart1"/>
    <dgm:cxn modelId="{970F0AEB-0655-471F-993B-AF265518ABDA}" type="presParOf" srcId="{1C619344-85D8-4A20-B38E-52B9F45D7304}" destId="{4A42CE3D-5052-4AB9-9491-39AB58CEF135}" srcOrd="3" destOrd="0" presId="urn:microsoft.com/office/officeart/2005/8/layout/orgChart1"/>
    <dgm:cxn modelId="{8B3A178A-DD8E-41B5-9AED-D3D468D7735C}" type="presParOf" srcId="{4A42CE3D-5052-4AB9-9491-39AB58CEF135}" destId="{60468D9B-9294-46C5-B9B8-333B814EAB7F}" srcOrd="0" destOrd="0" presId="urn:microsoft.com/office/officeart/2005/8/layout/orgChart1"/>
    <dgm:cxn modelId="{9E3BA841-C264-4D6A-A02F-027126BB1D41}" type="presParOf" srcId="{60468D9B-9294-46C5-B9B8-333B814EAB7F}" destId="{A34279E2-AFF6-4991-BAC3-2B028B904265}" srcOrd="0" destOrd="0" presId="urn:microsoft.com/office/officeart/2005/8/layout/orgChart1"/>
    <dgm:cxn modelId="{86710282-9F6F-4FB0-8C2D-FA5E0C422EF5}" type="presParOf" srcId="{60468D9B-9294-46C5-B9B8-333B814EAB7F}" destId="{6A1CC88F-848F-44A6-930E-3B100155F951}" srcOrd="1" destOrd="0" presId="urn:microsoft.com/office/officeart/2005/8/layout/orgChart1"/>
    <dgm:cxn modelId="{417485C9-2DB8-4C8E-A185-4B0706D72156}" type="presParOf" srcId="{4A42CE3D-5052-4AB9-9491-39AB58CEF135}" destId="{AAB57817-4EB5-4472-9B89-37091620359A}" srcOrd="1" destOrd="0" presId="urn:microsoft.com/office/officeart/2005/8/layout/orgChart1"/>
    <dgm:cxn modelId="{FDC42785-9B52-48FB-BD9A-64270895B100}" type="presParOf" srcId="{4A42CE3D-5052-4AB9-9491-39AB58CEF135}" destId="{79C73420-7B44-4E47-943E-85C9A2F90BD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769A2-02FC-47FB-B211-7450072454F4}">
      <dsp:nvSpPr>
        <dsp:cNvPr id="0" name=""/>
        <dsp:cNvSpPr/>
      </dsp:nvSpPr>
      <dsp:spPr>
        <a:xfrm>
          <a:off x="6289723" y="2390775"/>
          <a:ext cx="119366" cy="522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2939"/>
              </a:lnTo>
              <a:lnTo>
                <a:pt x="119366" y="522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179147-3CE8-4124-A38A-6D03EEF1D005}">
      <dsp:nvSpPr>
        <dsp:cNvPr id="0" name=""/>
        <dsp:cNvSpPr/>
      </dsp:nvSpPr>
      <dsp:spPr>
        <a:xfrm>
          <a:off x="3095663" y="3163163"/>
          <a:ext cx="119366" cy="1364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4844"/>
              </a:lnTo>
              <a:lnTo>
                <a:pt x="119366" y="13648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815B4-10E5-4839-ADFB-9C1B6D1422E7}">
      <dsp:nvSpPr>
        <dsp:cNvPr id="0" name=""/>
        <dsp:cNvSpPr/>
      </dsp:nvSpPr>
      <dsp:spPr>
        <a:xfrm>
          <a:off x="2976296" y="3163163"/>
          <a:ext cx="119366" cy="1364844"/>
        </a:xfrm>
        <a:custGeom>
          <a:avLst/>
          <a:gdLst/>
          <a:ahLst/>
          <a:cxnLst/>
          <a:rect l="0" t="0" r="0" b="0"/>
          <a:pathLst>
            <a:path>
              <a:moveTo>
                <a:pt x="119366" y="0"/>
              </a:moveTo>
              <a:lnTo>
                <a:pt x="119366" y="1364844"/>
              </a:lnTo>
              <a:lnTo>
                <a:pt x="0" y="13648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37A68D-E8DB-4765-95E6-CC3984CA9A5C}">
      <dsp:nvSpPr>
        <dsp:cNvPr id="0" name=""/>
        <dsp:cNvSpPr/>
      </dsp:nvSpPr>
      <dsp:spPr>
        <a:xfrm>
          <a:off x="3095663" y="3163163"/>
          <a:ext cx="119366" cy="557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698"/>
              </a:lnTo>
              <a:lnTo>
                <a:pt x="119366" y="5576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B8394-D095-4F15-BBA1-A227892CD6F6}">
      <dsp:nvSpPr>
        <dsp:cNvPr id="0" name=""/>
        <dsp:cNvSpPr/>
      </dsp:nvSpPr>
      <dsp:spPr>
        <a:xfrm>
          <a:off x="2963302" y="3163163"/>
          <a:ext cx="132360" cy="557698"/>
        </a:xfrm>
        <a:custGeom>
          <a:avLst/>
          <a:gdLst/>
          <a:ahLst/>
          <a:cxnLst/>
          <a:rect l="0" t="0" r="0" b="0"/>
          <a:pathLst>
            <a:path>
              <a:moveTo>
                <a:pt x="132360" y="0"/>
              </a:moveTo>
              <a:lnTo>
                <a:pt x="132360" y="557698"/>
              </a:lnTo>
              <a:lnTo>
                <a:pt x="0" y="5576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AC81CC-E28A-4CA4-9AFA-AE31246D1978}">
      <dsp:nvSpPr>
        <dsp:cNvPr id="0" name=""/>
        <dsp:cNvSpPr/>
      </dsp:nvSpPr>
      <dsp:spPr>
        <a:xfrm>
          <a:off x="3997529" y="2390775"/>
          <a:ext cx="2292193" cy="522939"/>
        </a:xfrm>
        <a:custGeom>
          <a:avLst/>
          <a:gdLst/>
          <a:ahLst/>
          <a:cxnLst/>
          <a:rect l="0" t="0" r="0" b="0"/>
          <a:pathLst>
            <a:path>
              <a:moveTo>
                <a:pt x="2292193" y="0"/>
              </a:moveTo>
              <a:lnTo>
                <a:pt x="2292193" y="522939"/>
              </a:lnTo>
              <a:lnTo>
                <a:pt x="0" y="522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D07E6D-9483-4E9C-BC1A-F240E4996FA0}">
      <dsp:nvSpPr>
        <dsp:cNvPr id="0" name=""/>
        <dsp:cNvSpPr/>
      </dsp:nvSpPr>
      <dsp:spPr>
        <a:xfrm>
          <a:off x="5451467" y="1893385"/>
          <a:ext cx="1676511" cy="4973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المادة 100 درجة</a:t>
          </a:r>
          <a:endParaRPr lang="en-US" sz="2100" b="1" kern="1200" dirty="0"/>
        </a:p>
      </dsp:txBody>
      <dsp:txXfrm>
        <a:off x="5451467" y="1893385"/>
        <a:ext cx="1676511" cy="497389"/>
      </dsp:txXfrm>
    </dsp:sp>
    <dsp:sp modelId="{957C8B4F-E379-4F7A-A7F8-2037FDF32481}">
      <dsp:nvSpPr>
        <dsp:cNvPr id="0" name=""/>
        <dsp:cNvSpPr/>
      </dsp:nvSpPr>
      <dsp:spPr>
        <a:xfrm>
          <a:off x="2193796" y="2664267"/>
          <a:ext cx="1803733" cy="498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عملي = </a:t>
          </a:r>
          <a:r>
            <a:rPr lang="ar-SA" sz="2100" b="1" kern="1200" dirty="0" smtClean="0"/>
            <a:t>30 درجة</a:t>
          </a:r>
          <a:endParaRPr lang="en-US" sz="2100" b="1" kern="1200" dirty="0"/>
        </a:p>
      </dsp:txBody>
      <dsp:txXfrm>
        <a:off x="2193796" y="2664267"/>
        <a:ext cx="1803733" cy="498896"/>
      </dsp:txXfrm>
    </dsp:sp>
    <dsp:sp modelId="{BE40DC93-F38A-477D-9303-814D94B00815}">
      <dsp:nvSpPr>
        <dsp:cNvPr id="0" name=""/>
        <dsp:cNvSpPr/>
      </dsp:nvSpPr>
      <dsp:spPr>
        <a:xfrm>
          <a:off x="3371" y="3436655"/>
          <a:ext cx="2959931" cy="5684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اختبار نظري للمعمل = </a:t>
          </a:r>
          <a:r>
            <a:rPr lang="ar-SA" sz="2100" b="1" kern="1200" dirty="0" smtClean="0"/>
            <a:t>13 </a:t>
          </a:r>
          <a:r>
            <a:rPr lang="ar-SA" sz="2100" b="1" kern="1200" dirty="0" smtClean="0"/>
            <a:t>درجة</a:t>
          </a:r>
          <a:endParaRPr lang="en-US" sz="2100" b="1" kern="1200" dirty="0"/>
        </a:p>
      </dsp:txBody>
      <dsp:txXfrm>
        <a:off x="3371" y="3436655"/>
        <a:ext cx="2959931" cy="568412"/>
      </dsp:txXfrm>
    </dsp:sp>
    <dsp:sp modelId="{86E3B04E-0E04-4F47-A5B5-B202461BC10D}">
      <dsp:nvSpPr>
        <dsp:cNvPr id="0" name=""/>
        <dsp:cNvSpPr/>
      </dsp:nvSpPr>
      <dsp:spPr>
        <a:xfrm>
          <a:off x="3215029" y="3436655"/>
          <a:ext cx="2955326" cy="5684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اختبار عملي للمعمل = </a:t>
          </a:r>
          <a:r>
            <a:rPr lang="ar-SA" sz="2100" b="1" kern="1200" dirty="0" smtClean="0"/>
            <a:t>10 </a:t>
          </a:r>
          <a:r>
            <a:rPr lang="ar-SA" sz="2100" b="1" kern="1200" dirty="0" smtClean="0"/>
            <a:t>درجات</a:t>
          </a:r>
          <a:endParaRPr lang="en-US" sz="2100" b="1" kern="1200" dirty="0"/>
        </a:p>
      </dsp:txBody>
      <dsp:txXfrm>
        <a:off x="3215029" y="3436655"/>
        <a:ext cx="2955326" cy="568412"/>
      </dsp:txXfrm>
    </dsp:sp>
    <dsp:sp modelId="{7C1204D3-17CD-41EE-BA91-72DFC37FE5B2}">
      <dsp:nvSpPr>
        <dsp:cNvPr id="0" name=""/>
        <dsp:cNvSpPr/>
      </dsp:nvSpPr>
      <dsp:spPr>
        <a:xfrm>
          <a:off x="3371" y="4243801"/>
          <a:ext cx="2972924" cy="5684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التفاعل و الحضور = </a:t>
          </a:r>
          <a:r>
            <a:rPr lang="ar-SA" sz="2100" b="1" kern="1200" dirty="0" smtClean="0"/>
            <a:t>2 </a:t>
          </a:r>
          <a:r>
            <a:rPr lang="ar-SA" sz="2100" b="1" kern="1200" dirty="0" smtClean="0"/>
            <a:t>درجة</a:t>
          </a:r>
          <a:endParaRPr lang="en-US" sz="2100" b="1" kern="1200" dirty="0"/>
        </a:p>
      </dsp:txBody>
      <dsp:txXfrm>
        <a:off x="3371" y="4243801"/>
        <a:ext cx="2972924" cy="568412"/>
      </dsp:txXfrm>
    </dsp:sp>
    <dsp:sp modelId="{C68CEF85-C7DD-4C04-A4D0-6139ACB33272}">
      <dsp:nvSpPr>
        <dsp:cNvPr id="0" name=""/>
        <dsp:cNvSpPr/>
      </dsp:nvSpPr>
      <dsp:spPr>
        <a:xfrm>
          <a:off x="3215029" y="4243801"/>
          <a:ext cx="1930785" cy="5684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التقارير = 5 درجات</a:t>
          </a:r>
          <a:endParaRPr lang="en-US" sz="2100" b="1" kern="1200" dirty="0"/>
        </a:p>
      </dsp:txBody>
      <dsp:txXfrm>
        <a:off x="3215029" y="4243801"/>
        <a:ext cx="1930785" cy="568412"/>
      </dsp:txXfrm>
    </dsp:sp>
    <dsp:sp modelId="{A34279E2-AFF6-4991-BAC3-2B028B904265}">
      <dsp:nvSpPr>
        <dsp:cNvPr id="0" name=""/>
        <dsp:cNvSpPr/>
      </dsp:nvSpPr>
      <dsp:spPr>
        <a:xfrm>
          <a:off x="6409090" y="2685807"/>
          <a:ext cx="1893338" cy="4558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نظري = </a:t>
          </a:r>
          <a:r>
            <a:rPr lang="ar-SA" sz="2100" b="1" kern="1200" dirty="0" smtClean="0"/>
            <a:t>70 </a:t>
          </a:r>
          <a:r>
            <a:rPr lang="ar-SA" sz="2100" b="1" kern="1200" dirty="0" smtClean="0"/>
            <a:t>درجة</a:t>
          </a:r>
          <a:endParaRPr lang="en-US" sz="2100" b="1" kern="1200" dirty="0"/>
        </a:p>
      </dsp:txBody>
      <dsp:txXfrm>
        <a:off x="6409090" y="2685807"/>
        <a:ext cx="1893338" cy="455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5C421-0A52-4F57-BF53-7E669E358F73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DE213-BD38-4F45-8CFB-9DF5F459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4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E918A-4D1D-40F4-BF61-B7E8B5FEEB6D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FDC5B-E608-4EBC-B739-96A99A28A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23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FDC5B-E608-4EBC-B739-96A99A28A1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9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FDC5B-E608-4EBC-B739-96A99A28A1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6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FDC5B-E608-4EBC-B739-96A99A28A1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6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FDC5B-E608-4EBC-B739-96A99A28A1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626262C-CD92-45A7-870E-43D612D42A47}" type="datetime1">
              <a:rPr lang="en-US" smtClean="0"/>
              <a:t>2/7/2013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0D18-0C9F-4D25-98BA-348BE04B81D2}" type="datetime1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F2DE-E276-4AEC-BBDC-1A54E9594BCB}" type="datetime1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5B81DB-1DDA-463C-9F39-F135F7E05AEF}" type="datetime1">
              <a:rPr lang="en-US" smtClean="0"/>
              <a:t>2/7/2013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0FA908-8091-4B41-8463-87914C2C038E}" type="datetime1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84075-C2B0-4AB6-886C-564B6310D37B}" type="datetime1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5085-7490-4C81-A52F-830014489F70}" type="datetime1">
              <a:rPr lang="en-US" smtClean="0"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83AA7A-6F56-41C7-A750-5E7D7AE0FDBC}" type="datetime1">
              <a:rPr lang="en-US" smtClean="0"/>
              <a:t>2/7/2013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35C5D-3FF2-4E0C-9A19-1586F76CD517}" type="datetime1">
              <a:rPr lang="en-US" smtClean="0"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E82C05-02BB-40B3-89F3-5818A2839A82}" type="datetime1">
              <a:rPr lang="en-US" smtClean="0"/>
              <a:t>2/7/2013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16A612-9AB4-4512-B94B-6FCB3631F20C}" type="datetime1">
              <a:rPr lang="en-US" smtClean="0"/>
              <a:t>2/7/2013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A28328-9F6D-4AE0-B926-5524D88AA196}" type="datetime1">
              <a:rPr lang="en-US" smtClean="0"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32FB6B-26AD-4095-8278-04CFA97F10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ar.wikipedia.org/wiki/%D8%B2%D9%85%D9%86" TargetMode="External"/><Relationship Id="rId3" Type="http://schemas.openxmlformats.org/officeDocument/2006/relationships/hyperlink" Target="http://ar.wikipedia.org/wiki/%D9%85%D8%AA%D8%B1" TargetMode="External"/><Relationship Id="rId7" Type="http://schemas.openxmlformats.org/officeDocument/2006/relationships/hyperlink" Target="http://ar.wikipedia.org/wiki/%D8%AB%D8%A7%D9%86%D9%8A%D8%A9" TargetMode="External"/><Relationship Id="rId12" Type="http://schemas.openxmlformats.org/officeDocument/2006/relationships/hyperlink" Target="http://ar.wikipedia.org/wiki/%D8%AF%D8%B1%D8%AC%D8%A9_%D8%A7%D9%84%D8%AD%D8%B1%D8%A7%D8%B1%D8%A9_%D8%A7%D9%84%D9%85%D8%B7%D9%84%D9%82%D8%A9" TargetMode="External"/><Relationship Id="rId2" Type="http://schemas.openxmlformats.org/officeDocument/2006/relationships/hyperlink" Target="http://ar.wikipedia.org/wiki/%D9%83%D9%85%D9%8A%D8%A9_%D8%A7%D9%84%D9%85%D8%A7%D8%AF%D8%A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.wikipedia.org/wiki/%D9%83%D8%AA%D9%84%D8%A9" TargetMode="External"/><Relationship Id="rId11" Type="http://schemas.openxmlformats.org/officeDocument/2006/relationships/hyperlink" Target="http://ar.wikipedia.org/wiki/%D9%83%D9%84%D9%81%D9%86" TargetMode="External"/><Relationship Id="rId5" Type="http://schemas.openxmlformats.org/officeDocument/2006/relationships/hyperlink" Target="http://ar.wikipedia.org/wiki/%D9%83%D9%8A%D9%84%D9%88%D8%BA%D8%B1%D8%A7%D9%85" TargetMode="External"/><Relationship Id="rId10" Type="http://schemas.openxmlformats.org/officeDocument/2006/relationships/hyperlink" Target="http://ar.wikipedia.org/wiki/%D8%AA%D9%8A%D8%A7%D8%B1_%D9%83%D9%87%D8%B1%D8%A8%D8%A7%D8%A6%D9%8A" TargetMode="External"/><Relationship Id="rId4" Type="http://schemas.openxmlformats.org/officeDocument/2006/relationships/hyperlink" Target="http://ar.wikipedia.org/wiki/%D8%B7%D9%88%D9%84" TargetMode="External"/><Relationship Id="rId9" Type="http://schemas.openxmlformats.org/officeDocument/2006/relationships/hyperlink" Target="http://ar.wikipedia.org/wiki/%D8%A3%D9%85%D8%A8%D9%8A%D8%B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143000"/>
            <a:ext cx="6172200" cy="1828800"/>
          </a:xfrm>
        </p:spPr>
        <p:txBody>
          <a:bodyPr>
            <a:normAutofit/>
          </a:bodyPr>
          <a:lstStyle/>
          <a:p>
            <a:pPr algn="ctr" rtl="1"/>
            <a:r>
              <a:rPr lang="ar-SA" sz="3600" dirty="0" smtClean="0">
                <a:solidFill>
                  <a:schemeClr val="tx1"/>
                </a:solidFill>
              </a:rPr>
              <a:t>مقدمة لمعامل الاعداد </a:t>
            </a:r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ar-SA" sz="1600" dirty="0" smtClean="0">
                <a:solidFill>
                  <a:schemeClr val="tx1"/>
                </a:solidFill>
              </a:rPr>
              <a:t>( 101فيز – 110فيز – 102فيز – 104 فيز – 111فيز – 145فيز – 101 اشع 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29200"/>
            <a:ext cx="6172200" cy="1066800"/>
          </a:xfrm>
        </p:spPr>
        <p:txBody>
          <a:bodyPr>
            <a:noAutofit/>
          </a:bodyPr>
          <a:lstStyle/>
          <a:p>
            <a:pPr algn="r" rtl="1"/>
            <a:r>
              <a:rPr lang="en-US" sz="2800" dirty="0" smtClean="0">
                <a:solidFill>
                  <a:schemeClr val="accent1"/>
                </a:solidFill>
                <a:latin typeface="Gabriola" pitchFamily="82" charset="0"/>
              </a:rPr>
              <a:t>By : </a:t>
            </a:r>
            <a:r>
              <a:rPr lang="en-US" sz="2800" dirty="0" err="1" smtClean="0">
                <a:solidFill>
                  <a:schemeClr val="accent1"/>
                </a:solidFill>
                <a:latin typeface="Gabriola" pitchFamily="82" charset="0"/>
              </a:rPr>
              <a:t>Ahlam</a:t>
            </a:r>
            <a:r>
              <a:rPr lang="en-US" sz="2800" dirty="0" smtClean="0">
                <a:solidFill>
                  <a:schemeClr val="accent1"/>
                </a:solidFill>
                <a:latin typeface="Gabriola" pitchFamily="82" charset="0"/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  <a:latin typeface="Gabriola" pitchFamily="82" charset="0"/>
              </a:rPr>
              <a:t>Alamry</a:t>
            </a:r>
            <a:endParaRPr lang="ar-SA" sz="2800" dirty="0" smtClean="0">
              <a:solidFill>
                <a:schemeClr val="accent1"/>
              </a:solidFill>
              <a:latin typeface="Gabriola" pitchFamily="82" charset="0"/>
            </a:endParaRPr>
          </a:p>
          <a:p>
            <a:pPr algn="r"/>
            <a:r>
              <a:rPr lang="en-US" sz="2800" dirty="0" smtClean="0">
                <a:solidFill>
                  <a:schemeClr val="accent1"/>
                </a:solidFill>
                <a:latin typeface="Gabriola" pitchFamily="82" charset="0"/>
              </a:rPr>
              <a:t>KSU</a:t>
            </a:r>
            <a:endParaRPr lang="en-US" sz="2800" dirty="0">
              <a:solidFill>
                <a:schemeClr val="accent1"/>
              </a:solidFill>
              <a:latin typeface="Gabriola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 algn="justLow" rtl="1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المشاركة و التفاعل مع الأستاذة و أفراد المجموعة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11\AppData\Local\Microsoft\Windows\Temporary Internet Files\Content.IE5\L2YRV76H\MC90043616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542" y="2101850"/>
            <a:ext cx="5330658" cy="384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9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47997573"/>
              </p:ext>
            </p:extLst>
          </p:nvPr>
        </p:nvGraphicFramePr>
        <p:xfrm>
          <a:off x="228600" y="228600"/>
          <a:ext cx="83058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295400"/>
          </a:xfrm>
        </p:spPr>
        <p:txBody>
          <a:bodyPr/>
          <a:lstStyle/>
          <a:p>
            <a:pPr algn="ctr" rtl="1"/>
            <a:r>
              <a:rPr lang="ar-SA" b="1" dirty="0" smtClean="0">
                <a:solidFill>
                  <a:schemeClr val="tx1"/>
                </a:solidFill>
              </a:rPr>
              <a:t>تقسيم الدرجات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467600" cy="579438"/>
          </a:xfrm>
        </p:spPr>
        <p:txBody>
          <a:bodyPr/>
          <a:lstStyle/>
          <a:p>
            <a:pPr algn="ctr" rtl="1"/>
            <a:r>
              <a:rPr lang="ar-SA" b="1" dirty="0" smtClean="0">
                <a:solidFill>
                  <a:schemeClr val="tx1"/>
                </a:solidFill>
              </a:rPr>
              <a:t>في يوم المعمل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0" y="1066800"/>
            <a:ext cx="5181600" cy="5029200"/>
          </a:xfrm>
        </p:spPr>
        <p:txBody>
          <a:bodyPr>
            <a:noAutofit/>
          </a:bodyPr>
          <a:lstStyle/>
          <a:p>
            <a:pPr algn="justLow" rtl="1"/>
            <a:r>
              <a:rPr lang="ar-SA" sz="1850" b="1" dirty="0" smtClean="0">
                <a:solidFill>
                  <a:schemeClr val="accent1"/>
                </a:solidFill>
              </a:rPr>
              <a:t>تواجدي على وقت المعمل </a:t>
            </a:r>
          </a:p>
          <a:p>
            <a:pPr algn="justLow" rtl="1"/>
            <a:r>
              <a:rPr lang="ar-SA" sz="1850" b="1" dirty="0" smtClean="0"/>
              <a:t>خذي مكانك في المعمل , أخرجي أدواتك كاملة و التزمي الهدوء</a:t>
            </a:r>
          </a:p>
          <a:p>
            <a:pPr algn="justLow" rtl="1"/>
            <a:r>
              <a:rPr lang="ar-SA" sz="1850" b="1" dirty="0" smtClean="0">
                <a:solidFill>
                  <a:schemeClr val="accent1"/>
                </a:solidFill>
              </a:rPr>
              <a:t>ستقوم الأستاذة بالتحضير, بعد التحضير قومي بتسليم تقرير التجربة السابقة لأستاذتك , تذكري أنه عن كل يوم تأخير في التسليم ستخصم درجتك</a:t>
            </a:r>
          </a:p>
          <a:p>
            <a:pPr algn="justLow" rtl="1"/>
            <a:r>
              <a:rPr lang="ar-SA" sz="1850" b="1" dirty="0" smtClean="0"/>
              <a:t>ركزي مع أستاذتك و إن لم تفهمي نقطة ما  أطلبي الإعادة , التزمي بتوجيهاتها عند تعاملك مع الأجهزة حفاظا على سلامتك </a:t>
            </a:r>
          </a:p>
          <a:p>
            <a:pPr algn="justLow" rtl="1"/>
            <a:r>
              <a:rPr lang="ar-SA" sz="1850" b="1" dirty="0" smtClean="0">
                <a:solidFill>
                  <a:schemeClr val="accent1"/>
                </a:solidFill>
              </a:rPr>
              <a:t>تفاعلي مع زميلاتك في المجموعة  خلال العمل  , جربي بيدك و لا تعتمدي على إحداهن في أداء التجربة</a:t>
            </a:r>
          </a:p>
          <a:p>
            <a:pPr algn="justLow" rtl="1"/>
            <a:r>
              <a:rPr lang="ar-SA" sz="1850" b="1" dirty="0" smtClean="0"/>
              <a:t>قبل خروجك من المعمل تأكدي من أستيعابك لمفردات التجربة </a:t>
            </a:r>
          </a:p>
          <a:p>
            <a:pPr algn="justLow" rtl="1"/>
            <a:r>
              <a:rPr lang="ar-SA" sz="1850" b="1" dirty="0" smtClean="0">
                <a:solidFill>
                  <a:schemeClr val="accent1"/>
                </a:solidFill>
              </a:rPr>
              <a:t>سيكون لديك أسبوع كامل حتى يوم التجربة القادمة لإكمال تقريرك و ترتيبه , إذا واجهتي صعوبات بإمكانك الحضور لمكتب أستاذتك في ساعاتها المكتبية خلال الأسبوع</a:t>
            </a:r>
          </a:p>
          <a:p>
            <a:pPr algn="justLow" rtl="1"/>
            <a:r>
              <a:rPr lang="ar-SA" sz="1850" b="1" dirty="0" smtClean="0"/>
              <a:t>يسلم تقرير التجربة السابقة يدا بيد لأستاذة المعمل خلال الدقائق الأولى من يوم التجربة الجديدة </a:t>
            </a:r>
            <a:endParaRPr lang="en-US" sz="1850" b="1" dirty="0"/>
          </a:p>
        </p:txBody>
      </p:sp>
      <p:pic>
        <p:nvPicPr>
          <p:cNvPr id="4098" name="Picture 2" descr="http://www.englishexercises.org/makeagame/my_documents/my_pictures/2011/ago/AF4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2004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14800"/>
            <a:ext cx="7467600" cy="114300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إذا كان </a:t>
            </a:r>
            <a:r>
              <a:rPr lang="ar-SA" dirty="0">
                <a:solidFill>
                  <a:schemeClr val="tx1"/>
                </a:solidFill>
              </a:rPr>
              <a:t>لديك استفسار </a:t>
            </a:r>
            <a:r>
              <a:rPr lang="ar-SA" dirty="0" smtClean="0">
                <a:solidFill>
                  <a:schemeClr val="tx1"/>
                </a:solidFill>
              </a:rPr>
              <a:t>أو واجهتك مشكلة توجهي لأستاذتك و إن لم تحل فـ توجهي لمشرفة المعامل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vistaproblems.com/wp-content/uploads/2011/11/problem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2762"/>
            <a:ext cx="3107780" cy="361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272762"/>
            <a:ext cx="3352800" cy="36134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4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tx1"/>
                </a:solidFill>
              </a:rPr>
              <a:t>تثبيت درجة المعمل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657600" y="1600200"/>
            <a:ext cx="4953000" cy="4724400"/>
          </a:xfrm>
        </p:spPr>
        <p:txBody>
          <a:bodyPr>
            <a:normAutofit/>
          </a:bodyPr>
          <a:lstStyle/>
          <a:p>
            <a:pPr algn="justLow" rtl="1"/>
            <a:r>
              <a:rPr lang="ar-SA" dirty="0" smtClean="0"/>
              <a:t>يحق للطالبة التي رسبت في مقرر الفيزياء و لكنها نجحت في المعمل </a:t>
            </a:r>
            <a:r>
              <a:rPr lang="ar-SA" b="1" dirty="0" smtClean="0">
                <a:solidFill>
                  <a:schemeClr val="accent1"/>
                </a:solidFill>
              </a:rPr>
              <a:t>( أقل درجة نجاح في المعمل هي </a:t>
            </a:r>
            <a:r>
              <a:rPr lang="ar-SA" b="1" dirty="0" smtClean="0">
                <a:solidFill>
                  <a:schemeClr val="accent1"/>
                </a:solidFill>
              </a:rPr>
              <a:t>20 </a:t>
            </a:r>
            <a:r>
              <a:rPr lang="ar-SA" b="1" dirty="0" smtClean="0">
                <a:solidFill>
                  <a:schemeClr val="accent1"/>
                </a:solidFill>
              </a:rPr>
              <a:t>من </a:t>
            </a:r>
            <a:r>
              <a:rPr lang="ar-SA" b="1" dirty="0" smtClean="0">
                <a:solidFill>
                  <a:schemeClr val="accent1"/>
                </a:solidFill>
              </a:rPr>
              <a:t>30 ) </a:t>
            </a:r>
            <a:r>
              <a:rPr lang="ar-SA" dirty="0" smtClean="0"/>
              <a:t>أن تثبت درجته لمدة ثلاثة فصول دراسية  متتالية منذ رسوبها </a:t>
            </a:r>
          </a:p>
          <a:p>
            <a:pPr algn="justLow" rtl="1"/>
            <a:r>
              <a:rPr lang="ar-SA" dirty="0" smtClean="0"/>
              <a:t>لابد من طلب التثبيت عن كل فصل دراسي </a:t>
            </a:r>
          </a:p>
          <a:p>
            <a:pPr algn="justLow" rtl="1"/>
            <a:r>
              <a:rPr lang="ar-SA" dirty="0" smtClean="0"/>
              <a:t>الثبيت يتم عن طريق ارسال طلب تثبيت </a:t>
            </a:r>
            <a:r>
              <a:rPr lang="ar-SA" b="1" dirty="0" smtClean="0">
                <a:solidFill>
                  <a:schemeClr val="accent1"/>
                </a:solidFill>
              </a:rPr>
              <a:t>من بريد الطالبة الجامعي إلى بريد مشرفة المعامل </a:t>
            </a:r>
            <a:r>
              <a:rPr lang="ar-SA" dirty="0" smtClean="0"/>
              <a:t>موضحة فيه ( اسمها – رقمها الجامعي – درجتها في المعمل – السنة التي درست فيها المعمل و اسم استاذة المعمل آنذاك ) </a:t>
            </a:r>
          </a:p>
          <a:p>
            <a:pPr algn="justLow" rtl="1"/>
            <a:endParaRPr lang="en-US" dirty="0"/>
          </a:p>
        </p:txBody>
      </p:sp>
      <p:pic>
        <p:nvPicPr>
          <p:cNvPr id="6146" name="Picture 2" descr="http://www.boysontrial.com/wp-content/uploads/2012/02/write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64" y="1676400"/>
            <a:ext cx="313443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00600" y="8382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/>
              <a:t>مقدمة تمهيدية للتجارب</a:t>
            </a:r>
            <a:endParaRPr lang="en-US" sz="3600" b="1" dirty="0"/>
          </a:p>
        </p:txBody>
      </p:sp>
      <p:pic>
        <p:nvPicPr>
          <p:cNvPr id="1027" name="Picture 3" descr="C:\Users\11\AppData\Local\Microsoft\Windows\Temporary Internet Files\Content.IE5\96QYBE5E\MC90044032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.ehowcdn.com/article-new/ehow/images/a07/hk/24/electricity-conductor-science-projects-800x8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5052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5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781800" cy="1143000"/>
          </a:xfrm>
        </p:spPr>
        <p:txBody>
          <a:bodyPr/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ar-SA" b="1" dirty="0">
                <a:solidFill>
                  <a:schemeClr val="tx1"/>
                </a:solidFill>
              </a:rPr>
              <a:t>الوحدات</a:t>
            </a:r>
            <a:r>
              <a:rPr lang="en-US" b="1" dirty="0" smtClean="0">
                <a:solidFill>
                  <a:schemeClr val="tx1"/>
                </a:solidFill>
              </a:rPr>
              <a:t>  </a:t>
            </a:r>
            <a:r>
              <a:rPr lang="ar-SA" b="1" dirty="0" smtClean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chemeClr val="tx1"/>
                </a:solidFill>
              </a:rPr>
              <a:t>Unit </a:t>
            </a:r>
            <a:r>
              <a:rPr lang="ar-SA" b="1" dirty="0" smtClean="0">
                <a:solidFill>
                  <a:schemeClr val="tx1"/>
                </a:solidFill>
              </a:rPr>
              <a:t> )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555" name="Rectangle 1">
            <a:hlinkClick r:id="rId2" tooltip="كمية المادة"/>
          </p:cNvPr>
          <p:cNvSpPr>
            <a:spLocks noChangeArrowheads="1"/>
          </p:cNvSpPr>
          <p:nvPr/>
        </p:nvSpPr>
        <p:spPr bwMode="auto">
          <a:xfrm>
            <a:off x="457200" y="2705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63480" anchor="ctr"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22136"/>
              </p:ext>
            </p:extLst>
          </p:nvPr>
        </p:nvGraphicFramePr>
        <p:xfrm>
          <a:off x="1066800" y="2209800"/>
          <a:ext cx="6705600" cy="285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/>
                <a:gridCol w="2235200"/>
                <a:gridCol w="2235200"/>
              </a:tblGrid>
              <a:tr h="396965">
                <a:tc>
                  <a:txBody>
                    <a:bodyPr/>
                    <a:lstStyle/>
                    <a:p>
                      <a:pPr algn="r" rtl="1"/>
                      <a:r>
                        <a:rPr lang="ar-SA" sz="1800" dirty="0"/>
                        <a:t>الاسم</a:t>
                      </a:r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/>
                        <a:t>الرمز</a:t>
                      </a:r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 dirty="0"/>
                        <a:t>الكمية</a:t>
                      </a:r>
                    </a:p>
                  </a:txBody>
                  <a:tcPr marT="45712" marB="45712" anchor="ctr"/>
                </a:tc>
              </a:tr>
              <a:tr h="396965"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3" action="ppaction://hlinkfile" tooltip="متر"/>
                        </a:rPr>
                        <a:t>متر</a:t>
                      </a:r>
                      <a:endParaRPr lang="ar-SA" sz="180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800" b="1" dirty="0" smtClean="0"/>
                        <a:t>m</a:t>
                      </a:r>
                      <a:endParaRPr lang="en-US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4" action="ppaction://hlinkfile" tooltip="طول"/>
                        </a:rPr>
                        <a:t>طول</a:t>
                      </a:r>
                      <a:endParaRPr lang="ar-SA" sz="1800"/>
                    </a:p>
                  </a:txBody>
                  <a:tcPr marT="45712" marB="45712" anchor="ctr"/>
                </a:tc>
              </a:tr>
              <a:tr h="396965"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5" action="ppaction://hlinkfile" tooltip="كيلوغرام"/>
                        </a:rPr>
                        <a:t>كيلوغرام</a:t>
                      </a:r>
                      <a:endParaRPr lang="ar-SA" sz="180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800" b="1" dirty="0" smtClean="0"/>
                        <a:t>kg</a:t>
                      </a:r>
                      <a:endParaRPr lang="en-US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6" action="ppaction://hlinkfile" tooltip="كتلة"/>
                        </a:rPr>
                        <a:t>كتلة</a:t>
                      </a:r>
                      <a:endParaRPr lang="ar-SA" sz="1800"/>
                    </a:p>
                  </a:txBody>
                  <a:tcPr marT="45712" marB="45712" anchor="ctr"/>
                </a:tc>
              </a:tr>
              <a:tr h="396965"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7" action="ppaction://hlinkfile" tooltip="ثانية"/>
                        </a:rPr>
                        <a:t>ثانية</a:t>
                      </a:r>
                      <a:endParaRPr lang="ar-SA" sz="180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800" b="1" dirty="0" smtClean="0"/>
                        <a:t>s</a:t>
                      </a:r>
                      <a:endParaRPr lang="en-US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8" action="ppaction://hlinkfile" tooltip="زمن"/>
                        </a:rPr>
                        <a:t>زمن</a:t>
                      </a:r>
                      <a:endParaRPr lang="ar-SA" sz="1800"/>
                    </a:p>
                  </a:txBody>
                  <a:tcPr marT="45712" marB="45712" anchor="ctr"/>
                </a:tc>
              </a:tr>
              <a:tr h="396965"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9" action="ppaction://hlinkfile" tooltip="أمبير"/>
                        </a:rPr>
                        <a:t>أمبير</a:t>
                      </a:r>
                      <a:endParaRPr lang="ar-SA" sz="180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800" b="1" dirty="0" smtClean="0"/>
                        <a:t>A</a:t>
                      </a:r>
                      <a:endParaRPr lang="en-US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>
                          <a:hlinkClick r:id="rId10" action="ppaction://hlinkfile" tooltip="تيار كهربائي"/>
                        </a:rPr>
                        <a:t>تيار كهربائي</a:t>
                      </a:r>
                      <a:endParaRPr lang="ar-SA" sz="1800"/>
                    </a:p>
                  </a:txBody>
                  <a:tcPr marT="45712" marB="45712" anchor="ctr"/>
                </a:tc>
              </a:tr>
              <a:tr h="491675">
                <a:tc>
                  <a:txBody>
                    <a:bodyPr/>
                    <a:lstStyle/>
                    <a:p>
                      <a:pPr algn="r" rtl="1"/>
                      <a:r>
                        <a:rPr lang="ar-SA" sz="1800" dirty="0">
                          <a:hlinkClick r:id="rId11" action="ppaction://hlinkfile" tooltip="كلفن"/>
                        </a:rPr>
                        <a:t>كلفن</a:t>
                      </a:r>
                      <a:endParaRPr lang="ar-SA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800" b="1" dirty="0" smtClean="0"/>
                        <a:t>K</a:t>
                      </a:r>
                      <a:endParaRPr lang="en-US" sz="1800" dirty="0"/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 dirty="0">
                          <a:hlinkClick r:id="rId12" action="ppaction://hlinkfile" tooltip="درجة الحرارة المطلقة"/>
                        </a:rPr>
                        <a:t>درجة </a:t>
                      </a:r>
                      <a:r>
                        <a:rPr kumimoji="0" lang="ar-SA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 action="ppaction://hlinkfile" tooltip="درجة الحرارة المطلقة"/>
                        </a:rPr>
                        <a:t>الحرارة المطلقة</a:t>
                      </a:r>
                      <a:endParaRPr kumimoji="0" lang="ar-S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2" marB="45712" anchor="ctr"/>
                </a:tc>
              </a:tr>
              <a:tr h="381000">
                <a:tc>
                  <a:txBody>
                    <a:bodyPr/>
                    <a:lstStyle/>
                    <a:p>
                      <a:pPr algn="r" rtl="1"/>
                      <a:r>
                        <a:rPr kumimoji="0" lang="ar-SA" sz="1800" u="sng" kern="1200" dirty="0" smtClean="0">
                          <a:solidFill>
                            <a:srgbClr val="FF1574"/>
                          </a:solidFill>
                          <a:latin typeface="+mn-lt"/>
                          <a:ea typeface="+mn-ea"/>
                          <a:cs typeface="+mn-cs"/>
                        </a:rPr>
                        <a:t>فولت</a:t>
                      </a:r>
                      <a:endParaRPr kumimoji="0" lang="ar-SA" sz="1800" u="sng" kern="1200" dirty="0">
                        <a:solidFill>
                          <a:srgbClr val="FF157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volt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2" marB="45712"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ar-SA" sz="1800" u="sng" kern="1200" dirty="0" smtClean="0">
                          <a:solidFill>
                            <a:srgbClr val="FF1574"/>
                          </a:solidFill>
                          <a:latin typeface="+mn-lt"/>
                          <a:ea typeface="+mn-ea"/>
                          <a:cs typeface="+mn-cs"/>
                        </a:rPr>
                        <a:t>الجهد</a:t>
                      </a:r>
                      <a:endParaRPr kumimoji="0" lang="ar-SA" sz="1800" u="sng" kern="1200" dirty="0">
                        <a:solidFill>
                          <a:srgbClr val="FF157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2" marB="45712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9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6934200" cy="1143000"/>
          </a:xfrm>
        </p:spPr>
        <p:txBody>
          <a:bodyPr/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ar-SA" b="1" dirty="0">
                <a:solidFill>
                  <a:schemeClr val="tx1"/>
                </a:solidFill>
              </a:rPr>
              <a:t>البادئات</a:t>
            </a:r>
            <a:r>
              <a:rPr lang="ar-SA" b="1" dirty="0" smtClean="0">
                <a:solidFill>
                  <a:schemeClr val="tx1"/>
                </a:solidFill>
              </a:rPr>
              <a:t> ( </a:t>
            </a:r>
            <a:r>
              <a:rPr lang="en-US" b="1" dirty="0" smtClean="0">
                <a:solidFill>
                  <a:schemeClr val="tx1"/>
                </a:solidFill>
              </a:rPr>
              <a:t>Prefixes</a:t>
            </a:r>
            <a:r>
              <a:rPr lang="ar-SA" b="1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457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600200"/>
            <a:ext cx="8458199" cy="4038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371600" y="3581400"/>
            <a:ext cx="2667000" cy="25146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400800" cy="1143000"/>
          </a:xfrm>
        </p:spPr>
        <p:txBody>
          <a:bodyPr>
            <a:normAutofit/>
          </a:bodyPr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ar-SA" b="1" dirty="0">
                <a:solidFill>
                  <a:schemeClr val="tx1"/>
                </a:solidFill>
              </a:rPr>
              <a:t>التحويلات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>
            <a:normAutofit lnSpcReduction="10000"/>
          </a:bodyPr>
          <a:lstStyle/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الشكل العام لكتابة أي قراءة هي :</a:t>
            </a:r>
          </a:p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ar-SA" dirty="0" smtClean="0"/>
          </a:p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ar-SA" dirty="0"/>
          </a:p>
          <a:p>
            <a:pPr marL="64008" indent="0" algn="ct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</a:t>
            </a:r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Number + prefix + unit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255520"/>
            <a:ext cx="3733800" cy="368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b="1" dirty="0"/>
              <a:t>الوحدة   +     البادئة     +       العدد </a:t>
            </a:r>
            <a:r>
              <a:rPr lang="ar-SA" b="1" dirty="0" smtClean="0"/>
              <a:t>      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47800" y="4343400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لابد من تواجد : </a:t>
            </a:r>
          </a:p>
          <a:p>
            <a:pPr algn="ctr"/>
            <a:r>
              <a:rPr lang="ar-SA" sz="2000" b="1" dirty="0" smtClean="0"/>
              <a:t>العدد + الوحدة دائما </a:t>
            </a:r>
          </a:p>
          <a:p>
            <a:pPr algn="ctr"/>
            <a:r>
              <a:rPr lang="ar-SA" sz="2000" b="1" dirty="0" smtClean="0"/>
              <a:t>أما البادئة قد توجد أو تنعدم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555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828800"/>
            <a:ext cx="8515350" cy="32766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0" y="838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/>
              <a:t>السلامة في المعامل</a:t>
            </a:r>
            <a:endParaRPr lang="en-US" sz="3600" b="1" dirty="0"/>
          </a:p>
        </p:txBody>
      </p:sp>
      <p:pic>
        <p:nvPicPr>
          <p:cNvPr id="1027" name="Picture 3" descr="C:\Users\11\AppData\Local\Microsoft\Windows\Temporary Internet Files\Content.IE5\96QYBE5E\MC90044032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060" y="2343150"/>
            <a:ext cx="25146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2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457200"/>
            <a:ext cx="6705600" cy="655638"/>
          </a:xfrm>
        </p:spPr>
        <p:txBody>
          <a:bodyPr/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ar-SA" b="1" dirty="0" smtClean="0">
                <a:solidFill>
                  <a:schemeClr val="tx1"/>
                </a:solidFill>
              </a:rPr>
              <a:t>كيف أرسم ؟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9699" name="Content Placeholder 5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7200"/>
          </a:xfrm>
        </p:spPr>
        <p:txBody>
          <a:bodyPr>
            <a:normAutofit/>
          </a:bodyPr>
          <a:lstStyle/>
          <a:p>
            <a:pPr marL="577850" indent="-514350" algn="r" rtl="1">
              <a:buFont typeface="Century Gothic" pitchFamily="34" charset="0"/>
              <a:buAutoNum type="arabicPeriod"/>
            </a:pPr>
            <a:r>
              <a:rPr lang="ar-SA" dirty="0" smtClean="0"/>
              <a:t>استخدمي ورق الرسم البياني للرسم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676400"/>
            <a:ext cx="8229600" cy="1828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600" dirty="0"/>
              <a:t>بالقلم الرصاص و المسطرة ارسمي المحاور و ضعي سهما نهاية كل محور</a:t>
            </a:r>
          </a:p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600" dirty="0"/>
              <a:t>عند السهم الذي وضعتيه</a:t>
            </a:r>
            <a:r>
              <a:rPr lang="ar-SA" sz="2000" dirty="0" smtClean="0"/>
              <a:t> </a:t>
            </a:r>
            <a:r>
              <a:rPr lang="ar-SA" sz="2400" dirty="0"/>
              <a:t>سابقا قومي بتسمية </a:t>
            </a:r>
            <a:r>
              <a:rPr lang="ar-SA" sz="2400" dirty="0" smtClean="0"/>
              <a:t>المحور </a:t>
            </a:r>
            <a:r>
              <a:rPr lang="ar-SA" sz="2400" dirty="0"/>
              <a:t>بالطريقة التالية : </a:t>
            </a:r>
            <a:endParaRPr lang="ar-SA" sz="2400" dirty="0" smtClean="0"/>
          </a:p>
          <a:p>
            <a:pPr marL="64008" indent="0" algn="r" rtl="1" fontAlgn="auto">
              <a:spcAft>
                <a:spcPts val="0"/>
              </a:spcAft>
              <a:buNone/>
              <a:defRPr/>
            </a:pPr>
            <a:r>
              <a:rPr lang="ar-SA" sz="2400" dirty="0"/>
              <a:t> </a:t>
            </a:r>
            <a:r>
              <a:rPr lang="ar-SA" sz="2400" dirty="0" smtClean="0"/>
              <a:t>          الكمية </a:t>
            </a:r>
            <a:r>
              <a:rPr lang="ar-SA" sz="2400" dirty="0"/>
              <a:t>( الوحدة )</a:t>
            </a:r>
          </a:p>
          <a:p>
            <a:pPr marL="953262" lvl="1" indent="-514350" algn="r" rtl="1">
              <a:buFont typeface="Wingdings" pitchFamily="2" charset="2"/>
              <a:buChar char="§"/>
              <a:defRPr/>
            </a:pPr>
            <a:r>
              <a:rPr lang="ar-SA" sz="2400" dirty="0"/>
              <a:t>الجهد ( فولت )</a:t>
            </a:r>
          </a:p>
          <a:p>
            <a:pPr marL="953262" lvl="1" indent="-514350" algn="r" rtl="1">
              <a:buFont typeface="Wingdings" pitchFamily="2" charset="2"/>
              <a:buChar char="§"/>
              <a:defRPr/>
            </a:pPr>
            <a:r>
              <a:rPr lang="ar-SA" sz="2400" dirty="0"/>
              <a:t>الزمن ( ثانية 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3505200"/>
            <a:ext cx="8229600" cy="2514600"/>
          </a:xfrm>
          <a:prstGeom prst="rect">
            <a:avLst/>
          </a:prstGeom>
        </p:spPr>
        <p:txBody>
          <a:bodyPr/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ar-SA" sz="2400" dirty="0"/>
              <a:t>قومي بتقسيم المحاور حسب القراءات التي لديك</a:t>
            </a:r>
          </a:p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ar-SA" sz="2400" dirty="0"/>
              <a:t>إذا احتاج المحور لكسره ,, فضعي علامة الكسر </a:t>
            </a:r>
          </a:p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ar-SA" sz="2400" dirty="0"/>
              <a:t>حددي النقاط بوضع نقطة و حولها دائرة </a:t>
            </a:r>
          </a:p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ar-SA" sz="2400" dirty="0"/>
              <a:t>صلي النقاط بواسطة المسطرة و حاولي أن يكون الخط المستقيم متوسطا بين النقاط إن لم تستطيعي جعلها كلها تمر بالخط </a:t>
            </a:r>
            <a:r>
              <a:rPr lang="ar-SA" sz="2400" dirty="0" smtClean="0"/>
              <a:t>المستقيم , أما إذا كان الرسم منحنى فـ صلي النقاط بيدك</a:t>
            </a:r>
          </a:p>
          <a:p>
            <a:pPr marL="578358" indent="-514350" algn="r" rtl="1" fontAlgn="auto">
              <a:spcAft>
                <a:spcPts val="0"/>
              </a:spcAft>
              <a:buFont typeface="+mj-lt"/>
              <a:buAutoNum type="arabicPeriod" startAt="4"/>
              <a:defRPr/>
            </a:pPr>
            <a:endParaRPr lang="ar-SA" sz="2400" dirty="0"/>
          </a:p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4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762000" y="5257800"/>
            <a:ext cx="7334250" cy="1371600"/>
          </a:xfrm>
          <a:solidFill>
            <a:schemeClr val="accent1">
              <a:alpha val="14902"/>
            </a:schemeClr>
          </a:solidFill>
          <a:ln>
            <a:headEnd/>
            <a:tailEnd/>
          </a:ln>
        </p:spPr>
        <p:txBody>
          <a:bodyPr/>
          <a:lstStyle/>
          <a:p>
            <a:pPr marL="285750" indent="-285750" algn="r" rtl="1">
              <a:spcBef>
                <a:spcPct val="0"/>
              </a:spcBef>
              <a:buFont typeface="Arial" charset="0"/>
              <a:buChar char="•"/>
            </a:pPr>
            <a:r>
              <a:rPr lang="ar-SA" sz="1800" b="1" dirty="0" smtClean="0"/>
              <a:t>الرسم يكون بالقلم الرصاص فقط و يمنع الرسم بالحبر </a:t>
            </a:r>
          </a:p>
          <a:p>
            <a:pPr marL="285750" indent="-285750" algn="r" rtl="1">
              <a:spcBef>
                <a:spcPct val="0"/>
              </a:spcBef>
              <a:buFont typeface="Arial" charset="0"/>
              <a:buChar char="•"/>
            </a:pPr>
            <a:r>
              <a:rPr lang="ar-SA" sz="1800" b="1" dirty="0" smtClean="0"/>
              <a:t>توصيل النقاط يكون باليد إذا كانت الرسمة منحنى بينما يكون التوصيل بالمسطرة إذا كانت الرسمة خطا مستقيما</a:t>
            </a:r>
          </a:p>
          <a:p>
            <a:pPr marL="285750" indent="-285750" algn="r" rtl="1">
              <a:spcBef>
                <a:spcPct val="0"/>
              </a:spcBef>
              <a:buFont typeface="Arial" charset="0"/>
              <a:buChar char="•"/>
            </a:pPr>
            <a:r>
              <a:rPr lang="ar-SA" sz="1800" b="1" dirty="0" smtClean="0"/>
              <a:t>ضعي دائرة حول كل نقطة ترسميها</a:t>
            </a:r>
            <a:endParaRPr lang="en-US" sz="1800" b="1" dirty="0" smtClean="0"/>
          </a:p>
        </p:txBody>
      </p:sp>
      <p:pic>
        <p:nvPicPr>
          <p:cNvPr id="28676" name="Picture 4" descr="C:\Users\11\Desktop\Scatterplot of C10 vs C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"/>
            <a:ext cx="7467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0"/>
            <a:ext cx="6705600" cy="6858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781800" cy="1143000"/>
          </a:xfrm>
        </p:spPr>
        <p:txBody>
          <a:bodyPr/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tx1"/>
                </a:solidFill>
              </a:rPr>
              <a:t>التقريب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للتقريب حالات :</a:t>
            </a:r>
          </a:p>
          <a:p>
            <a:pPr marL="1106424" lvl="2" algn="r" rtl="1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ar-SA" dirty="0" smtClean="0"/>
              <a:t>أجزاء عشرية ( و هي التي تكون بعد الفاصلة )</a:t>
            </a:r>
          </a:p>
          <a:p>
            <a:pPr marL="1106424" lvl="2" algn="r" rtl="1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ar-SA" dirty="0" smtClean="0"/>
              <a:t>أجزاء صحيحة ( و هي التي تكون قبل الفاصلة , أي أعداد صحيحة )</a:t>
            </a:r>
          </a:p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553200" cy="1143000"/>
          </a:xfrm>
        </p:spPr>
        <p:txBody>
          <a:bodyPr/>
          <a:lstStyle/>
          <a:p>
            <a:pPr marL="998982" indent="-514350" algn="ctr" rtl="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b="1" dirty="0" smtClean="0">
                <a:solidFill>
                  <a:schemeClr val="tx1"/>
                </a:solidFill>
              </a:rPr>
              <a:t>الأجزاء العشرية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 smtClean="0"/>
              <a:t>عندما يُطلب منك التقريب لــ :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جزء من عشرة : أي خانة واحدة بعد الفاصلة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جزء من مائة : أي خانتين بعد الفاصلة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جزء من ألف : أي ثلاث خانات بعد الفاصلة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جزء من عشرة آلآف : أي أربع خانات بعد الفاصلة و هكذا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620000" cy="941832"/>
          </a:xfrm>
        </p:spPr>
        <p:txBody>
          <a:bodyPr/>
          <a:lstStyle/>
          <a:p>
            <a:pPr marL="998982" indent="-514350" algn="ctr" rtl="1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b="1" dirty="0" smtClean="0">
                <a:solidFill>
                  <a:schemeClr val="tx1"/>
                </a:solidFill>
              </a:rPr>
              <a:t>الأجزاء الصحيحة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882775"/>
            <a:ext cx="3429000" cy="3403600"/>
          </a:xfrm>
        </p:spPr>
        <p:txBody>
          <a:bodyPr>
            <a:normAutofit/>
          </a:bodyPr>
          <a:lstStyle/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endParaRPr lang="ar-SA" dirty="0" smtClean="0"/>
          </a:p>
          <a:p>
            <a:pPr marL="64008" indent="0" algn="r" rtl="1" fontAlgn="auto">
              <a:spcAft>
                <a:spcPts val="0"/>
              </a:spcAft>
              <a:buFont typeface="Wingdings 2"/>
              <a:buNone/>
              <a:defRPr/>
            </a:pPr>
            <a:endParaRPr lang="ar-SA" dirty="0" smtClean="0"/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آحاد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عشرة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مائة </a:t>
            </a:r>
          </a:p>
          <a:p>
            <a:pPr marL="448056" indent="-384048" algn="r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أقرب ألف و هكذا </a:t>
            </a:r>
            <a:endParaRPr lang="ar-SA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57425"/>
            <a:ext cx="518160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858000" cy="1143000"/>
          </a:xfrm>
        </p:spPr>
        <p:txBody>
          <a:bodyPr/>
          <a:lstStyle/>
          <a:p>
            <a:pPr marL="484632" indent="0" algn="ctr" rtl="1" fontAlgn="auto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tx1"/>
                </a:solidFill>
              </a:rPr>
              <a:t>كيف أقرّب ؟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لدينا العدد </a:t>
            </a:r>
            <a:r>
              <a:rPr lang="en-US" dirty="0" smtClean="0"/>
              <a:t>342.5268</a:t>
            </a:r>
            <a:r>
              <a:rPr lang="ar-SA" dirty="0" smtClean="0"/>
              <a:t> و نريد تقريبه لأقرب جزء من مائة ؟</a:t>
            </a:r>
          </a:p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إذن نحن نريد خانتين بعد الفاصلة ( أي إلى </a:t>
            </a:r>
            <a:r>
              <a:rPr lang="en-US" dirty="0" smtClean="0"/>
              <a:t>342.52 </a:t>
            </a:r>
            <a:r>
              <a:rPr lang="ar-SA" dirty="0"/>
              <a:t> </a:t>
            </a:r>
            <a:r>
              <a:rPr lang="ar-SA" dirty="0" smtClean="0"/>
              <a:t>فقط ) </a:t>
            </a:r>
          </a:p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أضع عيني على العدد الذي بعد هذين الخانتين و أرى :</a:t>
            </a:r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 smtClean="0"/>
              <a:t>إذا كان هذا العدد هو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5 أو 6 أو 7 أو 8 أو 9 </a:t>
            </a:r>
            <a:r>
              <a:rPr lang="ar-SA" dirty="0" smtClean="0"/>
              <a:t>فأضيف واحد لــ العدد الذي يسبقه </a:t>
            </a:r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 smtClean="0"/>
              <a:t>أما إذا كان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4 أو 3 أو 2 أو 1 أو 0 </a:t>
            </a:r>
            <a:r>
              <a:rPr lang="ar-SA" dirty="0" smtClean="0"/>
              <a:t>فلا نضيف شيئا</a:t>
            </a:r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 smtClean="0"/>
              <a:t>فيصبح تقريب </a:t>
            </a:r>
            <a:r>
              <a:rPr lang="ar-SA" dirty="0"/>
              <a:t>العدد </a:t>
            </a:r>
            <a:r>
              <a:rPr lang="en-US" dirty="0"/>
              <a:t>342.5268</a:t>
            </a:r>
            <a:r>
              <a:rPr lang="ar-SA" dirty="0"/>
              <a:t> </a:t>
            </a:r>
            <a:r>
              <a:rPr lang="ar-SA" dirty="0" smtClean="0"/>
              <a:t> لأقرب جزء من مائة هو </a:t>
            </a:r>
            <a:r>
              <a:rPr lang="en-US" dirty="0" smtClean="0"/>
              <a:t>342.53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315200" cy="838200"/>
          </a:xfrm>
        </p:spPr>
        <p:txBody>
          <a:bodyPr>
            <a:normAutofit fontScale="90000"/>
          </a:bodyPr>
          <a:lstStyle/>
          <a:p>
            <a:pPr marL="484632" indent="0" algn="r" rtl="1" fontAlgn="auto">
              <a:spcAft>
                <a:spcPts val="0"/>
              </a:spcAft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لدينا العدد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342.5268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 و نريد تقريبه لأقرب 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مائة 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؟</a:t>
            </a:r>
            <a:br>
              <a:rPr lang="ar-SA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نريد تقريب هذا العدد لأقرب مائة لذلك أضع عيني على العشرات و أرى :</a:t>
            </a:r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/>
              <a:t>إذا كان </a:t>
            </a:r>
            <a:r>
              <a:rPr lang="ar-SA" dirty="0" smtClean="0"/>
              <a:t>عدد العشرات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5 </a:t>
            </a:r>
            <a:r>
              <a:rPr lang="ar-SA" sz="2800" b="1" u="sng" dirty="0">
                <a:solidFill>
                  <a:schemeClr val="accent1">
                    <a:lumMod val="75000"/>
                  </a:schemeClr>
                </a:solidFill>
              </a:rPr>
              <a:t>أو 6 أو 7 أو 8 أو 9 </a:t>
            </a:r>
            <a:r>
              <a:rPr lang="ar-SA" dirty="0"/>
              <a:t>فأضيف واحد لــ </a:t>
            </a:r>
            <a:r>
              <a:rPr lang="ar-SA" dirty="0" smtClean="0"/>
              <a:t>عدد المئات مع وضع اصفار مكان الآحاد و العشرات </a:t>
            </a:r>
            <a:endParaRPr lang="ar-SA" dirty="0"/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dirty="0"/>
              <a:t>أما إذا كان </a:t>
            </a:r>
            <a:r>
              <a:rPr lang="ar-SA" sz="2800" b="1" u="sng" dirty="0">
                <a:solidFill>
                  <a:schemeClr val="accent1">
                    <a:lumMod val="75000"/>
                  </a:schemeClr>
                </a:solidFill>
              </a:rPr>
              <a:t>4 أو 3 أو 2 أو 1 أو 0 </a:t>
            </a:r>
            <a:r>
              <a:rPr lang="ar-SA" dirty="0"/>
              <a:t>فلا نضيف </a:t>
            </a:r>
            <a:r>
              <a:rPr lang="ar-SA" dirty="0" smtClean="0"/>
              <a:t>شيئا للمئات مع وضع أصفار مكان الآحاد و العشرات </a:t>
            </a:r>
          </a:p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dirty="0" smtClean="0"/>
              <a:t>ليصبح تقريب العدد </a:t>
            </a:r>
            <a:r>
              <a:rPr lang="en-US" dirty="0" smtClean="0"/>
              <a:t>342.5268</a:t>
            </a:r>
            <a:r>
              <a:rPr lang="ar-SA" dirty="0" smtClean="0"/>
              <a:t> لأقرب مائة هو 300</a:t>
            </a:r>
            <a:endParaRPr lang="ar-SA" dirty="0"/>
          </a:p>
          <a:p>
            <a:pPr marL="64008" indent="0" algn="justLow" rtl="1" fontAlgn="auto">
              <a:spcAft>
                <a:spcPts val="0"/>
              </a:spcAft>
              <a:buFont typeface="Wingdings 2"/>
              <a:buNone/>
              <a:defRPr/>
            </a:pPr>
            <a:endParaRPr lang="ar-SA" dirty="0" smtClean="0"/>
          </a:p>
          <a:p>
            <a:pPr marL="448056" indent="-384048" algn="justLow" rtl="1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pPr algn="ctr" rtl="1"/>
            <a:r>
              <a:rPr lang="ar-SA" b="1" dirty="0" smtClean="0">
                <a:solidFill>
                  <a:schemeClr val="tx1"/>
                </a:solidFill>
              </a:rPr>
              <a:t>رموز الأجهزة الكهربائية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28</a:t>
            </a:fld>
            <a:endParaRPr lang="en-US"/>
          </a:p>
        </p:txBody>
      </p:sp>
      <p:pic>
        <p:nvPicPr>
          <p:cNvPr id="2050" name="Picture 2" descr="C:\Users\11\Documents\104 phys\رموز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800"/>
            <a:ext cx="46101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76400" y="1447800"/>
            <a:ext cx="47625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5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29</a:t>
            </a:fld>
            <a:endParaRPr lang="en-US"/>
          </a:p>
        </p:txBody>
      </p:sp>
      <p:pic>
        <p:nvPicPr>
          <p:cNvPr id="3074" name="Picture 2" descr="C:\Users\11\Documents\104 phys\رمو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17994"/>
            <a:ext cx="4114800" cy="437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76400" y="1447800"/>
            <a:ext cx="4762500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3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6324600" y="274320"/>
            <a:ext cx="2438400" cy="5212080"/>
          </a:xfrm>
        </p:spPr>
        <p:txBody>
          <a:bodyPr>
            <a:normAutofit/>
          </a:bodyPr>
          <a:lstStyle/>
          <a:p>
            <a:pPr marL="342900" indent="-342900" algn="justLow" rtl="1">
              <a:buFont typeface="Arial" pitchFamily="34" charset="0"/>
              <a:buChar char="•"/>
            </a:pPr>
            <a:r>
              <a:rPr lang="ar-SA" sz="2400" dirty="0" smtClean="0"/>
              <a:t>لا تقومي بتوصيل أي جهاز أو دائرة كهربائية بمصدر الكهرباء    ( </a:t>
            </a:r>
            <a:r>
              <a:rPr lang="ar-SA" sz="2400" dirty="0"/>
              <a:t>مقابس</a:t>
            </a:r>
            <a:r>
              <a:rPr lang="ar-SA" sz="2400" dirty="0" smtClean="0"/>
              <a:t> الكهرباء )  إلا بعلم أستاذتك .</a:t>
            </a:r>
          </a:p>
          <a:p>
            <a:pPr marL="342900" indent="-342900" algn="justLow" rtl="1">
              <a:buFont typeface="Arial" pitchFamily="34" charset="0"/>
              <a:buChar char="•"/>
            </a:pPr>
            <a:r>
              <a:rPr lang="ar-SA" sz="2400" dirty="0" smtClean="0"/>
              <a:t>تأكدي من خط الجهاز ( 110 فولت أو 220 فولت ) قبل توصيله بمصدر الكهرباء .</a:t>
            </a:r>
          </a:p>
          <a:p>
            <a:pPr marL="342900" indent="-342900" algn="r" rtl="1"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55" y="762000"/>
            <a:ext cx="4788743" cy="4953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30</a:t>
            </a:fld>
            <a:endParaRPr lang="en-US"/>
          </a:p>
        </p:txBody>
      </p:sp>
      <p:pic>
        <p:nvPicPr>
          <p:cNvPr id="4098" name="Picture 2" descr="C:\Users\11\Documents\104 phys\رمو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710" y="1527810"/>
            <a:ext cx="6164580" cy="380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43000" y="1447800"/>
            <a:ext cx="6511290" cy="396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859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162800" cy="1143000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توصيل الدوائر الكهربائية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72400" cy="4873752"/>
          </a:xfrm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معرفة نوع  التيار الكهربائي المار في الدائرة : </a:t>
            </a:r>
            <a:endParaRPr lang="en-US" b="1" dirty="0" smtClean="0"/>
          </a:p>
          <a:p>
            <a:pPr marL="822960" lvl="1" indent="-457200" algn="r" rtl="1">
              <a:buFont typeface="Wingdings" pitchFamily="2" charset="2"/>
              <a:buChar char="q"/>
            </a:pPr>
            <a:r>
              <a:rPr lang="ar-SA" dirty="0" smtClean="0"/>
              <a:t>تيار مستمر =       بطارية    =  </a:t>
            </a:r>
            <a:r>
              <a:rPr lang="en-US" dirty="0" smtClean="0"/>
              <a:t>DC</a:t>
            </a:r>
            <a:r>
              <a:rPr lang="ar-SA" dirty="0" smtClean="0"/>
              <a:t>   =  </a:t>
            </a:r>
            <a:r>
              <a:rPr lang="en-US" dirty="0" smtClean="0"/>
              <a:t>(+,-)</a:t>
            </a:r>
            <a:r>
              <a:rPr lang="ar-SA" dirty="0" smtClean="0"/>
              <a:t> </a:t>
            </a:r>
            <a:endParaRPr lang="ar-SA" dirty="0"/>
          </a:p>
          <a:p>
            <a:pPr marL="822960" lvl="1" indent="-457200" algn="r" rtl="1">
              <a:buFont typeface="Wingdings" pitchFamily="2" charset="2"/>
              <a:buChar char="q"/>
            </a:pPr>
            <a:r>
              <a:rPr lang="ar-SA" dirty="0" smtClean="0"/>
              <a:t>تيار متردد  =  مولد كهربائي =  </a:t>
            </a:r>
            <a:r>
              <a:rPr lang="en-US" dirty="0" smtClean="0"/>
              <a:t>AC</a:t>
            </a:r>
            <a:r>
              <a:rPr lang="ar-SA" dirty="0" smtClean="0"/>
              <a:t>   =   </a:t>
            </a:r>
            <a:r>
              <a:rPr lang="en-US" dirty="0" smtClean="0"/>
              <a:t>(~)</a:t>
            </a:r>
            <a:endParaRPr lang="en-US" dirty="0"/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توزيع </a:t>
            </a:r>
            <a:r>
              <a:rPr lang="ar-SA" b="1" dirty="0"/>
              <a:t>الإشارات على أجزاء الدائرة الكهربائية إذا كان </a:t>
            </a:r>
            <a:r>
              <a:rPr lang="ar-SA" b="1" dirty="0" smtClean="0"/>
              <a:t>التيار مستمر </a:t>
            </a:r>
            <a:r>
              <a:rPr lang="en-US" b="1" dirty="0" smtClean="0"/>
              <a:t>DC</a:t>
            </a:r>
            <a:endParaRPr lang="ar-SA" b="1" dirty="0" smtClean="0"/>
          </a:p>
          <a:p>
            <a:pPr lvl="1" algn="r" rtl="1">
              <a:buFont typeface="Wingdings" pitchFamily="2" charset="2"/>
              <a:buChar char="q"/>
            </a:pPr>
            <a:r>
              <a:rPr lang="ar-SA" dirty="0"/>
              <a:t>الأجهزة التي ليس لها إشارات </a:t>
            </a:r>
            <a:r>
              <a:rPr lang="ar-SA" dirty="0" smtClean="0"/>
              <a:t>: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ar-SA" dirty="0" smtClean="0"/>
              <a:t>المقاومات ( الثابتة و المتغيرة ) 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ar-SA" dirty="0" smtClean="0"/>
              <a:t>المصباح</a:t>
            </a:r>
          </a:p>
          <a:p>
            <a:pPr lvl="2" algn="r" rtl="1">
              <a:buFont typeface="Wingdings" pitchFamily="2" charset="2"/>
              <a:buChar char="v"/>
            </a:pPr>
            <a:r>
              <a:rPr lang="ar-SA" dirty="0" smtClean="0"/>
              <a:t>المفتاح ( القاطعة ) </a:t>
            </a:r>
            <a:endParaRPr lang="en-US" dirty="0"/>
          </a:p>
          <a:p>
            <a:pPr marL="457200" indent="-457200" algn="r" rtl="1">
              <a:buFont typeface="+mj-lt"/>
              <a:buAutoNum type="arabicPeriod"/>
            </a:pPr>
            <a:r>
              <a:rPr lang="ar-SA" b="1" dirty="0" smtClean="0"/>
              <a:t>بدأ </a:t>
            </a:r>
            <a:r>
              <a:rPr lang="ar-SA" b="1" dirty="0"/>
              <a:t>التوصيل بالدائرة الأساسية ومن ثم التفرعات </a:t>
            </a:r>
            <a:r>
              <a:rPr lang="ar-SA" b="1" dirty="0" smtClean="0"/>
              <a:t>.</a:t>
            </a:r>
            <a:endParaRPr lang="en-US" b="1" dirty="0" smtClean="0"/>
          </a:p>
          <a:p>
            <a:pPr marL="0" lvl="1" indent="0" algn="r" rtl="1">
              <a:spcBef>
                <a:spcPts val="600"/>
              </a:spcBef>
              <a:buSzPct val="70000"/>
              <a:buNone/>
            </a:pPr>
            <a:endParaRPr lang="ar-SA" dirty="0"/>
          </a:p>
          <a:p>
            <a:pPr marL="457200" indent="-457200" algn="r" rtl="1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923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دائرة كهربائية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32</a:t>
            </a:fld>
            <a:endParaRPr lang="en-US"/>
          </a:p>
        </p:txBody>
      </p:sp>
      <p:pic>
        <p:nvPicPr>
          <p:cNvPr id="5122" name="Picture 2" descr="C:\Users\11\Documents\104 phys- 1st\شرح التجارب\دائرة كهربائية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642551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8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القراءة من الأجهزة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33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5" r="17418"/>
          <a:stretch/>
        </p:blipFill>
        <p:spPr>
          <a:xfrm>
            <a:off x="457200" y="2362200"/>
            <a:ext cx="3657600" cy="4118024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362200"/>
            <a:ext cx="3583857" cy="41148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جهاز أميتر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جهاز فولتميتر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0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5118937" cy="6858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514600"/>
                <a:ext cx="7467600" cy="1524000"/>
              </a:xfrm>
            </p:spPr>
            <p:txBody>
              <a:bodyPr/>
              <a:lstStyle/>
              <a:p>
                <a:pPr marL="0" indent="0" algn="r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SA" sz="2800" b="1" i="1" smtClean="0">
                          <a:latin typeface="Cambria Math"/>
                          <a:ea typeface="Cambria Math"/>
                        </a:rPr>
                        <m:t>المفتاح</m:t>
                      </m:r>
                      <m:r>
                        <a:rPr lang="ar-SA" sz="2800" b="1" i="1" smtClean="0">
                          <a:latin typeface="Cambria Math"/>
                          <a:ea typeface="Cambria Math"/>
                        </a:rPr>
                        <m:t>  ×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ar-SA" sz="2800" b="1" i="1" smtClean="0">
                              <a:latin typeface="Cambria Math"/>
                            </a:rPr>
                            <m:t>المؤشر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قراءة</m:t>
                          </m:r>
                        </m:num>
                        <m:den>
                          <m:r>
                            <a:rPr lang="ar-SA" sz="2800" b="1" i="1" smtClean="0">
                              <a:latin typeface="Cambria Math"/>
                            </a:rPr>
                            <m:t>تدريج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أعلى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ar-SA" sz="2800" b="1" i="1" smtClean="0">
                              <a:latin typeface="Cambria Math"/>
                            </a:rPr>
                            <m:t>قراءة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514600"/>
                <a:ext cx="7467600" cy="1524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36</a:t>
            </a:fld>
            <a:endParaRPr lang="en-US"/>
          </a:p>
        </p:txBody>
      </p:sp>
      <p:pic>
        <p:nvPicPr>
          <p:cNvPr id="1032" name="Picture 8" descr="C:\Users\11\AppData\Local\Microsoft\Windows\Temporary Internet Files\Content.IE5\84NXX4A9\MP90043852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2600"/>
            <a:ext cx="6400800" cy="306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28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400800" y="274320"/>
            <a:ext cx="2209800" cy="5288280"/>
          </a:xfrm>
        </p:spPr>
        <p:txBody>
          <a:bodyPr>
            <a:normAutofit/>
          </a:bodyPr>
          <a:lstStyle/>
          <a:p>
            <a:pPr marL="171450" indent="-171450" algn="justLow" rtl="1">
              <a:buFont typeface="Arial" pitchFamily="34" charset="0"/>
              <a:buChar char="•"/>
            </a:pPr>
            <a:r>
              <a:rPr lang="ar-SA" sz="2400" dirty="0" smtClean="0"/>
              <a:t>إذا واجهتك مشكلة  أثناء العملي , لا </a:t>
            </a:r>
            <a:r>
              <a:rPr lang="ar-SA" sz="2400" dirty="0"/>
              <a:t>تتصرفي</a:t>
            </a:r>
            <a:r>
              <a:rPr lang="ar-SA" sz="2400" dirty="0" smtClean="0"/>
              <a:t> من نفسك بل استدعي أستاذتك .</a:t>
            </a:r>
          </a:p>
          <a:p>
            <a:pPr marL="171450" indent="-171450" algn="justLow" rtl="1">
              <a:buFont typeface="Arial" pitchFamily="34" charset="0"/>
              <a:buChar char="•"/>
            </a:pPr>
            <a:r>
              <a:rPr lang="ar-SA" sz="2400" dirty="0" smtClean="0"/>
              <a:t>اعرفي مخارج الطوارىء في المعمل و أماكن سطول الرمل و أدوات السلامة .</a:t>
            </a:r>
          </a:p>
          <a:p>
            <a:pPr marL="171450" indent="-171450" algn="justLow" rtl="1">
              <a:buFont typeface="Arial" pitchFamily="34" charset="0"/>
              <a:buChar char="•"/>
            </a:pPr>
            <a:endParaRPr lang="ar-SA" sz="2800" dirty="0" smtClean="0"/>
          </a:p>
        </p:txBody>
      </p:sp>
      <p:pic>
        <p:nvPicPr>
          <p:cNvPr id="3074" name="Picture 2" descr="http://www.psdgraphics.com/wp-content/uploads/2011/05/exit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375509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0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تأكدي 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914400"/>
          </a:xfrm>
        </p:spPr>
        <p:txBody>
          <a:bodyPr/>
          <a:lstStyle/>
          <a:p>
            <a:pPr algn="r" rtl="1"/>
            <a:r>
              <a:rPr lang="ar-SA" dirty="0" smtClean="0"/>
              <a:t>بإتباعك لتوجيهات و نصائح أستاذتك خلال المعمل , تضمنين لنفسك و زميلاتك السلامة و الأمان بإذن الله  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29000" y="609600"/>
            <a:ext cx="16002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www.proprofs.com/quiz-school/upload/yuiupload/1011487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2990850"/>
            <a:ext cx="34671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7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400" y="838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600" b="1" dirty="0" smtClean="0"/>
              <a:t>نظام المعامل</a:t>
            </a:r>
            <a:endParaRPr lang="en-US" sz="3600" b="1" dirty="0"/>
          </a:p>
        </p:txBody>
      </p:sp>
      <p:pic>
        <p:nvPicPr>
          <p:cNvPr id="1027" name="Picture 3" descr="C:\Users\11\AppData\Local\Microsoft\Windows\Temporary Internet Files\Content.IE5\96QYBE5E\MC90044032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1.bp.blogspot.com/-qUCymOmQkRM/TWABt-BjdKI/AAAAAAAAAE4/g3XiHQkj7Hg/s1600/rule_book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95600"/>
            <a:ext cx="3195635" cy="215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 algn="justLow" rtl="1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الالتزام بوقت المعمل حضورا و انصرافا , يمنع تأخرك عن المعمل كما يمنع خروجك منه بدون إذن أستاذتك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1.bp.blogspot.com/-Pu7KbHtDguQ/T-3ua1A-zeI/AAAAAAAAEHA/S_ada1kNhfQ/s1600/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171700"/>
            <a:ext cx="50292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 algn="justLow" rtl="1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إحضار أدواتك كاملة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4321693" cy="59436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ملزمة المعمل</a:t>
            </a:r>
          </a:p>
          <a:p>
            <a:pPr algn="r" rtl="1"/>
            <a:r>
              <a:rPr lang="ar-SA" dirty="0" smtClean="0"/>
              <a:t>تقرير التجربة</a:t>
            </a:r>
          </a:p>
          <a:p>
            <a:pPr algn="r" rtl="1"/>
            <a:r>
              <a:rPr lang="ar-SA" dirty="0" smtClean="0"/>
              <a:t>قلم رصاص</a:t>
            </a:r>
          </a:p>
          <a:p>
            <a:pPr algn="r" rtl="1"/>
            <a:r>
              <a:rPr lang="ar-SA" dirty="0" smtClean="0"/>
              <a:t>آلة حاسبة</a:t>
            </a:r>
          </a:p>
          <a:p>
            <a:pPr algn="r" rtl="1"/>
            <a:r>
              <a:rPr lang="ar-SA" dirty="0" smtClean="0"/>
              <a:t>ورق رسم بياني</a:t>
            </a:r>
          </a:p>
          <a:p>
            <a:pPr algn="r" rtl="1"/>
            <a:r>
              <a:rPr lang="ar-SA" dirty="0" smtClean="0"/>
              <a:t>مسطرة طويلة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95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31838"/>
            <a:ext cx="7467600" cy="1706562"/>
          </a:xfrm>
        </p:spPr>
        <p:txBody>
          <a:bodyPr>
            <a:normAutofit fontScale="90000"/>
          </a:bodyPr>
          <a:lstStyle/>
          <a:p>
            <a:pPr marL="457200" indent="-457200" algn="justLow" rtl="1">
              <a:buFont typeface="Arial" pitchFamily="34" charset="0"/>
              <a:buChar char="•"/>
            </a:pPr>
            <a:r>
              <a:rPr lang="ar-SA" dirty="0" smtClean="0">
                <a:solidFill>
                  <a:schemeClr val="tx1"/>
                </a:solidFill>
              </a:rPr>
              <a:t>سيتم تقسيم الشعبة إلى مجموعات صغيرة تحتوي على 3 أو 4 طالبات , كل مجموعة ستقوم بأداء التجربة معا , يجب على كل طالبة في المجموعة الواحدة المشاركة في أداء التجارب و التفاعل مع أفراد المجموعة و عدم الاعتماد على طالبة معينة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3.bp.blogspot.com/_bg6tnuddnYw/TBPTpEchwYI/AAAAAAAAAbU/tGandqdFR6o/s1600/Relationship-Mark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59829"/>
            <a:ext cx="5254625" cy="39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FB6B-26AD-4095-8278-04CFA97F10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F3F8B"/>
      </a:accent1>
      <a:accent2>
        <a:srgbClr val="7598D9"/>
      </a:accent2>
      <a:accent3>
        <a:srgbClr val="FEB687"/>
      </a:accent3>
      <a:accent4>
        <a:srgbClr val="00B050"/>
      </a:accent4>
      <a:accent5>
        <a:srgbClr val="AEBAD5"/>
      </a:accent5>
      <a:accent6>
        <a:srgbClr val="7030A0"/>
      </a:accent6>
      <a:hlink>
        <a:srgbClr val="FF0066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1016</Words>
  <Application>Microsoft Office PowerPoint</Application>
  <PresentationFormat>On-screen Show (4:3)</PresentationFormat>
  <Paragraphs>175</Paragraphs>
  <Slides>36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Oriel</vt:lpstr>
      <vt:lpstr>مقدمة لمعامل الاعداد   ( 101فيز – 110فيز – 102فيز – 104 فيز – 111فيز – 145فيز – 101 اشع )</vt:lpstr>
      <vt:lpstr>PowerPoint Presentation</vt:lpstr>
      <vt:lpstr>PowerPoint Presentation</vt:lpstr>
      <vt:lpstr>PowerPoint Presentation</vt:lpstr>
      <vt:lpstr>تأكدي !</vt:lpstr>
      <vt:lpstr>PowerPoint Presentation</vt:lpstr>
      <vt:lpstr>الالتزام بوقت المعمل حضورا و انصرافا , يمنع تأخرك عن المعمل كما يمنع خروجك منه بدون إذن أستاذتك</vt:lpstr>
      <vt:lpstr>إحضار أدواتك كاملة</vt:lpstr>
      <vt:lpstr>سيتم تقسيم الشعبة إلى مجموعات صغيرة تحتوي على 3 أو 4 طالبات , كل مجموعة ستقوم بأداء التجربة معا , يجب على كل طالبة في المجموعة الواحدة المشاركة في أداء التجارب و التفاعل مع أفراد المجموعة و عدم الاعتماد على طالبة معينة</vt:lpstr>
      <vt:lpstr>المشاركة و التفاعل مع الأستاذة و أفراد المجموعة</vt:lpstr>
      <vt:lpstr>تقسيم الدرجات </vt:lpstr>
      <vt:lpstr>في يوم المعمل</vt:lpstr>
      <vt:lpstr>إذا كان لديك استفسار أو واجهتك مشكلة توجهي لأستاذتك و إن لم تحل فـ توجهي لمشرفة المعامل</vt:lpstr>
      <vt:lpstr>تثبيت درجة المعمل</vt:lpstr>
      <vt:lpstr>PowerPoint Presentation</vt:lpstr>
      <vt:lpstr>الوحدات  (Unit  ) </vt:lpstr>
      <vt:lpstr>البادئات ( Prefixes)</vt:lpstr>
      <vt:lpstr>التحويلات</vt:lpstr>
      <vt:lpstr>PowerPoint Presentation</vt:lpstr>
      <vt:lpstr> كيف أرسم ؟</vt:lpstr>
      <vt:lpstr>PowerPoint Presentation</vt:lpstr>
      <vt:lpstr>PowerPoint Presentation</vt:lpstr>
      <vt:lpstr>التقريب </vt:lpstr>
      <vt:lpstr>الأجزاء العشرية</vt:lpstr>
      <vt:lpstr>الأجزاء الصحيحة</vt:lpstr>
      <vt:lpstr>كيف أقرّب ؟</vt:lpstr>
      <vt:lpstr>لدينا العدد 342.5268 و نريد تقريبه لأقرب مائة ؟ </vt:lpstr>
      <vt:lpstr>رموز الأجهزة الكهربائية</vt:lpstr>
      <vt:lpstr>PowerPoint Presentation</vt:lpstr>
      <vt:lpstr>PowerPoint Presentation</vt:lpstr>
      <vt:lpstr>توصيل الدوائر الكهربائية</vt:lpstr>
      <vt:lpstr>دائرة كهربائية</vt:lpstr>
      <vt:lpstr>القراءة من الأجهزة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لمعامل الاعداد   ( 101فيز – 110فيز – 102فيز – 104 فيز – 111فيز – 145فيز – 101 اشع )</dc:title>
  <dc:creator>11</dc:creator>
  <cp:lastModifiedBy>11</cp:lastModifiedBy>
  <cp:revision>46</cp:revision>
  <dcterms:created xsi:type="dcterms:W3CDTF">2012-08-29T16:42:20Z</dcterms:created>
  <dcterms:modified xsi:type="dcterms:W3CDTF">2013-02-07T15:44:33Z</dcterms:modified>
</cp:coreProperties>
</file>