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9" r:id="rId9"/>
    <p:sldId id="264" r:id="rId10"/>
    <p:sldId id="268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2F371-3191-4CF4-9399-9A32934FBED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1406A5CC-B747-47C2-B99B-00D59E7EDD86}">
      <dgm:prSet phldrT="[نص]"/>
      <dgm:spPr/>
      <dgm:t>
        <a:bodyPr/>
        <a:lstStyle/>
        <a:p>
          <a:pPr rtl="1"/>
          <a:r>
            <a:rPr lang="ar-SA" dirty="0" smtClean="0"/>
            <a:t>النسيج </a:t>
          </a:r>
          <a:r>
            <a:rPr lang="ar-SA" dirty="0" err="1" smtClean="0"/>
            <a:t>السكلارنشيمي</a:t>
          </a:r>
          <a:endParaRPr lang="ar-SA" dirty="0"/>
        </a:p>
      </dgm:t>
    </dgm:pt>
    <dgm:pt modelId="{7652360B-7E67-4BA9-AAF0-49A309461A81}" type="parTrans" cxnId="{881E8736-A59E-4B7C-A655-948C1A2A0BCA}">
      <dgm:prSet/>
      <dgm:spPr/>
      <dgm:t>
        <a:bodyPr/>
        <a:lstStyle/>
        <a:p>
          <a:pPr rtl="1"/>
          <a:endParaRPr lang="ar-SA"/>
        </a:p>
      </dgm:t>
    </dgm:pt>
    <dgm:pt modelId="{FD222799-0E16-416C-88DD-DDD1B0219A22}" type="sibTrans" cxnId="{881E8736-A59E-4B7C-A655-948C1A2A0BCA}">
      <dgm:prSet/>
      <dgm:spPr/>
      <dgm:t>
        <a:bodyPr/>
        <a:lstStyle/>
        <a:p>
          <a:pPr rtl="1"/>
          <a:endParaRPr lang="ar-SA"/>
        </a:p>
      </dgm:t>
    </dgm:pt>
    <dgm:pt modelId="{A0928ADE-6941-41C3-AA62-18DDF2B21228}">
      <dgm:prSet phldrT="[نص]"/>
      <dgm:spPr/>
      <dgm:t>
        <a:bodyPr/>
        <a:lstStyle/>
        <a:p>
          <a:pPr rtl="1"/>
          <a:r>
            <a:rPr lang="ar-SA" dirty="0" smtClean="0"/>
            <a:t>النسيج </a:t>
          </a:r>
          <a:r>
            <a:rPr lang="ar-SA" dirty="0" err="1" smtClean="0"/>
            <a:t>الكولنشيمي</a:t>
          </a:r>
          <a:endParaRPr lang="ar-SA" dirty="0"/>
        </a:p>
      </dgm:t>
    </dgm:pt>
    <dgm:pt modelId="{90068F76-B818-45F8-88E2-3570C3B38724}" type="parTrans" cxnId="{B251A479-481A-43A6-9DF4-F5A0DA86AA79}">
      <dgm:prSet/>
      <dgm:spPr/>
      <dgm:t>
        <a:bodyPr/>
        <a:lstStyle/>
        <a:p>
          <a:pPr rtl="1"/>
          <a:endParaRPr lang="ar-SA"/>
        </a:p>
      </dgm:t>
    </dgm:pt>
    <dgm:pt modelId="{44692E1B-D431-48E5-AF33-B2D3F5DD878C}" type="sibTrans" cxnId="{B251A479-481A-43A6-9DF4-F5A0DA86AA79}">
      <dgm:prSet/>
      <dgm:spPr/>
      <dgm:t>
        <a:bodyPr/>
        <a:lstStyle/>
        <a:p>
          <a:pPr rtl="1"/>
          <a:endParaRPr lang="ar-SA"/>
        </a:p>
      </dgm:t>
    </dgm:pt>
    <dgm:pt modelId="{F0648C50-1BDA-4B9B-B62D-AA36DB3BEA63}">
      <dgm:prSet phldrT="[نص]"/>
      <dgm:spPr/>
      <dgm:t>
        <a:bodyPr/>
        <a:lstStyle/>
        <a:p>
          <a:pPr rtl="1"/>
          <a:r>
            <a:rPr lang="ar-SA" dirty="0" smtClean="0"/>
            <a:t>النسيج </a:t>
          </a:r>
          <a:r>
            <a:rPr lang="ar-SA" dirty="0" err="1" smtClean="0"/>
            <a:t>البرنشيمي</a:t>
          </a:r>
          <a:endParaRPr lang="ar-SA" dirty="0"/>
        </a:p>
      </dgm:t>
    </dgm:pt>
    <dgm:pt modelId="{8D83875E-23B8-4534-9B99-BF288DFFE9E1}" type="parTrans" cxnId="{28C292E5-777F-46E3-A971-F7312EB40FE3}">
      <dgm:prSet/>
      <dgm:spPr/>
      <dgm:t>
        <a:bodyPr/>
        <a:lstStyle/>
        <a:p>
          <a:pPr rtl="1"/>
          <a:endParaRPr lang="ar-SA"/>
        </a:p>
      </dgm:t>
    </dgm:pt>
    <dgm:pt modelId="{DF57CAEB-000B-4B0C-9F55-BD06EA82C7C3}" type="sibTrans" cxnId="{28C292E5-777F-46E3-A971-F7312EB40FE3}">
      <dgm:prSet/>
      <dgm:spPr/>
      <dgm:t>
        <a:bodyPr/>
        <a:lstStyle/>
        <a:p>
          <a:pPr rtl="1"/>
          <a:endParaRPr lang="ar-SA"/>
        </a:p>
      </dgm:t>
    </dgm:pt>
    <dgm:pt modelId="{386F3B08-933E-4668-8A36-5CA9E014C9D0}">
      <dgm:prSet custT="1"/>
      <dgm:spPr/>
      <dgm:t>
        <a:bodyPr/>
        <a:lstStyle/>
        <a:p>
          <a:pPr rtl="1"/>
          <a:r>
            <a:rPr lang="ar-SA" sz="2800" smtClean="0"/>
            <a:t>الألياف</a:t>
          </a:r>
          <a:endParaRPr lang="ar-SA" sz="2800" dirty="0"/>
        </a:p>
      </dgm:t>
    </dgm:pt>
    <dgm:pt modelId="{6DC06A97-654A-4C1F-965E-EAE71298BDE9}" type="parTrans" cxnId="{F2755ED4-60D9-4FEE-9D75-35140E332C26}">
      <dgm:prSet/>
      <dgm:spPr/>
      <dgm:t>
        <a:bodyPr/>
        <a:lstStyle/>
        <a:p>
          <a:pPr rtl="1"/>
          <a:endParaRPr lang="ar-SA"/>
        </a:p>
      </dgm:t>
    </dgm:pt>
    <dgm:pt modelId="{2C65F5D7-D2AD-4454-8132-3A95FE37D165}" type="sibTrans" cxnId="{F2755ED4-60D9-4FEE-9D75-35140E332C26}">
      <dgm:prSet/>
      <dgm:spPr/>
      <dgm:t>
        <a:bodyPr/>
        <a:lstStyle/>
        <a:p>
          <a:pPr rtl="1"/>
          <a:endParaRPr lang="ar-SA"/>
        </a:p>
      </dgm:t>
    </dgm:pt>
    <dgm:pt modelId="{94499EEF-6CF4-46FD-9F19-0D701F5B6FA1}">
      <dgm:prSet custT="1"/>
      <dgm:spPr/>
      <dgm:t>
        <a:bodyPr/>
        <a:lstStyle/>
        <a:p>
          <a:pPr rtl="1"/>
          <a:r>
            <a:rPr lang="ar-SA" sz="2400" b="0" u="none" smtClean="0">
              <a:latin typeface="Tahoma" pitchFamily="34" charset="0"/>
            </a:rPr>
            <a:t>تمثيليه</a:t>
          </a:r>
          <a:endParaRPr lang="ar-SA" sz="3200" b="0" dirty="0"/>
        </a:p>
      </dgm:t>
    </dgm:pt>
    <dgm:pt modelId="{34932A53-E2C9-4C82-AEAF-B600F37B983B}" type="parTrans" cxnId="{C97410A3-15CA-4E20-8F5E-1E745D0BF12B}">
      <dgm:prSet/>
      <dgm:spPr/>
      <dgm:t>
        <a:bodyPr/>
        <a:lstStyle/>
        <a:p>
          <a:pPr rtl="1"/>
          <a:endParaRPr lang="ar-SA"/>
        </a:p>
      </dgm:t>
    </dgm:pt>
    <dgm:pt modelId="{BA16ED29-4C83-4415-A9B5-D8BE6BD7D4DA}" type="sibTrans" cxnId="{C97410A3-15CA-4E20-8F5E-1E745D0BF12B}">
      <dgm:prSet/>
      <dgm:spPr/>
      <dgm:t>
        <a:bodyPr/>
        <a:lstStyle/>
        <a:p>
          <a:pPr rtl="1"/>
          <a:endParaRPr lang="ar-SA"/>
        </a:p>
      </dgm:t>
    </dgm:pt>
    <dgm:pt modelId="{56042DEE-A5F9-4059-8A29-0C238DD6446E}">
      <dgm:prSet custT="1"/>
      <dgm:spPr/>
      <dgm:t>
        <a:bodyPr/>
        <a:lstStyle/>
        <a:p>
          <a:pPr rtl="1"/>
          <a:r>
            <a:rPr lang="ar-SA" sz="2400" smtClean="0"/>
            <a:t>هوائية</a:t>
          </a:r>
          <a:endParaRPr lang="ar-SA" sz="2400" dirty="0"/>
        </a:p>
      </dgm:t>
    </dgm:pt>
    <dgm:pt modelId="{C77DAB3B-8640-4105-9133-C718A3747A7B}" type="parTrans" cxnId="{6832DB95-003C-4371-9DB8-175F462B03B1}">
      <dgm:prSet/>
      <dgm:spPr/>
      <dgm:t>
        <a:bodyPr/>
        <a:lstStyle/>
        <a:p>
          <a:pPr rtl="1"/>
          <a:endParaRPr lang="ar-SA"/>
        </a:p>
      </dgm:t>
    </dgm:pt>
    <dgm:pt modelId="{0A27D62C-4464-4A37-8BFC-7F8F5BBDE23D}" type="sibTrans" cxnId="{6832DB95-003C-4371-9DB8-175F462B03B1}">
      <dgm:prSet/>
      <dgm:spPr/>
      <dgm:t>
        <a:bodyPr/>
        <a:lstStyle/>
        <a:p>
          <a:pPr rtl="1"/>
          <a:endParaRPr lang="ar-SA"/>
        </a:p>
      </dgm:t>
    </dgm:pt>
    <dgm:pt modelId="{36B7DB6F-1282-43CB-92BA-5C045D1BF7D6}">
      <dgm:prSet custT="1"/>
      <dgm:spPr/>
      <dgm:t>
        <a:bodyPr/>
        <a:lstStyle/>
        <a:p>
          <a:pPr rtl="1"/>
          <a:r>
            <a:rPr lang="ar-SA" sz="2400" smtClean="0"/>
            <a:t>خازنة للمواد الغذائية</a:t>
          </a:r>
          <a:endParaRPr lang="ar-SA" sz="2400" dirty="0"/>
        </a:p>
      </dgm:t>
    </dgm:pt>
    <dgm:pt modelId="{B498D66F-1EE0-4BA7-ADD2-749C8F855817}" type="parTrans" cxnId="{DB0F379A-E56C-42E8-9E6B-4C88704F7EDB}">
      <dgm:prSet/>
      <dgm:spPr/>
      <dgm:t>
        <a:bodyPr/>
        <a:lstStyle/>
        <a:p>
          <a:pPr rtl="1"/>
          <a:endParaRPr lang="ar-SA"/>
        </a:p>
      </dgm:t>
    </dgm:pt>
    <dgm:pt modelId="{9885A3E1-93E3-4DB6-8B2C-29CAA01BB9E9}" type="sibTrans" cxnId="{DB0F379A-E56C-42E8-9E6B-4C88704F7EDB}">
      <dgm:prSet/>
      <dgm:spPr/>
      <dgm:t>
        <a:bodyPr/>
        <a:lstStyle/>
        <a:p>
          <a:pPr rtl="1"/>
          <a:endParaRPr lang="ar-SA"/>
        </a:p>
      </dgm:t>
    </dgm:pt>
    <dgm:pt modelId="{CFC57EB0-27D2-4C51-AFC7-A00E6240FEF0}">
      <dgm:prSet custT="1"/>
      <dgm:spPr/>
      <dgm:t>
        <a:bodyPr/>
        <a:lstStyle/>
        <a:p>
          <a:pPr rtl="1"/>
          <a:r>
            <a:rPr lang="ar-SA" sz="2400" smtClean="0"/>
            <a:t>خازنة للمواد المعدنية</a:t>
          </a:r>
          <a:endParaRPr lang="ar-SA" sz="2400" dirty="0"/>
        </a:p>
      </dgm:t>
    </dgm:pt>
    <dgm:pt modelId="{DD2A5E66-F1EC-4F5C-941D-E5041C61DF58}" type="parTrans" cxnId="{7B817FF4-FCCA-40EB-80C0-445B5618C58C}">
      <dgm:prSet/>
      <dgm:spPr/>
      <dgm:t>
        <a:bodyPr/>
        <a:lstStyle/>
        <a:p>
          <a:pPr rtl="1"/>
          <a:endParaRPr lang="ar-SA"/>
        </a:p>
      </dgm:t>
    </dgm:pt>
    <dgm:pt modelId="{0AB242FB-BCA5-4EE7-9D6D-C8612300C40A}" type="sibTrans" cxnId="{7B817FF4-FCCA-40EB-80C0-445B5618C58C}">
      <dgm:prSet/>
      <dgm:spPr/>
      <dgm:t>
        <a:bodyPr/>
        <a:lstStyle/>
        <a:p>
          <a:pPr rtl="1"/>
          <a:endParaRPr lang="ar-SA"/>
        </a:p>
      </dgm:t>
    </dgm:pt>
    <dgm:pt modelId="{E1F20972-C022-4881-A506-B1A2040F5FEB}">
      <dgm:prSet custT="1"/>
      <dgm:spPr/>
      <dgm:t>
        <a:bodyPr/>
        <a:lstStyle/>
        <a:p>
          <a:pPr rtl="1"/>
          <a:r>
            <a:rPr lang="ar-SA" sz="2400" smtClean="0"/>
            <a:t>متفرعة</a:t>
          </a:r>
          <a:endParaRPr lang="ar-SA" sz="2400" dirty="0"/>
        </a:p>
      </dgm:t>
    </dgm:pt>
    <dgm:pt modelId="{EFBC384D-B43F-49C5-9BE4-B7780B617C6A}" type="parTrans" cxnId="{B8351199-81F6-4AEE-B01B-20E4331B449F}">
      <dgm:prSet/>
      <dgm:spPr/>
      <dgm:t>
        <a:bodyPr/>
        <a:lstStyle/>
        <a:p>
          <a:pPr rtl="1"/>
          <a:endParaRPr lang="ar-SA"/>
        </a:p>
      </dgm:t>
    </dgm:pt>
    <dgm:pt modelId="{5C2F6AAF-2CA1-4F86-A647-A7993114DE22}" type="sibTrans" cxnId="{B8351199-81F6-4AEE-B01B-20E4331B449F}">
      <dgm:prSet/>
      <dgm:spPr/>
      <dgm:t>
        <a:bodyPr/>
        <a:lstStyle/>
        <a:p>
          <a:pPr rtl="1"/>
          <a:endParaRPr lang="ar-SA"/>
        </a:p>
      </dgm:t>
    </dgm:pt>
    <dgm:pt modelId="{5149956D-0CDC-4608-BF08-01F9D3602A6F}">
      <dgm:prSet custT="1"/>
      <dgm:spPr/>
      <dgm:t>
        <a:bodyPr/>
        <a:lstStyle/>
        <a:p>
          <a:pPr rtl="1"/>
          <a:r>
            <a:rPr lang="ar-SA" sz="2800" smtClean="0"/>
            <a:t>زاوي</a:t>
          </a:r>
          <a:endParaRPr lang="ar-SA" sz="2800" dirty="0"/>
        </a:p>
      </dgm:t>
    </dgm:pt>
    <dgm:pt modelId="{4A68AFFB-8A8F-4242-898C-8FD55955D1CF}" type="parTrans" cxnId="{43819D03-77C9-46DE-B6EB-CCBED2662128}">
      <dgm:prSet/>
      <dgm:spPr/>
      <dgm:t>
        <a:bodyPr/>
        <a:lstStyle/>
        <a:p>
          <a:pPr rtl="1"/>
          <a:endParaRPr lang="ar-SA"/>
        </a:p>
      </dgm:t>
    </dgm:pt>
    <dgm:pt modelId="{3177CABC-AD86-4068-8565-E0B108139B74}" type="sibTrans" cxnId="{43819D03-77C9-46DE-B6EB-CCBED2662128}">
      <dgm:prSet/>
      <dgm:spPr/>
      <dgm:t>
        <a:bodyPr/>
        <a:lstStyle/>
        <a:p>
          <a:pPr rtl="1"/>
          <a:endParaRPr lang="ar-SA"/>
        </a:p>
      </dgm:t>
    </dgm:pt>
    <dgm:pt modelId="{09E00EC4-2F38-4368-9A96-2D553418B1D0}">
      <dgm:prSet custT="1"/>
      <dgm:spPr/>
      <dgm:t>
        <a:bodyPr/>
        <a:lstStyle/>
        <a:p>
          <a:pPr rtl="1"/>
          <a:r>
            <a:rPr lang="ar-SA" sz="2800" smtClean="0"/>
            <a:t>صفيحي</a:t>
          </a:r>
          <a:endParaRPr lang="ar-SA" sz="2800" dirty="0"/>
        </a:p>
      </dgm:t>
    </dgm:pt>
    <dgm:pt modelId="{C2FFE19E-7300-410A-B550-5A5C73085EDA}" type="parTrans" cxnId="{99C863E6-F27E-4AC3-A2C0-C524C995D406}">
      <dgm:prSet/>
      <dgm:spPr/>
      <dgm:t>
        <a:bodyPr/>
        <a:lstStyle/>
        <a:p>
          <a:pPr rtl="1"/>
          <a:endParaRPr lang="ar-SA"/>
        </a:p>
      </dgm:t>
    </dgm:pt>
    <dgm:pt modelId="{9A6A958B-0BA7-4C2D-AB81-96F5E41DC68E}" type="sibTrans" cxnId="{99C863E6-F27E-4AC3-A2C0-C524C995D406}">
      <dgm:prSet/>
      <dgm:spPr/>
      <dgm:t>
        <a:bodyPr/>
        <a:lstStyle/>
        <a:p>
          <a:pPr rtl="1"/>
          <a:endParaRPr lang="ar-SA"/>
        </a:p>
      </dgm:t>
    </dgm:pt>
    <dgm:pt modelId="{F46FEBAF-38DE-44A9-9CC0-AC8C9EBC1CF0}">
      <dgm:prSet custT="1"/>
      <dgm:spPr/>
      <dgm:t>
        <a:bodyPr/>
        <a:lstStyle/>
        <a:p>
          <a:pPr rtl="1"/>
          <a:r>
            <a:rPr lang="ar-SA" sz="2800" smtClean="0"/>
            <a:t>فراغي</a:t>
          </a:r>
          <a:endParaRPr lang="ar-SA" sz="2800" dirty="0"/>
        </a:p>
      </dgm:t>
    </dgm:pt>
    <dgm:pt modelId="{2550B7AF-138D-43B9-8497-D45E1205D262}" type="parTrans" cxnId="{88573CAD-41AC-429C-BB44-4CDADC112E55}">
      <dgm:prSet/>
      <dgm:spPr/>
      <dgm:t>
        <a:bodyPr/>
        <a:lstStyle/>
        <a:p>
          <a:pPr rtl="1"/>
          <a:endParaRPr lang="ar-SA"/>
        </a:p>
      </dgm:t>
    </dgm:pt>
    <dgm:pt modelId="{B1FE36E9-0C86-4E05-B8CA-E4038D716E03}" type="sibTrans" cxnId="{88573CAD-41AC-429C-BB44-4CDADC112E55}">
      <dgm:prSet/>
      <dgm:spPr/>
      <dgm:t>
        <a:bodyPr/>
        <a:lstStyle/>
        <a:p>
          <a:pPr rtl="1"/>
          <a:endParaRPr lang="ar-SA"/>
        </a:p>
      </dgm:t>
    </dgm:pt>
    <dgm:pt modelId="{329E48E1-11A8-4DD0-8511-B16697E322CB}">
      <dgm:prSet custT="1"/>
      <dgm:spPr/>
      <dgm:t>
        <a:bodyPr/>
        <a:lstStyle/>
        <a:p>
          <a:pPr rtl="1"/>
          <a:r>
            <a:rPr lang="ar-SA" sz="2800" smtClean="0"/>
            <a:t>والخلايا الحجرية</a:t>
          </a:r>
          <a:endParaRPr lang="ar-SA" sz="2800" dirty="0"/>
        </a:p>
      </dgm:t>
    </dgm:pt>
    <dgm:pt modelId="{F44725D0-F04E-49DC-ABF3-2AF8C186DC61}" type="parTrans" cxnId="{BC0DA7A7-E8D8-4405-A4FE-C344117E2577}">
      <dgm:prSet/>
      <dgm:spPr/>
      <dgm:t>
        <a:bodyPr/>
        <a:lstStyle/>
        <a:p>
          <a:pPr rtl="1"/>
          <a:endParaRPr lang="ar-SA"/>
        </a:p>
      </dgm:t>
    </dgm:pt>
    <dgm:pt modelId="{5F77D991-9581-4093-8686-1BCE294B0A3A}" type="sibTrans" cxnId="{BC0DA7A7-E8D8-4405-A4FE-C344117E2577}">
      <dgm:prSet/>
      <dgm:spPr/>
      <dgm:t>
        <a:bodyPr/>
        <a:lstStyle/>
        <a:p>
          <a:pPr rtl="1"/>
          <a:endParaRPr lang="ar-SA"/>
        </a:p>
      </dgm:t>
    </dgm:pt>
    <dgm:pt modelId="{273B5EE2-253F-4C44-88F2-FCB453FA920A}" type="pres">
      <dgm:prSet presAssocID="{9282F371-3191-4CF4-9399-9A32934FBED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F3C3D8C-4229-4FD8-8B4D-527916E5CE95}" type="pres">
      <dgm:prSet presAssocID="{1406A5CC-B747-47C2-B99B-00D59E7EDD86}" presName="composite" presStyleCnt="0"/>
      <dgm:spPr/>
      <dgm:t>
        <a:bodyPr/>
        <a:lstStyle/>
        <a:p>
          <a:pPr rtl="1"/>
          <a:endParaRPr lang="ar-SA"/>
        </a:p>
      </dgm:t>
    </dgm:pt>
    <dgm:pt modelId="{90305513-9051-4B8D-A6EA-6F3B7DFCB063}" type="pres">
      <dgm:prSet presAssocID="{1406A5CC-B747-47C2-B99B-00D59E7EDD8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732326-D13C-4414-A0B4-EA53B1A21589}" type="pres">
      <dgm:prSet presAssocID="{1406A5CC-B747-47C2-B99B-00D59E7EDD8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6793EA-900F-4A67-BBC2-8BE2F7510BA0}" type="pres">
      <dgm:prSet presAssocID="{FD222799-0E16-416C-88DD-DDD1B0219A22}" presName="space" presStyleCnt="0"/>
      <dgm:spPr/>
      <dgm:t>
        <a:bodyPr/>
        <a:lstStyle/>
        <a:p>
          <a:pPr rtl="1"/>
          <a:endParaRPr lang="ar-SA"/>
        </a:p>
      </dgm:t>
    </dgm:pt>
    <dgm:pt modelId="{31FB6D75-704B-4166-8EC8-F0EDA8FB9234}" type="pres">
      <dgm:prSet presAssocID="{A0928ADE-6941-41C3-AA62-18DDF2B21228}" presName="composite" presStyleCnt="0"/>
      <dgm:spPr/>
      <dgm:t>
        <a:bodyPr/>
        <a:lstStyle/>
        <a:p>
          <a:pPr rtl="1"/>
          <a:endParaRPr lang="ar-SA"/>
        </a:p>
      </dgm:t>
    </dgm:pt>
    <dgm:pt modelId="{C0E4D379-801A-499C-ACD6-F25603AFE8B8}" type="pres">
      <dgm:prSet presAssocID="{A0928ADE-6941-41C3-AA62-18DDF2B2122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D357DC-CFDF-4BDF-9906-237245224E12}" type="pres">
      <dgm:prSet presAssocID="{A0928ADE-6941-41C3-AA62-18DDF2B2122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295221-3275-40C1-A4F0-0A3D3B73FB49}" type="pres">
      <dgm:prSet presAssocID="{44692E1B-D431-48E5-AF33-B2D3F5DD878C}" presName="space" presStyleCnt="0"/>
      <dgm:spPr/>
      <dgm:t>
        <a:bodyPr/>
        <a:lstStyle/>
        <a:p>
          <a:pPr rtl="1"/>
          <a:endParaRPr lang="ar-SA"/>
        </a:p>
      </dgm:t>
    </dgm:pt>
    <dgm:pt modelId="{9967080B-CA62-49FB-8B6E-CF030007B0F0}" type="pres">
      <dgm:prSet presAssocID="{F0648C50-1BDA-4B9B-B62D-AA36DB3BEA63}" presName="composite" presStyleCnt="0"/>
      <dgm:spPr/>
      <dgm:t>
        <a:bodyPr/>
        <a:lstStyle/>
        <a:p>
          <a:pPr rtl="1"/>
          <a:endParaRPr lang="ar-SA"/>
        </a:p>
      </dgm:t>
    </dgm:pt>
    <dgm:pt modelId="{BF190AFA-C591-456D-BAB2-427AF228CF80}" type="pres">
      <dgm:prSet presAssocID="{F0648C50-1BDA-4B9B-B62D-AA36DB3BEA6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0AFDBC-3018-4137-B1BF-058F6F3F0EE2}" type="pres">
      <dgm:prSet presAssocID="{F0648C50-1BDA-4B9B-B62D-AA36DB3BEA6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8573CAD-41AC-429C-BB44-4CDADC112E55}" srcId="{A0928ADE-6941-41C3-AA62-18DDF2B21228}" destId="{F46FEBAF-38DE-44A9-9CC0-AC8C9EBC1CF0}" srcOrd="2" destOrd="0" parTransId="{2550B7AF-138D-43B9-8497-D45E1205D262}" sibTransId="{B1FE36E9-0C86-4E05-B8CA-E4038D716E03}"/>
    <dgm:cxn modelId="{5A163F00-D6E0-4340-B9D0-9E9D860F0751}" type="presOf" srcId="{1406A5CC-B747-47C2-B99B-00D59E7EDD86}" destId="{90305513-9051-4B8D-A6EA-6F3B7DFCB063}" srcOrd="0" destOrd="0" presId="urn:microsoft.com/office/officeart/2005/8/layout/hList1"/>
    <dgm:cxn modelId="{43819D03-77C9-46DE-B6EB-CCBED2662128}" srcId="{A0928ADE-6941-41C3-AA62-18DDF2B21228}" destId="{5149956D-0CDC-4608-BF08-01F9D3602A6F}" srcOrd="0" destOrd="0" parTransId="{4A68AFFB-8A8F-4242-898C-8FD55955D1CF}" sibTransId="{3177CABC-AD86-4068-8565-E0B108139B74}"/>
    <dgm:cxn modelId="{DB0F379A-E56C-42E8-9E6B-4C88704F7EDB}" srcId="{F0648C50-1BDA-4B9B-B62D-AA36DB3BEA63}" destId="{36B7DB6F-1282-43CB-92BA-5C045D1BF7D6}" srcOrd="3" destOrd="0" parTransId="{B498D66F-1EE0-4BA7-ADD2-749C8F855817}" sibTransId="{9885A3E1-93E3-4DB6-8B2C-29CAA01BB9E9}"/>
    <dgm:cxn modelId="{2C6D8CF9-5801-4B7C-BC5D-C8CBBF278778}" type="presOf" srcId="{CFC57EB0-27D2-4C51-AFC7-A00E6240FEF0}" destId="{5E0AFDBC-3018-4137-B1BF-058F6F3F0EE2}" srcOrd="0" destOrd="4" presId="urn:microsoft.com/office/officeart/2005/8/layout/hList1"/>
    <dgm:cxn modelId="{C97410A3-15CA-4E20-8F5E-1E745D0BF12B}" srcId="{F0648C50-1BDA-4B9B-B62D-AA36DB3BEA63}" destId="{94499EEF-6CF4-46FD-9F19-0D701F5B6FA1}" srcOrd="0" destOrd="0" parTransId="{34932A53-E2C9-4C82-AEAF-B600F37B983B}" sibTransId="{BA16ED29-4C83-4415-A9B5-D8BE6BD7D4DA}"/>
    <dgm:cxn modelId="{55EA628E-605F-4C70-B5D0-414407405434}" type="presOf" srcId="{A0928ADE-6941-41C3-AA62-18DDF2B21228}" destId="{C0E4D379-801A-499C-ACD6-F25603AFE8B8}" srcOrd="0" destOrd="0" presId="urn:microsoft.com/office/officeart/2005/8/layout/hList1"/>
    <dgm:cxn modelId="{99C863E6-F27E-4AC3-A2C0-C524C995D406}" srcId="{A0928ADE-6941-41C3-AA62-18DDF2B21228}" destId="{09E00EC4-2F38-4368-9A96-2D553418B1D0}" srcOrd="1" destOrd="0" parTransId="{C2FFE19E-7300-410A-B550-5A5C73085EDA}" sibTransId="{9A6A958B-0BA7-4C2D-AB81-96F5E41DC68E}"/>
    <dgm:cxn modelId="{A4214EED-DA07-4A02-8185-AB3A81440BA3}" type="presOf" srcId="{56042DEE-A5F9-4059-8A29-0C238DD6446E}" destId="{5E0AFDBC-3018-4137-B1BF-058F6F3F0EE2}" srcOrd="0" destOrd="2" presId="urn:microsoft.com/office/officeart/2005/8/layout/hList1"/>
    <dgm:cxn modelId="{31B33E13-1ECA-473D-ABCE-7CCBCDEC98D0}" type="presOf" srcId="{09E00EC4-2F38-4368-9A96-2D553418B1D0}" destId="{69D357DC-CFDF-4BDF-9906-237245224E12}" srcOrd="0" destOrd="1" presId="urn:microsoft.com/office/officeart/2005/8/layout/hList1"/>
    <dgm:cxn modelId="{1903F53E-02B1-43A3-9738-33F72A6DCA0B}" type="presOf" srcId="{36B7DB6F-1282-43CB-92BA-5C045D1BF7D6}" destId="{5E0AFDBC-3018-4137-B1BF-058F6F3F0EE2}" srcOrd="0" destOrd="3" presId="urn:microsoft.com/office/officeart/2005/8/layout/hList1"/>
    <dgm:cxn modelId="{B576DDA8-CA94-4D6E-853E-A90E21EB214C}" type="presOf" srcId="{94499EEF-6CF4-46FD-9F19-0D701F5B6FA1}" destId="{5E0AFDBC-3018-4137-B1BF-058F6F3F0EE2}" srcOrd="0" destOrd="0" presId="urn:microsoft.com/office/officeart/2005/8/layout/hList1"/>
    <dgm:cxn modelId="{881E8736-A59E-4B7C-A655-948C1A2A0BCA}" srcId="{9282F371-3191-4CF4-9399-9A32934FBED1}" destId="{1406A5CC-B747-47C2-B99B-00D59E7EDD86}" srcOrd="0" destOrd="0" parTransId="{7652360B-7E67-4BA9-AAF0-49A309461A81}" sibTransId="{FD222799-0E16-416C-88DD-DDD1B0219A22}"/>
    <dgm:cxn modelId="{7B817FF4-FCCA-40EB-80C0-445B5618C58C}" srcId="{F0648C50-1BDA-4B9B-B62D-AA36DB3BEA63}" destId="{CFC57EB0-27D2-4C51-AFC7-A00E6240FEF0}" srcOrd="4" destOrd="0" parTransId="{DD2A5E66-F1EC-4F5C-941D-E5041C61DF58}" sibTransId="{0AB242FB-BCA5-4EE7-9D6D-C8612300C40A}"/>
    <dgm:cxn modelId="{6832DB95-003C-4371-9DB8-175F462B03B1}" srcId="{F0648C50-1BDA-4B9B-B62D-AA36DB3BEA63}" destId="{56042DEE-A5F9-4059-8A29-0C238DD6446E}" srcOrd="2" destOrd="0" parTransId="{C77DAB3B-8640-4105-9133-C718A3747A7B}" sibTransId="{0A27D62C-4464-4A37-8BFC-7F8F5BBDE23D}"/>
    <dgm:cxn modelId="{E3BF164A-E57A-4177-B0B2-AEAD2ECF91D7}" type="presOf" srcId="{9282F371-3191-4CF4-9399-9A32934FBED1}" destId="{273B5EE2-253F-4C44-88F2-FCB453FA920A}" srcOrd="0" destOrd="0" presId="urn:microsoft.com/office/officeart/2005/8/layout/hList1"/>
    <dgm:cxn modelId="{7CB12470-7DD1-46C3-8315-F8E0C2A6CEC2}" type="presOf" srcId="{F0648C50-1BDA-4B9B-B62D-AA36DB3BEA63}" destId="{BF190AFA-C591-456D-BAB2-427AF228CF80}" srcOrd="0" destOrd="0" presId="urn:microsoft.com/office/officeart/2005/8/layout/hList1"/>
    <dgm:cxn modelId="{3F6E783E-D247-45CB-A2CE-2BF29F3172A7}" type="presOf" srcId="{E1F20972-C022-4881-A506-B1A2040F5FEB}" destId="{5E0AFDBC-3018-4137-B1BF-058F6F3F0EE2}" srcOrd="0" destOrd="1" presId="urn:microsoft.com/office/officeart/2005/8/layout/hList1"/>
    <dgm:cxn modelId="{9BC09076-7E62-40B3-A4C7-B72F48C2C510}" type="presOf" srcId="{5149956D-0CDC-4608-BF08-01F9D3602A6F}" destId="{69D357DC-CFDF-4BDF-9906-237245224E12}" srcOrd="0" destOrd="0" presId="urn:microsoft.com/office/officeart/2005/8/layout/hList1"/>
    <dgm:cxn modelId="{91EACDB9-2D11-4A44-99C1-450555EA7DFC}" type="presOf" srcId="{386F3B08-933E-4668-8A36-5CA9E014C9D0}" destId="{EA732326-D13C-4414-A0B4-EA53B1A21589}" srcOrd="0" destOrd="0" presId="urn:microsoft.com/office/officeart/2005/8/layout/hList1"/>
    <dgm:cxn modelId="{BC0DA7A7-E8D8-4405-A4FE-C344117E2577}" srcId="{1406A5CC-B747-47C2-B99B-00D59E7EDD86}" destId="{329E48E1-11A8-4DD0-8511-B16697E322CB}" srcOrd="1" destOrd="0" parTransId="{F44725D0-F04E-49DC-ABF3-2AF8C186DC61}" sibTransId="{5F77D991-9581-4093-8686-1BCE294B0A3A}"/>
    <dgm:cxn modelId="{F2755ED4-60D9-4FEE-9D75-35140E332C26}" srcId="{1406A5CC-B747-47C2-B99B-00D59E7EDD86}" destId="{386F3B08-933E-4668-8A36-5CA9E014C9D0}" srcOrd="0" destOrd="0" parTransId="{6DC06A97-654A-4C1F-965E-EAE71298BDE9}" sibTransId="{2C65F5D7-D2AD-4454-8132-3A95FE37D165}"/>
    <dgm:cxn modelId="{CDF20B29-E8BF-4D8D-BC72-F5408D790B75}" type="presOf" srcId="{F46FEBAF-38DE-44A9-9CC0-AC8C9EBC1CF0}" destId="{69D357DC-CFDF-4BDF-9906-237245224E12}" srcOrd="0" destOrd="2" presId="urn:microsoft.com/office/officeart/2005/8/layout/hList1"/>
    <dgm:cxn modelId="{05308514-71A2-4642-8B06-E8B94AC3E4F6}" type="presOf" srcId="{329E48E1-11A8-4DD0-8511-B16697E322CB}" destId="{EA732326-D13C-4414-A0B4-EA53B1A21589}" srcOrd="0" destOrd="1" presId="urn:microsoft.com/office/officeart/2005/8/layout/hList1"/>
    <dgm:cxn modelId="{B8351199-81F6-4AEE-B01B-20E4331B449F}" srcId="{F0648C50-1BDA-4B9B-B62D-AA36DB3BEA63}" destId="{E1F20972-C022-4881-A506-B1A2040F5FEB}" srcOrd="1" destOrd="0" parTransId="{EFBC384D-B43F-49C5-9BE4-B7780B617C6A}" sibTransId="{5C2F6AAF-2CA1-4F86-A647-A7993114DE22}"/>
    <dgm:cxn modelId="{B251A479-481A-43A6-9DF4-F5A0DA86AA79}" srcId="{9282F371-3191-4CF4-9399-9A32934FBED1}" destId="{A0928ADE-6941-41C3-AA62-18DDF2B21228}" srcOrd="1" destOrd="0" parTransId="{90068F76-B818-45F8-88E2-3570C3B38724}" sibTransId="{44692E1B-D431-48E5-AF33-B2D3F5DD878C}"/>
    <dgm:cxn modelId="{28C292E5-777F-46E3-A971-F7312EB40FE3}" srcId="{9282F371-3191-4CF4-9399-9A32934FBED1}" destId="{F0648C50-1BDA-4B9B-B62D-AA36DB3BEA63}" srcOrd="2" destOrd="0" parTransId="{8D83875E-23B8-4534-9B99-BF288DFFE9E1}" sibTransId="{DF57CAEB-000B-4B0C-9F55-BD06EA82C7C3}"/>
    <dgm:cxn modelId="{35092FC9-BB00-4107-8BCD-582C39184659}" type="presParOf" srcId="{273B5EE2-253F-4C44-88F2-FCB453FA920A}" destId="{AF3C3D8C-4229-4FD8-8B4D-527916E5CE95}" srcOrd="0" destOrd="0" presId="urn:microsoft.com/office/officeart/2005/8/layout/hList1"/>
    <dgm:cxn modelId="{50B0E5A9-0C01-4EDE-BE7D-41523364AB98}" type="presParOf" srcId="{AF3C3D8C-4229-4FD8-8B4D-527916E5CE95}" destId="{90305513-9051-4B8D-A6EA-6F3B7DFCB063}" srcOrd="0" destOrd="0" presId="urn:microsoft.com/office/officeart/2005/8/layout/hList1"/>
    <dgm:cxn modelId="{3D8D3BB1-CAE4-4496-AE1A-DFF82B287959}" type="presParOf" srcId="{AF3C3D8C-4229-4FD8-8B4D-527916E5CE95}" destId="{EA732326-D13C-4414-A0B4-EA53B1A21589}" srcOrd="1" destOrd="0" presId="urn:microsoft.com/office/officeart/2005/8/layout/hList1"/>
    <dgm:cxn modelId="{69EAADA3-1F75-48E4-B106-C7CF562DB1C6}" type="presParOf" srcId="{273B5EE2-253F-4C44-88F2-FCB453FA920A}" destId="{366793EA-900F-4A67-BBC2-8BE2F7510BA0}" srcOrd="1" destOrd="0" presId="urn:microsoft.com/office/officeart/2005/8/layout/hList1"/>
    <dgm:cxn modelId="{F8D00845-B7C3-45A8-8B0A-01BD0B0000FB}" type="presParOf" srcId="{273B5EE2-253F-4C44-88F2-FCB453FA920A}" destId="{31FB6D75-704B-4166-8EC8-F0EDA8FB9234}" srcOrd="2" destOrd="0" presId="urn:microsoft.com/office/officeart/2005/8/layout/hList1"/>
    <dgm:cxn modelId="{359B4D94-ED7A-4EB9-830E-1D58FAD4C115}" type="presParOf" srcId="{31FB6D75-704B-4166-8EC8-F0EDA8FB9234}" destId="{C0E4D379-801A-499C-ACD6-F25603AFE8B8}" srcOrd="0" destOrd="0" presId="urn:microsoft.com/office/officeart/2005/8/layout/hList1"/>
    <dgm:cxn modelId="{DC6C0F16-D794-4EA1-8D7F-BC00A62C3F73}" type="presParOf" srcId="{31FB6D75-704B-4166-8EC8-F0EDA8FB9234}" destId="{69D357DC-CFDF-4BDF-9906-237245224E12}" srcOrd="1" destOrd="0" presId="urn:microsoft.com/office/officeart/2005/8/layout/hList1"/>
    <dgm:cxn modelId="{0C2106F9-2D07-409A-B1D5-2CE250AF6C8B}" type="presParOf" srcId="{273B5EE2-253F-4C44-88F2-FCB453FA920A}" destId="{84295221-3275-40C1-A4F0-0A3D3B73FB49}" srcOrd="3" destOrd="0" presId="urn:microsoft.com/office/officeart/2005/8/layout/hList1"/>
    <dgm:cxn modelId="{93E4922B-0C1B-4495-877A-5F6F07CCF14C}" type="presParOf" srcId="{273B5EE2-253F-4C44-88F2-FCB453FA920A}" destId="{9967080B-CA62-49FB-8B6E-CF030007B0F0}" srcOrd="4" destOrd="0" presId="urn:microsoft.com/office/officeart/2005/8/layout/hList1"/>
    <dgm:cxn modelId="{89274703-1254-4587-8661-BFF3ADD0C563}" type="presParOf" srcId="{9967080B-CA62-49FB-8B6E-CF030007B0F0}" destId="{BF190AFA-C591-456D-BAB2-427AF228CF80}" srcOrd="0" destOrd="0" presId="urn:microsoft.com/office/officeart/2005/8/layout/hList1"/>
    <dgm:cxn modelId="{3A8ABFA2-3463-4215-B757-A2E0F016A76E}" type="presParOf" srcId="{9967080B-CA62-49FB-8B6E-CF030007B0F0}" destId="{5E0AFDBC-3018-4137-B1BF-058F6F3F0EE2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الأنسجة </a:t>
            </a:r>
            <a:r>
              <a:rPr lang="ar-SA" dirty="0" smtClean="0">
                <a:solidFill>
                  <a:srgbClr val="FFFF00"/>
                </a:solidFill>
              </a:rPr>
              <a:t>المستديمة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cs typeface="Traditional Arabic" pitchFamily="2" charset="-78"/>
              </a:rPr>
              <a:t>هو مجموعة من الخلايا المتميزة أو المتخصصة.</a:t>
            </a:r>
          </a:p>
          <a:p>
            <a:r>
              <a:rPr lang="ar-SA" dirty="0" smtClean="0">
                <a:cs typeface="Traditional Arabic" pitchFamily="2" charset="-78"/>
              </a:rPr>
              <a:t>الجسم النباتي يشتمل على ثلاث أجهزه نسيجية رئيسية</a:t>
            </a:r>
          </a:p>
          <a:p>
            <a:r>
              <a:rPr lang="ar-SA" dirty="0" smtClean="0">
                <a:latin typeface="Times New Roman" pitchFamily="18" charset="0"/>
                <a:cs typeface="Traditional Arabic" pitchFamily="2" charset="-78"/>
              </a:rPr>
              <a:t>الجهاز النسيجي الوقائي </a:t>
            </a:r>
            <a:r>
              <a:rPr lang="en-US" dirty="0" smtClean="0">
                <a:latin typeface="Times New Roman" pitchFamily="18" charset="0"/>
                <a:cs typeface="Traditional Arabic" pitchFamily="2" charset="-78"/>
              </a:rPr>
              <a:t> Dermal tissue system</a:t>
            </a:r>
          </a:p>
          <a:p>
            <a:r>
              <a:rPr lang="ar-SA" dirty="0" smtClean="0">
                <a:latin typeface="Times New Roman" pitchFamily="18" charset="0"/>
                <a:cs typeface="Traditional Arabic" pitchFamily="2" charset="-78"/>
              </a:rPr>
              <a:t>الجهاز النسيجي الأساسي </a:t>
            </a:r>
            <a:r>
              <a:rPr lang="en-US" dirty="0" smtClean="0">
                <a:latin typeface="Times New Roman" pitchFamily="18" charset="0"/>
                <a:cs typeface="Traditional Arabic" pitchFamily="2" charset="-78"/>
              </a:rPr>
              <a:t> Ground tissue system</a:t>
            </a:r>
            <a:endParaRPr lang="ar-SA" dirty="0" smtClean="0">
              <a:latin typeface="Times New Roman" pitchFamily="18" charset="0"/>
              <a:cs typeface="Traditional Arabic" pitchFamily="2" charset="-78"/>
            </a:endParaRPr>
          </a:p>
          <a:p>
            <a:r>
              <a:rPr lang="ar-SA" dirty="0" smtClean="0">
                <a:latin typeface="Times New Roman" pitchFamily="18" charset="0"/>
                <a:cs typeface="Traditional Arabic" pitchFamily="2" charset="-78"/>
              </a:rPr>
              <a:t>الجهاز النسيجي الوعائي </a:t>
            </a:r>
            <a:r>
              <a:rPr lang="en-US" dirty="0" smtClean="0">
                <a:latin typeface="Times New Roman" pitchFamily="18" charset="0"/>
                <a:cs typeface="Traditional Arabic" pitchFamily="2" charset="-78"/>
              </a:rPr>
              <a:t> Vascular tissue system </a:t>
            </a:r>
          </a:p>
          <a:p>
            <a:endParaRPr lang="ar-SA" dirty="0">
              <a:latin typeface="Times New Roman" pitchFamily="18" charset="0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الكولنشيمي</a:t>
            </a:r>
            <a:r>
              <a:rPr lang="ar-SA" dirty="0" smtClean="0"/>
              <a:t> </a:t>
            </a:r>
            <a:r>
              <a:rPr lang="ar-SA" dirty="0" err="1" smtClean="0"/>
              <a:t>الصفائحي</a:t>
            </a:r>
            <a:endParaRPr lang="ar-SA" dirty="0"/>
          </a:p>
        </p:txBody>
      </p:sp>
      <p:pic>
        <p:nvPicPr>
          <p:cNvPr id="8" name="Picture 4" descr="كولنشيمي صفائحي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5192" y="2687479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الكولنشيمي</a:t>
            </a:r>
            <a:r>
              <a:rPr lang="ar-SA" dirty="0" smtClean="0"/>
              <a:t> الفراغي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السكلارنشيمي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28596" y="1535113"/>
            <a:ext cx="8258205" cy="639762"/>
          </a:xfrm>
        </p:spPr>
        <p:txBody>
          <a:bodyPr>
            <a:normAutofit/>
          </a:bodyPr>
          <a:lstStyle/>
          <a:p>
            <a:r>
              <a:rPr lang="ar-SA" dirty="0" smtClean="0">
                <a:latin typeface="Tahoma" pitchFamily="34" charset="0"/>
              </a:rPr>
              <a:t>خلايا ذات جدر </a:t>
            </a:r>
            <a:r>
              <a:rPr lang="ar-SA" dirty="0" err="1" smtClean="0">
                <a:latin typeface="Tahoma" pitchFamily="34" charset="0"/>
              </a:rPr>
              <a:t>سميكه</a:t>
            </a:r>
            <a:r>
              <a:rPr lang="ar-SA" dirty="0" smtClean="0">
                <a:latin typeface="Tahoma" pitchFamily="34" charset="0"/>
              </a:rPr>
              <a:t> </a:t>
            </a:r>
            <a:r>
              <a:rPr lang="ar-SA" dirty="0" err="1" smtClean="0">
                <a:latin typeface="Tahoma" pitchFamily="34" charset="0"/>
              </a:rPr>
              <a:t>ملجننه</a:t>
            </a:r>
            <a:r>
              <a:rPr lang="ar-SA" dirty="0" smtClean="0">
                <a:latin typeface="Tahoma" pitchFamily="34" charset="0"/>
              </a:rPr>
              <a:t> تفقد </a:t>
            </a:r>
            <a:r>
              <a:rPr lang="ar-SA" dirty="0" err="1" smtClean="0">
                <a:latin typeface="Tahoma" pitchFamily="34" charset="0"/>
              </a:rPr>
              <a:t>بروتوبلازمها</a:t>
            </a:r>
            <a:r>
              <a:rPr lang="ar-SA" dirty="0" smtClean="0">
                <a:latin typeface="Tahoma" pitchFamily="34" charset="0"/>
              </a:rPr>
              <a:t> عند البلوغ ووظيفتها التدعيم</a:t>
            </a:r>
            <a:r>
              <a:rPr lang="ar-SA" dirty="0" smtClean="0">
                <a:latin typeface="Tahoma" pitchFamily="34" charset="0"/>
              </a:rPr>
              <a:t>.</a:t>
            </a:r>
            <a:endParaRPr lang="en-US" dirty="0" smtClean="0">
              <a:latin typeface="Tahoma" pitchFamily="34" charset="0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928663" y="2174875"/>
            <a:ext cx="7758138" cy="1254125"/>
          </a:xfrm>
        </p:spPr>
        <p:txBody>
          <a:bodyPr/>
          <a:lstStyle/>
          <a:p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هو من 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الانسجه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المعقده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لانه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يتألف من نوعين من الخلايا 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المختلفه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في الشكل 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والتركيب (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الالياف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والخلايا الحجرية)</a:t>
            </a:r>
            <a:endParaRPr lang="en-US" b="1" dirty="0" smtClean="0">
              <a:solidFill>
                <a:srgbClr val="00FF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FF00"/>
                </a:solidFill>
                <a:latin typeface="Tahoma" pitchFamily="34" charset="0"/>
              </a:rPr>
              <a:t>1. </a:t>
            </a:r>
            <a:r>
              <a:rPr lang="ar-SA" b="1" dirty="0" err="1" smtClean="0">
                <a:solidFill>
                  <a:srgbClr val="FFFF00"/>
                </a:solidFill>
                <a:latin typeface="Tahoma" pitchFamily="34" charset="0"/>
              </a:rPr>
              <a:t>الالياف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sz="3200" b="1" dirty="0" smtClean="0">
                <a:solidFill>
                  <a:srgbClr val="00FF00"/>
                </a:solidFill>
                <a:latin typeface="Tahoma" pitchFamily="34" charset="0"/>
              </a:rPr>
              <a:t>وهي نوعان :ـ</a:t>
            </a:r>
          </a:p>
          <a:p>
            <a:r>
              <a:rPr lang="ar-SA" b="1" dirty="0" smtClean="0">
                <a:latin typeface="Tahoma" pitchFamily="34" charset="0"/>
              </a:rPr>
              <a:t>1- </a:t>
            </a:r>
            <a:r>
              <a:rPr lang="ar-SA" b="1" dirty="0" err="1" smtClean="0">
                <a:latin typeface="Tahoma" pitchFamily="34" charset="0"/>
              </a:rPr>
              <a:t>الياف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smtClean="0">
                <a:latin typeface="Tahoma" pitchFamily="34" charset="0"/>
              </a:rPr>
              <a:t>خشب : وهي خلايا ذات </a:t>
            </a:r>
            <a:r>
              <a:rPr lang="ar-SA" b="1" dirty="0" err="1" smtClean="0">
                <a:latin typeface="Tahoma" pitchFamily="34" charset="0"/>
              </a:rPr>
              <a:t>اصل</a:t>
            </a:r>
            <a:r>
              <a:rPr lang="ar-SA" b="1" dirty="0" smtClean="0">
                <a:latin typeface="Tahoma" pitchFamily="34" charset="0"/>
              </a:rPr>
              <a:t> واحد ولكنها تختلف في الشكل </a:t>
            </a:r>
          </a:p>
          <a:p>
            <a:r>
              <a:rPr lang="ar-SA" b="1" dirty="0" smtClean="0">
                <a:latin typeface="Tahoma" pitchFamily="34" charset="0"/>
              </a:rPr>
              <a:t>2- </a:t>
            </a:r>
            <a:r>
              <a:rPr lang="ar-SA" b="1" dirty="0" err="1" smtClean="0">
                <a:latin typeface="Tahoma" pitchFamily="34" charset="0"/>
              </a:rPr>
              <a:t>الياف</a:t>
            </a:r>
            <a:r>
              <a:rPr lang="ar-SA" b="1" dirty="0" smtClean="0">
                <a:latin typeface="Tahoma" pitchFamily="34" charset="0"/>
              </a:rPr>
              <a:t> خارج </a:t>
            </a:r>
            <a:r>
              <a:rPr lang="ar-SA" b="1" dirty="0" smtClean="0">
                <a:latin typeface="Tahoma" pitchFamily="34" charset="0"/>
              </a:rPr>
              <a:t>الخشب : </a:t>
            </a:r>
            <a:r>
              <a:rPr lang="ar-SA" b="1" dirty="0" err="1" smtClean="0">
                <a:latin typeface="Tahoma" pitchFamily="34" charset="0"/>
              </a:rPr>
              <a:t>الياف</a:t>
            </a:r>
            <a:r>
              <a:rPr lang="ar-SA" b="1" dirty="0" smtClean="0">
                <a:latin typeface="Tahoma" pitchFamily="34" charset="0"/>
              </a:rPr>
              <a:t> القشرة .</a:t>
            </a:r>
            <a:r>
              <a:rPr lang="ar-SA" b="1" dirty="0" err="1" smtClean="0">
                <a:latin typeface="Tahoma" pitchFamily="34" charset="0"/>
              </a:rPr>
              <a:t>الياف</a:t>
            </a:r>
            <a:r>
              <a:rPr lang="ar-SA" b="1" dirty="0" smtClean="0">
                <a:latin typeface="Tahoma" pitchFamily="34" charset="0"/>
              </a:rPr>
              <a:t> اللحاء ,</a:t>
            </a:r>
            <a:r>
              <a:rPr lang="ar-SA" b="1" dirty="0" err="1" smtClean="0">
                <a:latin typeface="Tahoma" pitchFamily="34" charset="0"/>
              </a:rPr>
              <a:t>الياف</a:t>
            </a:r>
            <a:r>
              <a:rPr lang="ar-SA" b="1" dirty="0" smtClean="0">
                <a:latin typeface="Tahoma" pitchFamily="34" charset="0"/>
              </a:rPr>
              <a:t> المغلفة للحزم الوعائية</a:t>
            </a:r>
            <a:endParaRPr lang="ar-SA" b="1" dirty="0" smtClean="0">
              <a:latin typeface="Tahoma" pitchFamily="34" charset="0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توجد في الجزء الخارجي من اللحاء على هيئة </a:t>
            </a:r>
            <a:r>
              <a:rPr lang="ar-SA" b="1" dirty="0" err="1" smtClean="0">
                <a:latin typeface="Tahoma" pitchFamily="34" charset="0"/>
              </a:rPr>
              <a:t>اشرطه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err="1" smtClean="0">
                <a:latin typeface="Tahoma" pitchFamily="34" charset="0"/>
              </a:rPr>
              <a:t>منفصله</a:t>
            </a:r>
            <a:r>
              <a:rPr lang="ar-SA" b="1" dirty="0" smtClean="0">
                <a:latin typeface="Tahoma" pitchFamily="34" charset="0"/>
              </a:rPr>
              <a:t> في الحزم </a:t>
            </a:r>
            <a:r>
              <a:rPr lang="ar-SA" b="1" dirty="0" err="1" smtClean="0">
                <a:latin typeface="Tahoma" pitchFamily="34" charset="0"/>
              </a:rPr>
              <a:t>الوعائيه</a:t>
            </a:r>
            <a:r>
              <a:rPr lang="ar-SA" b="1" dirty="0" smtClean="0">
                <a:latin typeface="Tahoma" pitchFamily="34" charset="0"/>
              </a:rPr>
              <a:t> لذوات الفلقتين.</a:t>
            </a:r>
          </a:p>
          <a:p>
            <a:r>
              <a:rPr lang="ar-SA" b="1" dirty="0" smtClean="0">
                <a:latin typeface="Tahoma" pitchFamily="34" charset="0"/>
              </a:rPr>
              <a:t>توجد على هيئة </a:t>
            </a:r>
            <a:r>
              <a:rPr lang="ar-SA" b="1" dirty="0" err="1" smtClean="0">
                <a:latin typeface="Tahoma" pitchFamily="34" charset="0"/>
              </a:rPr>
              <a:t>اسطوانه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err="1" smtClean="0">
                <a:latin typeface="Tahoma" pitchFamily="34" charset="0"/>
              </a:rPr>
              <a:t>كامله</a:t>
            </a:r>
            <a:r>
              <a:rPr lang="ar-SA" b="1" dirty="0" smtClean="0">
                <a:latin typeface="Tahoma" pitchFamily="34" charset="0"/>
              </a:rPr>
              <a:t> في </a:t>
            </a:r>
            <a:r>
              <a:rPr lang="ar-SA" b="1" dirty="0" err="1" smtClean="0">
                <a:latin typeface="Tahoma" pitchFamily="34" charset="0"/>
              </a:rPr>
              <a:t>القشره</a:t>
            </a:r>
            <a:r>
              <a:rPr lang="ar-SA" b="1" dirty="0" smtClean="0">
                <a:latin typeface="Tahoma" pitchFamily="34" charset="0"/>
              </a:rPr>
              <a:t> في ساق ذوات </a:t>
            </a:r>
            <a:r>
              <a:rPr lang="ar-SA" b="1" dirty="0" err="1" smtClean="0">
                <a:latin typeface="Tahoma" pitchFamily="34" charset="0"/>
              </a:rPr>
              <a:t>الفلقه</a:t>
            </a:r>
            <a:r>
              <a:rPr lang="ar-SA" b="1" dirty="0" smtClean="0">
                <a:latin typeface="Tahoma" pitchFamily="34" charset="0"/>
              </a:rPr>
              <a:t>  </a:t>
            </a:r>
            <a:r>
              <a:rPr lang="ar-SA" b="1" dirty="0" err="1" smtClean="0">
                <a:latin typeface="Tahoma" pitchFamily="34" charset="0"/>
              </a:rPr>
              <a:t>الواحده</a:t>
            </a:r>
            <a:r>
              <a:rPr lang="ar-SA" b="1" dirty="0" smtClean="0">
                <a:latin typeface="Tahoma" pitchFamily="34" charset="0"/>
              </a:rPr>
              <a:t> . </a:t>
            </a:r>
          </a:p>
          <a:p>
            <a:r>
              <a:rPr lang="ar-SA" b="1" dirty="0" smtClean="0">
                <a:latin typeface="Tahoma" pitchFamily="34" charset="0"/>
              </a:rPr>
              <a:t>توجد ضمن عناصر الخشب واللحاء.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2- 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الخلايا </a:t>
            </a:r>
            <a:r>
              <a:rPr lang="ar-SA" b="1" dirty="0" err="1" smtClean="0">
                <a:solidFill>
                  <a:srgbClr val="00FF00"/>
                </a:solidFill>
                <a:latin typeface="Tahoma" pitchFamily="34" charset="0"/>
              </a:rPr>
              <a:t>الحجريه</a:t>
            </a:r>
            <a:r>
              <a:rPr lang="ar-SA" b="1" dirty="0" smtClean="0">
                <a:solidFill>
                  <a:srgbClr val="00FF00"/>
                </a:solidFill>
                <a:latin typeface="Tahoma" pitchFamily="34" charset="0"/>
              </a:rPr>
              <a:t> 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786050" y="1600200"/>
            <a:ext cx="5900750" cy="4525963"/>
          </a:xfrm>
        </p:spPr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خلايا </a:t>
            </a:r>
            <a:r>
              <a:rPr lang="ar-SA" b="1" dirty="0" err="1" smtClean="0">
                <a:latin typeface="Tahoma" pitchFamily="34" charset="0"/>
              </a:rPr>
              <a:t>قصيره</a:t>
            </a:r>
            <a:r>
              <a:rPr lang="ar-SA" b="1" dirty="0" smtClean="0">
                <a:latin typeface="Tahoma" pitchFamily="34" charset="0"/>
              </a:rPr>
              <a:t> ذات جدر </a:t>
            </a:r>
            <a:r>
              <a:rPr lang="ar-SA" b="1" dirty="0" err="1" smtClean="0">
                <a:latin typeface="Tahoma" pitchFamily="34" charset="0"/>
              </a:rPr>
              <a:t>ثانويه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err="1" smtClean="0">
                <a:latin typeface="Tahoma" pitchFamily="34" charset="0"/>
              </a:rPr>
              <a:t>غليظه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err="1" smtClean="0">
                <a:latin typeface="Tahoma" pitchFamily="34" charset="0"/>
              </a:rPr>
              <a:t>ملجننه</a:t>
            </a:r>
            <a:r>
              <a:rPr lang="ar-SA" b="1" dirty="0" smtClean="0">
                <a:latin typeface="Tahoma" pitchFamily="34" charset="0"/>
              </a:rPr>
              <a:t> يتخللها نقر </a:t>
            </a:r>
            <a:r>
              <a:rPr lang="ar-SA" b="1" dirty="0" err="1" smtClean="0">
                <a:latin typeface="Tahoma" pitchFamily="34" charset="0"/>
              </a:rPr>
              <a:t>واحيانا</a:t>
            </a:r>
            <a:r>
              <a:rPr lang="ar-SA" b="1" dirty="0" smtClean="0">
                <a:latin typeface="Tahoma" pitchFamily="34" charset="0"/>
              </a:rPr>
              <a:t> تكون </a:t>
            </a:r>
            <a:r>
              <a:rPr lang="ar-SA" b="1" dirty="0" err="1" smtClean="0">
                <a:latin typeface="Tahoma" pitchFamily="34" charset="0"/>
              </a:rPr>
              <a:t>متفرعه</a:t>
            </a:r>
            <a:r>
              <a:rPr lang="ar-SA" b="1" dirty="0" smtClean="0">
                <a:latin typeface="Tahoma" pitchFamily="34" charset="0"/>
              </a:rPr>
              <a:t> .</a:t>
            </a:r>
          </a:p>
          <a:p>
            <a:r>
              <a:rPr lang="ar-SA" b="1" dirty="0" smtClean="0">
                <a:solidFill>
                  <a:srgbClr val="FFFF00"/>
                </a:solidFill>
                <a:latin typeface="Tahoma" pitchFamily="34" charset="0"/>
              </a:rPr>
              <a:t>توجد:ـ</a:t>
            </a:r>
            <a:endParaRPr lang="en-US" b="1" dirty="0" smtClean="0">
              <a:solidFill>
                <a:srgbClr val="FFFF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ar-SA" b="1" dirty="0" err="1" smtClean="0">
                <a:latin typeface="Tahoma" pitchFamily="34" charset="0"/>
              </a:rPr>
              <a:t>القشره</a:t>
            </a:r>
            <a:r>
              <a:rPr lang="ar-SA" b="1" dirty="0" smtClean="0">
                <a:latin typeface="Tahoma" pitchFamily="34" charset="0"/>
              </a:rPr>
              <a:t> </a:t>
            </a:r>
            <a:r>
              <a:rPr lang="ar-SA" b="1" dirty="0" smtClean="0">
                <a:latin typeface="Tahoma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ar-SA" b="1" dirty="0" smtClean="0">
                <a:latin typeface="Tahoma" pitchFamily="34" charset="0"/>
              </a:rPr>
              <a:t>النخاع</a:t>
            </a:r>
            <a:r>
              <a:rPr lang="ar-SA" b="1" dirty="0" smtClean="0">
                <a:latin typeface="Tahoma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ar-SA" b="1" dirty="0" smtClean="0">
                <a:latin typeface="Tahoma" pitchFamily="34" charset="0"/>
              </a:rPr>
              <a:t>الخشب </a:t>
            </a:r>
            <a:r>
              <a:rPr lang="ar-SA" b="1" dirty="0" smtClean="0">
                <a:latin typeface="Tahoma" pitchFamily="34" charset="0"/>
              </a:rPr>
              <a:t>واللحاء .</a:t>
            </a:r>
          </a:p>
          <a:p>
            <a:pPr>
              <a:spcBef>
                <a:spcPct val="50000"/>
              </a:spcBef>
            </a:pPr>
            <a:r>
              <a:rPr lang="ar-SA" b="1" dirty="0" smtClean="0">
                <a:latin typeface="Tahoma" pitchFamily="34" charset="0"/>
              </a:rPr>
              <a:t>الثمار </a:t>
            </a:r>
            <a:r>
              <a:rPr lang="ar-SA" b="1" dirty="0" smtClean="0">
                <a:latin typeface="Tahoma" pitchFamily="34" charset="0"/>
              </a:rPr>
              <a:t>والبذور</a:t>
            </a:r>
            <a:r>
              <a:rPr lang="ar-SA" b="1" dirty="0" smtClean="0">
                <a:latin typeface="Tahoma" pitchFamily="34" charset="0"/>
              </a:rPr>
              <a:t>.</a:t>
            </a:r>
            <a:endParaRPr lang="ar-SA" b="1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FF00"/>
                </a:solidFill>
                <a:latin typeface="Tahoma" pitchFamily="34" charset="0"/>
              </a:rPr>
              <a:t>تقسم حسب شكلها  </a:t>
            </a:r>
            <a:r>
              <a:rPr lang="ar-SA" b="1" dirty="0" err="1" smtClean="0">
                <a:solidFill>
                  <a:srgbClr val="FFFF00"/>
                </a:solidFill>
                <a:latin typeface="Tahoma" pitchFamily="34" charset="0"/>
              </a:rPr>
              <a:t>الى</a:t>
            </a:r>
            <a:r>
              <a:rPr lang="ar-SA" b="1" dirty="0" smtClean="0">
                <a:solidFill>
                  <a:srgbClr val="FFFF00"/>
                </a:solidFill>
                <a:latin typeface="Tahoma" pitchFamily="34" charset="0"/>
              </a:rPr>
              <a:t> :</a:t>
            </a:r>
            <a:r>
              <a:rPr lang="ar-SA" b="1" dirty="0" smtClean="0">
                <a:solidFill>
                  <a:srgbClr val="FFFF00"/>
                </a:solidFill>
                <a:latin typeface="Tahoma" pitchFamily="34" charset="0"/>
              </a:rPr>
              <a:t>ـ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خلايا </a:t>
            </a:r>
            <a:r>
              <a:rPr lang="ar-SA" b="1" dirty="0" smtClean="0">
                <a:latin typeface="Tahoma" pitchFamily="34" charset="0"/>
              </a:rPr>
              <a:t>حجريه متساوية </a:t>
            </a:r>
            <a:r>
              <a:rPr lang="ar-SA" b="1" dirty="0" err="1" smtClean="0">
                <a:latin typeface="Tahoma" pitchFamily="34" charset="0"/>
              </a:rPr>
              <a:t>الاقطار</a:t>
            </a:r>
            <a:endParaRPr lang="en-US" b="1" dirty="0" smtClean="0">
              <a:latin typeface="Tahoma" pitchFamily="34" charset="0"/>
            </a:endParaRPr>
          </a:p>
        </p:txBody>
      </p:sp>
      <p:pic>
        <p:nvPicPr>
          <p:cNvPr id="5" name="Picture 7" descr="Sclereids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40529"/>
            <a:ext cx="4038600" cy="324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خلايا </a:t>
            </a:r>
            <a:r>
              <a:rPr lang="ar-SA" b="1" dirty="0" smtClean="0">
                <a:latin typeface="Tahoma" pitchFamily="34" charset="0"/>
              </a:rPr>
              <a:t>حجريه نجميه :ـ</a:t>
            </a:r>
            <a:endParaRPr lang="en-US" b="1" dirty="0" smtClean="0">
              <a:latin typeface="Tahoma" pitchFamily="34" charset="0"/>
            </a:endParaRPr>
          </a:p>
          <a:p>
            <a:endParaRPr lang="ar-SA" dirty="0"/>
          </a:p>
        </p:txBody>
      </p:sp>
      <p:pic>
        <p:nvPicPr>
          <p:cNvPr id="5" name="Picture 6" descr="خلايا حجريه  نجميه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038600" cy="3028950"/>
          </a:xfrm>
          <a:prstGeom prst="rect">
            <a:avLst/>
          </a:prstGeom>
          <a:noFill/>
        </p:spPr>
      </p:pic>
      <p:pic>
        <p:nvPicPr>
          <p:cNvPr id="6" name="Picture 7" descr="Astro sclerei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4429132"/>
            <a:ext cx="4071967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خلايا حجريه  عصويه :ـ</a:t>
            </a:r>
            <a:endParaRPr lang="en-US" b="1" dirty="0" smtClean="0">
              <a:latin typeface="Tahoma" pitchFamily="34" charset="0"/>
            </a:endParaRPr>
          </a:p>
          <a:p>
            <a:endParaRPr lang="ar-SA" dirty="0"/>
          </a:p>
        </p:txBody>
      </p:sp>
      <p:pic>
        <p:nvPicPr>
          <p:cNvPr id="5" name="Picture 6" descr="Phaseolus (bean) seed coat macrosclereids cop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038600" cy="3028950"/>
          </a:xfrm>
          <a:prstGeom prst="rect">
            <a:avLst/>
          </a:prstGeom>
          <a:noFill/>
        </p:spPr>
      </p:pic>
      <p:pic>
        <p:nvPicPr>
          <p:cNvPr id="6" name="Picture 7" descr="Macro sclerei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14818"/>
            <a:ext cx="4071966" cy="2406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b="1" dirty="0" smtClean="0">
                <a:latin typeface="Tahoma" pitchFamily="34" charset="0"/>
              </a:rPr>
              <a:t>خلايا حجريه عظميه :ـ</a:t>
            </a:r>
            <a:endParaRPr lang="en-US" b="1" dirty="0" smtClean="0">
              <a:latin typeface="Tahoma" pitchFamily="34" charset="0"/>
            </a:endParaRPr>
          </a:p>
          <a:p>
            <a:endParaRPr lang="ar-SA" dirty="0"/>
          </a:p>
        </p:txBody>
      </p:sp>
      <p:pic>
        <p:nvPicPr>
          <p:cNvPr id="5" name="Picture 6" descr="خلايا حجريه عظميه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47360"/>
            <a:ext cx="4038600" cy="3031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خبيزه ساق 365-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428596" y="1571612"/>
            <a:ext cx="4114611" cy="4525963"/>
          </a:xfrm>
        </p:spPr>
      </p:pic>
      <p:pic>
        <p:nvPicPr>
          <p:cNvPr id="5" name="صورة 4" descr="3tissc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00174"/>
            <a:ext cx="3929090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FF00"/>
                </a:solidFill>
                <a:latin typeface="Times New Roman" pitchFamily="18" charset="0"/>
                <a:cs typeface="Traditional Arabic" pitchFamily="2" charset="-78"/>
              </a:rPr>
              <a:t>الجهاز النسيجي الأساسي 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raditional Arabic" pitchFamily="2" charset="-78"/>
              </a:rPr>
              <a:t> Ground tissue system</a:t>
            </a:r>
            <a:endParaRPr lang="ar-SA" dirty="0">
              <a:solidFill>
                <a:srgbClr val="FFFF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التمثيلي</a:t>
            </a:r>
            <a:endParaRPr lang="ar-SA" dirty="0"/>
          </a:p>
        </p:txBody>
      </p:sp>
      <p:pic>
        <p:nvPicPr>
          <p:cNvPr id="8" name="Picture 6" descr="تمثيليه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9589" y="1600200"/>
            <a:ext cx="3415821" cy="4525963"/>
          </a:xfrm>
          <a:prstGeom prst="rect">
            <a:avLst/>
          </a:prstGeom>
          <a:noFill/>
        </p:spPr>
      </p:pic>
      <p:pic>
        <p:nvPicPr>
          <p:cNvPr id="9" name="Picture 5" descr="برنشيمي تمثيلي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5780" y="2400141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الهوائي</a:t>
            </a:r>
            <a:endParaRPr lang="ar-SA" dirty="0"/>
          </a:p>
        </p:txBody>
      </p:sp>
      <p:pic>
        <p:nvPicPr>
          <p:cNvPr id="8" name="Picture 4" descr="برنشيمي هوائي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9" name="Picture 9" descr="Airenchym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52385"/>
            <a:ext cx="4038600" cy="3421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</a:t>
            </a:r>
            <a:r>
              <a:rPr lang="ar-SA" dirty="0" smtClean="0"/>
              <a:t>الخازن للمواد الغذائية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المتفرع</a:t>
            </a:r>
            <a:endParaRPr lang="ar-SA" dirty="0"/>
          </a:p>
        </p:txBody>
      </p:sp>
      <p:pic>
        <p:nvPicPr>
          <p:cNvPr id="7" name="Picture 6" descr="parenchyma with starc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ect">
            <a:avLst/>
          </a:prstGeom>
          <a:noFill/>
        </p:spPr>
      </p:pic>
      <p:pic>
        <p:nvPicPr>
          <p:cNvPr id="10" name="Picture 5" descr="برنشيمي  متفرعة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5192" y="2687479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الخازن للمواد المعدنية</a:t>
            </a:r>
            <a:endParaRPr lang="ar-SA" dirty="0"/>
          </a:p>
        </p:txBody>
      </p:sp>
      <p:pic>
        <p:nvPicPr>
          <p:cNvPr id="11" name="Picture 5" descr="الرمل البلوري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02872" y="3053239"/>
            <a:ext cx="2926080" cy="2194560"/>
          </a:xfrm>
          <a:prstGeom prst="rect">
            <a:avLst/>
          </a:prstGeom>
          <a:noFill/>
        </p:spPr>
      </p:pic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البرنشيمي</a:t>
            </a:r>
            <a:r>
              <a:rPr lang="ar-SA" dirty="0" smtClean="0"/>
              <a:t> الخازن </a:t>
            </a:r>
            <a:r>
              <a:rPr lang="ar-SA" dirty="0" smtClean="0"/>
              <a:t>للماء</a:t>
            </a:r>
            <a:endParaRPr lang="ar-SA" dirty="0"/>
          </a:p>
        </p:txBody>
      </p:sp>
      <p:pic>
        <p:nvPicPr>
          <p:cNvPr id="8" name="Picture 5" descr="برنشيمة خازنه للماء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5192" y="2687479"/>
            <a:ext cx="390144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SA" dirty="0" smtClean="0"/>
              <a:t>النسيج </a:t>
            </a:r>
            <a:r>
              <a:rPr lang="ar-SA" dirty="0" err="1" smtClean="0"/>
              <a:t>الكولنشيمي</a:t>
            </a:r>
            <a:r>
              <a:rPr lang="ar-SA" dirty="0" smtClean="0"/>
              <a:t> الزاوي</a:t>
            </a:r>
            <a:endParaRPr lang="ar-SA" dirty="0"/>
          </a:p>
        </p:txBody>
      </p:sp>
      <p:pic>
        <p:nvPicPr>
          <p:cNvPr id="9" name="Picture 4" descr="كولنشيمه زاويه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4645025" y="2634853"/>
            <a:ext cx="4041775" cy="3031331"/>
          </a:xfrm>
          <a:prstGeom prst="rect">
            <a:avLst/>
          </a:prstGeom>
          <a:noFill/>
        </p:spPr>
      </p:pic>
      <p:sp>
        <p:nvSpPr>
          <p:cNvPr id="11" name="عنصر نائب للنص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250</Words>
  <PresentationFormat>عرض على الشاشة (3:4)‏</PresentationFormat>
  <Paragraphs>51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سمة Office</vt:lpstr>
      <vt:lpstr>الأنسجة المستديمة</vt:lpstr>
      <vt:lpstr>الشريحة 2</vt:lpstr>
      <vt:lpstr>الجهاز النسيجي الأساسي  Ground tissue system</vt:lpstr>
      <vt:lpstr>النسيج البرنشيمي التمثيلي</vt:lpstr>
      <vt:lpstr>النسيج البرنشيمي الهوائي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النسيج السكلارنشيمي</vt:lpstr>
      <vt:lpstr>1. الالياف</vt:lpstr>
      <vt:lpstr>2- الخلايا الحجريه </vt:lpstr>
      <vt:lpstr>تقسم حسب شكلها  الى :ـ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الانسجة المستديمة</dc:title>
  <cp:lastModifiedBy>Admin</cp:lastModifiedBy>
  <cp:revision>20</cp:revision>
  <dcterms:modified xsi:type="dcterms:W3CDTF">2011-03-20T14:58:37Z</dcterms:modified>
</cp:coreProperties>
</file>