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diagrams/data15.xml" ContentType="application/vnd.openxmlformats-officedocument.drawingml.diagramData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1.xml" ContentType="application/vnd.openxmlformats-officedocument.drawingml.diagramData+xml"/>
  <Override PartName="/ppt/diagrams/data13.xml" ContentType="application/vnd.openxmlformats-officedocument.drawingml.diagramData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quickStyle15.xml" ContentType="application/vnd.openxmlformats-officedocument.drawingml.diagramStyle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quickStyle13.xml" ContentType="application/vnd.openxmlformats-officedocument.drawingml.diagramStyle+xml"/>
  <Override PartName="/ppt/diagrams/layout15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layout13.xml" ContentType="application/vnd.openxmlformats-officedocument.drawingml.diagram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layout11.xml" ContentType="application/vnd.openxmlformats-officedocument.drawingml.diagramLayout+xml"/>
  <Override PartName="/ppt/diagrams/colors14.xml" ContentType="application/vnd.openxmlformats-officedocument.drawingml.diagramColor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Default Extension="png" ContentType="image/png"/>
  <Override PartName="/ppt/diagrams/colors12.xml" ContentType="application/vnd.openxmlformats-officedocument.drawingml.diagramColor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diagrams/data14.xml" ContentType="application/vnd.openxmlformats-officedocument.drawingml.diagramData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Default Extension="jpeg" ContentType="image/jpeg"/>
  <Override PartName="/ppt/diagrams/data12.xml" ContentType="application/vnd.openxmlformats-officedocument.drawingml.diagramData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diagrams/quickStyle14.xml" ContentType="application/vnd.openxmlformats-officedocument.drawingml.diagramStyle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quickStyle12.xml" ContentType="application/vnd.openxmlformats-officedocument.drawingml.diagramStyle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layout14.xml" ContentType="application/vnd.openxmlformats-officedocument.drawingml.diagramLayout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ppt/diagrams/colors15.xml" ContentType="application/vnd.openxmlformats-officedocument.drawingml.diagramColor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74" r:id="rId2"/>
    <p:sldId id="266" r:id="rId3"/>
    <p:sldId id="270" r:id="rId4"/>
    <p:sldId id="271" r:id="rId5"/>
    <p:sldId id="272" r:id="rId6"/>
    <p:sldId id="273" r:id="rId7"/>
    <p:sldId id="267" r:id="rId8"/>
    <p:sldId id="257" r:id="rId9"/>
    <p:sldId id="268" r:id="rId10"/>
    <p:sldId id="259" r:id="rId11"/>
    <p:sldId id="260" r:id="rId12"/>
    <p:sldId id="261" r:id="rId13"/>
    <p:sldId id="262" r:id="rId14"/>
    <p:sldId id="263" r:id="rId1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7" d="100"/>
          <a:sy n="67" d="100"/>
        </p:scale>
        <p:origin x="-6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FB10B35-8811-48A1-A2A8-9BA27323051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44AD4E0C-BBF3-41A1-9DEC-1F95C1E0F0EC}">
      <dgm:prSet/>
      <dgm:spPr/>
      <dgm:t>
        <a:bodyPr/>
        <a:lstStyle/>
        <a:p>
          <a:pPr rtl="1"/>
          <a:r>
            <a:rPr lang="ar-SA" dirty="0" smtClean="0">
              <a:solidFill>
                <a:schemeClr val="tx1"/>
              </a:solidFill>
            </a:rPr>
            <a:t>السكريات </a:t>
          </a:r>
          <a:r>
            <a:rPr lang="ar-SA" dirty="0" err="1" smtClean="0">
              <a:solidFill>
                <a:schemeClr val="tx1"/>
              </a:solidFill>
            </a:rPr>
            <a:t>اكثر</a:t>
          </a:r>
          <a:r>
            <a:rPr lang="ar-SA" dirty="0" smtClean="0">
              <a:solidFill>
                <a:schemeClr val="tx1"/>
              </a:solidFill>
            </a:rPr>
            <a:t> الجزيئات العضوية وفرة في الطبيعة.</a:t>
          </a:r>
          <a:endParaRPr lang="ar-SA" dirty="0">
            <a:solidFill>
              <a:schemeClr val="tx1"/>
            </a:solidFill>
          </a:endParaRPr>
        </a:p>
      </dgm:t>
    </dgm:pt>
    <dgm:pt modelId="{50028142-D524-4440-857F-C3BDF2074D6B}" type="parTrans" cxnId="{B9506647-AF06-4227-951F-7CFEABE2DE37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F70FA092-0F1F-4D8D-A94B-8D70D914A905}" type="sibTrans" cxnId="{B9506647-AF06-4227-951F-7CFEABE2DE37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B3B7074C-042A-4833-92E7-9556520EF3DB}">
      <dgm:prSet/>
      <dgm:spPr/>
      <dgm:t>
        <a:bodyPr/>
        <a:lstStyle/>
        <a:p>
          <a:pPr rtl="1"/>
          <a:r>
            <a:rPr lang="ar-SA" dirty="0" smtClean="0">
              <a:solidFill>
                <a:schemeClr val="tx1"/>
              </a:solidFill>
            </a:rPr>
            <a:t>هناك ثلاث </a:t>
          </a:r>
          <a:r>
            <a:rPr lang="ar-SA" dirty="0" err="1" smtClean="0">
              <a:solidFill>
                <a:schemeClr val="tx1"/>
              </a:solidFill>
            </a:rPr>
            <a:t>انواع</a:t>
          </a:r>
          <a:r>
            <a:rPr lang="ar-SA" dirty="0" smtClean="0">
              <a:solidFill>
                <a:schemeClr val="tx1"/>
              </a:solidFill>
            </a:rPr>
            <a:t> من السكريات </a:t>
          </a:r>
          <a:r>
            <a:rPr lang="en-US" dirty="0" smtClean="0">
              <a:solidFill>
                <a:schemeClr val="tx1"/>
              </a:solidFill>
            </a:rPr>
            <a:t>(CH2O)n</a:t>
          </a:r>
          <a:r>
            <a:rPr lang="ar-SA" dirty="0" smtClean="0">
              <a:solidFill>
                <a:schemeClr val="tx1"/>
              </a:solidFill>
            </a:rPr>
            <a:t>.</a:t>
          </a:r>
          <a:endParaRPr lang="ar-SA" dirty="0">
            <a:solidFill>
              <a:schemeClr val="tx1"/>
            </a:solidFill>
          </a:endParaRPr>
        </a:p>
      </dgm:t>
    </dgm:pt>
    <dgm:pt modelId="{E40976A9-BEBA-459E-A75B-E776F62DBBBC}" type="parTrans" cxnId="{B59F2C5F-964C-4F9D-B911-F53BF784C6D7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ED44A919-8A92-409E-B3C1-4D1E5ABA02B0}" type="sibTrans" cxnId="{B59F2C5F-964C-4F9D-B911-F53BF784C6D7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27FDC02D-DB07-476C-B011-3620A25B4620}">
      <dgm:prSet/>
      <dgm:spPr/>
      <dgm:t>
        <a:bodyPr/>
        <a:lstStyle/>
        <a:p>
          <a:pPr rtl="1"/>
          <a:r>
            <a:rPr lang="ar-SA" dirty="0" smtClean="0">
              <a:solidFill>
                <a:schemeClr val="tx1"/>
              </a:solidFill>
            </a:rPr>
            <a:t>السكريات </a:t>
          </a:r>
          <a:r>
            <a:rPr lang="ar-SA" dirty="0" err="1" smtClean="0">
              <a:solidFill>
                <a:schemeClr val="tx1"/>
              </a:solidFill>
            </a:rPr>
            <a:t>الاحادية</a:t>
          </a:r>
          <a:r>
            <a:rPr lang="ar-SA" dirty="0" smtClean="0">
              <a:solidFill>
                <a:schemeClr val="tx1"/>
              </a:solidFill>
            </a:rPr>
            <a:t>.</a:t>
          </a:r>
          <a:endParaRPr lang="ar-SA" dirty="0">
            <a:solidFill>
              <a:schemeClr val="tx1"/>
            </a:solidFill>
          </a:endParaRPr>
        </a:p>
      </dgm:t>
    </dgm:pt>
    <dgm:pt modelId="{B21E9461-09E8-4D6D-8369-59C352676E8D}" type="parTrans" cxnId="{905116C5-014E-4741-8B2E-C71AB03A4602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BE6AD4FA-BAF2-4E98-8A72-03271E8140A3}" type="sibTrans" cxnId="{905116C5-014E-4741-8B2E-C71AB03A4602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5081A8BA-9879-4C36-9672-DCEC46D554F0}">
      <dgm:prSet/>
      <dgm:spPr/>
      <dgm:t>
        <a:bodyPr/>
        <a:lstStyle/>
        <a:p>
          <a:pPr rtl="1"/>
          <a:r>
            <a:rPr lang="ar-SA" dirty="0" smtClean="0">
              <a:solidFill>
                <a:schemeClr val="tx1"/>
              </a:solidFill>
            </a:rPr>
            <a:t>السكريات الثنائية.</a:t>
          </a:r>
          <a:endParaRPr lang="ar-SA" dirty="0">
            <a:solidFill>
              <a:schemeClr val="tx1"/>
            </a:solidFill>
          </a:endParaRPr>
        </a:p>
      </dgm:t>
    </dgm:pt>
    <dgm:pt modelId="{3D0DF836-F9F8-4E63-84BF-737211735630}" type="parTrans" cxnId="{4DABED7C-40A0-456F-97C3-1E0F1185B380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D228F5AC-29DD-48A0-A38A-3BB3ECD66CA7}" type="sibTrans" cxnId="{4DABED7C-40A0-456F-97C3-1E0F1185B380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29034576-33DC-4B26-A8EE-0082C5AE5D18}">
      <dgm:prSet/>
      <dgm:spPr/>
      <dgm:t>
        <a:bodyPr/>
        <a:lstStyle/>
        <a:p>
          <a:pPr rtl="1"/>
          <a:r>
            <a:rPr lang="ar-SA" dirty="0" smtClean="0">
              <a:solidFill>
                <a:schemeClr val="tx1"/>
              </a:solidFill>
            </a:rPr>
            <a:t>عديدات السكريات.</a:t>
          </a:r>
          <a:endParaRPr lang="ar-SA" dirty="0">
            <a:solidFill>
              <a:schemeClr val="tx1"/>
            </a:solidFill>
          </a:endParaRPr>
        </a:p>
      </dgm:t>
    </dgm:pt>
    <dgm:pt modelId="{6B82B2B0-8883-4690-AA38-B0033E6E10D7}" type="parTrans" cxnId="{E9D49A21-B70D-4D51-B10B-7D56EF86C258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4A4B3892-342F-491F-A808-C6E290FD2C1E}" type="sibTrans" cxnId="{E9D49A21-B70D-4D51-B10B-7D56EF86C258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FDE9D313-0BC9-49CC-B821-516D742F5403}" type="pres">
      <dgm:prSet presAssocID="{3FB10B35-8811-48A1-A2A8-9BA27323051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A07A6DE9-F0C9-4DDE-AFD0-08B9564A706F}" type="pres">
      <dgm:prSet presAssocID="{44AD4E0C-BBF3-41A1-9DEC-1F95C1E0F0EC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CF010D6-F321-4702-9CAF-39A6CD269D75}" type="pres">
      <dgm:prSet presAssocID="{F70FA092-0F1F-4D8D-A94B-8D70D914A905}" presName="spacer" presStyleCnt="0"/>
      <dgm:spPr/>
    </dgm:pt>
    <dgm:pt modelId="{BE1A78A8-2786-4C44-907B-8BD3ADEE743B}" type="pres">
      <dgm:prSet presAssocID="{B3B7074C-042A-4833-92E7-9556520EF3DB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61A7929-ADA2-4620-9B62-E26761CAE0B1}" type="pres">
      <dgm:prSet presAssocID="{B3B7074C-042A-4833-92E7-9556520EF3DB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E9D49A21-B70D-4D51-B10B-7D56EF86C258}" srcId="{B3B7074C-042A-4833-92E7-9556520EF3DB}" destId="{29034576-33DC-4B26-A8EE-0082C5AE5D18}" srcOrd="2" destOrd="0" parTransId="{6B82B2B0-8883-4690-AA38-B0033E6E10D7}" sibTransId="{4A4B3892-342F-491F-A808-C6E290FD2C1E}"/>
    <dgm:cxn modelId="{D5260D37-99CC-40A5-B9CE-A601FBD3BA9D}" type="presOf" srcId="{3FB10B35-8811-48A1-A2A8-9BA273230513}" destId="{FDE9D313-0BC9-49CC-B821-516D742F5403}" srcOrd="0" destOrd="0" presId="urn:microsoft.com/office/officeart/2005/8/layout/vList2"/>
    <dgm:cxn modelId="{905116C5-014E-4741-8B2E-C71AB03A4602}" srcId="{B3B7074C-042A-4833-92E7-9556520EF3DB}" destId="{27FDC02D-DB07-476C-B011-3620A25B4620}" srcOrd="0" destOrd="0" parTransId="{B21E9461-09E8-4D6D-8369-59C352676E8D}" sibTransId="{BE6AD4FA-BAF2-4E98-8A72-03271E8140A3}"/>
    <dgm:cxn modelId="{CB59A443-DAD2-4803-9BF6-378099F958CA}" type="presOf" srcId="{29034576-33DC-4B26-A8EE-0082C5AE5D18}" destId="{F61A7929-ADA2-4620-9B62-E26761CAE0B1}" srcOrd="0" destOrd="2" presId="urn:microsoft.com/office/officeart/2005/8/layout/vList2"/>
    <dgm:cxn modelId="{B59F2C5F-964C-4F9D-B911-F53BF784C6D7}" srcId="{3FB10B35-8811-48A1-A2A8-9BA273230513}" destId="{B3B7074C-042A-4833-92E7-9556520EF3DB}" srcOrd="1" destOrd="0" parTransId="{E40976A9-BEBA-459E-A75B-E776F62DBBBC}" sibTransId="{ED44A919-8A92-409E-B3C1-4D1E5ABA02B0}"/>
    <dgm:cxn modelId="{4DABED7C-40A0-456F-97C3-1E0F1185B380}" srcId="{B3B7074C-042A-4833-92E7-9556520EF3DB}" destId="{5081A8BA-9879-4C36-9672-DCEC46D554F0}" srcOrd="1" destOrd="0" parTransId="{3D0DF836-F9F8-4E63-84BF-737211735630}" sibTransId="{D228F5AC-29DD-48A0-A38A-3BB3ECD66CA7}"/>
    <dgm:cxn modelId="{DB85C9A8-674F-4954-A15F-DBCF2C1B8B96}" type="presOf" srcId="{27FDC02D-DB07-476C-B011-3620A25B4620}" destId="{F61A7929-ADA2-4620-9B62-E26761CAE0B1}" srcOrd="0" destOrd="0" presId="urn:microsoft.com/office/officeart/2005/8/layout/vList2"/>
    <dgm:cxn modelId="{217B35FA-B556-48A9-9A87-32B14BB39C1D}" type="presOf" srcId="{B3B7074C-042A-4833-92E7-9556520EF3DB}" destId="{BE1A78A8-2786-4C44-907B-8BD3ADEE743B}" srcOrd="0" destOrd="0" presId="urn:microsoft.com/office/officeart/2005/8/layout/vList2"/>
    <dgm:cxn modelId="{9F2CDC5F-8479-4F3D-B306-81934DE1BAFB}" type="presOf" srcId="{44AD4E0C-BBF3-41A1-9DEC-1F95C1E0F0EC}" destId="{A07A6DE9-F0C9-4DDE-AFD0-08B9564A706F}" srcOrd="0" destOrd="0" presId="urn:microsoft.com/office/officeart/2005/8/layout/vList2"/>
    <dgm:cxn modelId="{B9506647-AF06-4227-951F-7CFEABE2DE37}" srcId="{3FB10B35-8811-48A1-A2A8-9BA273230513}" destId="{44AD4E0C-BBF3-41A1-9DEC-1F95C1E0F0EC}" srcOrd="0" destOrd="0" parTransId="{50028142-D524-4440-857F-C3BDF2074D6B}" sibTransId="{F70FA092-0F1F-4D8D-A94B-8D70D914A905}"/>
    <dgm:cxn modelId="{E48665F5-E68D-4E64-858C-997B723D1084}" type="presOf" srcId="{5081A8BA-9879-4C36-9672-DCEC46D554F0}" destId="{F61A7929-ADA2-4620-9B62-E26761CAE0B1}" srcOrd="0" destOrd="1" presId="urn:microsoft.com/office/officeart/2005/8/layout/vList2"/>
    <dgm:cxn modelId="{41BA23B4-5FC6-4334-9C34-57CB13183070}" type="presParOf" srcId="{FDE9D313-0BC9-49CC-B821-516D742F5403}" destId="{A07A6DE9-F0C9-4DDE-AFD0-08B9564A706F}" srcOrd="0" destOrd="0" presId="urn:microsoft.com/office/officeart/2005/8/layout/vList2"/>
    <dgm:cxn modelId="{476A9456-2A87-488F-A761-BB953B7EAE13}" type="presParOf" srcId="{FDE9D313-0BC9-49CC-B821-516D742F5403}" destId="{8CF010D6-F321-4702-9CAF-39A6CD269D75}" srcOrd="1" destOrd="0" presId="urn:microsoft.com/office/officeart/2005/8/layout/vList2"/>
    <dgm:cxn modelId="{DAA2F23D-6608-4E07-A851-7529E2BEA0A7}" type="presParOf" srcId="{FDE9D313-0BC9-49CC-B821-516D742F5403}" destId="{BE1A78A8-2786-4C44-907B-8BD3ADEE743B}" srcOrd="2" destOrd="0" presId="urn:microsoft.com/office/officeart/2005/8/layout/vList2"/>
    <dgm:cxn modelId="{31DC63F7-44B3-4EDB-A51C-C15C7913C33E}" type="presParOf" srcId="{FDE9D313-0BC9-49CC-B821-516D742F5403}" destId="{F61A7929-ADA2-4620-9B62-E26761CAE0B1}" srcOrd="3" destOrd="0" presId="urn:microsoft.com/office/officeart/2005/8/layout/vList2"/>
  </dgm:cxnLst>
  <dgm:bg/>
  <dgm:whole/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9D9BCBC4-A496-4182-BE08-1C1988EF29E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A6CA4753-6ACE-4844-81D7-687873C5AD7D}">
      <dgm:prSet/>
      <dgm:spPr/>
      <dgm:t>
        <a:bodyPr/>
        <a:lstStyle/>
        <a:p>
          <a:pPr rtl="1"/>
          <a:r>
            <a:rPr lang="ar-SA" dirty="0" smtClean="0"/>
            <a:t>طريقة الكشف عن تحلل النشاء</a:t>
          </a:r>
          <a:endParaRPr lang="ar-SA" dirty="0"/>
        </a:p>
      </dgm:t>
    </dgm:pt>
    <dgm:pt modelId="{9B753B25-2FB2-4B95-91CF-E1F3540E82D9}" type="parTrans" cxnId="{BA6872F7-CFD5-431A-B1EF-E65F5C9B3964}">
      <dgm:prSet/>
      <dgm:spPr/>
      <dgm:t>
        <a:bodyPr/>
        <a:lstStyle/>
        <a:p>
          <a:pPr rtl="1"/>
          <a:endParaRPr lang="ar-SA"/>
        </a:p>
      </dgm:t>
    </dgm:pt>
    <dgm:pt modelId="{835F586F-897F-48BC-B4BD-12B15AD2573C}" type="sibTrans" cxnId="{BA6872F7-CFD5-431A-B1EF-E65F5C9B3964}">
      <dgm:prSet/>
      <dgm:spPr/>
      <dgm:t>
        <a:bodyPr/>
        <a:lstStyle/>
        <a:p>
          <a:pPr rtl="1"/>
          <a:endParaRPr lang="ar-SA"/>
        </a:p>
      </dgm:t>
    </dgm:pt>
    <dgm:pt modelId="{2D2321BF-E9B8-458A-8A12-5F9D21C2C069}" type="pres">
      <dgm:prSet presAssocID="{9D9BCBC4-A496-4182-BE08-1C1988EF29E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12086401-EEB6-4869-BA99-50E8B1192F5C}" type="pres">
      <dgm:prSet presAssocID="{A6CA4753-6ACE-4844-81D7-687873C5AD7D}" presName="parentText" presStyleLbl="node1" presStyleIdx="0" presStyleCnt="1" custLinFactNeighborX="-1331" custLinFactNeighborY="-214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AA7C25DC-56A6-4441-A253-5AEDD721E981}" type="presOf" srcId="{A6CA4753-6ACE-4844-81D7-687873C5AD7D}" destId="{12086401-EEB6-4869-BA99-50E8B1192F5C}" srcOrd="0" destOrd="0" presId="urn:microsoft.com/office/officeart/2005/8/layout/vList2"/>
    <dgm:cxn modelId="{3A6AB89E-DBAC-40E3-9F88-1A71C4A4EC8B}" type="presOf" srcId="{9D9BCBC4-A496-4182-BE08-1C1988EF29EB}" destId="{2D2321BF-E9B8-458A-8A12-5F9D21C2C069}" srcOrd="0" destOrd="0" presId="urn:microsoft.com/office/officeart/2005/8/layout/vList2"/>
    <dgm:cxn modelId="{BA6872F7-CFD5-431A-B1EF-E65F5C9B3964}" srcId="{9D9BCBC4-A496-4182-BE08-1C1988EF29EB}" destId="{A6CA4753-6ACE-4844-81D7-687873C5AD7D}" srcOrd="0" destOrd="0" parTransId="{9B753B25-2FB2-4B95-91CF-E1F3540E82D9}" sibTransId="{835F586F-897F-48BC-B4BD-12B15AD2573C}"/>
    <dgm:cxn modelId="{DE4E05D7-6055-465B-A2D7-219EBC9A3DD7}" type="presParOf" srcId="{2D2321BF-E9B8-458A-8A12-5F9D21C2C069}" destId="{12086401-EEB6-4869-BA99-50E8B1192F5C}" srcOrd="0" destOrd="0" presId="urn:microsoft.com/office/officeart/2005/8/layout/vList2"/>
  </dgm:cxnLst>
  <dgm:bg/>
  <dgm:whole/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B3A7B2B4-A418-4CF3-9EFE-4DCB29A0630E}" type="doc">
      <dgm:prSet loTypeId="urn:microsoft.com/office/officeart/2005/8/layout/vList3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pPr rtl="1"/>
          <a:endParaRPr lang="ar-SA"/>
        </a:p>
      </dgm:t>
    </dgm:pt>
    <dgm:pt modelId="{AB921462-405F-47E9-B0B6-A3BAA6EF75AA}">
      <dgm:prSet/>
      <dgm:spPr/>
      <dgm:t>
        <a:bodyPr/>
        <a:lstStyle/>
        <a:p>
          <a:pPr rtl="1"/>
          <a:r>
            <a:rPr lang="ar-SA" b="1" dirty="0" smtClean="0"/>
            <a:t>أنبوبتا اختبار</a:t>
          </a:r>
          <a:endParaRPr lang="en-US" dirty="0"/>
        </a:p>
      </dgm:t>
    </dgm:pt>
    <dgm:pt modelId="{38A89863-838A-492B-919D-17EDAD9A871E}" type="parTrans" cxnId="{BA355349-CDC1-4B80-A101-228C531E6FC0}">
      <dgm:prSet/>
      <dgm:spPr/>
      <dgm:t>
        <a:bodyPr/>
        <a:lstStyle/>
        <a:p>
          <a:pPr rtl="1"/>
          <a:endParaRPr lang="ar-SA"/>
        </a:p>
      </dgm:t>
    </dgm:pt>
    <dgm:pt modelId="{8CEBD5C8-8D91-4D76-8243-286AB29B361B}" type="sibTrans" cxnId="{BA355349-CDC1-4B80-A101-228C531E6FC0}">
      <dgm:prSet/>
      <dgm:spPr/>
      <dgm:t>
        <a:bodyPr/>
        <a:lstStyle/>
        <a:p>
          <a:pPr rtl="1"/>
          <a:endParaRPr lang="ar-SA"/>
        </a:p>
      </dgm:t>
    </dgm:pt>
    <dgm:pt modelId="{BC6647FA-42D7-445A-B928-F03AA75E5709}">
      <dgm:prSet/>
      <dgm:spPr/>
      <dgm:t>
        <a:bodyPr/>
        <a:lstStyle/>
        <a:p>
          <a:pPr rtl="1"/>
          <a:r>
            <a:rPr lang="ar-SA" b="1" dirty="0" smtClean="0"/>
            <a:t>إنزيم </a:t>
          </a:r>
          <a:r>
            <a:rPr lang="ar-SA" b="1" dirty="0" err="1" smtClean="0"/>
            <a:t>الأميليز</a:t>
          </a:r>
          <a:endParaRPr lang="en-US" dirty="0"/>
        </a:p>
      </dgm:t>
    </dgm:pt>
    <dgm:pt modelId="{2D688D5C-D996-4E06-B36C-189E244B57EA}" type="parTrans" cxnId="{5FACF89A-FE24-46D2-A40F-9DEB104A69F1}">
      <dgm:prSet/>
      <dgm:spPr/>
      <dgm:t>
        <a:bodyPr/>
        <a:lstStyle/>
        <a:p>
          <a:pPr rtl="1"/>
          <a:endParaRPr lang="ar-SA"/>
        </a:p>
      </dgm:t>
    </dgm:pt>
    <dgm:pt modelId="{89A52CAB-20F7-4FCA-97BD-D0F4A30762FD}" type="sibTrans" cxnId="{5FACF89A-FE24-46D2-A40F-9DEB104A69F1}">
      <dgm:prSet/>
      <dgm:spPr/>
      <dgm:t>
        <a:bodyPr/>
        <a:lstStyle/>
        <a:p>
          <a:pPr rtl="1"/>
          <a:endParaRPr lang="ar-SA"/>
        </a:p>
      </dgm:t>
    </dgm:pt>
    <dgm:pt modelId="{6D118BBA-7A55-4421-A9E9-EEC388ED90F8}">
      <dgm:prSet/>
      <dgm:spPr/>
      <dgm:t>
        <a:bodyPr/>
        <a:lstStyle/>
        <a:p>
          <a:pPr rtl="1"/>
          <a:r>
            <a:rPr lang="ar-SA" b="1" dirty="0" smtClean="0"/>
            <a:t>نشأ</a:t>
          </a:r>
          <a:endParaRPr lang="en-US" dirty="0"/>
        </a:p>
      </dgm:t>
    </dgm:pt>
    <dgm:pt modelId="{30A3658B-8FB1-475E-99E6-B8C978FAEE0B}" type="parTrans" cxnId="{6BE0EE8D-98AA-4F0D-9B42-5248A3D1190B}">
      <dgm:prSet/>
      <dgm:spPr/>
      <dgm:t>
        <a:bodyPr/>
        <a:lstStyle/>
        <a:p>
          <a:pPr rtl="1"/>
          <a:endParaRPr lang="ar-SA"/>
        </a:p>
      </dgm:t>
    </dgm:pt>
    <dgm:pt modelId="{CA2DA4E0-BFC8-4315-A844-C286A451C3B5}" type="sibTrans" cxnId="{6BE0EE8D-98AA-4F0D-9B42-5248A3D1190B}">
      <dgm:prSet/>
      <dgm:spPr/>
      <dgm:t>
        <a:bodyPr/>
        <a:lstStyle/>
        <a:p>
          <a:pPr rtl="1"/>
          <a:endParaRPr lang="ar-SA"/>
        </a:p>
      </dgm:t>
    </dgm:pt>
    <dgm:pt modelId="{9BBF709C-AB8E-421F-BA96-3EF86D2477D9}">
      <dgm:prSet/>
      <dgm:spPr/>
      <dgm:t>
        <a:bodyPr/>
        <a:lstStyle/>
        <a:p>
          <a:pPr rtl="1"/>
          <a:r>
            <a:rPr lang="ar-SA" b="1" dirty="0" smtClean="0"/>
            <a:t>حمام مائي</a:t>
          </a:r>
          <a:endParaRPr lang="en-US" dirty="0"/>
        </a:p>
      </dgm:t>
    </dgm:pt>
    <dgm:pt modelId="{DC01FE54-ED5B-4900-9A91-B3F5C005B4B8}" type="parTrans" cxnId="{41D12A0A-5894-430D-A231-0118CFC455F9}">
      <dgm:prSet/>
      <dgm:spPr/>
      <dgm:t>
        <a:bodyPr/>
        <a:lstStyle/>
        <a:p>
          <a:pPr rtl="1"/>
          <a:endParaRPr lang="ar-SA"/>
        </a:p>
      </dgm:t>
    </dgm:pt>
    <dgm:pt modelId="{9ADB543C-FC54-4DDA-B6FE-34BA7146F4C7}" type="sibTrans" cxnId="{41D12A0A-5894-430D-A231-0118CFC455F9}">
      <dgm:prSet/>
      <dgm:spPr/>
      <dgm:t>
        <a:bodyPr/>
        <a:lstStyle/>
        <a:p>
          <a:pPr rtl="1"/>
          <a:endParaRPr lang="ar-SA"/>
        </a:p>
      </dgm:t>
    </dgm:pt>
    <dgm:pt modelId="{0512E309-A6C1-49C2-BB87-70B1ABE978D5}">
      <dgm:prSet/>
      <dgm:spPr/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</a:rPr>
            <a:t>بليت (صحن خزفي مقسم)</a:t>
          </a:r>
          <a:endParaRPr lang="en-US" dirty="0">
            <a:solidFill>
              <a:schemeClr val="tx1"/>
            </a:solidFill>
          </a:endParaRPr>
        </a:p>
      </dgm:t>
    </dgm:pt>
    <dgm:pt modelId="{DE4299BA-B262-42EC-AFB8-BAF15A01F239}" type="parTrans" cxnId="{180ABE7D-C015-4C9B-8F93-A91359041D14}">
      <dgm:prSet/>
      <dgm:spPr/>
      <dgm:t>
        <a:bodyPr/>
        <a:lstStyle/>
        <a:p>
          <a:pPr rtl="1"/>
          <a:endParaRPr lang="ar-SA"/>
        </a:p>
      </dgm:t>
    </dgm:pt>
    <dgm:pt modelId="{BFAB514A-1D76-4C98-A510-759708C9B420}" type="sibTrans" cxnId="{180ABE7D-C015-4C9B-8F93-A91359041D14}">
      <dgm:prSet/>
      <dgm:spPr/>
      <dgm:t>
        <a:bodyPr/>
        <a:lstStyle/>
        <a:p>
          <a:pPr rtl="1"/>
          <a:endParaRPr lang="ar-SA"/>
        </a:p>
      </dgm:t>
    </dgm:pt>
    <dgm:pt modelId="{30C49F7C-AD1E-4DB6-A5F1-97B518528F5B}" type="pres">
      <dgm:prSet presAssocID="{B3A7B2B4-A418-4CF3-9EFE-4DCB29A0630E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15512DC4-B3A2-4F91-8401-3BF25549197A}" type="pres">
      <dgm:prSet presAssocID="{AB921462-405F-47E9-B0B6-A3BAA6EF75AA}" presName="composite" presStyleCnt="0"/>
      <dgm:spPr/>
    </dgm:pt>
    <dgm:pt modelId="{F2CA2781-35E9-48A8-8C79-14C0667AEEF5}" type="pres">
      <dgm:prSet presAssocID="{AB921462-405F-47E9-B0B6-A3BAA6EF75AA}" presName="imgShp" presStyleLbl="fgImgPlace1" presStyleIdx="0" presStyleCnt="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631E6B8C-3013-4F7B-9EEB-2D2A1540BBCA}" type="pres">
      <dgm:prSet presAssocID="{AB921462-405F-47E9-B0B6-A3BAA6EF75AA}" presName="txShp" presStyleLbl="node1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A9842D2-DD6B-4169-AD67-77386F10BF19}" type="pres">
      <dgm:prSet presAssocID="{8CEBD5C8-8D91-4D76-8243-286AB29B361B}" presName="spacing" presStyleCnt="0"/>
      <dgm:spPr/>
    </dgm:pt>
    <dgm:pt modelId="{5618F4CB-4DEF-4268-BC05-5DE8673A2876}" type="pres">
      <dgm:prSet presAssocID="{BC6647FA-42D7-445A-B928-F03AA75E5709}" presName="composite" presStyleCnt="0"/>
      <dgm:spPr/>
    </dgm:pt>
    <dgm:pt modelId="{4D9D784F-67AC-4BF0-9489-C7A13F154848}" type="pres">
      <dgm:prSet presAssocID="{BC6647FA-42D7-445A-B928-F03AA75E5709}" presName="imgShp" presStyleLbl="fgImgPlace1" presStyleIdx="1" presStyleCnt="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E5B4B1CD-CD26-43D1-B5F9-5C6173AEA4A6}" type="pres">
      <dgm:prSet presAssocID="{BC6647FA-42D7-445A-B928-F03AA75E5709}" presName="txShp" presStyleLbl="node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AA104AF-2331-4528-A0CF-35CC98B26AC4}" type="pres">
      <dgm:prSet presAssocID="{89A52CAB-20F7-4FCA-97BD-D0F4A30762FD}" presName="spacing" presStyleCnt="0"/>
      <dgm:spPr/>
    </dgm:pt>
    <dgm:pt modelId="{FB22012E-C924-49AB-8A8B-3333FFE0C4B8}" type="pres">
      <dgm:prSet presAssocID="{6D118BBA-7A55-4421-A9E9-EEC388ED90F8}" presName="composite" presStyleCnt="0"/>
      <dgm:spPr/>
    </dgm:pt>
    <dgm:pt modelId="{B5F49D71-6583-4451-A588-69D3B04D864A}" type="pres">
      <dgm:prSet presAssocID="{6D118BBA-7A55-4421-A9E9-EEC388ED90F8}" presName="imgShp" presStyleLbl="fgImgPlace1" presStyleIdx="2" presStyleCnt="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CF029496-D386-44D6-9142-940AFB8615B1}" type="pres">
      <dgm:prSet presAssocID="{6D118BBA-7A55-4421-A9E9-EEC388ED90F8}" presName="txShp" presStyleLbl="node1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1467A4D-E2A7-4B3F-8032-1D10C4D54120}" type="pres">
      <dgm:prSet presAssocID="{CA2DA4E0-BFC8-4315-A844-C286A451C3B5}" presName="spacing" presStyleCnt="0"/>
      <dgm:spPr/>
    </dgm:pt>
    <dgm:pt modelId="{6AF7CC9C-631B-42B2-8E97-F81D2EC60A08}" type="pres">
      <dgm:prSet presAssocID="{9BBF709C-AB8E-421F-BA96-3EF86D2477D9}" presName="composite" presStyleCnt="0"/>
      <dgm:spPr/>
    </dgm:pt>
    <dgm:pt modelId="{B9AFA779-AA61-43AD-AC82-8E4E406FA68A}" type="pres">
      <dgm:prSet presAssocID="{9BBF709C-AB8E-421F-BA96-3EF86D2477D9}" presName="imgShp" presStyleLbl="fgImgPlace1" presStyleIdx="3" presStyleCnt="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DFA1217E-B36A-49F0-83F4-DD68C0F37B5E}" type="pres">
      <dgm:prSet presAssocID="{9BBF709C-AB8E-421F-BA96-3EF86D2477D9}" presName="txShp" presStyleLbl="node1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A48DE4A-489F-45E0-8047-74BFEFA23F02}" type="pres">
      <dgm:prSet presAssocID="{9ADB543C-FC54-4DDA-B6FE-34BA7146F4C7}" presName="spacing" presStyleCnt="0"/>
      <dgm:spPr/>
    </dgm:pt>
    <dgm:pt modelId="{8954FE1A-3B57-4337-964A-A4EC8FB5414D}" type="pres">
      <dgm:prSet presAssocID="{0512E309-A6C1-49C2-BB87-70B1ABE978D5}" presName="composite" presStyleCnt="0"/>
      <dgm:spPr/>
    </dgm:pt>
    <dgm:pt modelId="{093B43D8-1A30-402B-9483-E44BB5D99906}" type="pres">
      <dgm:prSet presAssocID="{0512E309-A6C1-49C2-BB87-70B1ABE978D5}" presName="imgShp" presStyleLbl="fgImgPlace1" presStyleIdx="4" presStyleCnt="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C7EF57AB-670A-44A7-BE1C-06A699B1D0D8}" type="pres">
      <dgm:prSet presAssocID="{0512E309-A6C1-49C2-BB87-70B1ABE978D5}" presName="txShp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180ABE7D-C015-4C9B-8F93-A91359041D14}" srcId="{B3A7B2B4-A418-4CF3-9EFE-4DCB29A0630E}" destId="{0512E309-A6C1-49C2-BB87-70B1ABE978D5}" srcOrd="4" destOrd="0" parTransId="{DE4299BA-B262-42EC-AFB8-BAF15A01F239}" sibTransId="{BFAB514A-1D76-4C98-A510-759708C9B420}"/>
    <dgm:cxn modelId="{DCBD9717-D6CC-4ED4-849B-0DE94149D0C6}" type="presOf" srcId="{6D118BBA-7A55-4421-A9E9-EEC388ED90F8}" destId="{CF029496-D386-44D6-9142-940AFB8615B1}" srcOrd="0" destOrd="0" presId="urn:microsoft.com/office/officeart/2005/8/layout/vList3"/>
    <dgm:cxn modelId="{09755D76-AF8B-4916-967C-2CB84E52E183}" type="presOf" srcId="{9BBF709C-AB8E-421F-BA96-3EF86D2477D9}" destId="{DFA1217E-B36A-49F0-83F4-DD68C0F37B5E}" srcOrd="0" destOrd="0" presId="urn:microsoft.com/office/officeart/2005/8/layout/vList3"/>
    <dgm:cxn modelId="{4401B39D-6FCA-4F26-B226-79435D2264AB}" type="presOf" srcId="{0512E309-A6C1-49C2-BB87-70B1ABE978D5}" destId="{C7EF57AB-670A-44A7-BE1C-06A699B1D0D8}" srcOrd="0" destOrd="0" presId="urn:microsoft.com/office/officeart/2005/8/layout/vList3"/>
    <dgm:cxn modelId="{7D1D273F-082E-40EE-9312-85742A782B5D}" type="presOf" srcId="{B3A7B2B4-A418-4CF3-9EFE-4DCB29A0630E}" destId="{30C49F7C-AD1E-4DB6-A5F1-97B518528F5B}" srcOrd="0" destOrd="0" presId="urn:microsoft.com/office/officeart/2005/8/layout/vList3"/>
    <dgm:cxn modelId="{6BE0EE8D-98AA-4F0D-9B42-5248A3D1190B}" srcId="{B3A7B2B4-A418-4CF3-9EFE-4DCB29A0630E}" destId="{6D118BBA-7A55-4421-A9E9-EEC388ED90F8}" srcOrd="2" destOrd="0" parTransId="{30A3658B-8FB1-475E-99E6-B8C978FAEE0B}" sibTransId="{CA2DA4E0-BFC8-4315-A844-C286A451C3B5}"/>
    <dgm:cxn modelId="{41D12A0A-5894-430D-A231-0118CFC455F9}" srcId="{B3A7B2B4-A418-4CF3-9EFE-4DCB29A0630E}" destId="{9BBF709C-AB8E-421F-BA96-3EF86D2477D9}" srcOrd="3" destOrd="0" parTransId="{DC01FE54-ED5B-4900-9A91-B3F5C005B4B8}" sibTransId="{9ADB543C-FC54-4DDA-B6FE-34BA7146F4C7}"/>
    <dgm:cxn modelId="{CD83F50F-B74E-4A8A-BCCA-F5DF6FDB1ECB}" type="presOf" srcId="{AB921462-405F-47E9-B0B6-A3BAA6EF75AA}" destId="{631E6B8C-3013-4F7B-9EEB-2D2A1540BBCA}" srcOrd="0" destOrd="0" presId="urn:microsoft.com/office/officeart/2005/8/layout/vList3"/>
    <dgm:cxn modelId="{5FACF89A-FE24-46D2-A40F-9DEB104A69F1}" srcId="{B3A7B2B4-A418-4CF3-9EFE-4DCB29A0630E}" destId="{BC6647FA-42D7-445A-B928-F03AA75E5709}" srcOrd="1" destOrd="0" parTransId="{2D688D5C-D996-4E06-B36C-189E244B57EA}" sibTransId="{89A52CAB-20F7-4FCA-97BD-D0F4A30762FD}"/>
    <dgm:cxn modelId="{BA355349-CDC1-4B80-A101-228C531E6FC0}" srcId="{B3A7B2B4-A418-4CF3-9EFE-4DCB29A0630E}" destId="{AB921462-405F-47E9-B0B6-A3BAA6EF75AA}" srcOrd="0" destOrd="0" parTransId="{38A89863-838A-492B-919D-17EDAD9A871E}" sibTransId="{8CEBD5C8-8D91-4D76-8243-286AB29B361B}"/>
    <dgm:cxn modelId="{6F0C584E-FD79-45F4-898F-2A1E78BCDDE0}" type="presOf" srcId="{BC6647FA-42D7-445A-B928-F03AA75E5709}" destId="{E5B4B1CD-CD26-43D1-B5F9-5C6173AEA4A6}" srcOrd="0" destOrd="0" presId="urn:microsoft.com/office/officeart/2005/8/layout/vList3"/>
    <dgm:cxn modelId="{4B12C4CB-AAB4-4D9A-A8DD-CF773B59A075}" type="presParOf" srcId="{30C49F7C-AD1E-4DB6-A5F1-97B518528F5B}" destId="{15512DC4-B3A2-4F91-8401-3BF25549197A}" srcOrd="0" destOrd="0" presId="urn:microsoft.com/office/officeart/2005/8/layout/vList3"/>
    <dgm:cxn modelId="{9AD7AF4D-A778-42C6-8E11-CB7D60579CEF}" type="presParOf" srcId="{15512DC4-B3A2-4F91-8401-3BF25549197A}" destId="{F2CA2781-35E9-48A8-8C79-14C0667AEEF5}" srcOrd="0" destOrd="0" presId="urn:microsoft.com/office/officeart/2005/8/layout/vList3"/>
    <dgm:cxn modelId="{6E8B8E98-CB77-4B96-9BBE-57D27FFFAA07}" type="presParOf" srcId="{15512DC4-B3A2-4F91-8401-3BF25549197A}" destId="{631E6B8C-3013-4F7B-9EEB-2D2A1540BBCA}" srcOrd="1" destOrd="0" presId="urn:microsoft.com/office/officeart/2005/8/layout/vList3"/>
    <dgm:cxn modelId="{249C149C-7675-4554-A9C6-A80758C1846A}" type="presParOf" srcId="{30C49F7C-AD1E-4DB6-A5F1-97B518528F5B}" destId="{1A9842D2-DD6B-4169-AD67-77386F10BF19}" srcOrd="1" destOrd="0" presId="urn:microsoft.com/office/officeart/2005/8/layout/vList3"/>
    <dgm:cxn modelId="{2B6890F1-0AD9-4062-B7C0-9F44F846769A}" type="presParOf" srcId="{30C49F7C-AD1E-4DB6-A5F1-97B518528F5B}" destId="{5618F4CB-4DEF-4268-BC05-5DE8673A2876}" srcOrd="2" destOrd="0" presId="urn:microsoft.com/office/officeart/2005/8/layout/vList3"/>
    <dgm:cxn modelId="{F8CDEC36-4038-4F4A-97CC-4E5CFF311FF3}" type="presParOf" srcId="{5618F4CB-4DEF-4268-BC05-5DE8673A2876}" destId="{4D9D784F-67AC-4BF0-9489-C7A13F154848}" srcOrd="0" destOrd="0" presId="urn:microsoft.com/office/officeart/2005/8/layout/vList3"/>
    <dgm:cxn modelId="{A580A43A-62D7-4958-A8B0-5E7F5A7DA66C}" type="presParOf" srcId="{5618F4CB-4DEF-4268-BC05-5DE8673A2876}" destId="{E5B4B1CD-CD26-43D1-B5F9-5C6173AEA4A6}" srcOrd="1" destOrd="0" presId="urn:microsoft.com/office/officeart/2005/8/layout/vList3"/>
    <dgm:cxn modelId="{97501372-538F-4E37-8DF7-FF13431BB5D4}" type="presParOf" srcId="{30C49F7C-AD1E-4DB6-A5F1-97B518528F5B}" destId="{0AA104AF-2331-4528-A0CF-35CC98B26AC4}" srcOrd="3" destOrd="0" presId="urn:microsoft.com/office/officeart/2005/8/layout/vList3"/>
    <dgm:cxn modelId="{ED5037EE-FA8F-4613-A670-211F768B202A}" type="presParOf" srcId="{30C49F7C-AD1E-4DB6-A5F1-97B518528F5B}" destId="{FB22012E-C924-49AB-8A8B-3333FFE0C4B8}" srcOrd="4" destOrd="0" presId="urn:microsoft.com/office/officeart/2005/8/layout/vList3"/>
    <dgm:cxn modelId="{9C321702-7A1E-408F-B0EC-66EC907B35AB}" type="presParOf" srcId="{FB22012E-C924-49AB-8A8B-3333FFE0C4B8}" destId="{B5F49D71-6583-4451-A588-69D3B04D864A}" srcOrd="0" destOrd="0" presId="urn:microsoft.com/office/officeart/2005/8/layout/vList3"/>
    <dgm:cxn modelId="{0E491DB5-D631-4B0A-8D9A-71001A025DEB}" type="presParOf" srcId="{FB22012E-C924-49AB-8A8B-3333FFE0C4B8}" destId="{CF029496-D386-44D6-9142-940AFB8615B1}" srcOrd="1" destOrd="0" presId="urn:microsoft.com/office/officeart/2005/8/layout/vList3"/>
    <dgm:cxn modelId="{6016A968-A047-4BA5-8DA3-C98623A0AF15}" type="presParOf" srcId="{30C49F7C-AD1E-4DB6-A5F1-97B518528F5B}" destId="{01467A4D-E2A7-4B3F-8032-1D10C4D54120}" srcOrd="5" destOrd="0" presId="urn:microsoft.com/office/officeart/2005/8/layout/vList3"/>
    <dgm:cxn modelId="{7AAA0B52-83DC-44FB-B43B-3199B446B607}" type="presParOf" srcId="{30C49F7C-AD1E-4DB6-A5F1-97B518528F5B}" destId="{6AF7CC9C-631B-42B2-8E97-F81D2EC60A08}" srcOrd="6" destOrd="0" presId="urn:microsoft.com/office/officeart/2005/8/layout/vList3"/>
    <dgm:cxn modelId="{48026393-77DA-4BBA-AFFF-EE399D41D6C9}" type="presParOf" srcId="{6AF7CC9C-631B-42B2-8E97-F81D2EC60A08}" destId="{B9AFA779-AA61-43AD-AC82-8E4E406FA68A}" srcOrd="0" destOrd="0" presId="urn:microsoft.com/office/officeart/2005/8/layout/vList3"/>
    <dgm:cxn modelId="{40862DB9-314C-4890-B5D9-7433B3A8E691}" type="presParOf" srcId="{6AF7CC9C-631B-42B2-8E97-F81D2EC60A08}" destId="{DFA1217E-B36A-49F0-83F4-DD68C0F37B5E}" srcOrd="1" destOrd="0" presId="urn:microsoft.com/office/officeart/2005/8/layout/vList3"/>
    <dgm:cxn modelId="{9F28037F-ABED-4A89-A554-58467DE092E9}" type="presParOf" srcId="{30C49F7C-AD1E-4DB6-A5F1-97B518528F5B}" destId="{BA48DE4A-489F-45E0-8047-74BFEFA23F02}" srcOrd="7" destOrd="0" presId="urn:microsoft.com/office/officeart/2005/8/layout/vList3"/>
    <dgm:cxn modelId="{E6300742-3363-4741-AEAB-C358D2319E37}" type="presParOf" srcId="{30C49F7C-AD1E-4DB6-A5F1-97B518528F5B}" destId="{8954FE1A-3B57-4337-964A-A4EC8FB5414D}" srcOrd="8" destOrd="0" presId="urn:microsoft.com/office/officeart/2005/8/layout/vList3"/>
    <dgm:cxn modelId="{A7F99638-2678-45E6-B19B-AF664EA04794}" type="presParOf" srcId="{8954FE1A-3B57-4337-964A-A4EC8FB5414D}" destId="{093B43D8-1A30-402B-9483-E44BB5D99906}" srcOrd="0" destOrd="0" presId="urn:microsoft.com/office/officeart/2005/8/layout/vList3"/>
    <dgm:cxn modelId="{2773B829-F502-4126-974F-F790879805A7}" type="presParOf" srcId="{8954FE1A-3B57-4337-964A-A4EC8FB5414D}" destId="{C7EF57AB-670A-44A7-BE1C-06A699B1D0D8}" srcOrd="1" destOrd="0" presId="urn:microsoft.com/office/officeart/2005/8/layout/vList3"/>
  </dgm:cxnLst>
  <dgm:bg/>
  <dgm:whole/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9D9BCBC4-A496-4182-BE08-1C1988EF29E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A6CA4753-6ACE-4844-81D7-687873C5AD7D}">
      <dgm:prSet/>
      <dgm:spPr/>
      <dgm:t>
        <a:bodyPr/>
        <a:lstStyle/>
        <a:p>
          <a:pPr rtl="1"/>
          <a:r>
            <a:rPr lang="ar-SA" dirty="0" err="1" smtClean="0"/>
            <a:t>الادوات</a:t>
          </a:r>
          <a:r>
            <a:rPr lang="ar-SA" dirty="0" smtClean="0"/>
            <a:t>:</a:t>
          </a:r>
          <a:endParaRPr lang="ar-SA" dirty="0"/>
        </a:p>
      </dgm:t>
    </dgm:pt>
    <dgm:pt modelId="{9B753B25-2FB2-4B95-91CF-E1F3540E82D9}" type="parTrans" cxnId="{BA6872F7-CFD5-431A-B1EF-E65F5C9B3964}">
      <dgm:prSet/>
      <dgm:spPr/>
      <dgm:t>
        <a:bodyPr/>
        <a:lstStyle/>
        <a:p>
          <a:pPr rtl="1"/>
          <a:endParaRPr lang="ar-SA"/>
        </a:p>
      </dgm:t>
    </dgm:pt>
    <dgm:pt modelId="{835F586F-897F-48BC-B4BD-12B15AD2573C}" type="sibTrans" cxnId="{BA6872F7-CFD5-431A-B1EF-E65F5C9B3964}">
      <dgm:prSet/>
      <dgm:spPr/>
      <dgm:t>
        <a:bodyPr/>
        <a:lstStyle/>
        <a:p>
          <a:pPr rtl="1"/>
          <a:endParaRPr lang="ar-SA"/>
        </a:p>
      </dgm:t>
    </dgm:pt>
    <dgm:pt modelId="{2D2321BF-E9B8-458A-8A12-5F9D21C2C069}" type="pres">
      <dgm:prSet presAssocID="{9D9BCBC4-A496-4182-BE08-1C1988EF29E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12086401-EEB6-4869-BA99-50E8B1192F5C}" type="pres">
      <dgm:prSet presAssocID="{A6CA4753-6ACE-4844-81D7-687873C5AD7D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A5EB46FE-12FE-486A-9962-0DC3309B5485}" type="presOf" srcId="{A6CA4753-6ACE-4844-81D7-687873C5AD7D}" destId="{12086401-EEB6-4869-BA99-50E8B1192F5C}" srcOrd="0" destOrd="0" presId="urn:microsoft.com/office/officeart/2005/8/layout/vList2"/>
    <dgm:cxn modelId="{1105EDB8-3084-4D8E-819B-641D6B72D55B}" type="presOf" srcId="{9D9BCBC4-A496-4182-BE08-1C1988EF29EB}" destId="{2D2321BF-E9B8-458A-8A12-5F9D21C2C069}" srcOrd="0" destOrd="0" presId="urn:microsoft.com/office/officeart/2005/8/layout/vList2"/>
    <dgm:cxn modelId="{BA6872F7-CFD5-431A-B1EF-E65F5C9B3964}" srcId="{9D9BCBC4-A496-4182-BE08-1C1988EF29EB}" destId="{A6CA4753-6ACE-4844-81D7-687873C5AD7D}" srcOrd="0" destOrd="0" parTransId="{9B753B25-2FB2-4B95-91CF-E1F3540E82D9}" sibTransId="{835F586F-897F-48BC-B4BD-12B15AD2573C}"/>
    <dgm:cxn modelId="{66E5B5E0-3C43-40DD-AAD7-909369701C38}" type="presParOf" srcId="{2D2321BF-E9B8-458A-8A12-5F9D21C2C069}" destId="{12086401-EEB6-4869-BA99-50E8B1192F5C}" srcOrd="0" destOrd="0" presId="urn:microsoft.com/office/officeart/2005/8/layout/vList2"/>
  </dgm:cxnLst>
  <dgm:bg/>
  <dgm:whole/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02E11656-2655-456A-B4CC-26CDC8EE0F7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pPr rtl="1"/>
          <a:endParaRPr lang="ar-SA"/>
        </a:p>
      </dgm:t>
    </dgm:pt>
    <dgm:pt modelId="{36F4C3A7-434C-4579-B72E-E502FDEF8146}">
      <dgm:prSet/>
      <dgm:spPr/>
      <dgm:t>
        <a:bodyPr/>
        <a:lstStyle/>
        <a:p>
          <a:pPr rtl="1"/>
          <a:r>
            <a:rPr lang="ar-SA" b="1" dirty="0" smtClean="0"/>
            <a:t>طريقة العمل </a:t>
          </a:r>
          <a:endParaRPr lang="ar-SA" dirty="0"/>
        </a:p>
      </dgm:t>
    </dgm:pt>
    <dgm:pt modelId="{CCDFF7C0-B813-4D08-AE07-19CF232D3355}" type="parTrans" cxnId="{0D7376B7-3620-412C-ADC6-9155174BE43B}">
      <dgm:prSet/>
      <dgm:spPr/>
      <dgm:t>
        <a:bodyPr/>
        <a:lstStyle/>
        <a:p>
          <a:pPr rtl="1"/>
          <a:endParaRPr lang="ar-SA"/>
        </a:p>
      </dgm:t>
    </dgm:pt>
    <dgm:pt modelId="{797B9C92-326F-469C-84B9-8AA9478AEF69}" type="sibTrans" cxnId="{0D7376B7-3620-412C-ADC6-9155174BE43B}">
      <dgm:prSet/>
      <dgm:spPr/>
      <dgm:t>
        <a:bodyPr/>
        <a:lstStyle/>
        <a:p>
          <a:pPr rtl="1"/>
          <a:endParaRPr lang="ar-SA"/>
        </a:p>
      </dgm:t>
    </dgm:pt>
    <dgm:pt modelId="{336A291A-4935-40E8-8309-57CF5D9EF429}" type="pres">
      <dgm:prSet presAssocID="{02E11656-2655-456A-B4CC-26CDC8EE0F7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18816028-0CD5-43D8-B98C-8997DF822ACD}" type="pres">
      <dgm:prSet presAssocID="{36F4C3A7-434C-4579-B72E-E502FDEF8146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0D7376B7-3620-412C-ADC6-9155174BE43B}" srcId="{02E11656-2655-456A-B4CC-26CDC8EE0F73}" destId="{36F4C3A7-434C-4579-B72E-E502FDEF8146}" srcOrd="0" destOrd="0" parTransId="{CCDFF7C0-B813-4D08-AE07-19CF232D3355}" sibTransId="{797B9C92-326F-469C-84B9-8AA9478AEF69}"/>
    <dgm:cxn modelId="{28C2F8C3-2E84-43E8-84DA-75F33A1BE157}" type="presOf" srcId="{36F4C3A7-434C-4579-B72E-E502FDEF8146}" destId="{18816028-0CD5-43D8-B98C-8997DF822ACD}" srcOrd="0" destOrd="0" presId="urn:microsoft.com/office/officeart/2005/8/layout/vList2"/>
    <dgm:cxn modelId="{9133821E-4211-4E87-9D97-5CB7A02644C7}" type="presOf" srcId="{02E11656-2655-456A-B4CC-26CDC8EE0F73}" destId="{336A291A-4935-40E8-8309-57CF5D9EF429}" srcOrd="0" destOrd="0" presId="urn:microsoft.com/office/officeart/2005/8/layout/vList2"/>
    <dgm:cxn modelId="{87FCAD10-CAF2-4781-BFF6-FBDA164D219D}" type="presParOf" srcId="{336A291A-4935-40E8-8309-57CF5D9EF429}" destId="{18816028-0CD5-43D8-B98C-8997DF822ACD}" srcOrd="0" destOrd="0" presId="urn:microsoft.com/office/officeart/2005/8/layout/vList2"/>
  </dgm:cxnLst>
  <dgm:bg/>
  <dgm:whole/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B2C4342A-EE05-4328-8648-4BF660211642}" type="doc">
      <dgm:prSet loTypeId="urn:microsoft.com/office/officeart/2005/8/layout/vList2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pPr rtl="1"/>
          <a:endParaRPr lang="ar-SA"/>
        </a:p>
      </dgm:t>
    </dgm:pt>
    <dgm:pt modelId="{BC83A2EC-D5B8-4910-ACF3-51511A61A0E5}">
      <dgm:prSet custT="1"/>
      <dgm:spPr/>
      <dgm:t>
        <a:bodyPr/>
        <a:lstStyle/>
        <a:p>
          <a:pPr rtl="1"/>
          <a:r>
            <a:rPr lang="ar-SA" sz="1800" b="1" dirty="0" smtClean="0"/>
            <a:t>1.نضع في الأنبوبة الأولى المعاملة  4 مل من إنزيم </a:t>
          </a:r>
          <a:r>
            <a:rPr lang="ar-SA" sz="1800" b="1" dirty="0" err="1" smtClean="0"/>
            <a:t>الأميليز</a:t>
          </a:r>
          <a:r>
            <a:rPr lang="ar-SA" sz="1800" b="1" dirty="0" smtClean="0"/>
            <a:t> +  2 مل من مادة الأساس ( </a:t>
          </a:r>
          <a:r>
            <a:rPr lang="ar-SA" sz="1800" b="1" dirty="0" err="1" smtClean="0"/>
            <a:t>النشأ</a:t>
          </a:r>
          <a:r>
            <a:rPr lang="ar-SA" sz="1800" b="1" dirty="0" smtClean="0"/>
            <a:t> ) ثم نرجها</a:t>
          </a:r>
          <a:endParaRPr lang="en-US" sz="1800" dirty="0"/>
        </a:p>
      </dgm:t>
    </dgm:pt>
    <dgm:pt modelId="{D47358BC-E282-4F0D-8484-830D72213383}" type="parTrans" cxnId="{BA1C6587-F424-4938-9D72-4E7F8D875559}">
      <dgm:prSet/>
      <dgm:spPr/>
      <dgm:t>
        <a:bodyPr/>
        <a:lstStyle/>
        <a:p>
          <a:pPr rtl="1"/>
          <a:endParaRPr lang="ar-SA" sz="2800"/>
        </a:p>
      </dgm:t>
    </dgm:pt>
    <dgm:pt modelId="{C7C0E8BB-83FE-4E8E-92F8-7816692D7768}" type="sibTrans" cxnId="{BA1C6587-F424-4938-9D72-4E7F8D875559}">
      <dgm:prSet/>
      <dgm:spPr/>
      <dgm:t>
        <a:bodyPr/>
        <a:lstStyle/>
        <a:p>
          <a:pPr rtl="1"/>
          <a:endParaRPr lang="ar-SA" sz="2800"/>
        </a:p>
      </dgm:t>
    </dgm:pt>
    <dgm:pt modelId="{7840B76C-EE35-4955-A1D1-867926219ECA}">
      <dgm:prSet custT="1"/>
      <dgm:spPr/>
      <dgm:t>
        <a:bodyPr/>
        <a:lstStyle/>
        <a:p>
          <a:pPr rtl="1"/>
          <a:r>
            <a:rPr lang="ar-SA" sz="1800" b="1" dirty="0" smtClean="0"/>
            <a:t>2.نضع في الأنبوبة الثانية ( الكنترول ) مادة الأساس فقط  </a:t>
          </a:r>
          <a:endParaRPr lang="en-US" sz="1800" dirty="0"/>
        </a:p>
      </dgm:t>
    </dgm:pt>
    <dgm:pt modelId="{74ECA1AB-0E1B-4AC0-86E8-B1E3A64B6D0E}" type="parTrans" cxnId="{05C3EABD-5BED-459D-930A-BFDE8A8F83C7}">
      <dgm:prSet/>
      <dgm:spPr/>
      <dgm:t>
        <a:bodyPr/>
        <a:lstStyle/>
        <a:p>
          <a:pPr rtl="1"/>
          <a:endParaRPr lang="ar-SA" sz="2800"/>
        </a:p>
      </dgm:t>
    </dgm:pt>
    <dgm:pt modelId="{35571149-DA85-4C21-A19B-8632578451B4}" type="sibTrans" cxnId="{05C3EABD-5BED-459D-930A-BFDE8A8F83C7}">
      <dgm:prSet/>
      <dgm:spPr/>
      <dgm:t>
        <a:bodyPr/>
        <a:lstStyle/>
        <a:p>
          <a:pPr rtl="1"/>
          <a:endParaRPr lang="ar-SA" sz="2800"/>
        </a:p>
      </dgm:t>
    </dgm:pt>
    <dgm:pt modelId="{7EC48EE0-25E9-4EEC-8DE0-936CA6943F22}">
      <dgm:prSet custT="1"/>
      <dgm:spPr/>
      <dgm:t>
        <a:bodyPr/>
        <a:lstStyle/>
        <a:p>
          <a:pPr rtl="1"/>
          <a:r>
            <a:rPr lang="ar-SA" sz="1800" b="1" dirty="0" smtClean="0"/>
            <a:t>3.نحضر </a:t>
          </a:r>
          <a:r>
            <a:rPr lang="ar-SA" sz="1800" b="1" dirty="0" err="1" smtClean="0"/>
            <a:t>البليت</a:t>
          </a:r>
          <a:r>
            <a:rPr lang="ar-SA" sz="1800" b="1" dirty="0" smtClean="0"/>
            <a:t> ونقسمه إلى عمودين العمود الأول خاص بالكنترول والعمود الثاني خاص بالأنبوب المعامل ، نضع نقطة من </a:t>
          </a:r>
          <a:r>
            <a:rPr lang="ar-SA" sz="1800" b="1" dirty="0" err="1" smtClean="0"/>
            <a:t>النشأ</a:t>
          </a:r>
          <a:r>
            <a:rPr lang="ar-SA" sz="1800" b="1" dirty="0" smtClean="0"/>
            <a:t> بدون أنزيم + اليود في الخانة الأولى الخاصة بالكنترول أما في الخانة الخاصة بالأنبوبة المعاملة فنضع نقطة من </a:t>
          </a:r>
          <a:r>
            <a:rPr lang="ar-SA" sz="1800" b="1" dirty="0" err="1" smtClean="0"/>
            <a:t>النشأ</a:t>
          </a:r>
          <a:r>
            <a:rPr lang="ar-SA" sz="1800" b="1" dirty="0" smtClean="0"/>
            <a:t> مع الإنزيم + اليود ليظهر اللون الأزرق في كلا الخانتين ( وذلك قبل </a:t>
          </a:r>
          <a:r>
            <a:rPr lang="ar-SA" sz="1800" b="1" dirty="0" err="1" smtClean="0"/>
            <a:t>التحضين</a:t>
          </a:r>
          <a:r>
            <a:rPr lang="ar-SA" sz="1800" b="1" dirty="0" smtClean="0"/>
            <a:t> )</a:t>
          </a:r>
          <a:endParaRPr lang="en-US" sz="1800" dirty="0"/>
        </a:p>
      </dgm:t>
    </dgm:pt>
    <dgm:pt modelId="{239FEAB8-2194-4E7C-8CAC-BC7ABA321A60}" type="parTrans" cxnId="{974F4FFF-D684-4586-9373-AA0C05ABF3CE}">
      <dgm:prSet/>
      <dgm:spPr/>
      <dgm:t>
        <a:bodyPr/>
        <a:lstStyle/>
        <a:p>
          <a:pPr rtl="1"/>
          <a:endParaRPr lang="ar-SA" sz="2800"/>
        </a:p>
      </dgm:t>
    </dgm:pt>
    <dgm:pt modelId="{3E333F01-31E5-474D-B278-2946F64F78F9}" type="sibTrans" cxnId="{974F4FFF-D684-4586-9373-AA0C05ABF3CE}">
      <dgm:prSet/>
      <dgm:spPr/>
      <dgm:t>
        <a:bodyPr/>
        <a:lstStyle/>
        <a:p>
          <a:pPr rtl="1"/>
          <a:endParaRPr lang="ar-SA" sz="2800"/>
        </a:p>
      </dgm:t>
    </dgm:pt>
    <dgm:pt modelId="{0B1E29AB-2E70-479A-81CF-97F21E409474}">
      <dgm:prSet custT="1"/>
      <dgm:spPr/>
      <dgm:t>
        <a:bodyPr/>
        <a:lstStyle/>
        <a:p>
          <a:pPr rtl="1"/>
          <a:r>
            <a:rPr lang="ar-SA" sz="1800" b="1" dirty="0" smtClean="0"/>
            <a:t>4.نضع الأنابيب في حمام مائي عند درجة 35 – 40 </a:t>
          </a:r>
          <a:r>
            <a:rPr lang="ar-SA" sz="1800" b="1" dirty="0" err="1" smtClean="0"/>
            <a:t>م</a:t>
          </a:r>
          <a:r>
            <a:rPr lang="ar-SA" sz="1800" b="1" dirty="0" smtClean="0"/>
            <a:t> وهي درجة </a:t>
          </a:r>
          <a:r>
            <a:rPr lang="ar-SA" sz="1800" b="1" dirty="0" err="1" smtClean="0"/>
            <a:t>التحضين</a:t>
          </a:r>
          <a:r>
            <a:rPr lang="ar-SA" sz="1800" b="1" dirty="0" smtClean="0"/>
            <a:t> لمدة 5 – 10 دقائق</a:t>
          </a:r>
          <a:endParaRPr lang="en-US" sz="1800" dirty="0"/>
        </a:p>
      </dgm:t>
    </dgm:pt>
    <dgm:pt modelId="{E059F600-45FC-4B50-9722-FAD39459FADC}" type="parTrans" cxnId="{6E02E15F-45F0-4F04-86A7-5D71554D1C6F}">
      <dgm:prSet/>
      <dgm:spPr/>
      <dgm:t>
        <a:bodyPr/>
        <a:lstStyle/>
        <a:p>
          <a:pPr rtl="1"/>
          <a:endParaRPr lang="ar-SA" sz="2800"/>
        </a:p>
      </dgm:t>
    </dgm:pt>
    <dgm:pt modelId="{24071E34-90E5-4149-8F1B-6292DC7D8FD5}" type="sibTrans" cxnId="{6E02E15F-45F0-4F04-86A7-5D71554D1C6F}">
      <dgm:prSet/>
      <dgm:spPr/>
      <dgm:t>
        <a:bodyPr/>
        <a:lstStyle/>
        <a:p>
          <a:pPr rtl="1"/>
          <a:endParaRPr lang="ar-SA" sz="2800"/>
        </a:p>
      </dgm:t>
    </dgm:pt>
    <dgm:pt modelId="{7C6EE458-78D5-4AF3-8AB4-CBAF684A62F6}">
      <dgm:prSet custT="1"/>
      <dgm:spPr/>
      <dgm:t>
        <a:bodyPr/>
        <a:lstStyle/>
        <a:p>
          <a:pPr rtl="1"/>
          <a:r>
            <a:rPr lang="ar-SA" sz="1800" b="1" dirty="0" smtClean="0">
              <a:solidFill>
                <a:schemeClr val="tx1"/>
              </a:solidFill>
            </a:rPr>
            <a:t>5.نبدأ بوضع خليط الإنزيم من الأنبوبة المعاملة + نقطة يود في الخانة الثانية من العمود الخاص بالأنبوب المعامل في </a:t>
          </a:r>
          <a:r>
            <a:rPr lang="ar-SA" sz="1800" b="1" dirty="0" err="1" smtClean="0">
              <a:solidFill>
                <a:schemeClr val="tx1"/>
              </a:solidFill>
            </a:rPr>
            <a:t>البليت</a:t>
          </a:r>
          <a:r>
            <a:rPr lang="ar-SA" sz="1800" b="1" dirty="0" smtClean="0">
              <a:solidFill>
                <a:schemeClr val="tx1"/>
              </a:solidFill>
            </a:rPr>
            <a:t> بعد دقيقة من </a:t>
          </a:r>
          <a:r>
            <a:rPr lang="ar-SA" sz="1800" b="1" dirty="0" err="1" smtClean="0">
              <a:solidFill>
                <a:schemeClr val="tx1"/>
              </a:solidFill>
            </a:rPr>
            <a:t>التحضين</a:t>
          </a:r>
          <a:endParaRPr lang="en-US" sz="1800" dirty="0">
            <a:solidFill>
              <a:schemeClr val="tx1"/>
            </a:solidFill>
          </a:endParaRPr>
        </a:p>
      </dgm:t>
    </dgm:pt>
    <dgm:pt modelId="{CA6B7C98-DC48-4762-B167-B8C932194202}" type="parTrans" cxnId="{94E37F1E-90A6-4A09-A42D-C24F6C728C5E}">
      <dgm:prSet/>
      <dgm:spPr/>
      <dgm:t>
        <a:bodyPr/>
        <a:lstStyle/>
        <a:p>
          <a:pPr rtl="1"/>
          <a:endParaRPr lang="ar-SA" sz="2800"/>
        </a:p>
      </dgm:t>
    </dgm:pt>
    <dgm:pt modelId="{8CBB0096-BD43-4F33-A517-F67AB169824F}" type="sibTrans" cxnId="{94E37F1E-90A6-4A09-A42D-C24F6C728C5E}">
      <dgm:prSet/>
      <dgm:spPr/>
      <dgm:t>
        <a:bodyPr/>
        <a:lstStyle/>
        <a:p>
          <a:pPr rtl="1"/>
          <a:endParaRPr lang="ar-SA" sz="2800"/>
        </a:p>
      </dgm:t>
    </dgm:pt>
    <dgm:pt modelId="{C15D2110-5A95-413A-B42E-0EDDA60F1EE2}">
      <dgm:prSet custT="1"/>
      <dgm:spPr/>
      <dgm:t>
        <a:bodyPr/>
        <a:lstStyle/>
        <a:p>
          <a:pPr rtl="1"/>
          <a:r>
            <a:rPr lang="ar-SA" sz="1800" b="1" dirty="0" smtClean="0">
              <a:solidFill>
                <a:schemeClr val="tx1"/>
              </a:solidFill>
            </a:rPr>
            <a:t>6.نضع الخليط السابق في الخانة الثالثة لكن بعد 5 دقائق من </a:t>
          </a:r>
          <a:r>
            <a:rPr lang="ar-SA" sz="1800" b="1" dirty="0" err="1" smtClean="0">
              <a:solidFill>
                <a:schemeClr val="tx1"/>
              </a:solidFill>
            </a:rPr>
            <a:t>التحضين</a:t>
          </a:r>
          <a:r>
            <a:rPr lang="ar-SA" sz="1800" b="1" dirty="0" smtClean="0">
              <a:solidFill>
                <a:schemeClr val="tx1"/>
              </a:solidFill>
            </a:rPr>
            <a:t> ثم بعد 10 دقائق ثم 15 دقيقة , نقوم بنفس العملية مع </a:t>
          </a:r>
          <a:r>
            <a:rPr lang="ar-SA" sz="1800" b="1" dirty="0" err="1" smtClean="0">
              <a:solidFill>
                <a:schemeClr val="tx1"/>
              </a:solidFill>
            </a:rPr>
            <a:t>انبوبة</a:t>
          </a:r>
          <a:r>
            <a:rPr lang="ar-SA" sz="1800" b="1" dirty="0" smtClean="0">
              <a:solidFill>
                <a:schemeClr val="tx1"/>
              </a:solidFill>
            </a:rPr>
            <a:t> الكنترول في الخانة الخاصة </a:t>
          </a:r>
          <a:r>
            <a:rPr lang="ar-SA" sz="1800" b="1" dirty="0" err="1" smtClean="0">
              <a:solidFill>
                <a:schemeClr val="tx1"/>
              </a:solidFill>
            </a:rPr>
            <a:t>به</a:t>
          </a:r>
          <a:r>
            <a:rPr lang="ar-SA" sz="1800" b="1" dirty="0" smtClean="0">
              <a:solidFill>
                <a:schemeClr val="tx1"/>
              </a:solidFill>
            </a:rPr>
            <a:t> </a:t>
          </a:r>
          <a:endParaRPr lang="en-US" sz="1800" dirty="0">
            <a:solidFill>
              <a:schemeClr val="tx1"/>
            </a:solidFill>
          </a:endParaRPr>
        </a:p>
      </dgm:t>
    </dgm:pt>
    <dgm:pt modelId="{5C8AC2DB-02F8-4B99-A157-06EA1357BAF1}" type="parTrans" cxnId="{9750FFBB-C1C1-495C-BAEE-81185DB00EDA}">
      <dgm:prSet/>
      <dgm:spPr/>
      <dgm:t>
        <a:bodyPr/>
        <a:lstStyle/>
        <a:p>
          <a:pPr rtl="1"/>
          <a:endParaRPr lang="ar-SA" sz="2800"/>
        </a:p>
      </dgm:t>
    </dgm:pt>
    <dgm:pt modelId="{7D7030A2-89D6-44F5-BA20-03C593D1BEC4}" type="sibTrans" cxnId="{9750FFBB-C1C1-495C-BAEE-81185DB00EDA}">
      <dgm:prSet/>
      <dgm:spPr/>
      <dgm:t>
        <a:bodyPr/>
        <a:lstStyle/>
        <a:p>
          <a:pPr rtl="1"/>
          <a:endParaRPr lang="ar-SA" sz="2800"/>
        </a:p>
      </dgm:t>
    </dgm:pt>
    <dgm:pt modelId="{9084BDAC-BC57-44AD-B9E8-438CD2425925}" type="pres">
      <dgm:prSet presAssocID="{B2C4342A-EE05-4328-8648-4BF66021164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51A72D3B-51E6-441A-A240-EC825CD85FB6}" type="pres">
      <dgm:prSet presAssocID="{BC83A2EC-D5B8-4910-ACF3-51511A61A0E5}" presName="parentText" presStyleLbl="node1" presStyleIdx="0" presStyleCnt="6" custScaleY="102250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2666619-7AF9-46E7-8DE5-0E92D4F4AB05}" type="pres">
      <dgm:prSet presAssocID="{C7C0E8BB-83FE-4E8E-92F8-7816692D7768}" presName="spacer" presStyleCnt="0"/>
      <dgm:spPr/>
    </dgm:pt>
    <dgm:pt modelId="{E96CC8C8-DDF7-42A0-911A-B0061893BBEE}" type="pres">
      <dgm:prSet presAssocID="{7840B76C-EE35-4955-A1D1-867926219ECA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D2561EE-001C-439D-B3C9-B82085E2CFEA}" type="pres">
      <dgm:prSet presAssocID="{35571149-DA85-4C21-A19B-8632578451B4}" presName="spacer" presStyleCnt="0"/>
      <dgm:spPr/>
    </dgm:pt>
    <dgm:pt modelId="{14BD1A35-61E1-4850-B2E5-58D5E361CCE7}" type="pres">
      <dgm:prSet presAssocID="{7EC48EE0-25E9-4EEC-8DE0-936CA6943F22}" presName="parentText" presStyleLbl="node1" presStyleIdx="2" presStyleCnt="6" custScaleY="14739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2271C4D-1091-436F-9D01-D5669B7E4ED3}" type="pres">
      <dgm:prSet presAssocID="{3E333F01-31E5-474D-B278-2946F64F78F9}" presName="spacer" presStyleCnt="0"/>
      <dgm:spPr/>
    </dgm:pt>
    <dgm:pt modelId="{9F3020B4-AE44-4673-8B8A-FABC609DCF2C}" type="pres">
      <dgm:prSet presAssocID="{0B1E29AB-2E70-479A-81CF-97F21E409474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13FEC30-653F-4536-B55C-2511C9EC5A5A}" type="pres">
      <dgm:prSet presAssocID="{24071E34-90E5-4149-8F1B-6292DC7D8FD5}" presName="spacer" presStyleCnt="0"/>
      <dgm:spPr/>
    </dgm:pt>
    <dgm:pt modelId="{8C4A8A78-9292-4B86-948C-FEDE578CF744}" type="pres">
      <dgm:prSet presAssocID="{7C6EE458-78D5-4AF3-8AB4-CBAF684A62F6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86866C4-377A-473C-B117-4EAFFB96094F}" type="pres">
      <dgm:prSet presAssocID="{8CBB0096-BD43-4F33-A517-F67AB169824F}" presName="spacer" presStyleCnt="0"/>
      <dgm:spPr/>
    </dgm:pt>
    <dgm:pt modelId="{13859AF0-9F25-42C0-AEF1-AA9839600B8D}" type="pres">
      <dgm:prSet presAssocID="{C15D2110-5A95-413A-B42E-0EDDA60F1EE2}" presName="parentText" presStyleLbl="node1" presStyleIdx="5" presStyleCnt="6" custScaleY="9807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6E02E15F-45F0-4F04-86A7-5D71554D1C6F}" srcId="{B2C4342A-EE05-4328-8648-4BF660211642}" destId="{0B1E29AB-2E70-479A-81CF-97F21E409474}" srcOrd="3" destOrd="0" parTransId="{E059F600-45FC-4B50-9722-FAD39459FADC}" sibTransId="{24071E34-90E5-4149-8F1B-6292DC7D8FD5}"/>
    <dgm:cxn modelId="{EB7AC478-3481-4A43-AE49-C3E1E12BE5D3}" type="presOf" srcId="{7C6EE458-78D5-4AF3-8AB4-CBAF684A62F6}" destId="{8C4A8A78-9292-4B86-948C-FEDE578CF744}" srcOrd="0" destOrd="0" presId="urn:microsoft.com/office/officeart/2005/8/layout/vList2"/>
    <dgm:cxn modelId="{974F4FFF-D684-4586-9373-AA0C05ABF3CE}" srcId="{B2C4342A-EE05-4328-8648-4BF660211642}" destId="{7EC48EE0-25E9-4EEC-8DE0-936CA6943F22}" srcOrd="2" destOrd="0" parTransId="{239FEAB8-2194-4E7C-8CAC-BC7ABA321A60}" sibTransId="{3E333F01-31E5-474D-B278-2946F64F78F9}"/>
    <dgm:cxn modelId="{94E37F1E-90A6-4A09-A42D-C24F6C728C5E}" srcId="{B2C4342A-EE05-4328-8648-4BF660211642}" destId="{7C6EE458-78D5-4AF3-8AB4-CBAF684A62F6}" srcOrd="4" destOrd="0" parTransId="{CA6B7C98-DC48-4762-B167-B8C932194202}" sibTransId="{8CBB0096-BD43-4F33-A517-F67AB169824F}"/>
    <dgm:cxn modelId="{05C3EABD-5BED-459D-930A-BFDE8A8F83C7}" srcId="{B2C4342A-EE05-4328-8648-4BF660211642}" destId="{7840B76C-EE35-4955-A1D1-867926219ECA}" srcOrd="1" destOrd="0" parTransId="{74ECA1AB-0E1B-4AC0-86E8-B1E3A64B6D0E}" sibTransId="{35571149-DA85-4C21-A19B-8632578451B4}"/>
    <dgm:cxn modelId="{BF719001-2CFA-4215-B1ED-3C400A54F127}" type="presOf" srcId="{7840B76C-EE35-4955-A1D1-867926219ECA}" destId="{E96CC8C8-DDF7-42A0-911A-B0061893BBEE}" srcOrd="0" destOrd="0" presId="urn:microsoft.com/office/officeart/2005/8/layout/vList2"/>
    <dgm:cxn modelId="{A6457921-55FF-4A11-84AC-213C2DEA6179}" type="presOf" srcId="{B2C4342A-EE05-4328-8648-4BF660211642}" destId="{9084BDAC-BC57-44AD-B9E8-438CD2425925}" srcOrd="0" destOrd="0" presId="urn:microsoft.com/office/officeart/2005/8/layout/vList2"/>
    <dgm:cxn modelId="{945AFD14-E5C9-41CE-A164-642B15858E00}" type="presOf" srcId="{7EC48EE0-25E9-4EEC-8DE0-936CA6943F22}" destId="{14BD1A35-61E1-4850-B2E5-58D5E361CCE7}" srcOrd="0" destOrd="0" presId="urn:microsoft.com/office/officeart/2005/8/layout/vList2"/>
    <dgm:cxn modelId="{C6723139-6016-43BC-8FCA-D87144287722}" type="presOf" srcId="{BC83A2EC-D5B8-4910-ACF3-51511A61A0E5}" destId="{51A72D3B-51E6-441A-A240-EC825CD85FB6}" srcOrd="0" destOrd="0" presId="urn:microsoft.com/office/officeart/2005/8/layout/vList2"/>
    <dgm:cxn modelId="{BA1C6587-F424-4938-9D72-4E7F8D875559}" srcId="{B2C4342A-EE05-4328-8648-4BF660211642}" destId="{BC83A2EC-D5B8-4910-ACF3-51511A61A0E5}" srcOrd="0" destOrd="0" parTransId="{D47358BC-E282-4F0D-8484-830D72213383}" sibTransId="{C7C0E8BB-83FE-4E8E-92F8-7816692D7768}"/>
    <dgm:cxn modelId="{9750FFBB-C1C1-495C-BAEE-81185DB00EDA}" srcId="{B2C4342A-EE05-4328-8648-4BF660211642}" destId="{C15D2110-5A95-413A-B42E-0EDDA60F1EE2}" srcOrd="5" destOrd="0" parTransId="{5C8AC2DB-02F8-4B99-A157-06EA1357BAF1}" sibTransId="{7D7030A2-89D6-44F5-BA20-03C593D1BEC4}"/>
    <dgm:cxn modelId="{870D2DB9-5E32-44BD-BD14-4B253797B9B4}" type="presOf" srcId="{0B1E29AB-2E70-479A-81CF-97F21E409474}" destId="{9F3020B4-AE44-4673-8B8A-FABC609DCF2C}" srcOrd="0" destOrd="0" presId="urn:microsoft.com/office/officeart/2005/8/layout/vList2"/>
    <dgm:cxn modelId="{15C96A44-E7F3-4EAD-BB08-BE962F5CE939}" type="presOf" srcId="{C15D2110-5A95-413A-B42E-0EDDA60F1EE2}" destId="{13859AF0-9F25-42C0-AEF1-AA9839600B8D}" srcOrd="0" destOrd="0" presId="urn:microsoft.com/office/officeart/2005/8/layout/vList2"/>
    <dgm:cxn modelId="{370E38A3-11F2-4965-82B6-FEFDD387FA6B}" type="presParOf" srcId="{9084BDAC-BC57-44AD-B9E8-438CD2425925}" destId="{51A72D3B-51E6-441A-A240-EC825CD85FB6}" srcOrd="0" destOrd="0" presId="urn:microsoft.com/office/officeart/2005/8/layout/vList2"/>
    <dgm:cxn modelId="{8DE08DBC-08D6-4E4D-8F35-60170D930CDB}" type="presParOf" srcId="{9084BDAC-BC57-44AD-B9E8-438CD2425925}" destId="{42666619-7AF9-46E7-8DE5-0E92D4F4AB05}" srcOrd="1" destOrd="0" presId="urn:microsoft.com/office/officeart/2005/8/layout/vList2"/>
    <dgm:cxn modelId="{D5163045-3725-4D5E-86A8-68B2D462D347}" type="presParOf" srcId="{9084BDAC-BC57-44AD-B9E8-438CD2425925}" destId="{E96CC8C8-DDF7-42A0-911A-B0061893BBEE}" srcOrd="2" destOrd="0" presId="urn:microsoft.com/office/officeart/2005/8/layout/vList2"/>
    <dgm:cxn modelId="{303D4C21-4821-44F7-9104-471FC1551A62}" type="presParOf" srcId="{9084BDAC-BC57-44AD-B9E8-438CD2425925}" destId="{DD2561EE-001C-439D-B3C9-B82085E2CFEA}" srcOrd="3" destOrd="0" presId="urn:microsoft.com/office/officeart/2005/8/layout/vList2"/>
    <dgm:cxn modelId="{E136FF4F-7D7D-454D-8BCB-D3B40E9F3BED}" type="presParOf" srcId="{9084BDAC-BC57-44AD-B9E8-438CD2425925}" destId="{14BD1A35-61E1-4850-B2E5-58D5E361CCE7}" srcOrd="4" destOrd="0" presId="urn:microsoft.com/office/officeart/2005/8/layout/vList2"/>
    <dgm:cxn modelId="{D409F63B-20F6-4FE2-BB26-6D72A01DC6CC}" type="presParOf" srcId="{9084BDAC-BC57-44AD-B9E8-438CD2425925}" destId="{32271C4D-1091-436F-9D01-D5669B7E4ED3}" srcOrd="5" destOrd="0" presId="urn:microsoft.com/office/officeart/2005/8/layout/vList2"/>
    <dgm:cxn modelId="{CB9BA9A2-1B44-4922-905E-21117A1D3796}" type="presParOf" srcId="{9084BDAC-BC57-44AD-B9E8-438CD2425925}" destId="{9F3020B4-AE44-4673-8B8A-FABC609DCF2C}" srcOrd="6" destOrd="0" presId="urn:microsoft.com/office/officeart/2005/8/layout/vList2"/>
    <dgm:cxn modelId="{E98616AD-7E17-4741-BED1-857E5CCE4EAB}" type="presParOf" srcId="{9084BDAC-BC57-44AD-B9E8-438CD2425925}" destId="{113FEC30-653F-4536-B55C-2511C9EC5A5A}" srcOrd="7" destOrd="0" presId="urn:microsoft.com/office/officeart/2005/8/layout/vList2"/>
    <dgm:cxn modelId="{EC863C17-B2E8-45C2-91D5-6473A0503544}" type="presParOf" srcId="{9084BDAC-BC57-44AD-B9E8-438CD2425925}" destId="{8C4A8A78-9292-4B86-948C-FEDE578CF744}" srcOrd="8" destOrd="0" presId="urn:microsoft.com/office/officeart/2005/8/layout/vList2"/>
    <dgm:cxn modelId="{BB5D86EE-851B-4A83-BA1B-062102FAF45B}" type="presParOf" srcId="{9084BDAC-BC57-44AD-B9E8-438CD2425925}" destId="{F86866C4-377A-473C-B117-4EAFFB96094F}" srcOrd="9" destOrd="0" presId="urn:microsoft.com/office/officeart/2005/8/layout/vList2"/>
    <dgm:cxn modelId="{5952C727-EBD8-4668-AB9C-920BE405E6C9}" type="presParOf" srcId="{9084BDAC-BC57-44AD-B9E8-438CD2425925}" destId="{13859AF0-9F25-42C0-AEF1-AA9839600B8D}" srcOrd="10" destOrd="0" presId="urn:microsoft.com/office/officeart/2005/8/layout/vList2"/>
  </dgm:cxnLst>
  <dgm:bg/>
  <dgm:whole/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456B7DB2-FB90-425C-8364-94D1A20C652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90766FAB-9767-4496-9907-EACB2E4EC30F}">
      <dgm:prSet/>
      <dgm:spPr/>
      <dgm:t>
        <a:bodyPr/>
        <a:lstStyle/>
        <a:p>
          <a:pPr rtl="1"/>
          <a:r>
            <a:rPr lang="en-US" b="1" dirty="0" smtClean="0"/>
            <a:t>aalfaghom@ksu.edu.sa</a:t>
          </a:r>
          <a:endParaRPr lang="ar-SA" dirty="0"/>
        </a:p>
      </dgm:t>
    </dgm:pt>
    <dgm:pt modelId="{AAADC0A0-3913-4718-B78C-BD97EA7094C2}" type="parTrans" cxnId="{C1004D81-B20D-4726-906C-E22D1F465F9D}">
      <dgm:prSet/>
      <dgm:spPr/>
      <dgm:t>
        <a:bodyPr/>
        <a:lstStyle/>
        <a:p>
          <a:pPr rtl="1"/>
          <a:endParaRPr lang="ar-SA"/>
        </a:p>
      </dgm:t>
    </dgm:pt>
    <dgm:pt modelId="{9F2A82F8-9FF1-4F03-92F2-89DAB1A6FF24}" type="sibTrans" cxnId="{C1004D81-B20D-4726-906C-E22D1F465F9D}">
      <dgm:prSet/>
      <dgm:spPr/>
      <dgm:t>
        <a:bodyPr/>
        <a:lstStyle/>
        <a:p>
          <a:pPr rtl="1"/>
          <a:endParaRPr lang="ar-SA"/>
        </a:p>
      </dgm:t>
    </dgm:pt>
    <dgm:pt modelId="{7EEB7301-10EE-4231-9B76-9AFA0A23940F}" type="pres">
      <dgm:prSet presAssocID="{456B7DB2-FB90-425C-8364-94D1A20C652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6F20531A-3C76-4B13-972D-C8B242A9ED75}" type="pres">
      <dgm:prSet presAssocID="{90766FAB-9767-4496-9907-EACB2E4EC30F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C1004D81-B20D-4726-906C-E22D1F465F9D}" srcId="{456B7DB2-FB90-425C-8364-94D1A20C6526}" destId="{90766FAB-9767-4496-9907-EACB2E4EC30F}" srcOrd="0" destOrd="0" parTransId="{AAADC0A0-3913-4718-B78C-BD97EA7094C2}" sibTransId="{9F2A82F8-9FF1-4F03-92F2-89DAB1A6FF24}"/>
    <dgm:cxn modelId="{FF36222B-0184-45DF-BE20-49283CC4CD05}" type="presOf" srcId="{456B7DB2-FB90-425C-8364-94D1A20C6526}" destId="{7EEB7301-10EE-4231-9B76-9AFA0A23940F}" srcOrd="0" destOrd="0" presId="urn:microsoft.com/office/officeart/2005/8/layout/vList2"/>
    <dgm:cxn modelId="{DB94F3AB-E666-49A2-8495-A61A6B7ADD51}" type="presOf" srcId="{90766FAB-9767-4496-9907-EACB2E4EC30F}" destId="{6F20531A-3C76-4B13-972D-C8B242A9ED75}" srcOrd="0" destOrd="0" presId="urn:microsoft.com/office/officeart/2005/8/layout/vList2"/>
    <dgm:cxn modelId="{495A3390-5D9C-4110-B71C-3E5AC21F6945}" type="presParOf" srcId="{7EEB7301-10EE-4231-9B76-9AFA0A23940F}" destId="{6F20531A-3C76-4B13-972D-C8B242A9ED75}" srcOrd="0" destOrd="0" presId="urn:microsoft.com/office/officeart/2005/8/layout/vList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39F5A54-E231-4655-A233-3B388E241F98}" type="doc">
      <dgm:prSet loTypeId="urn:microsoft.com/office/officeart/2005/8/layout/hProcess10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B2668704-484B-4340-9C50-E783FF113B21}">
      <dgm:prSet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pPr rtl="1"/>
          <a:r>
            <a:rPr lang="ar-SA" b="1" dirty="0" smtClean="0"/>
            <a:t>أنواع السكريات</a:t>
          </a:r>
          <a:endParaRPr lang="ar-SA" dirty="0"/>
        </a:p>
      </dgm:t>
    </dgm:pt>
    <dgm:pt modelId="{E03C72C4-4FA6-41A2-BC01-16762151CC2E}" type="parTrans" cxnId="{62E57C3E-4A03-4093-9BF3-48D6719716A8}">
      <dgm:prSet/>
      <dgm:spPr/>
      <dgm:t>
        <a:bodyPr/>
        <a:lstStyle/>
        <a:p>
          <a:pPr rtl="1"/>
          <a:endParaRPr lang="ar-SA"/>
        </a:p>
      </dgm:t>
    </dgm:pt>
    <dgm:pt modelId="{383F6DFC-BC37-4442-BA6D-97367EF59F40}" type="sibTrans" cxnId="{62E57C3E-4A03-4093-9BF3-48D6719716A8}">
      <dgm:prSet/>
      <dgm:spPr/>
      <dgm:t>
        <a:bodyPr/>
        <a:lstStyle/>
        <a:p>
          <a:pPr rtl="1"/>
          <a:endParaRPr lang="ar-SA"/>
        </a:p>
      </dgm:t>
    </dgm:pt>
    <dgm:pt modelId="{3F7B4D57-9167-488A-B10F-22E7B4E60245}" type="pres">
      <dgm:prSet presAssocID="{D39F5A54-E231-4655-A233-3B388E241F9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562F74D5-D35C-4CEB-A8D7-01B7EECA56E4}" type="pres">
      <dgm:prSet presAssocID="{B2668704-484B-4340-9C50-E783FF113B21}" presName="composite" presStyleCnt="0"/>
      <dgm:spPr/>
    </dgm:pt>
    <dgm:pt modelId="{D6382757-393C-4642-B94D-AFFAF052EB29}" type="pres">
      <dgm:prSet presAssocID="{B2668704-484B-4340-9C50-E783FF113B21}" presName="imagSh" presStyleLbl="bgImgPlace1" presStyleIdx="0" presStyleCnt="1"/>
      <dgm:spPr>
        <a:solidFill>
          <a:srgbClr val="92D050"/>
        </a:solidFill>
      </dgm:spPr>
    </dgm:pt>
    <dgm:pt modelId="{20604B0C-D9E6-4A12-BB31-C99960849F36}" type="pres">
      <dgm:prSet presAssocID="{B2668704-484B-4340-9C50-E783FF113B21}" presName="tx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62E57C3E-4A03-4093-9BF3-48D6719716A8}" srcId="{D39F5A54-E231-4655-A233-3B388E241F98}" destId="{B2668704-484B-4340-9C50-E783FF113B21}" srcOrd="0" destOrd="0" parTransId="{E03C72C4-4FA6-41A2-BC01-16762151CC2E}" sibTransId="{383F6DFC-BC37-4442-BA6D-97367EF59F40}"/>
    <dgm:cxn modelId="{300C10DA-D965-4D6F-AE5F-7DE27747DDD5}" type="presOf" srcId="{B2668704-484B-4340-9C50-E783FF113B21}" destId="{20604B0C-D9E6-4A12-BB31-C99960849F36}" srcOrd="0" destOrd="0" presId="urn:microsoft.com/office/officeart/2005/8/layout/hProcess10"/>
    <dgm:cxn modelId="{A81136F4-5A5E-4454-ADBF-E79BF43D286A}" type="presOf" srcId="{D39F5A54-E231-4655-A233-3B388E241F98}" destId="{3F7B4D57-9167-488A-B10F-22E7B4E60245}" srcOrd="0" destOrd="0" presId="urn:microsoft.com/office/officeart/2005/8/layout/hProcess10"/>
    <dgm:cxn modelId="{11AEE945-49B0-4B4A-A93F-1BD91D0BFAD1}" type="presParOf" srcId="{3F7B4D57-9167-488A-B10F-22E7B4E60245}" destId="{562F74D5-D35C-4CEB-A8D7-01B7EECA56E4}" srcOrd="0" destOrd="0" presId="urn:microsoft.com/office/officeart/2005/8/layout/hProcess10"/>
    <dgm:cxn modelId="{653309A2-359D-4457-83F3-5D01E095621C}" type="presParOf" srcId="{562F74D5-D35C-4CEB-A8D7-01B7EECA56E4}" destId="{D6382757-393C-4642-B94D-AFFAF052EB29}" srcOrd="0" destOrd="0" presId="urn:microsoft.com/office/officeart/2005/8/layout/hProcess10"/>
    <dgm:cxn modelId="{1612BBB5-16CF-4945-B054-46182D9D518D}" type="presParOf" srcId="{562F74D5-D35C-4CEB-A8D7-01B7EECA56E4}" destId="{20604B0C-D9E6-4A12-BB31-C99960849F36}" srcOrd="1" destOrd="0" presId="urn:microsoft.com/office/officeart/2005/8/layout/hProcess10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E531DCE-3105-4FEB-81A4-AE4E71A61AD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7B1F5D2F-719F-4477-9FA4-808C7CF3F792}">
      <dgm:prSet/>
      <dgm:spPr/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</a:rPr>
            <a:t>السكريات البسيطة :</a:t>
          </a:r>
          <a:endParaRPr lang="en-US" dirty="0">
            <a:solidFill>
              <a:schemeClr val="tx1"/>
            </a:solidFill>
          </a:endParaRPr>
        </a:p>
      </dgm:t>
    </dgm:pt>
    <dgm:pt modelId="{8B415FB4-63E5-4089-8FEE-585557AAEECA}" type="parTrans" cxnId="{1065420C-0EA9-4762-BAE6-FCFE45A2064A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4F772182-92C4-4C33-B4B5-B90A5DA0D148}" type="sibTrans" cxnId="{1065420C-0EA9-4762-BAE6-FCFE45A2064A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1A911417-8672-4D97-8F10-6762CDB83B10}">
      <dgm:prSet/>
      <dgm:spPr/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</a:rPr>
            <a:t>السكريات </a:t>
          </a:r>
          <a:r>
            <a:rPr lang="ar-SA" b="1" dirty="0" err="1" smtClean="0">
              <a:solidFill>
                <a:schemeClr val="tx1"/>
              </a:solidFill>
            </a:rPr>
            <a:t>الاحادية</a:t>
          </a:r>
          <a:r>
            <a:rPr lang="ar-SA" b="1" dirty="0" smtClean="0">
              <a:solidFill>
                <a:schemeClr val="tx1"/>
              </a:solidFill>
            </a:rPr>
            <a:t> هي ابسط </a:t>
          </a:r>
          <a:r>
            <a:rPr lang="ar-SA" b="1" dirty="0" err="1" smtClean="0">
              <a:solidFill>
                <a:schemeClr val="tx1"/>
              </a:solidFill>
            </a:rPr>
            <a:t>انواع</a:t>
          </a:r>
          <a:r>
            <a:rPr lang="ar-SA" b="1" dirty="0" smtClean="0">
              <a:solidFill>
                <a:schemeClr val="tx1"/>
              </a:solidFill>
            </a:rPr>
            <a:t> السكريات وتتعذر تجزئتها </a:t>
          </a:r>
          <a:r>
            <a:rPr lang="ar-SA" b="1" dirty="0" err="1" smtClean="0">
              <a:solidFill>
                <a:schemeClr val="tx1"/>
              </a:solidFill>
            </a:rPr>
            <a:t>الى</a:t>
          </a:r>
          <a:r>
            <a:rPr lang="ar-SA" b="1" dirty="0" smtClean="0">
              <a:solidFill>
                <a:schemeClr val="tx1"/>
              </a:solidFill>
            </a:rPr>
            <a:t> عناصر اصغر. ويمكن تشخيص السكريات </a:t>
          </a:r>
          <a:r>
            <a:rPr lang="ar-SA" b="1" dirty="0" err="1" smtClean="0">
              <a:solidFill>
                <a:schemeClr val="tx1"/>
              </a:solidFill>
            </a:rPr>
            <a:t>الاحادية</a:t>
          </a:r>
          <a:r>
            <a:rPr lang="ar-SA" b="1" dirty="0" smtClean="0">
              <a:solidFill>
                <a:schemeClr val="tx1"/>
              </a:solidFill>
            </a:rPr>
            <a:t> الثلاثة التالية حسب درجة حلاوتها ومصادرها.</a:t>
          </a:r>
          <a:endParaRPr lang="en-US" dirty="0">
            <a:solidFill>
              <a:schemeClr val="tx1"/>
            </a:solidFill>
          </a:endParaRPr>
        </a:p>
      </dgm:t>
    </dgm:pt>
    <dgm:pt modelId="{95AD70C9-5E5B-44B7-9F57-710654AEF7EC}" type="parTrans" cxnId="{B54E565E-D3BA-4509-B1D3-6540B34BC0A5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7D3F8921-CF13-4C3D-863B-9D3AFA451887}" type="sibTrans" cxnId="{B54E565E-D3BA-4509-B1D3-6540B34BC0A5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8A9411F2-D5B9-444D-9629-364B201BF664}">
      <dgm:prSet/>
      <dgm:spPr/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</a:rPr>
            <a:t>سكر العنب ( الجلوكوز ) : حلاوته 75% ، تتواجد في الفواكه والعسل والدم.</a:t>
          </a:r>
          <a:endParaRPr lang="en-US" dirty="0">
            <a:solidFill>
              <a:schemeClr val="tx1"/>
            </a:solidFill>
          </a:endParaRPr>
        </a:p>
      </dgm:t>
    </dgm:pt>
    <dgm:pt modelId="{7309D429-812B-4BBF-A4D0-4F7F458DFC43}" type="parTrans" cxnId="{07B7C897-1334-4E03-814A-16F35C70FB4F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8BEEC38D-230E-4F54-8071-D5A2795BB5FA}" type="sibTrans" cxnId="{07B7C897-1334-4E03-814A-16F35C70FB4F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192FDBAE-DE13-41D8-BAF9-F4AFD58CB4AD}">
      <dgm:prSet/>
      <dgm:spPr/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</a:rPr>
            <a:t>سكر الفواكه ( </a:t>
          </a:r>
          <a:r>
            <a:rPr lang="ar-SA" b="1" dirty="0" err="1" smtClean="0">
              <a:solidFill>
                <a:schemeClr val="tx1"/>
              </a:solidFill>
            </a:rPr>
            <a:t>الفركتوز</a:t>
          </a:r>
          <a:r>
            <a:rPr lang="ar-SA" b="1" dirty="0" smtClean="0">
              <a:solidFill>
                <a:schemeClr val="tx1"/>
              </a:solidFill>
            </a:rPr>
            <a:t> ) : حلاوته 120% ، تتواجد  في الفواكه والعسل</a:t>
          </a:r>
          <a:endParaRPr lang="en-US" dirty="0">
            <a:solidFill>
              <a:schemeClr val="tx1"/>
            </a:solidFill>
          </a:endParaRPr>
        </a:p>
      </dgm:t>
    </dgm:pt>
    <dgm:pt modelId="{F54876C1-66A5-45CE-87F9-68B592FDAB0A}" type="parTrans" cxnId="{FF0B416A-0CFC-46BF-8B28-2BA5559A5739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3FA32748-597A-472D-B3CE-026C4FA1CE96}" type="sibTrans" cxnId="{FF0B416A-0CFC-46BF-8B28-2BA5559A5739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93ACD937-A57A-4CD9-A10D-A7E64DCE5C11}">
      <dgm:prSet/>
      <dgm:spPr/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</a:rPr>
            <a:t>سكر الحليب ( </a:t>
          </a:r>
          <a:r>
            <a:rPr lang="ar-SA" b="1" dirty="0" err="1" smtClean="0">
              <a:solidFill>
                <a:schemeClr val="tx1"/>
              </a:solidFill>
            </a:rPr>
            <a:t>الجلاكتوز</a:t>
          </a:r>
          <a:r>
            <a:rPr lang="ar-SA" b="1" dirty="0" smtClean="0">
              <a:solidFill>
                <a:schemeClr val="tx1"/>
              </a:solidFill>
            </a:rPr>
            <a:t> ): حلاوته 60% ، تتواجد في الحليب .</a:t>
          </a:r>
          <a:endParaRPr lang="en-US" dirty="0">
            <a:solidFill>
              <a:schemeClr val="tx1"/>
            </a:solidFill>
          </a:endParaRPr>
        </a:p>
      </dgm:t>
    </dgm:pt>
    <dgm:pt modelId="{3973E9DA-C666-45CE-BF12-639153FD28D1}" type="parTrans" cxnId="{B0CD8571-EB45-4227-BA79-B1D194C301B4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78C4764E-3978-4E9E-A54D-1C30026B62DA}" type="sibTrans" cxnId="{B0CD8571-EB45-4227-BA79-B1D194C301B4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DCAD4479-6AB2-4F99-BF24-2887D4B4BE96}">
      <dgm:prSet/>
      <dgm:spPr/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</a:rPr>
            <a:t>والحلاوة هنا مقاسه نسبة </a:t>
          </a:r>
          <a:r>
            <a:rPr lang="ar-SA" b="1" dirty="0" err="1" smtClean="0">
              <a:solidFill>
                <a:schemeClr val="tx1"/>
              </a:solidFill>
            </a:rPr>
            <a:t>الى</a:t>
          </a:r>
          <a:r>
            <a:rPr lang="ar-SA" b="1" dirty="0" smtClean="0">
              <a:solidFill>
                <a:schemeClr val="tx1"/>
              </a:solidFill>
            </a:rPr>
            <a:t> سكر القصب ( </a:t>
          </a:r>
          <a:r>
            <a:rPr lang="ar-SA" b="1" dirty="0" err="1" smtClean="0">
              <a:solidFill>
                <a:schemeClr val="tx1"/>
              </a:solidFill>
            </a:rPr>
            <a:t>السكروز</a:t>
          </a:r>
          <a:r>
            <a:rPr lang="ar-SA" b="1" dirty="0" smtClean="0">
              <a:solidFill>
                <a:schemeClr val="tx1"/>
              </a:solidFill>
            </a:rPr>
            <a:t> ) الذي يعتبر 100%</a:t>
          </a:r>
          <a:endParaRPr lang="en-US" dirty="0">
            <a:solidFill>
              <a:schemeClr val="tx1"/>
            </a:solidFill>
          </a:endParaRPr>
        </a:p>
      </dgm:t>
    </dgm:pt>
    <dgm:pt modelId="{14857039-BF69-4A44-8C7D-7BEA02D15769}" type="parTrans" cxnId="{2BA3E9A6-64AB-40B8-A6B1-9810D1B95383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7992664E-0229-454E-8C7E-C1722DB960B6}" type="sibTrans" cxnId="{2BA3E9A6-64AB-40B8-A6B1-9810D1B95383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1C68B756-E8B2-4694-9EB6-8B4C78034058}" type="pres">
      <dgm:prSet presAssocID="{FE531DCE-3105-4FEB-81A4-AE4E71A61AD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D7A5B1CC-7F16-4256-9EF6-193AFE0927B3}" type="pres">
      <dgm:prSet presAssocID="{7B1F5D2F-719F-4477-9FA4-808C7CF3F792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CF5F6AA-2371-40E7-B3C3-846A2001C5BE}" type="pres">
      <dgm:prSet presAssocID="{4F772182-92C4-4C33-B4B5-B90A5DA0D148}" presName="spacer" presStyleCnt="0"/>
      <dgm:spPr/>
    </dgm:pt>
    <dgm:pt modelId="{7F12BD8E-FE50-450C-8BD2-60FE79993BAE}" type="pres">
      <dgm:prSet presAssocID="{1A911417-8672-4D97-8F10-6762CDB83B10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950563E-BF8A-4756-ACF3-EE12BC6E07EB}" type="pres">
      <dgm:prSet presAssocID="{1A911417-8672-4D97-8F10-6762CDB83B10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CD37F7E-B97F-4167-91C6-A9B4F3D84474}" type="pres">
      <dgm:prSet presAssocID="{DCAD4479-6AB2-4F99-BF24-2887D4B4BE96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8B6ADA9F-AF83-47A8-B03F-F50767F64F50}" type="presOf" srcId="{FE531DCE-3105-4FEB-81A4-AE4E71A61AD4}" destId="{1C68B756-E8B2-4694-9EB6-8B4C78034058}" srcOrd="0" destOrd="0" presId="urn:microsoft.com/office/officeart/2005/8/layout/vList2"/>
    <dgm:cxn modelId="{B0CD8571-EB45-4227-BA79-B1D194C301B4}" srcId="{1A911417-8672-4D97-8F10-6762CDB83B10}" destId="{93ACD937-A57A-4CD9-A10D-A7E64DCE5C11}" srcOrd="2" destOrd="0" parTransId="{3973E9DA-C666-45CE-BF12-639153FD28D1}" sibTransId="{78C4764E-3978-4E9E-A54D-1C30026B62DA}"/>
    <dgm:cxn modelId="{2FF598D6-0983-4BF6-922D-9EDA512C9213}" type="presOf" srcId="{1A911417-8672-4D97-8F10-6762CDB83B10}" destId="{7F12BD8E-FE50-450C-8BD2-60FE79993BAE}" srcOrd="0" destOrd="0" presId="urn:microsoft.com/office/officeart/2005/8/layout/vList2"/>
    <dgm:cxn modelId="{B54E565E-D3BA-4509-B1D3-6540B34BC0A5}" srcId="{FE531DCE-3105-4FEB-81A4-AE4E71A61AD4}" destId="{1A911417-8672-4D97-8F10-6762CDB83B10}" srcOrd="1" destOrd="0" parTransId="{95AD70C9-5E5B-44B7-9F57-710654AEF7EC}" sibTransId="{7D3F8921-CF13-4C3D-863B-9D3AFA451887}"/>
    <dgm:cxn modelId="{1065420C-0EA9-4762-BAE6-FCFE45A2064A}" srcId="{FE531DCE-3105-4FEB-81A4-AE4E71A61AD4}" destId="{7B1F5D2F-719F-4477-9FA4-808C7CF3F792}" srcOrd="0" destOrd="0" parTransId="{8B415FB4-63E5-4089-8FEE-585557AAEECA}" sibTransId="{4F772182-92C4-4C33-B4B5-B90A5DA0D148}"/>
    <dgm:cxn modelId="{60210F2C-3C06-486A-B4A9-989E6EEBB488}" type="presOf" srcId="{93ACD937-A57A-4CD9-A10D-A7E64DCE5C11}" destId="{9950563E-BF8A-4756-ACF3-EE12BC6E07EB}" srcOrd="0" destOrd="2" presId="urn:microsoft.com/office/officeart/2005/8/layout/vList2"/>
    <dgm:cxn modelId="{811DD97C-D8A1-497D-9445-79B74D0E0CC0}" type="presOf" srcId="{192FDBAE-DE13-41D8-BAF9-F4AFD58CB4AD}" destId="{9950563E-BF8A-4756-ACF3-EE12BC6E07EB}" srcOrd="0" destOrd="1" presId="urn:microsoft.com/office/officeart/2005/8/layout/vList2"/>
    <dgm:cxn modelId="{07B7C897-1334-4E03-814A-16F35C70FB4F}" srcId="{1A911417-8672-4D97-8F10-6762CDB83B10}" destId="{8A9411F2-D5B9-444D-9629-364B201BF664}" srcOrd="0" destOrd="0" parTransId="{7309D429-812B-4BBF-A4D0-4F7F458DFC43}" sibTransId="{8BEEC38D-230E-4F54-8071-D5A2795BB5FA}"/>
    <dgm:cxn modelId="{6FBE4572-3316-4FAB-B5F4-51F44A7CFC9C}" type="presOf" srcId="{8A9411F2-D5B9-444D-9629-364B201BF664}" destId="{9950563E-BF8A-4756-ACF3-EE12BC6E07EB}" srcOrd="0" destOrd="0" presId="urn:microsoft.com/office/officeart/2005/8/layout/vList2"/>
    <dgm:cxn modelId="{FF0B416A-0CFC-46BF-8B28-2BA5559A5739}" srcId="{1A911417-8672-4D97-8F10-6762CDB83B10}" destId="{192FDBAE-DE13-41D8-BAF9-F4AFD58CB4AD}" srcOrd="1" destOrd="0" parTransId="{F54876C1-66A5-45CE-87F9-68B592FDAB0A}" sibTransId="{3FA32748-597A-472D-B3CE-026C4FA1CE96}"/>
    <dgm:cxn modelId="{379E9BD5-7511-4200-A97A-657931D5A185}" type="presOf" srcId="{DCAD4479-6AB2-4F99-BF24-2887D4B4BE96}" destId="{ECD37F7E-B97F-4167-91C6-A9B4F3D84474}" srcOrd="0" destOrd="0" presId="urn:microsoft.com/office/officeart/2005/8/layout/vList2"/>
    <dgm:cxn modelId="{2BA3E9A6-64AB-40B8-A6B1-9810D1B95383}" srcId="{FE531DCE-3105-4FEB-81A4-AE4E71A61AD4}" destId="{DCAD4479-6AB2-4F99-BF24-2887D4B4BE96}" srcOrd="2" destOrd="0" parTransId="{14857039-BF69-4A44-8C7D-7BEA02D15769}" sibTransId="{7992664E-0229-454E-8C7E-C1722DB960B6}"/>
    <dgm:cxn modelId="{03EB79B1-2A90-4679-8AE4-EBA79696E45D}" type="presOf" srcId="{7B1F5D2F-719F-4477-9FA4-808C7CF3F792}" destId="{D7A5B1CC-7F16-4256-9EF6-193AFE0927B3}" srcOrd="0" destOrd="0" presId="urn:microsoft.com/office/officeart/2005/8/layout/vList2"/>
    <dgm:cxn modelId="{703E5DC5-F357-4F99-B5DE-FA67D61AE077}" type="presParOf" srcId="{1C68B756-E8B2-4694-9EB6-8B4C78034058}" destId="{D7A5B1CC-7F16-4256-9EF6-193AFE0927B3}" srcOrd="0" destOrd="0" presId="urn:microsoft.com/office/officeart/2005/8/layout/vList2"/>
    <dgm:cxn modelId="{103B9165-0BFE-4CCB-B8C1-BBC90C006FD4}" type="presParOf" srcId="{1C68B756-E8B2-4694-9EB6-8B4C78034058}" destId="{0CF5F6AA-2371-40E7-B3C3-846A2001C5BE}" srcOrd="1" destOrd="0" presId="urn:microsoft.com/office/officeart/2005/8/layout/vList2"/>
    <dgm:cxn modelId="{0AE4B210-FD30-49E8-995B-E32CEAEFC831}" type="presParOf" srcId="{1C68B756-E8B2-4694-9EB6-8B4C78034058}" destId="{7F12BD8E-FE50-450C-8BD2-60FE79993BAE}" srcOrd="2" destOrd="0" presId="urn:microsoft.com/office/officeart/2005/8/layout/vList2"/>
    <dgm:cxn modelId="{856DCDEF-4D5F-4072-B150-494FB1D17555}" type="presParOf" srcId="{1C68B756-E8B2-4694-9EB6-8B4C78034058}" destId="{9950563E-BF8A-4756-ACF3-EE12BC6E07EB}" srcOrd="3" destOrd="0" presId="urn:microsoft.com/office/officeart/2005/8/layout/vList2"/>
    <dgm:cxn modelId="{C8D8D42D-F8A9-4024-84D5-BAD3C278FE10}" type="presParOf" srcId="{1C68B756-E8B2-4694-9EB6-8B4C78034058}" destId="{ECD37F7E-B97F-4167-91C6-A9B4F3D84474}" srcOrd="4" destOrd="0" presId="urn:microsoft.com/office/officeart/2005/8/layout/vList2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1A89890-FAB3-49C8-8259-638CCD07307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8FBF5C6C-C8B1-4717-9C2C-606C78643C06}">
      <dgm:prSet/>
      <dgm:spPr/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</a:rPr>
            <a:t>السكريات </a:t>
          </a:r>
          <a:r>
            <a:rPr lang="ar-SA" b="1" dirty="0" err="1" smtClean="0">
              <a:solidFill>
                <a:schemeClr val="tx1"/>
              </a:solidFill>
            </a:rPr>
            <a:t>الثنانية</a:t>
          </a:r>
          <a:endParaRPr lang="en-US" dirty="0">
            <a:solidFill>
              <a:schemeClr val="tx1"/>
            </a:solidFill>
          </a:endParaRPr>
        </a:p>
      </dgm:t>
    </dgm:pt>
    <dgm:pt modelId="{9735DA7B-0FFE-426A-8B94-A0C089E3E267}" type="parTrans" cxnId="{5785FB97-4414-421D-9F9D-D62B94C23697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50BD519E-A715-47B7-851E-8D12344C543B}" type="sibTrans" cxnId="{5785FB97-4414-421D-9F9D-D62B94C23697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BF6B020E-FAC7-4A1E-A184-70DFC841B59D}">
      <dgm:prSet/>
      <dgm:spPr/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</a:rPr>
            <a:t>تتكون السكريات الثنائية من سكرين </a:t>
          </a:r>
          <a:r>
            <a:rPr lang="ar-SA" b="1" dirty="0" err="1" smtClean="0">
              <a:solidFill>
                <a:schemeClr val="tx1"/>
              </a:solidFill>
            </a:rPr>
            <a:t>احاديين</a:t>
          </a:r>
          <a:endParaRPr lang="ar-SA" b="1" dirty="0">
            <a:solidFill>
              <a:schemeClr val="tx1"/>
            </a:solidFill>
          </a:endParaRPr>
        </a:p>
      </dgm:t>
    </dgm:pt>
    <dgm:pt modelId="{955B61A5-232F-44FE-BEFA-D3A60CD06A65}" type="parTrans" cxnId="{0E9F0C09-F605-482A-80BF-1E857A57AA82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20A38718-C55F-4689-AC24-BC592907E54E}" type="sibTrans" cxnId="{0E9F0C09-F605-482A-80BF-1E857A57AA82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126584F1-FEC5-4E4C-9E11-4869E7C004D4}">
      <dgm:prSet/>
      <dgm:spPr/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</a:rPr>
            <a:t>وأنواعها:</a:t>
          </a:r>
          <a:endParaRPr lang="en-US" dirty="0">
            <a:solidFill>
              <a:schemeClr val="tx1"/>
            </a:solidFill>
          </a:endParaRPr>
        </a:p>
      </dgm:t>
    </dgm:pt>
    <dgm:pt modelId="{661577FC-A88C-4A43-8701-1E9D3FFFB384}" type="parTrans" cxnId="{A74B22D3-DED3-4EEE-B3DD-0627020307B2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51BB21A2-B12B-426D-9278-E8E0411E74CD}" type="sibTrans" cxnId="{A74B22D3-DED3-4EEE-B3DD-0627020307B2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8449F344-0F33-4B6C-A457-19CAE48B4925}">
      <dgm:prSet/>
      <dgm:spPr/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</a:rPr>
            <a:t>سكر القصب أو البنجر( </a:t>
          </a:r>
          <a:r>
            <a:rPr lang="ar-SA" b="1" dirty="0" err="1" smtClean="0">
              <a:solidFill>
                <a:schemeClr val="tx1"/>
              </a:solidFill>
            </a:rPr>
            <a:t>سكروز</a:t>
          </a:r>
          <a:r>
            <a:rPr lang="ar-SA" b="1" dirty="0" smtClean="0">
              <a:solidFill>
                <a:schemeClr val="tx1"/>
              </a:solidFill>
            </a:rPr>
            <a:t> ) : يتكون من سكري الجلوكوز </a:t>
          </a:r>
          <a:r>
            <a:rPr lang="ar-SA" b="1" dirty="0" err="1" smtClean="0">
              <a:solidFill>
                <a:schemeClr val="tx1"/>
              </a:solidFill>
            </a:rPr>
            <a:t>و</a:t>
          </a:r>
          <a:r>
            <a:rPr lang="ar-SA" b="1" dirty="0" smtClean="0">
              <a:solidFill>
                <a:schemeClr val="tx1"/>
              </a:solidFill>
            </a:rPr>
            <a:t> </a:t>
          </a:r>
          <a:r>
            <a:rPr lang="ar-SA" b="1" dirty="0" err="1" smtClean="0">
              <a:solidFill>
                <a:schemeClr val="tx1"/>
              </a:solidFill>
            </a:rPr>
            <a:t>الفركتوز</a:t>
          </a:r>
          <a:r>
            <a:rPr lang="ar-SA" b="1" dirty="0" smtClean="0">
              <a:solidFill>
                <a:schemeClr val="tx1"/>
              </a:solidFill>
            </a:rPr>
            <a:t> ، حلاوته 100% ويتواجد في قصب السكر والبنجر.</a:t>
          </a:r>
          <a:endParaRPr lang="en-US" dirty="0">
            <a:solidFill>
              <a:schemeClr val="tx1"/>
            </a:solidFill>
          </a:endParaRPr>
        </a:p>
      </dgm:t>
    </dgm:pt>
    <dgm:pt modelId="{F0D5E450-5239-4556-A3A1-0C77A21DE5CF}" type="parTrans" cxnId="{46E9C947-3858-4C3A-B6BE-712E4775D865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A4F1B539-0ED6-42EE-89DB-4EEA3A39DB62}" type="sibTrans" cxnId="{46E9C947-3858-4C3A-B6BE-712E4775D865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EC64FC0F-40F3-4EC8-B826-4174CE1C0D35}">
      <dgm:prSet/>
      <dgm:spPr/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</a:rPr>
            <a:t>سكر الشعير ( المالتوز ): يتكون من </a:t>
          </a:r>
          <a:r>
            <a:rPr lang="ar-SA" b="1" dirty="0" err="1" smtClean="0">
              <a:solidFill>
                <a:schemeClr val="tx1"/>
              </a:solidFill>
            </a:rPr>
            <a:t>جزئين</a:t>
          </a:r>
          <a:r>
            <a:rPr lang="ar-SA" b="1" dirty="0" smtClean="0">
              <a:solidFill>
                <a:schemeClr val="tx1"/>
              </a:solidFill>
            </a:rPr>
            <a:t> من الجلوكوز، حلاوته 35% ، ويتواجد في بذور الحبوب كالشعير ومن خلال تجزئة النشاء </a:t>
          </a:r>
          <a:r>
            <a:rPr lang="ar-SA" b="1" dirty="0" err="1" smtClean="0">
              <a:solidFill>
                <a:schemeClr val="tx1"/>
              </a:solidFill>
            </a:rPr>
            <a:t>الى</a:t>
          </a:r>
          <a:r>
            <a:rPr lang="ar-SA" b="1" dirty="0" smtClean="0">
              <a:solidFill>
                <a:schemeClr val="tx1"/>
              </a:solidFill>
            </a:rPr>
            <a:t> مكوناته </a:t>
          </a:r>
          <a:r>
            <a:rPr lang="ar-SA" b="1" dirty="0" err="1" smtClean="0">
              <a:solidFill>
                <a:schemeClr val="tx1"/>
              </a:solidFill>
            </a:rPr>
            <a:t>الاصلية</a:t>
          </a:r>
          <a:r>
            <a:rPr lang="ar-SA" b="1" dirty="0" smtClean="0">
              <a:solidFill>
                <a:schemeClr val="tx1"/>
              </a:solidFill>
            </a:rPr>
            <a:t>.</a:t>
          </a:r>
          <a:endParaRPr lang="en-US" dirty="0">
            <a:solidFill>
              <a:schemeClr val="tx1"/>
            </a:solidFill>
          </a:endParaRPr>
        </a:p>
      </dgm:t>
    </dgm:pt>
    <dgm:pt modelId="{9D784CCA-3F91-4A72-84ED-7788DC8D4123}" type="parTrans" cxnId="{22EFAD35-45F3-4821-B071-50B5AAB19F98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AA89C57A-1A4F-4C12-A92E-77314FDF6778}" type="sibTrans" cxnId="{22EFAD35-45F3-4821-B071-50B5AAB19F98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91EBB480-A5BF-4374-8D29-C8571CF1A870}">
      <dgm:prSet/>
      <dgm:spPr/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</a:rPr>
            <a:t>سكر الحليب ( اللاكتوز ) : يتكون من </a:t>
          </a:r>
          <a:r>
            <a:rPr lang="ar-SA" b="1" dirty="0" err="1" smtClean="0">
              <a:solidFill>
                <a:schemeClr val="tx1"/>
              </a:solidFill>
            </a:rPr>
            <a:t>الجلاكتوز</a:t>
          </a:r>
          <a:r>
            <a:rPr lang="ar-SA" b="1" dirty="0" smtClean="0">
              <a:solidFill>
                <a:schemeClr val="tx1"/>
              </a:solidFill>
            </a:rPr>
            <a:t> و الجلوكوز ، حلاوته 25% ، ويتواجد في الحليب ومشتقاته .</a:t>
          </a:r>
          <a:endParaRPr lang="en-US" dirty="0">
            <a:solidFill>
              <a:schemeClr val="tx1"/>
            </a:solidFill>
          </a:endParaRPr>
        </a:p>
      </dgm:t>
    </dgm:pt>
    <dgm:pt modelId="{6D6C7941-7F43-4521-B7D6-2AD7B4718585}" type="parTrans" cxnId="{46F09936-F494-4BC8-B8A2-453D32A894D5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70E1B942-66B9-41F9-940D-163E8F40B1EF}" type="sibTrans" cxnId="{46F09936-F494-4BC8-B8A2-453D32A894D5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F5F2F79D-EC4A-4229-A873-079FB7F9CBE5}">
      <dgm:prSet/>
      <dgm:spPr/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</a:rPr>
            <a:t>ويعتبر </a:t>
          </a:r>
          <a:r>
            <a:rPr lang="ar-SA" b="1" dirty="0" err="1" smtClean="0">
              <a:solidFill>
                <a:schemeClr val="tx1"/>
              </a:solidFill>
            </a:rPr>
            <a:t>السكروز</a:t>
          </a:r>
          <a:r>
            <a:rPr lang="ar-SA" b="1" dirty="0" smtClean="0">
              <a:solidFill>
                <a:schemeClr val="tx1"/>
              </a:solidFill>
            </a:rPr>
            <a:t> السكر الثنائي الأساسي في النباتات الراقية </a:t>
          </a:r>
          <a:endParaRPr lang="en-US" dirty="0">
            <a:solidFill>
              <a:schemeClr val="tx1"/>
            </a:solidFill>
          </a:endParaRPr>
        </a:p>
      </dgm:t>
    </dgm:pt>
    <dgm:pt modelId="{E4205C06-2CB8-47B6-985C-2C2FC093C3DE}" type="parTrans" cxnId="{10FBA461-8951-4564-8E52-2EF7E5F25385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0B760D93-3F68-48D1-BD12-B777B3B3CD02}" type="sibTrans" cxnId="{10FBA461-8951-4564-8E52-2EF7E5F25385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7D67D2BB-3DE5-4DE7-92EF-62D53E4131D5}" type="pres">
      <dgm:prSet presAssocID="{01A89890-FAB3-49C8-8259-638CCD07307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53D299E6-9EE9-4F98-AD13-70095EAEAAFD}" type="pres">
      <dgm:prSet presAssocID="{8FBF5C6C-C8B1-4717-9C2C-606C78643C06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42CFB6C-9B09-4B82-811E-BEB800F7F61B}" type="pres">
      <dgm:prSet presAssocID="{8FBF5C6C-C8B1-4717-9C2C-606C78643C06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B794819-67BB-40F7-897F-52370339D772}" type="pres">
      <dgm:prSet presAssocID="{126584F1-FEC5-4E4C-9E11-4869E7C004D4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85678AA-CEE4-4F15-83DE-C8DDCA157977}" type="pres">
      <dgm:prSet presAssocID="{126584F1-FEC5-4E4C-9E11-4869E7C004D4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A74B22D3-DED3-4EEE-B3DD-0627020307B2}" srcId="{01A89890-FAB3-49C8-8259-638CCD073070}" destId="{126584F1-FEC5-4E4C-9E11-4869E7C004D4}" srcOrd="1" destOrd="0" parTransId="{661577FC-A88C-4A43-8701-1E9D3FFFB384}" sibTransId="{51BB21A2-B12B-426D-9278-E8E0411E74CD}"/>
    <dgm:cxn modelId="{62667E82-56F8-40F2-A85C-EA58068521B7}" type="presOf" srcId="{BF6B020E-FAC7-4A1E-A184-70DFC841B59D}" destId="{142CFB6C-9B09-4B82-811E-BEB800F7F61B}" srcOrd="0" destOrd="0" presId="urn:microsoft.com/office/officeart/2005/8/layout/vList2"/>
    <dgm:cxn modelId="{4988B7D7-11FD-4C57-97E0-F27CFBD6F0B7}" type="presOf" srcId="{91EBB480-A5BF-4374-8D29-C8571CF1A870}" destId="{485678AA-CEE4-4F15-83DE-C8DDCA157977}" srcOrd="0" destOrd="2" presId="urn:microsoft.com/office/officeart/2005/8/layout/vList2"/>
    <dgm:cxn modelId="{703C5EB7-A834-47F8-AC7F-2D20F441AB39}" type="presOf" srcId="{EC64FC0F-40F3-4EC8-B826-4174CE1C0D35}" destId="{485678AA-CEE4-4F15-83DE-C8DDCA157977}" srcOrd="0" destOrd="1" presId="urn:microsoft.com/office/officeart/2005/8/layout/vList2"/>
    <dgm:cxn modelId="{E1B897D7-8954-429E-846B-B9C5D270100D}" type="presOf" srcId="{8449F344-0F33-4B6C-A457-19CAE48B4925}" destId="{485678AA-CEE4-4F15-83DE-C8DDCA157977}" srcOrd="0" destOrd="0" presId="urn:microsoft.com/office/officeart/2005/8/layout/vList2"/>
    <dgm:cxn modelId="{22EFAD35-45F3-4821-B071-50B5AAB19F98}" srcId="{126584F1-FEC5-4E4C-9E11-4869E7C004D4}" destId="{EC64FC0F-40F3-4EC8-B826-4174CE1C0D35}" srcOrd="1" destOrd="0" parTransId="{9D784CCA-3F91-4A72-84ED-7788DC8D4123}" sibTransId="{AA89C57A-1A4F-4C12-A92E-77314FDF6778}"/>
    <dgm:cxn modelId="{932577F9-3242-4FF8-B109-CEEFAFC04FFC}" type="presOf" srcId="{F5F2F79D-EC4A-4229-A873-079FB7F9CBE5}" destId="{485678AA-CEE4-4F15-83DE-C8DDCA157977}" srcOrd="0" destOrd="3" presId="urn:microsoft.com/office/officeart/2005/8/layout/vList2"/>
    <dgm:cxn modelId="{46F09936-F494-4BC8-B8A2-453D32A894D5}" srcId="{126584F1-FEC5-4E4C-9E11-4869E7C004D4}" destId="{91EBB480-A5BF-4374-8D29-C8571CF1A870}" srcOrd="2" destOrd="0" parTransId="{6D6C7941-7F43-4521-B7D6-2AD7B4718585}" sibTransId="{70E1B942-66B9-41F9-940D-163E8F40B1EF}"/>
    <dgm:cxn modelId="{45B311BD-D808-4083-B242-69642274F55A}" type="presOf" srcId="{01A89890-FAB3-49C8-8259-638CCD073070}" destId="{7D67D2BB-3DE5-4DE7-92EF-62D53E4131D5}" srcOrd="0" destOrd="0" presId="urn:microsoft.com/office/officeart/2005/8/layout/vList2"/>
    <dgm:cxn modelId="{5785FB97-4414-421D-9F9D-D62B94C23697}" srcId="{01A89890-FAB3-49C8-8259-638CCD073070}" destId="{8FBF5C6C-C8B1-4717-9C2C-606C78643C06}" srcOrd="0" destOrd="0" parTransId="{9735DA7B-0FFE-426A-8B94-A0C089E3E267}" sibTransId="{50BD519E-A715-47B7-851E-8D12344C543B}"/>
    <dgm:cxn modelId="{10FBA461-8951-4564-8E52-2EF7E5F25385}" srcId="{126584F1-FEC5-4E4C-9E11-4869E7C004D4}" destId="{F5F2F79D-EC4A-4229-A873-079FB7F9CBE5}" srcOrd="3" destOrd="0" parTransId="{E4205C06-2CB8-47B6-985C-2C2FC093C3DE}" sibTransId="{0B760D93-3F68-48D1-BD12-B777B3B3CD02}"/>
    <dgm:cxn modelId="{0E9F0C09-F605-482A-80BF-1E857A57AA82}" srcId="{8FBF5C6C-C8B1-4717-9C2C-606C78643C06}" destId="{BF6B020E-FAC7-4A1E-A184-70DFC841B59D}" srcOrd="0" destOrd="0" parTransId="{955B61A5-232F-44FE-BEFA-D3A60CD06A65}" sibTransId="{20A38718-C55F-4689-AC24-BC592907E54E}"/>
    <dgm:cxn modelId="{46E9C947-3858-4C3A-B6BE-712E4775D865}" srcId="{126584F1-FEC5-4E4C-9E11-4869E7C004D4}" destId="{8449F344-0F33-4B6C-A457-19CAE48B4925}" srcOrd="0" destOrd="0" parTransId="{F0D5E450-5239-4556-A3A1-0C77A21DE5CF}" sibTransId="{A4F1B539-0ED6-42EE-89DB-4EEA3A39DB62}"/>
    <dgm:cxn modelId="{216AC1EE-FE70-4DCC-A5AA-E2FB40460454}" type="presOf" srcId="{126584F1-FEC5-4E4C-9E11-4869E7C004D4}" destId="{2B794819-67BB-40F7-897F-52370339D772}" srcOrd="0" destOrd="0" presId="urn:microsoft.com/office/officeart/2005/8/layout/vList2"/>
    <dgm:cxn modelId="{8A7394C3-0437-459D-B333-F71D23D780B6}" type="presOf" srcId="{8FBF5C6C-C8B1-4717-9C2C-606C78643C06}" destId="{53D299E6-9EE9-4F98-AD13-70095EAEAAFD}" srcOrd="0" destOrd="0" presId="urn:microsoft.com/office/officeart/2005/8/layout/vList2"/>
    <dgm:cxn modelId="{67C0DCE6-7B7F-47BF-A884-8CFA0DE5014B}" type="presParOf" srcId="{7D67D2BB-3DE5-4DE7-92EF-62D53E4131D5}" destId="{53D299E6-9EE9-4F98-AD13-70095EAEAAFD}" srcOrd="0" destOrd="0" presId="urn:microsoft.com/office/officeart/2005/8/layout/vList2"/>
    <dgm:cxn modelId="{5656E53F-2240-4CF5-843E-65CC3E94C266}" type="presParOf" srcId="{7D67D2BB-3DE5-4DE7-92EF-62D53E4131D5}" destId="{142CFB6C-9B09-4B82-811E-BEB800F7F61B}" srcOrd="1" destOrd="0" presId="urn:microsoft.com/office/officeart/2005/8/layout/vList2"/>
    <dgm:cxn modelId="{04D90331-3627-481D-8D56-8CAC57FEFEAF}" type="presParOf" srcId="{7D67D2BB-3DE5-4DE7-92EF-62D53E4131D5}" destId="{2B794819-67BB-40F7-897F-52370339D772}" srcOrd="2" destOrd="0" presId="urn:microsoft.com/office/officeart/2005/8/layout/vList2"/>
    <dgm:cxn modelId="{7DFA7241-E19C-4F17-923A-FA968CAE86A3}" type="presParOf" srcId="{7D67D2BB-3DE5-4DE7-92EF-62D53E4131D5}" destId="{485678AA-CEE4-4F15-83DE-C8DDCA157977}" srcOrd="3" destOrd="0" presId="urn:microsoft.com/office/officeart/2005/8/layout/vList2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39F5A54-E231-4655-A233-3B388E241F98}" type="doc">
      <dgm:prSet loTypeId="urn:microsoft.com/office/officeart/2005/8/layout/hProcess10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B2668704-484B-4340-9C50-E783FF113B21}">
      <dgm:prSet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pPr rtl="1"/>
          <a:r>
            <a:rPr lang="ar-SA" b="1" dirty="0" smtClean="0"/>
            <a:t>أنواع السكريات</a:t>
          </a:r>
          <a:endParaRPr lang="ar-SA" dirty="0"/>
        </a:p>
      </dgm:t>
    </dgm:pt>
    <dgm:pt modelId="{E03C72C4-4FA6-41A2-BC01-16762151CC2E}" type="parTrans" cxnId="{62E57C3E-4A03-4093-9BF3-48D6719716A8}">
      <dgm:prSet/>
      <dgm:spPr/>
      <dgm:t>
        <a:bodyPr/>
        <a:lstStyle/>
        <a:p>
          <a:pPr rtl="1"/>
          <a:endParaRPr lang="ar-SA"/>
        </a:p>
      </dgm:t>
    </dgm:pt>
    <dgm:pt modelId="{383F6DFC-BC37-4442-BA6D-97367EF59F40}" type="sibTrans" cxnId="{62E57C3E-4A03-4093-9BF3-48D6719716A8}">
      <dgm:prSet/>
      <dgm:spPr/>
      <dgm:t>
        <a:bodyPr/>
        <a:lstStyle/>
        <a:p>
          <a:pPr rtl="1"/>
          <a:endParaRPr lang="ar-SA"/>
        </a:p>
      </dgm:t>
    </dgm:pt>
    <dgm:pt modelId="{3F7B4D57-9167-488A-B10F-22E7B4E60245}" type="pres">
      <dgm:prSet presAssocID="{D39F5A54-E231-4655-A233-3B388E241F9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562F74D5-D35C-4CEB-A8D7-01B7EECA56E4}" type="pres">
      <dgm:prSet presAssocID="{B2668704-484B-4340-9C50-E783FF113B21}" presName="composite" presStyleCnt="0"/>
      <dgm:spPr/>
    </dgm:pt>
    <dgm:pt modelId="{D6382757-393C-4642-B94D-AFFAF052EB29}" type="pres">
      <dgm:prSet presAssocID="{B2668704-484B-4340-9C50-E783FF113B21}" presName="imagSh" presStyleLbl="bgImgPlace1" presStyleIdx="0" presStyleCnt="1"/>
      <dgm:spPr>
        <a:solidFill>
          <a:srgbClr val="92D050"/>
        </a:solidFill>
      </dgm:spPr>
    </dgm:pt>
    <dgm:pt modelId="{20604B0C-D9E6-4A12-BB31-C99960849F36}" type="pres">
      <dgm:prSet presAssocID="{B2668704-484B-4340-9C50-E783FF113B21}" presName="tx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1367FBF8-086B-4C06-947B-7A4243B59C99}" type="presOf" srcId="{B2668704-484B-4340-9C50-E783FF113B21}" destId="{20604B0C-D9E6-4A12-BB31-C99960849F36}" srcOrd="0" destOrd="0" presId="urn:microsoft.com/office/officeart/2005/8/layout/hProcess10"/>
    <dgm:cxn modelId="{62E57C3E-4A03-4093-9BF3-48D6719716A8}" srcId="{D39F5A54-E231-4655-A233-3B388E241F98}" destId="{B2668704-484B-4340-9C50-E783FF113B21}" srcOrd="0" destOrd="0" parTransId="{E03C72C4-4FA6-41A2-BC01-16762151CC2E}" sibTransId="{383F6DFC-BC37-4442-BA6D-97367EF59F40}"/>
    <dgm:cxn modelId="{8F3E2068-D9C0-4E61-AFF9-5ABED65DB05A}" type="presOf" srcId="{D39F5A54-E231-4655-A233-3B388E241F98}" destId="{3F7B4D57-9167-488A-B10F-22E7B4E60245}" srcOrd="0" destOrd="0" presId="urn:microsoft.com/office/officeart/2005/8/layout/hProcess10"/>
    <dgm:cxn modelId="{9E2490A6-41AA-4C20-8107-6A1E89BEB9EB}" type="presParOf" srcId="{3F7B4D57-9167-488A-B10F-22E7B4E60245}" destId="{562F74D5-D35C-4CEB-A8D7-01B7EECA56E4}" srcOrd="0" destOrd="0" presId="urn:microsoft.com/office/officeart/2005/8/layout/hProcess10"/>
    <dgm:cxn modelId="{FD3E80F5-C722-42B8-AD6B-B329DFE3FAB1}" type="presParOf" srcId="{562F74D5-D35C-4CEB-A8D7-01B7EECA56E4}" destId="{D6382757-393C-4642-B94D-AFFAF052EB29}" srcOrd="0" destOrd="0" presId="urn:microsoft.com/office/officeart/2005/8/layout/hProcess10"/>
    <dgm:cxn modelId="{A78CAA11-69E3-4F8B-B003-64454EEB287E}" type="presParOf" srcId="{562F74D5-D35C-4CEB-A8D7-01B7EECA56E4}" destId="{20604B0C-D9E6-4A12-BB31-C99960849F36}" srcOrd="1" destOrd="0" presId="urn:microsoft.com/office/officeart/2005/8/layout/hProcess10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D22D18F-C2A4-4A55-9D74-5A26218D81D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4EA1AE92-C0C1-4644-AB74-3FBE27765C31}">
      <dgm:prSet/>
      <dgm:spPr/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</a:rPr>
            <a:t>السكريات المتعددة </a:t>
          </a:r>
          <a:r>
            <a:rPr lang="ar-SA" b="1" dirty="0" err="1" smtClean="0">
              <a:solidFill>
                <a:schemeClr val="tx1"/>
              </a:solidFill>
            </a:rPr>
            <a:t>او</a:t>
          </a:r>
          <a:r>
            <a:rPr lang="ar-SA" b="1" dirty="0" smtClean="0">
              <a:solidFill>
                <a:schemeClr val="tx1"/>
              </a:solidFill>
            </a:rPr>
            <a:t> المركبة:</a:t>
          </a:r>
          <a:endParaRPr lang="en-US" dirty="0">
            <a:solidFill>
              <a:schemeClr val="tx1"/>
            </a:solidFill>
          </a:endParaRPr>
        </a:p>
      </dgm:t>
    </dgm:pt>
    <dgm:pt modelId="{231F9470-525F-4E9B-8090-34ACE5C320CF}" type="parTrans" cxnId="{02508925-D503-40A9-B2B2-67BE962CC543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6300749B-60F8-4897-8A5E-593A57E26345}" type="sibTrans" cxnId="{02508925-D503-40A9-B2B2-67BE962CC543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35A74C88-BD0B-4AB9-979A-EA7ACA176E57}">
      <dgm:prSet/>
      <dgm:spPr/>
      <dgm:t>
        <a:bodyPr/>
        <a:lstStyle/>
        <a:p>
          <a:pPr rtl="1"/>
          <a:r>
            <a:rPr lang="ar-SA" b="1" dirty="0" err="1" smtClean="0">
              <a:solidFill>
                <a:schemeClr val="tx1"/>
              </a:solidFill>
            </a:rPr>
            <a:t>ان</a:t>
          </a:r>
          <a:r>
            <a:rPr lang="ar-SA" b="1" dirty="0" smtClean="0">
              <a:solidFill>
                <a:schemeClr val="tx1"/>
              </a:solidFill>
            </a:rPr>
            <a:t> </a:t>
          </a:r>
          <a:r>
            <a:rPr lang="ar-SA" b="1" dirty="0" err="1" smtClean="0">
              <a:solidFill>
                <a:schemeClr val="tx1"/>
              </a:solidFill>
            </a:rPr>
            <a:t>اهم</a:t>
          </a:r>
          <a:r>
            <a:rPr lang="ar-SA" b="1" dirty="0" smtClean="0">
              <a:solidFill>
                <a:schemeClr val="tx1"/>
              </a:solidFill>
            </a:rPr>
            <a:t> ما يميز السكريات المتعددة عن الثنائية هو طعمها غير الحلو </a:t>
          </a:r>
          <a:r>
            <a:rPr lang="ar-SA" b="1" dirty="0" err="1" smtClean="0">
              <a:solidFill>
                <a:schemeClr val="tx1"/>
              </a:solidFill>
            </a:rPr>
            <a:t>الا</a:t>
          </a:r>
          <a:r>
            <a:rPr lang="ar-SA" b="1" dirty="0" smtClean="0">
              <a:solidFill>
                <a:schemeClr val="tx1"/>
              </a:solidFill>
            </a:rPr>
            <a:t> </a:t>
          </a:r>
          <a:r>
            <a:rPr lang="ar-SA" b="1" dirty="0" err="1" smtClean="0">
              <a:solidFill>
                <a:schemeClr val="tx1"/>
              </a:solidFill>
            </a:rPr>
            <a:t>ان</a:t>
          </a:r>
          <a:r>
            <a:rPr lang="ar-SA" b="1" dirty="0" smtClean="0">
              <a:solidFill>
                <a:schemeClr val="tx1"/>
              </a:solidFill>
            </a:rPr>
            <a:t> النوعين يشتركان بخاصية تعذر الامتصاص من قبل الجسم </a:t>
          </a:r>
          <a:r>
            <a:rPr lang="ar-SA" b="1" dirty="0" err="1" smtClean="0">
              <a:solidFill>
                <a:schemeClr val="tx1"/>
              </a:solidFill>
            </a:rPr>
            <a:t>الا</a:t>
          </a:r>
          <a:r>
            <a:rPr lang="ar-SA" b="1" dirty="0" smtClean="0">
              <a:solidFill>
                <a:schemeClr val="tx1"/>
              </a:solidFill>
            </a:rPr>
            <a:t> بعد تجزئتهما </a:t>
          </a:r>
          <a:r>
            <a:rPr lang="ar-SA" b="1" dirty="0" err="1" smtClean="0">
              <a:solidFill>
                <a:schemeClr val="tx1"/>
              </a:solidFill>
            </a:rPr>
            <a:t>الى</a:t>
          </a:r>
          <a:r>
            <a:rPr lang="ar-SA" b="1" dirty="0" smtClean="0">
              <a:solidFill>
                <a:schemeClr val="tx1"/>
              </a:solidFill>
            </a:rPr>
            <a:t> سكريات </a:t>
          </a:r>
          <a:r>
            <a:rPr lang="ar-SA" b="1" dirty="0" err="1" smtClean="0">
              <a:solidFill>
                <a:schemeClr val="tx1"/>
              </a:solidFill>
            </a:rPr>
            <a:t>احادية</a:t>
          </a:r>
          <a:r>
            <a:rPr lang="ar-SA" b="1" dirty="0" smtClean="0">
              <a:solidFill>
                <a:schemeClr val="tx1"/>
              </a:solidFill>
            </a:rPr>
            <a:t> . وهنا </a:t>
          </a:r>
          <a:r>
            <a:rPr lang="ar-SA" b="1" dirty="0" err="1" smtClean="0">
              <a:solidFill>
                <a:schemeClr val="tx1"/>
              </a:solidFill>
            </a:rPr>
            <a:t>انواع</a:t>
          </a:r>
          <a:r>
            <a:rPr lang="ar-SA" b="1" dirty="0" smtClean="0">
              <a:solidFill>
                <a:schemeClr val="tx1"/>
              </a:solidFill>
            </a:rPr>
            <a:t> السكريات المركبة :</a:t>
          </a:r>
          <a:endParaRPr lang="en-US" dirty="0">
            <a:solidFill>
              <a:schemeClr val="tx1"/>
            </a:solidFill>
          </a:endParaRPr>
        </a:p>
      </dgm:t>
    </dgm:pt>
    <dgm:pt modelId="{BA7FE0A6-8682-4439-A97B-1246C933FE3C}" type="parTrans" cxnId="{DD99E46E-5459-48FA-BC62-8697809E9169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8C926FA9-8897-4956-819A-1E9752663145}" type="sibTrans" cxnId="{DD99E46E-5459-48FA-BC62-8697809E9169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7494488A-C2E7-428F-8035-D6EA9E135E0A}">
      <dgm:prSet/>
      <dgm:spPr/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</a:rPr>
            <a:t>النشاء : ويتواجد في </a:t>
          </a:r>
          <a:r>
            <a:rPr lang="ar-SA" b="1" dirty="0" err="1" smtClean="0">
              <a:solidFill>
                <a:schemeClr val="tx1"/>
              </a:solidFill>
            </a:rPr>
            <a:t>البطاطا</a:t>
          </a:r>
          <a:r>
            <a:rPr lang="ar-SA" b="1" dirty="0" smtClean="0">
              <a:solidFill>
                <a:schemeClr val="tx1"/>
              </a:solidFill>
            </a:rPr>
            <a:t> ، الحبوب والبقول .</a:t>
          </a:r>
          <a:endParaRPr lang="en-US" dirty="0">
            <a:solidFill>
              <a:schemeClr val="tx1"/>
            </a:solidFill>
          </a:endParaRPr>
        </a:p>
      </dgm:t>
    </dgm:pt>
    <dgm:pt modelId="{6EBC3718-634D-4F0A-B6DA-3B096EC7C202}" type="parTrans" cxnId="{D0C05493-2A66-4927-88FE-F33779984921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0B5F4B2E-E1C4-40F8-82D7-76C74DFC5BB7}" type="sibTrans" cxnId="{D0C05493-2A66-4927-88FE-F33779984921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80ABF8DA-CEEB-43DA-B067-D95A0983261F}">
      <dgm:prSet/>
      <dgm:spPr/>
      <dgm:t>
        <a:bodyPr/>
        <a:lstStyle/>
        <a:p>
          <a:pPr rtl="1"/>
          <a:r>
            <a:rPr lang="ar-SA" b="1" dirty="0" err="1" smtClean="0">
              <a:solidFill>
                <a:schemeClr val="tx1"/>
              </a:solidFill>
            </a:rPr>
            <a:t>الديكسترين</a:t>
          </a:r>
          <a:r>
            <a:rPr lang="ar-SA" b="1" dirty="0" smtClean="0">
              <a:solidFill>
                <a:schemeClr val="tx1"/>
              </a:solidFill>
            </a:rPr>
            <a:t> : ويتواجد في قشرة الخبز والخبز المحمص .</a:t>
          </a:r>
          <a:endParaRPr lang="en-US" dirty="0">
            <a:solidFill>
              <a:schemeClr val="tx1"/>
            </a:solidFill>
          </a:endParaRPr>
        </a:p>
      </dgm:t>
    </dgm:pt>
    <dgm:pt modelId="{29C3DFB3-1D24-4311-A6FB-D61338926E64}" type="parTrans" cxnId="{844C0C33-5D24-45A0-80A9-5A293DBD0FB9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104D367B-1E6D-4182-9670-B068473A502D}" type="sibTrans" cxnId="{844C0C33-5D24-45A0-80A9-5A293DBD0FB9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741BB976-06FC-4319-A6CB-D24C68B6C795}">
      <dgm:prSet/>
      <dgm:spPr/>
      <dgm:t>
        <a:bodyPr/>
        <a:lstStyle/>
        <a:p>
          <a:pPr rtl="1"/>
          <a:r>
            <a:rPr lang="ar-SA" b="1" dirty="0" err="1" smtClean="0">
              <a:solidFill>
                <a:schemeClr val="tx1"/>
              </a:solidFill>
            </a:rPr>
            <a:t>السيليلوز</a:t>
          </a:r>
          <a:r>
            <a:rPr lang="ar-SA" b="1" dirty="0" smtClean="0">
              <a:solidFill>
                <a:schemeClr val="tx1"/>
              </a:solidFill>
            </a:rPr>
            <a:t> : ويتواجد في النباتات</a:t>
          </a:r>
          <a:endParaRPr lang="en-US" dirty="0">
            <a:solidFill>
              <a:schemeClr val="tx1"/>
            </a:solidFill>
          </a:endParaRPr>
        </a:p>
      </dgm:t>
    </dgm:pt>
    <dgm:pt modelId="{DE5D919C-D3DC-4DE5-A293-3E2723108BC0}" type="parTrans" cxnId="{EC8319A9-3C85-4B5E-A45A-4EABDDDF0FED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7789018A-A8AA-4315-A89B-4BD114C8C841}" type="sibTrans" cxnId="{EC8319A9-3C85-4B5E-A45A-4EABDDDF0FED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746FDD4C-3361-4B52-97CC-1F2508D93E79}">
      <dgm:prSet/>
      <dgm:spPr/>
      <dgm:t>
        <a:bodyPr/>
        <a:lstStyle/>
        <a:p>
          <a:pPr rtl="1"/>
          <a:r>
            <a:rPr lang="ar-SA" b="1" dirty="0" err="1" smtClean="0">
              <a:solidFill>
                <a:schemeClr val="tx1"/>
              </a:solidFill>
            </a:rPr>
            <a:t>البكتين</a:t>
          </a:r>
          <a:r>
            <a:rPr lang="ar-SA" b="1" dirty="0" smtClean="0">
              <a:solidFill>
                <a:schemeClr val="tx1"/>
              </a:solidFill>
            </a:rPr>
            <a:t> : يتواجد في الفواكه ذات النوى والحبوب</a:t>
          </a:r>
          <a:endParaRPr lang="en-US" dirty="0">
            <a:solidFill>
              <a:schemeClr val="tx1"/>
            </a:solidFill>
          </a:endParaRPr>
        </a:p>
      </dgm:t>
    </dgm:pt>
    <dgm:pt modelId="{B50FE1B6-EEB9-4F3D-BFA0-679E74BB4AF3}" type="parTrans" cxnId="{193EF38E-39BF-4568-80B5-0A703A3696A4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EBE1B33A-EA3D-4CFA-8591-95EFA1175BA6}" type="sibTrans" cxnId="{193EF38E-39BF-4568-80B5-0A703A3696A4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3B401193-C8B6-47B0-BE32-818D3A80EDC8}">
      <dgm:prSet/>
      <dgm:spPr/>
      <dgm:t>
        <a:bodyPr/>
        <a:lstStyle/>
        <a:p>
          <a:pPr rtl="1"/>
          <a:r>
            <a:rPr lang="ar-SA" b="1" dirty="0" err="1" smtClean="0">
              <a:solidFill>
                <a:schemeClr val="tx1"/>
              </a:solidFill>
            </a:rPr>
            <a:t>الجلايكوجين</a:t>
          </a:r>
          <a:r>
            <a:rPr lang="ar-SA" b="1" dirty="0" smtClean="0">
              <a:solidFill>
                <a:schemeClr val="tx1"/>
              </a:solidFill>
            </a:rPr>
            <a:t> : في الكبد والعضلات</a:t>
          </a:r>
          <a:endParaRPr lang="en-US" dirty="0">
            <a:solidFill>
              <a:schemeClr val="tx1"/>
            </a:solidFill>
          </a:endParaRPr>
        </a:p>
      </dgm:t>
    </dgm:pt>
    <dgm:pt modelId="{A87CDAA0-3347-4A72-A1F8-660EF240023F}" type="parTrans" cxnId="{A0228EEF-C5A0-44D3-AA85-0F2D11D12BFD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A0CF33E5-D7A3-4D8B-AF48-16C561B6936C}" type="sibTrans" cxnId="{A0228EEF-C5A0-44D3-AA85-0F2D11D12BFD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142FC344-0963-415F-A28B-D070702896D8}" type="pres">
      <dgm:prSet presAssocID="{3D22D18F-C2A4-4A55-9D74-5A26218D81D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208210A1-B8D8-42F3-AE09-46B497A34BB0}" type="pres">
      <dgm:prSet presAssocID="{4EA1AE92-C0C1-4644-AB74-3FBE27765C31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6DCDC7A-4841-4C51-AC5D-D5CF0BCC0C81}" type="pres">
      <dgm:prSet presAssocID="{6300749B-60F8-4897-8A5E-593A57E26345}" presName="spacer" presStyleCnt="0"/>
      <dgm:spPr/>
    </dgm:pt>
    <dgm:pt modelId="{2B416117-086A-40C8-BAB9-977489A26EA8}" type="pres">
      <dgm:prSet presAssocID="{35A74C88-BD0B-4AB9-979A-EA7ACA176E57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528F1D8-20E7-4B32-967F-09DCE566E092}" type="pres">
      <dgm:prSet presAssocID="{35A74C88-BD0B-4AB9-979A-EA7ACA176E57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9A1314D3-F945-40EE-B4F4-6423DC18E6C8}" type="presOf" srcId="{4EA1AE92-C0C1-4644-AB74-3FBE27765C31}" destId="{208210A1-B8D8-42F3-AE09-46B497A34BB0}" srcOrd="0" destOrd="0" presId="urn:microsoft.com/office/officeart/2005/8/layout/vList2"/>
    <dgm:cxn modelId="{3A52AEBC-C15A-489F-8446-5091B98C97E7}" type="presOf" srcId="{3B401193-C8B6-47B0-BE32-818D3A80EDC8}" destId="{A528F1D8-20E7-4B32-967F-09DCE566E092}" srcOrd="0" destOrd="4" presId="urn:microsoft.com/office/officeart/2005/8/layout/vList2"/>
    <dgm:cxn modelId="{A0228EEF-C5A0-44D3-AA85-0F2D11D12BFD}" srcId="{35A74C88-BD0B-4AB9-979A-EA7ACA176E57}" destId="{3B401193-C8B6-47B0-BE32-818D3A80EDC8}" srcOrd="4" destOrd="0" parTransId="{A87CDAA0-3347-4A72-A1F8-660EF240023F}" sibTransId="{A0CF33E5-D7A3-4D8B-AF48-16C561B6936C}"/>
    <dgm:cxn modelId="{02508925-D503-40A9-B2B2-67BE962CC543}" srcId="{3D22D18F-C2A4-4A55-9D74-5A26218D81DC}" destId="{4EA1AE92-C0C1-4644-AB74-3FBE27765C31}" srcOrd="0" destOrd="0" parTransId="{231F9470-525F-4E9B-8090-34ACE5C320CF}" sibTransId="{6300749B-60F8-4897-8A5E-593A57E26345}"/>
    <dgm:cxn modelId="{AC60B547-8E17-4A72-AF8A-2FB45019E6AB}" type="presOf" srcId="{35A74C88-BD0B-4AB9-979A-EA7ACA176E57}" destId="{2B416117-086A-40C8-BAB9-977489A26EA8}" srcOrd="0" destOrd="0" presId="urn:microsoft.com/office/officeart/2005/8/layout/vList2"/>
    <dgm:cxn modelId="{193EF38E-39BF-4568-80B5-0A703A3696A4}" srcId="{35A74C88-BD0B-4AB9-979A-EA7ACA176E57}" destId="{746FDD4C-3361-4B52-97CC-1F2508D93E79}" srcOrd="3" destOrd="0" parTransId="{B50FE1B6-EEB9-4F3D-BFA0-679E74BB4AF3}" sibTransId="{EBE1B33A-EA3D-4CFA-8591-95EFA1175BA6}"/>
    <dgm:cxn modelId="{844C0C33-5D24-45A0-80A9-5A293DBD0FB9}" srcId="{35A74C88-BD0B-4AB9-979A-EA7ACA176E57}" destId="{80ABF8DA-CEEB-43DA-B067-D95A0983261F}" srcOrd="1" destOrd="0" parTransId="{29C3DFB3-1D24-4311-A6FB-D61338926E64}" sibTransId="{104D367B-1E6D-4182-9670-B068473A502D}"/>
    <dgm:cxn modelId="{4FFE4CDC-34CD-4B67-B61A-0466D5732AFD}" type="presOf" srcId="{7494488A-C2E7-428F-8035-D6EA9E135E0A}" destId="{A528F1D8-20E7-4B32-967F-09DCE566E092}" srcOrd="0" destOrd="0" presId="urn:microsoft.com/office/officeart/2005/8/layout/vList2"/>
    <dgm:cxn modelId="{D0C05493-2A66-4927-88FE-F33779984921}" srcId="{35A74C88-BD0B-4AB9-979A-EA7ACA176E57}" destId="{7494488A-C2E7-428F-8035-D6EA9E135E0A}" srcOrd="0" destOrd="0" parTransId="{6EBC3718-634D-4F0A-B6DA-3B096EC7C202}" sibTransId="{0B5F4B2E-E1C4-40F8-82D7-76C74DFC5BB7}"/>
    <dgm:cxn modelId="{CC61586D-EDD0-4650-A63D-8E20FE15BF46}" type="presOf" srcId="{3D22D18F-C2A4-4A55-9D74-5A26218D81DC}" destId="{142FC344-0963-415F-A28B-D070702896D8}" srcOrd="0" destOrd="0" presId="urn:microsoft.com/office/officeart/2005/8/layout/vList2"/>
    <dgm:cxn modelId="{4E66E8E6-B8E9-4BA8-8D3A-7CFBD3ED3E67}" type="presOf" srcId="{746FDD4C-3361-4B52-97CC-1F2508D93E79}" destId="{A528F1D8-20E7-4B32-967F-09DCE566E092}" srcOrd="0" destOrd="3" presId="urn:microsoft.com/office/officeart/2005/8/layout/vList2"/>
    <dgm:cxn modelId="{DD99E46E-5459-48FA-BC62-8697809E9169}" srcId="{3D22D18F-C2A4-4A55-9D74-5A26218D81DC}" destId="{35A74C88-BD0B-4AB9-979A-EA7ACA176E57}" srcOrd="1" destOrd="0" parTransId="{BA7FE0A6-8682-4439-A97B-1246C933FE3C}" sibTransId="{8C926FA9-8897-4956-819A-1E9752663145}"/>
    <dgm:cxn modelId="{F4D6508F-F852-4185-8587-4DD4D8603FF1}" type="presOf" srcId="{741BB976-06FC-4319-A6CB-D24C68B6C795}" destId="{A528F1D8-20E7-4B32-967F-09DCE566E092}" srcOrd="0" destOrd="2" presId="urn:microsoft.com/office/officeart/2005/8/layout/vList2"/>
    <dgm:cxn modelId="{EC8319A9-3C85-4B5E-A45A-4EABDDDF0FED}" srcId="{35A74C88-BD0B-4AB9-979A-EA7ACA176E57}" destId="{741BB976-06FC-4319-A6CB-D24C68B6C795}" srcOrd="2" destOrd="0" parTransId="{DE5D919C-D3DC-4DE5-A293-3E2723108BC0}" sibTransId="{7789018A-A8AA-4315-A89B-4BD114C8C841}"/>
    <dgm:cxn modelId="{3FA2FA17-C379-4C3D-AC41-8510A1700C40}" type="presOf" srcId="{80ABF8DA-CEEB-43DA-B067-D95A0983261F}" destId="{A528F1D8-20E7-4B32-967F-09DCE566E092}" srcOrd="0" destOrd="1" presId="urn:microsoft.com/office/officeart/2005/8/layout/vList2"/>
    <dgm:cxn modelId="{9C68511D-1835-436D-9CAD-6FAEE7E95AF5}" type="presParOf" srcId="{142FC344-0963-415F-A28B-D070702896D8}" destId="{208210A1-B8D8-42F3-AE09-46B497A34BB0}" srcOrd="0" destOrd="0" presId="urn:microsoft.com/office/officeart/2005/8/layout/vList2"/>
    <dgm:cxn modelId="{4C87B0CA-2B91-4488-AFB7-0326B297A2B2}" type="presParOf" srcId="{142FC344-0963-415F-A28B-D070702896D8}" destId="{E6DCDC7A-4841-4C51-AC5D-D5CF0BCC0C81}" srcOrd="1" destOrd="0" presId="urn:microsoft.com/office/officeart/2005/8/layout/vList2"/>
    <dgm:cxn modelId="{4E65609A-C953-40B7-9BBE-D400651C86A5}" type="presParOf" srcId="{142FC344-0963-415F-A28B-D070702896D8}" destId="{2B416117-086A-40C8-BAB9-977489A26EA8}" srcOrd="2" destOrd="0" presId="urn:microsoft.com/office/officeart/2005/8/layout/vList2"/>
    <dgm:cxn modelId="{BD873ED2-9111-44CF-A78D-C20ECE2E0190}" type="presParOf" srcId="{142FC344-0963-415F-A28B-D070702896D8}" destId="{A528F1D8-20E7-4B32-967F-09DCE566E092}" srcOrd="3" destOrd="0" presId="urn:microsoft.com/office/officeart/2005/8/layout/vList2"/>
  </dgm:cxnLst>
  <dgm:bg/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39F5A54-E231-4655-A233-3B388E241F98}" type="doc">
      <dgm:prSet loTypeId="urn:microsoft.com/office/officeart/2005/8/layout/hProcess10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B2668704-484B-4340-9C50-E783FF113B21}">
      <dgm:prSet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pPr rtl="1"/>
          <a:r>
            <a:rPr lang="ar-SA" b="1" dirty="0" smtClean="0"/>
            <a:t>أنواع السكريات</a:t>
          </a:r>
          <a:endParaRPr lang="ar-SA" dirty="0"/>
        </a:p>
      </dgm:t>
    </dgm:pt>
    <dgm:pt modelId="{E03C72C4-4FA6-41A2-BC01-16762151CC2E}" type="parTrans" cxnId="{62E57C3E-4A03-4093-9BF3-48D6719716A8}">
      <dgm:prSet/>
      <dgm:spPr/>
      <dgm:t>
        <a:bodyPr/>
        <a:lstStyle/>
        <a:p>
          <a:pPr rtl="1"/>
          <a:endParaRPr lang="ar-SA"/>
        </a:p>
      </dgm:t>
    </dgm:pt>
    <dgm:pt modelId="{383F6DFC-BC37-4442-BA6D-97367EF59F40}" type="sibTrans" cxnId="{62E57C3E-4A03-4093-9BF3-48D6719716A8}">
      <dgm:prSet/>
      <dgm:spPr/>
      <dgm:t>
        <a:bodyPr/>
        <a:lstStyle/>
        <a:p>
          <a:pPr rtl="1"/>
          <a:endParaRPr lang="ar-SA"/>
        </a:p>
      </dgm:t>
    </dgm:pt>
    <dgm:pt modelId="{3F7B4D57-9167-488A-B10F-22E7B4E60245}" type="pres">
      <dgm:prSet presAssocID="{D39F5A54-E231-4655-A233-3B388E241F9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562F74D5-D35C-4CEB-A8D7-01B7EECA56E4}" type="pres">
      <dgm:prSet presAssocID="{B2668704-484B-4340-9C50-E783FF113B21}" presName="composite" presStyleCnt="0"/>
      <dgm:spPr/>
    </dgm:pt>
    <dgm:pt modelId="{D6382757-393C-4642-B94D-AFFAF052EB29}" type="pres">
      <dgm:prSet presAssocID="{B2668704-484B-4340-9C50-E783FF113B21}" presName="imagSh" presStyleLbl="bgImgPlace1" presStyleIdx="0" presStyleCnt="1"/>
      <dgm:spPr>
        <a:solidFill>
          <a:srgbClr val="92D050"/>
        </a:solidFill>
      </dgm:spPr>
    </dgm:pt>
    <dgm:pt modelId="{20604B0C-D9E6-4A12-BB31-C99960849F36}" type="pres">
      <dgm:prSet presAssocID="{B2668704-484B-4340-9C50-E783FF113B21}" presName="tx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62E57C3E-4A03-4093-9BF3-48D6719716A8}" srcId="{D39F5A54-E231-4655-A233-3B388E241F98}" destId="{B2668704-484B-4340-9C50-E783FF113B21}" srcOrd="0" destOrd="0" parTransId="{E03C72C4-4FA6-41A2-BC01-16762151CC2E}" sibTransId="{383F6DFC-BC37-4442-BA6D-97367EF59F40}"/>
    <dgm:cxn modelId="{A38000F8-F07C-4708-919A-2C444623D784}" type="presOf" srcId="{B2668704-484B-4340-9C50-E783FF113B21}" destId="{20604B0C-D9E6-4A12-BB31-C99960849F36}" srcOrd="0" destOrd="0" presId="urn:microsoft.com/office/officeart/2005/8/layout/hProcess10"/>
    <dgm:cxn modelId="{C90F8EF2-3FBF-4375-AF6F-E46F41AF3DB9}" type="presOf" srcId="{D39F5A54-E231-4655-A233-3B388E241F98}" destId="{3F7B4D57-9167-488A-B10F-22E7B4E60245}" srcOrd="0" destOrd="0" presId="urn:microsoft.com/office/officeart/2005/8/layout/hProcess10"/>
    <dgm:cxn modelId="{69D15E0E-495C-4790-9423-FAF562E18B8F}" type="presParOf" srcId="{3F7B4D57-9167-488A-B10F-22E7B4E60245}" destId="{562F74D5-D35C-4CEB-A8D7-01B7EECA56E4}" srcOrd="0" destOrd="0" presId="urn:microsoft.com/office/officeart/2005/8/layout/hProcess10"/>
    <dgm:cxn modelId="{B5CC3A8F-0978-4252-AC09-CFE8318DF9AB}" type="presParOf" srcId="{562F74D5-D35C-4CEB-A8D7-01B7EECA56E4}" destId="{D6382757-393C-4642-B94D-AFFAF052EB29}" srcOrd="0" destOrd="0" presId="urn:microsoft.com/office/officeart/2005/8/layout/hProcess10"/>
    <dgm:cxn modelId="{C5CBE425-2167-4AFF-A372-4F625657AABF}" type="presParOf" srcId="{562F74D5-D35C-4CEB-A8D7-01B7EECA56E4}" destId="{20604B0C-D9E6-4A12-BB31-C99960849F36}" srcOrd="1" destOrd="0" presId="urn:microsoft.com/office/officeart/2005/8/layout/hProcess10"/>
  </dgm:cxnLst>
  <dgm:bg/>
  <dgm:whole/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8EC046E7-18C5-4499-A465-7E943A95ADC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pPr rtl="1"/>
          <a:endParaRPr lang="ar-SA"/>
        </a:p>
      </dgm:t>
    </dgm:pt>
    <dgm:pt modelId="{0B321602-DA05-4149-A0FA-C508CEC7FC4C}">
      <dgm:prSet/>
      <dgm:spPr/>
      <dgm:t>
        <a:bodyPr/>
        <a:lstStyle/>
        <a:p>
          <a:pPr rtl="1"/>
          <a:r>
            <a:rPr lang="ar-SA" dirty="0" smtClean="0">
              <a:solidFill>
                <a:schemeClr val="tx1"/>
              </a:solidFill>
            </a:rPr>
            <a:t>يتكون من تكاثف أكثر من 300 وحدة من </a:t>
          </a:r>
          <a:r>
            <a:rPr lang="ar-SA" dirty="0" err="1" smtClean="0">
              <a:solidFill>
                <a:schemeClr val="tx1"/>
              </a:solidFill>
            </a:rPr>
            <a:t>الألفا</a:t>
          </a:r>
          <a:r>
            <a:rPr lang="ar-SA" dirty="0" smtClean="0">
              <a:solidFill>
                <a:schemeClr val="tx1"/>
              </a:solidFill>
            </a:rPr>
            <a:t> جلوكوز </a:t>
          </a:r>
          <a:endParaRPr lang="en-US" dirty="0">
            <a:solidFill>
              <a:schemeClr val="tx1"/>
            </a:solidFill>
          </a:endParaRPr>
        </a:p>
      </dgm:t>
    </dgm:pt>
    <dgm:pt modelId="{10059B4C-097E-4469-BC3E-6D54977B44BD}" type="parTrans" cxnId="{9874AB11-E03C-464D-929F-ECD18A0CB109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ACF9B94F-6AF4-45E7-8BB1-C3F7D3FEC76A}" type="sibTrans" cxnId="{9874AB11-E03C-464D-929F-ECD18A0CB109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65B25E3E-984D-4A38-A237-E384E08650C1}">
      <dgm:prSet/>
      <dgm:spPr/>
      <dgm:t>
        <a:bodyPr/>
        <a:lstStyle/>
        <a:p>
          <a:pPr rtl="1"/>
          <a:r>
            <a:rPr lang="ar-SA" dirty="0" smtClean="0">
              <a:solidFill>
                <a:schemeClr val="tx1"/>
              </a:solidFill>
            </a:rPr>
            <a:t>يوجد في حبيبات ذات غلاف سيلولوزي لا يتمزق إلا بالغليان وعندما تتواجد حبة نشا في الماء بإذابتها </a:t>
          </a:r>
          <a:r>
            <a:rPr lang="ar-SA" dirty="0" err="1" smtClean="0">
              <a:solidFill>
                <a:schemeClr val="tx1"/>
              </a:solidFill>
            </a:rPr>
            <a:t>تتعكر</a:t>
          </a:r>
          <a:r>
            <a:rPr lang="ar-SA" dirty="0" smtClean="0">
              <a:solidFill>
                <a:schemeClr val="tx1"/>
              </a:solidFill>
            </a:rPr>
            <a:t> المياه ولكن بعد فترة تترسب النشا وذلك لوجود طبقة عازلة بين النشا والماء تتمثل في الحويصلات </a:t>
          </a:r>
          <a:r>
            <a:rPr lang="ar-SA" dirty="0" err="1" smtClean="0">
              <a:solidFill>
                <a:schemeClr val="tx1"/>
              </a:solidFill>
            </a:rPr>
            <a:t>السيلولوزية</a:t>
          </a:r>
          <a:r>
            <a:rPr lang="ar-SA" dirty="0" smtClean="0">
              <a:solidFill>
                <a:schemeClr val="tx1"/>
              </a:solidFill>
            </a:rPr>
            <a:t> المحيطة بجزيئات النشا عند غلي الماء تتمزق الحويصلات </a:t>
          </a:r>
          <a:r>
            <a:rPr lang="ar-SA" dirty="0" err="1" smtClean="0">
              <a:solidFill>
                <a:schemeClr val="tx1"/>
              </a:solidFill>
            </a:rPr>
            <a:t>السيلليوزية</a:t>
          </a:r>
          <a:r>
            <a:rPr lang="ar-SA" dirty="0" smtClean="0">
              <a:solidFill>
                <a:schemeClr val="tx1"/>
              </a:solidFill>
            </a:rPr>
            <a:t> ومن ثم ينتشر النشا في المحلول وعندما تكون كمية النشا كبيرة يكون المحلول هلامي</a:t>
          </a:r>
          <a:endParaRPr lang="en-US" dirty="0">
            <a:solidFill>
              <a:schemeClr val="tx1"/>
            </a:solidFill>
          </a:endParaRPr>
        </a:p>
      </dgm:t>
    </dgm:pt>
    <dgm:pt modelId="{4E25A08D-9579-4414-A2F8-324871EFF27A}" type="parTrans" cxnId="{8FC8F13C-9002-485C-94C0-5A839F237B47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04887091-028A-4A84-8A59-32E5960E31F7}" type="sibTrans" cxnId="{8FC8F13C-9002-485C-94C0-5A839F237B47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5E6B1338-42BA-4291-B828-6250B43D351B}" type="pres">
      <dgm:prSet presAssocID="{8EC046E7-18C5-4499-A465-7E943A95ADC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28F8D85F-FF9B-4D6B-A20B-B7C37959110D}" type="pres">
      <dgm:prSet presAssocID="{0B321602-DA05-4149-A0FA-C508CEC7FC4C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72F5919-09A3-41E3-9D52-1400E7E61852}" type="pres">
      <dgm:prSet presAssocID="{ACF9B94F-6AF4-45E7-8BB1-C3F7D3FEC76A}" presName="spacer" presStyleCnt="0"/>
      <dgm:spPr/>
    </dgm:pt>
    <dgm:pt modelId="{39FB6B2B-2F29-496C-9557-2734BE2CED9C}" type="pres">
      <dgm:prSet presAssocID="{65B25E3E-984D-4A38-A237-E384E08650C1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EA236AFC-57AE-451C-AE98-6EEA2E4F9DA7}" type="presOf" srcId="{0B321602-DA05-4149-A0FA-C508CEC7FC4C}" destId="{28F8D85F-FF9B-4D6B-A20B-B7C37959110D}" srcOrd="0" destOrd="0" presId="urn:microsoft.com/office/officeart/2005/8/layout/vList2"/>
    <dgm:cxn modelId="{8FC8F13C-9002-485C-94C0-5A839F237B47}" srcId="{8EC046E7-18C5-4499-A465-7E943A95ADCB}" destId="{65B25E3E-984D-4A38-A237-E384E08650C1}" srcOrd="1" destOrd="0" parTransId="{4E25A08D-9579-4414-A2F8-324871EFF27A}" sibTransId="{04887091-028A-4A84-8A59-32E5960E31F7}"/>
    <dgm:cxn modelId="{6DD3CCD1-242B-4BFA-B15C-3172E80FE65C}" type="presOf" srcId="{65B25E3E-984D-4A38-A237-E384E08650C1}" destId="{39FB6B2B-2F29-496C-9557-2734BE2CED9C}" srcOrd="0" destOrd="0" presId="urn:microsoft.com/office/officeart/2005/8/layout/vList2"/>
    <dgm:cxn modelId="{9874AB11-E03C-464D-929F-ECD18A0CB109}" srcId="{8EC046E7-18C5-4499-A465-7E943A95ADCB}" destId="{0B321602-DA05-4149-A0FA-C508CEC7FC4C}" srcOrd="0" destOrd="0" parTransId="{10059B4C-097E-4469-BC3E-6D54977B44BD}" sibTransId="{ACF9B94F-6AF4-45E7-8BB1-C3F7D3FEC76A}"/>
    <dgm:cxn modelId="{B0381EC4-1BE7-423F-AF90-65C616A12702}" type="presOf" srcId="{8EC046E7-18C5-4499-A465-7E943A95ADCB}" destId="{5E6B1338-42BA-4291-B828-6250B43D351B}" srcOrd="0" destOrd="0" presId="urn:microsoft.com/office/officeart/2005/8/layout/vList2"/>
    <dgm:cxn modelId="{7A75AB75-7C10-48F1-AD31-938BA0B35D48}" type="presParOf" srcId="{5E6B1338-42BA-4291-B828-6250B43D351B}" destId="{28F8D85F-FF9B-4D6B-A20B-B7C37959110D}" srcOrd="0" destOrd="0" presId="urn:microsoft.com/office/officeart/2005/8/layout/vList2"/>
    <dgm:cxn modelId="{47A3BB23-C3B0-42F6-847B-47F1DC8B3AE1}" type="presParOf" srcId="{5E6B1338-42BA-4291-B828-6250B43D351B}" destId="{E72F5919-09A3-41E3-9D52-1400E7E61852}" srcOrd="1" destOrd="0" presId="urn:microsoft.com/office/officeart/2005/8/layout/vList2"/>
    <dgm:cxn modelId="{796A5347-E231-45AB-AF2A-2FF37B7A5AD0}" type="presParOf" srcId="{5E6B1338-42BA-4291-B828-6250B43D351B}" destId="{39FB6B2B-2F29-496C-9557-2734BE2CED9C}" srcOrd="2" destOrd="0" presId="urn:microsoft.com/office/officeart/2005/8/layout/vList2"/>
  </dgm:cxnLst>
  <dgm:bg/>
  <dgm:whole/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393CDEFB-8885-4E5D-81E1-AD5AA115B2A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F3585643-30FD-4C8A-9EA7-CC5F4EEF458D}">
      <dgm:prSet custT="1"/>
      <dgm:spPr/>
      <dgm:t>
        <a:bodyPr/>
        <a:lstStyle/>
        <a:p>
          <a:pPr rtl="1"/>
          <a:r>
            <a:rPr lang="ar-SA" sz="2000" b="1" dirty="0" smtClean="0">
              <a:solidFill>
                <a:schemeClr val="tx1"/>
              </a:solidFill>
            </a:rPr>
            <a:t>استخدمنا في التجربة </a:t>
          </a:r>
          <a:r>
            <a:rPr lang="ar-SA" sz="2000" b="1" dirty="0" err="1" smtClean="0">
              <a:solidFill>
                <a:schemeClr val="tx1"/>
              </a:solidFill>
            </a:rPr>
            <a:t>الفا</a:t>
          </a:r>
          <a:r>
            <a:rPr lang="ar-SA" sz="2000" b="1" dirty="0" smtClean="0">
              <a:solidFill>
                <a:schemeClr val="tx1"/>
              </a:solidFill>
            </a:rPr>
            <a:t>-</a:t>
          </a:r>
          <a:r>
            <a:rPr lang="ar-SA" sz="2000" b="1" dirty="0" err="1" smtClean="0">
              <a:solidFill>
                <a:schemeClr val="tx1"/>
              </a:solidFill>
            </a:rPr>
            <a:t>اميليز</a:t>
          </a:r>
          <a:r>
            <a:rPr lang="ar-SA" sz="2000" b="1" dirty="0" smtClean="0">
              <a:solidFill>
                <a:schemeClr val="tx1"/>
              </a:solidFill>
            </a:rPr>
            <a:t> الذي يعمل على الرابطة </a:t>
          </a:r>
          <a:r>
            <a:rPr lang="ar-SA" sz="2000" b="1" dirty="0" err="1" smtClean="0">
              <a:solidFill>
                <a:schemeClr val="tx1"/>
              </a:solidFill>
            </a:rPr>
            <a:t>الجلايكوسيدية</a:t>
          </a:r>
          <a:r>
            <a:rPr lang="ar-SA" sz="2000" b="1" dirty="0" smtClean="0">
              <a:solidFill>
                <a:schemeClr val="tx1"/>
              </a:solidFill>
            </a:rPr>
            <a:t> 4 – 1 </a:t>
          </a:r>
          <a:r>
            <a:rPr lang="en-US" sz="2000" b="1" dirty="0" smtClean="0">
              <a:solidFill>
                <a:schemeClr val="tx1"/>
              </a:solidFill>
              <a:sym typeface="Symbol"/>
            </a:rPr>
            <a:t></a:t>
          </a:r>
          <a:r>
            <a:rPr lang="ar-SA" sz="2000" b="1" dirty="0" smtClean="0">
              <a:solidFill>
                <a:schemeClr val="tx1"/>
              </a:solidFill>
            </a:rPr>
            <a:t> وهي الرابطة بين مكونات </a:t>
          </a:r>
          <a:r>
            <a:rPr lang="ar-SA" sz="2000" b="1" dirty="0" err="1" smtClean="0">
              <a:solidFill>
                <a:schemeClr val="tx1"/>
              </a:solidFill>
            </a:rPr>
            <a:t>النشأ</a:t>
          </a:r>
          <a:r>
            <a:rPr lang="ar-SA" sz="2000" b="1" dirty="0" smtClean="0">
              <a:solidFill>
                <a:schemeClr val="tx1"/>
              </a:solidFill>
            </a:rPr>
            <a:t> ليعطي سكر المالتوز الثنائي ثم يتحول المالتوز إلى جزيئين سكر </a:t>
          </a:r>
          <a:r>
            <a:rPr lang="ar-SA" sz="2000" b="1" dirty="0" err="1" smtClean="0">
              <a:solidFill>
                <a:schemeClr val="tx1"/>
              </a:solidFill>
            </a:rPr>
            <a:t>جلكوز</a:t>
          </a:r>
          <a:r>
            <a:rPr lang="ar-SA" sz="2000" b="1" dirty="0" smtClean="0">
              <a:solidFill>
                <a:schemeClr val="tx1"/>
              </a:solidFill>
            </a:rPr>
            <a:t>.</a:t>
          </a:r>
          <a:endParaRPr lang="en-US" sz="2000" b="1" dirty="0">
            <a:solidFill>
              <a:schemeClr val="tx1"/>
            </a:solidFill>
          </a:endParaRPr>
        </a:p>
      </dgm:t>
    </dgm:pt>
    <dgm:pt modelId="{7F109904-4256-4DA5-B1B3-7778B0CFD043}" type="parTrans" cxnId="{813F9E21-58EA-409B-9DDD-BCD4B9615DEF}">
      <dgm:prSet/>
      <dgm:spPr/>
      <dgm:t>
        <a:bodyPr/>
        <a:lstStyle/>
        <a:p>
          <a:pPr rtl="1"/>
          <a:endParaRPr lang="ar-SA" sz="1800" b="1">
            <a:solidFill>
              <a:schemeClr val="tx1"/>
            </a:solidFill>
          </a:endParaRPr>
        </a:p>
      </dgm:t>
    </dgm:pt>
    <dgm:pt modelId="{75A5F68D-FA5F-4640-AE3F-5B0053205201}" type="sibTrans" cxnId="{813F9E21-58EA-409B-9DDD-BCD4B9615DEF}">
      <dgm:prSet/>
      <dgm:spPr/>
      <dgm:t>
        <a:bodyPr/>
        <a:lstStyle/>
        <a:p>
          <a:pPr rtl="1"/>
          <a:endParaRPr lang="ar-SA" sz="1800" b="1">
            <a:solidFill>
              <a:schemeClr val="tx1"/>
            </a:solidFill>
          </a:endParaRPr>
        </a:p>
      </dgm:t>
    </dgm:pt>
    <dgm:pt modelId="{522CA15F-AA8F-4C93-A04B-A9844D3E63B3}">
      <dgm:prSet custT="1"/>
      <dgm:spPr/>
      <dgm:t>
        <a:bodyPr/>
        <a:lstStyle/>
        <a:p>
          <a:pPr rtl="1"/>
          <a:r>
            <a:rPr lang="ar-SA" sz="2000" b="1" dirty="0" smtClean="0">
              <a:solidFill>
                <a:schemeClr val="tx1"/>
              </a:solidFill>
            </a:rPr>
            <a:t>يعطي النشا لون أزرق مع اليود.</a:t>
          </a:r>
          <a:endParaRPr lang="en-US" sz="2000" b="1" dirty="0">
            <a:solidFill>
              <a:schemeClr val="tx1"/>
            </a:solidFill>
          </a:endParaRPr>
        </a:p>
      </dgm:t>
    </dgm:pt>
    <dgm:pt modelId="{177F90FD-713F-432F-84EB-5BD09CD85DAB}" type="parTrans" cxnId="{DB02F554-B108-4461-9C29-650689DC7EFB}">
      <dgm:prSet/>
      <dgm:spPr/>
      <dgm:t>
        <a:bodyPr/>
        <a:lstStyle/>
        <a:p>
          <a:pPr rtl="1"/>
          <a:endParaRPr lang="ar-SA" sz="1800" b="1">
            <a:solidFill>
              <a:schemeClr val="tx1"/>
            </a:solidFill>
          </a:endParaRPr>
        </a:p>
      </dgm:t>
    </dgm:pt>
    <dgm:pt modelId="{E81D88EA-0133-4528-B7AC-AC547C508067}" type="sibTrans" cxnId="{DB02F554-B108-4461-9C29-650689DC7EFB}">
      <dgm:prSet/>
      <dgm:spPr/>
      <dgm:t>
        <a:bodyPr/>
        <a:lstStyle/>
        <a:p>
          <a:pPr rtl="1"/>
          <a:endParaRPr lang="ar-SA" sz="1800" b="1">
            <a:solidFill>
              <a:schemeClr val="tx1"/>
            </a:solidFill>
          </a:endParaRPr>
        </a:p>
      </dgm:t>
    </dgm:pt>
    <dgm:pt modelId="{4E06055F-A131-46D1-B098-48162A3F750B}">
      <dgm:prSet custT="1"/>
      <dgm:spPr/>
      <dgm:t>
        <a:bodyPr/>
        <a:lstStyle/>
        <a:p>
          <a:pPr rtl="1"/>
          <a:r>
            <a:rPr lang="ar-SA" sz="2000" b="1" dirty="0" smtClean="0">
              <a:solidFill>
                <a:schemeClr val="tx1"/>
              </a:solidFill>
            </a:rPr>
            <a:t>يتحلل النشا بواسطة </a:t>
          </a:r>
          <a:r>
            <a:rPr lang="ar-SA" sz="2000" b="1" dirty="0" err="1" smtClean="0">
              <a:solidFill>
                <a:schemeClr val="tx1"/>
              </a:solidFill>
            </a:rPr>
            <a:t>انزيم</a:t>
          </a:r>
          <a:r>
            <a:rPr lang="ar-SA" sz="2000" b="1" dirty="0" smtClean="0">
              <a:solidFill>
                <a:schemeClr val="tx1"/>
              </a:solidFill>
            </a:rPr>
            <a:t> </a:t>
          </a:r>
          <a:r>
            <a:rPr lang="ar-SA" sz="2000" b="1" dirty="0" err="1" smtClean="0">
              <a:solidFill>
                <a:schemeClr val="tx1"/>
              </a:solidFill>
            </a:rPr>
            <a:t>الأميليز</a:t>
          </a:r>
          <a:r>
            <a:rPr lang="ar-SA" sz="2000" b="1" dirty="0" smtClean="0">
              <a:solidFill>
                <a:schemeClr val="tx1"/>
              </a:solidFill>
            </a:rPr>
            <a:t> إلى </a:t>
          </a:r>
          <a:r>
            <a:rPr lang="ar-SA" sz="2000" b="1" dirty="0" err="1" smtClean="0">
              <a:solidFill>
                <a:schemeClr val="tx1"/>
              </a:solidFill>
            </a:rPr>
            <a:t>ديكسترينات</a:t>
          </a:r>
          <a:r>
            <a:rPr lang="ar-SA" sz="2000" b="1" dirty="0" smtClean="0">
              <a:solidFill>
                <a:schemeClr val="tx1"/>
              </a:solidFill>
            </a:rPr>
            <a:t> عالية تعطي لونا أزرقا برونزياً أو بنياً مع اليود </a:t>
          </a:r>
          <a:endParaRPr lang="en-US" sz="2000" b="1" dirty="0">
            <a:solidFill>
              <a:schemeClr val="tx1"/>
            </a:solidFill>
          </a:endParaRPr>
        </a:p>
      </dgm:t>
    </dgm:pt>
    <dgm:pt modelId="{090F704F-1B7E-46D6-AE17-42988B1134C6}" type="parTrans" cxnId="{0810F7F8-8A64-4590-BA73-62F662AE3A5F}">
      <dgm:prSet/>
      <dgm:spPr/>
      <dgm:t>
        <a:bodyPr/>
        <a:lstStyle/>
        <a:p>
          <a:pPr rtl="1"/>
          <a:endParaRPr lang="ar-SA" sz="1800" b="1">
            <a:solidFill>
              <a:schemeClr val="tx1"/>
            </a:solidFill>
          </a:endParaRPr>
        </a:p>
      </dgm:t>
    </dgm:pt>
    <dgm:pt modelId="{6C5B3B27-936B-489B-8CE2-A6D307336828}" type="sibTrans" cxnId="{0810F7F8-8A64-4590-BA73-62F662AE3A5F}">
      <dgm:prSet/>
      <dgm:spPr/>
      <dgm:t>
        <a:bodyPr/>
        <a:lstStyle/>
        <a:p>
          <a:pPr rtl="1"/>
          <a:endParaRPr lang="ar-SA" sz="1800" b="1">
            <a:solidFill>
              <a:schemeClr val="tx1"/>
            </a:solidFill>
          </a:endParaRPr>
        </a:p>
      </dgm:t>
    </dgm:pt>
    <dgm:pt modelId="{0DE427A1-8D74-49C5-A631-B89E57ABBBEC}">
      <dgm:prSet custT="1"/>
      <dgm:spPr/>
      <dgm:t>
        <a:bodyPr/>
        <a:lstStyle/>
        <a:p>
          <a:pPr rtl="1"/>
          <a:r>
            <a:rPr lang="ar-SA" sz="2000" b="1" dirty="0" smtClean="0">
              <a:solidFill>
                <a:schemeClr val="tx1"/>
              </a:solidFill>
            </a:rPr>
            <a:t>تليها مرحلة </a:t>
          </a:r>
          <a:r>
            <a:rPr lang="ar-SA" sz="2000" b="1" dirty="0" err="1" smtClean="0">
              <a:solidFill>
                <a:schemeClr val="tx1"/>
              </a:solidFill>
            </a:rPr>
            <a:t>ارثرو</a:t>
          </a:r>
          <a:r>
            <a:rPr lang="ar-SA" sz="2000" b="1" dirty="0" smtClean="0">
              <a:solidFill>
                <a:schemeClr val="tx1"/>
              </a:solidFill>
            </a:rPr>
            <a:t> </a:t>
          </a:r>
          <a:r>
            <a:rPr lang="ar-SA" sz="2000" b="1" dirty="0" err="1" smtClean="0">
              <a:solidFill>
                <a:schemeClr val="tx1"/>
              </a:solidFill>
            </a:rPr>
            <a:t>ديكسترينات</a:t>
          </a:r>
          <a:r>
            <a:rPr lang="ar-SA" sz="2000" b="1" dirty="0" smtClean="0">
              <a:solidFill>
                <a:schemeClr val="tx1"/>
              </a:solidFill>
            </a:rPr>
            <a:t> الذي يعطي لونا أحمرا أو برتقاليا أحمرا مع اليود</a:t>
          </a:r>
          <a:endParaRPr lang="en-US" sz="2000" b="1" dirty="0">
            <a:solidFill>
              <a:schemeClr val="tx1"/>
            </a:solidFill>
          </a:endParaRPr>
        </a:p>
      </dgm:t>
    </dgm:pt>
    <dgm:pt modelId="{C2CBDAC6-4F2B-4C48-B8EE-CB39E30F5EAF}" type="parTrans" cxnId="{F765EB14-87EA-4048-B5E8-F2659D26D460}">
      <dgm:prSet/>
      <dgm:spPr/>
      <dgm:t>
        <a:bodyPr/>
        <a:lstStyle/>
        <a:p>
          <a:pPr rtl="1"/>
          <a:endParaRPr lang="ar-SA" sz="1800" b="1">
            <a:solidFill>
              <a:schemeClr val="tx1"/>
            </a:solidFill>
          </a:endParaRPr>
        </a:p>
      </dgm:t>
    </dgm:pt>
    <dgm:pt modelId="{4BF2D588-D02C-47B6-812F-ED54F3CB1736}" type="sibTrans" cxnId="{F765EB14-87EA-4048-B5E8-F2659D26D460}">
      <dgm:prSet/>
      <dgm:spPr/>
      <dgm:t>
        <a:bodyPr/>
        <a:lstStyle/>
        <a:p>
          <a:pPr rtl="1"/>
          <a:endParaRPr lang="ar-SA" sz="1800" b="1">
            <a:solidFill>
              <a:schemeClr val="tx1"/>
            </a:solidFill>
          </a:endParaRPr>
        </a:p>
      </dgm:t>
    </dgm:pt>
    <dgm:pt modelId="{A3BC675C-DC1C-40ED-88C4-6AE2549C2C43}">
      <dgm:prSet custT="1"/>
      <dgm:spPr/>
      <dgm:t>
        <a:bodyPr/>
        <a:lstStyle/>
        <a:p>
          <a:pPr rtl="1"/>
          <a:r>
            <a:rPr lang="ar-SA" sz="2000" b="1" dirty="0" smtClean="0">
              <a:solidFill>
                <a:schemeClr val="tx1"/>
              </a:solidFill>
            </a:rPr>
            <a:t>وتليها مرحلة </a:t>
          </a:r>
          <a:r>
            <a:rPr lang="ar-SA" sz="2000" b="1" dirty="0" err="1" smtClean="0">
              <a:solidFill>
                <a:schemeClr val="tx1"/>
              </a:solidFill>
            </a:rPr>
            <a:t>الأكرو</a:t>
          </a:r>
          <a:r>
            <a:rPr lang="ar-SA" sz="2000" b="1" dirty="0" smtClean="0">
              <a:solidFill>
                <a:schemeClr val="tx1"/>
              </a:solidFill>
            </a:rPr>
            <a:t> </a:t>
          </a:r>
          <a:r>
            <a:rPr lang="ar-SA" sz="2000" b="1" dirty="0" err="1" smtClean="0">
              <a:solidFill>
                <a:schemeClr val="tx1"/>
              </a:solidFill>
            </a:rPr>
            <a:t>ديكسترينات</a:t>
          </a:r>
          <a:r>
            <a:rPr lang="ar-SA" sz="2000" b="1" dirty="0" smtClean="0">
              <a:solidFill>
                <a:schemeClr val="tx1"/>
              </a:solidFill>
            </a:rPr>
            <a:t> الذي يعطي لون برتقالي فاتح مع اليود ثم المرحلة الأخيرة وهي المالتوز.</a:t>
          </a:r>
          <a:endParaRPr lang="en-US" sz="2000" b="1" dirty="0">
            <a:solidFill>
              <a:schemeClr val="tx1"/>
            </a:solidFill>
          </a:endParaRPr>
        </a:p>
      </dgm:t>
    </dgm:pt>
    <dgm:pt modelId="{C55CC587-613A-417F-BEE8-597983DA3EAB}" type="parTrans" cxnId="{774870F5-33F1-4643-B6CC-1663102093FA}">
      <dgm:prSet/>
      <dgm:spPr/>
      <dgm:t>
        <a:bodyPr/>
        <a:lstStyle/>
        <a:p>
          <a:pPr rtl="1"/>
          <a:endParaRPr lang="ar-SA" sz="1800" b="1">
            <a:solidFill>
              <a:schemeClr val="tx1"/>
            </a:solidFill>
          </a:endParaRPr>
        </a:p>
      </dgm:t>
    </dgm:pt>
    <dgm:pt modelId="{8BB596F8-4E80-452E-9CF5-03AAB3D06E69}" type="sibTrans" cxnId="{774870F5-33F1-4643-B6CC-1663102093FA}">
      <dgm:prSet/>
      <dgm:spPr/>
      <dgm:t>
        <a:bodyPr/>
        <a:lstStyle/>
        <a:p>
          <a:pPr rtl="1"/>
          <a:endParaRPr lang="ar-SA" sz="1800" b="1">
            <a:solidFill>
              <a:schemeClr val="tx1"/>
            </a:solidFill>
          </a:endParaRPr>
        </a:p>
      </dgm:t>
    </dgm:pt>
    <dgm:pt modelId="{0CEE366E-6917-4280-B2E2-D1C54EC54F7E}" type="pres">
      <dgm:prSet presAssocID="{393CDEFB-8885-4E5D-81E1-AD5AA115B2A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3EAA4EDC-514E-4543-A588-9905E7633A68}" type="pres">
      <dgm:prSet presAssocID="{F3585643-30FD-4C8A-9EA7-CC5F4EEF458D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87A89AB-A3B7-422F-9FE5-DF6F1D781D4A}" type="pres">
      <dgm:prSet presAssocID="{75A5F68D-FA5F-4640-AE3F-5B0053205201}" presName="spacer" presStyleCnt="0"/>
      <dgm:spPr/>
    </dgm:pt>
    <dgm:pt modelId="{6136B55B-EDCA-4D55-AD22-C73CA6C94BF8}" type="pres">
      <dgm:prSet presAssocID="{522CA15F-AA8F-4C93-A04B-A9844D3E63B3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FD6BFF8-C4F9-46AA-B16E-287E267B36DD}" type="pres">
      <dgm:prSet presAssocID="{E81D88EA-0133-4528-B7AC-AC547C508067}" presName="spacer" presStyleCnt="0"/>
      <dgm:spPr/>
    </dgm:pt>
    <dgm:pt modelId="{BE561DFB-12F8-4CC4-ACEF-1F58D4DA059C}" type="pres">
      <dgm:prSet presAssocID="{4E06055F-A131-46D1-B098-48162A3F750B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5DBEC31-DB51-4BD6-83A5-6721A2C6E817}" type="pres">
      <dgm:prSet presAssocID="{6C5B3B27-936B-489B-8CE2-A6D307336828}" presName="spacer" presStyleCnt="0"/>
      <dgm:spPr/>
    </dgm:pt>
    <dgm:pt modelId="{F5DF0DB6-63FA-4CC0-A7B4-A657447BCB3B}" type="pres">
      <dgm:prSet presAssocID="{0DE427A1-8D74-49C5-A631-B89E57ABBBEC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7D54A18-47E6-4EFC-9B98-EE2B5F23B4CE}" type="pres">
      <dgm:prSet presAssocID="{4BF2D588-D02C-47B6-812F-ED54F3CB1736}" presName="spacer" presStyleCnt="0"/>
      <dgm:spPr/>
    </dgm:pt>
    <dgm:pt modelId="{6C8D2821-D729-4BD7-912C-A4410A97F5A7}" type="pres">
      <dgm:prSet presAssocID="{A3BC675C-DC1C-40ED-88C4-6AE2549C2C43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F765EB14-87EA-4048-B5E8-F2659D26D460}" srcId="{393CDEFB-8885-4E5D-81E1-AD5AA115B2AF}" destId="{0DE427A1-8D74-49C5-A631-B89E57ABBBEC}" srcOrd="3" destOrd="0" parTransId="{C2CBDAC6-4F2B-4C48-B8EE-CB39E30F5EAF}" sibTransId="{4BF2D588-D02C-47B6-812F-ED54F3CB1736}"/>
    <dgm:cxn modelId="{4F09477E-B526-43C2-A43E-E50582EB004C}" type="presOf" srcId="{F3585643-30FD-4C8A-9EA7-CC5F4EEF458D}" destId="{3EAA4EDC-514E-4543-A588-9905E7633A68}" srcOrd="0" destOrd="0" presId="urn:microsoft.com/office/officeart/2005/8/layout/vList2"/>
    <dgm:cxn modelId="{813F9E21-58EA-409B-9DDD-BCD4B9615DEF}" srcId="{393CDEFB-8885-4E5D-81E1-AD5AA115B2AF}" destId="{F3585643-30FD-4C8A-9EA7-CC5F4EEF458D}" srcOrd="0" destOrd="0" parTransId="{7F109904-4256-4DA5-B1B3-7778B0CFD043}" sibTransId="{75A5F68D-FA5F-4640-AE3F-5B0053205201}"/>
    <dgm:cxn modelId="{774870F5-33F1-4643-B6CC-1663102093FA}" srcId="{393CDEFB-8885-4E5D-81E1-AD5AA115B2AF}" destId="{A3BC675C-DC1C-40ED-88C4-6AE2549C2C43}" srcOrd="4" destOrd="0" parTransId="{C55CC587-613A-417F-BEE8-597983DA3EAB}" sibTransId="{8BB596F8-4E80-452E-9CF5-03AAB3D06E69}"/>
    <dgm:cxn modelId="{8D708878-1C9F-418C-A370-E4DDF49C8861}" type="presOf" srcId="{393CDEFB-8885-4E5D-81E1-AD5AA115B2AF}" destId="{0CEE366E-6917-4280-B2E2-D1C54EC54F7E}" srcOrd="0" destOrd="0" presId="urn:microsoft.com/office/officeart/2005/8/layout/vList2"/>
    <dgm:cxn modelId="{DB02F554-B108-4461-9C29-650689DC7EFB}" srcId="{393CDEFB-8885-4E5D-81E1-AD5AA115B2AF}" destId="{522CA15F-AA8F-4C93-A04B-A9844D3E63B3}" srcOrd="1" destOrd="0" parTransId="{177F90FD-713F-432F-84EB-5BD09CD85DAB}" sibTransId="{E81D88EA-0133-4528-B7AC-AC547C508067}"/>
    <dgm:cxn modelId="{DF151050-DB53-49C2-84B3-B9DC4C3E7439}" type="presOf" srcId="{0DE427A1-8D74-49C5-A631-B89E57ABBBEC}" destId="{F5DF0DB6-63FA-4CC0-A7B4-A657447BCB3B}" srcOrd="0" destOrd="0" presId="urn:microsoft.com/office/officeart/2005/8/layout/vList2"/>
    <dgm:cxn modelId="{0810F7F8-8A64-4590-BA73-62F662AE3A5F}" srcId="{393CDEFB-8885-4E5D-81E1-AD5AA115B2AF}" destId="{4E06055F-A131-46D1-B098-48162A3F750B}" srcOrd="2" destOrd="0" parTransId="{090F704F-1B7E-46D6-AE17-42988B1134C6}" sibTransId="{6C5B3B27-936B-489B-8CE2-A6D307336828}"/>
    <dgm:cxn modelId="{47EE0118-46D6-447D-8CFB-32460CF04F31}" type="presOf" srcId="{A3BC675C-DC1C-40ED-88C4-6AE2549C2C43}" destId="{6C8D2821-D729-4BD7-912C-A4410A97F5A7}" srcOrd="0" destOrd="0" presId="urn:microsoft.com/office/officeart/2005/8/layout/vList2"/>
    <dgm:cxn modelId="{07164EF8-1197-42DE-9A14-BAB2927B0638}" type="presOf" srcId="{522CA15F-AA8F-4C93-A04B-A9844D3E63B3}" destId="{6136B55B-EDCA-4D55-AD22-C73CA6C94BF8}" srcOrd="0" destOrd="0" presId="urn:microsoft.com/office/officeart/2005/8/layout/vList2"/>
    <dgm:cxn modelId="{A5DC3F14-7878-47C4-95BF-437172E10956}" type="presOf" srcId="{4E06055F-A131-46D1-B098-48162A3F750B}" destId="{BE561DFB-12F8-4CC4-ACEF-1F58D4DA059C}" srcOrd="0" destOrd="0" presId="urn:microsoft.com/office/officeart/2005/8/layout/vList2"/>
    <dgm:cxn modelId="{50FEADCE-7227-4D46-A49C-9B5E9A1FECB5}" type="presParOf" srcId="{0CEE366E-6917-4280-B2E2-D1C54EC54F7E}" destId="{3EAA4EDC-514E-4543-A588-9905E7633A68}" srcOrd="0" destOrd="0" presId="urn:microsoft.com/office/officeart/2005/8/layout/vList2"/>
    <dgm:cxn modelId="{F4037DE4-5D93-4779-B20A-A08185AFF027}" type="presParOf" srcId="{0CEE366E-6917-4280-B2E2-D1C54EC54F7E}" destId="{A87A89AB-A3B7-422F-9FE5-DF6F1D781D4A}" srcOrd="1" destOrd="0" presId="urn:microsoft.com/office/officeart/2005/8/layout/vList2"/>
    <dgm:cxn modelId="{A0DA5E0C-E4D6-42D7-94B8-48B724CF8F15}" type="presParOf" srcId="{0CEE366E-6917-4280-B2E2-D1C54EC54F7E}" destId="{6136B55B-EDCA-4D55-AD22-C73CA6C94BF8}" srcOrd="2" destOrd="0" presId="urn:microsoft.com/office/officeart/2005/8/layout/vList2"/>
    <dgm:cxn modelId="{0F70A121-6D56-4DA2-A6FE-F7332214BE5A}" type="presParOf" srcId="{0CEE366E-6917-4280-B2E2-D1C54EC54F7E}" destId="{DFD6BFF8-C4F9-46AA-B16E-287E267B36DD}" srcOrd="3" destOrd="0" presId="urn:microsoft.com/office/officeart/2005/8/layout/vList2"/>
    <dgm:cxn modelId="{484D4D67-F1F5-4BD1-A454-8A98A63E6018}" type="presParOf" srcId="{0CEE366E-6917-4280-B2E2-D1C54EC54F7E}" destId="{BE561DFB-12F8-4CC4-ACEF-1F58D4DA059C}" srcOrd="4" destOrd="0" presId="urn:microsoft.com/office/officeart/2005/8/layout/vList2"/>
    <dgm:cxn modelId="{7A1070B2-539D-417F-BF23-CE005FF71495}" type="presParOf" srcId="{0CEE366E-6917-4280-B2E2-D1C54EC54F7E}" destId="{25DBEC31-DB51-4BD6-83A5-6721A2C6E817}" srcOrd="5" destOrd="0" presId="urn:microsoft.com/office/officeart/2005/8/layout/vList2"/>
    <dgm:cxn modelId="{3F10185C-F350-4C48-9446-9D58BC356718}" type="presParOf" srcId="{0CEE366E-6917-4280-B2E2-D1C54EC54F7E}" destId="{F5DF0DB6-63FA-4CC0-A7B4-A657447BCB3B}" srcOrd="6" destOrd="0" presId="urn:microsoft.com/office/officeart/2005/8/layout/vList2"/>
    <dgm:cxn modelId="{AAA53E4D-F3E4-42A8-8F22-AE0AEF7F2008}" type="presParOf" srcId="{0CEE366E-6917-4280-B2E2-D1C54EC54F7E}" destId="{37D54A18-47E6-4EFC-9B98-EE2B5F23B4CE}" srcOrd="7" destOrd="0" presId="urn:microsoft.com/office/officeart/2005/8/layout/vList2"/>
    <dgm:cxn modelId="{4E15CFF0-9E76-4D72-8FA9-6A8EDD4D0311}" type="presParOf" srcId="{0CEE366E-6917-4280-B2E2-D1C54EC54F7E}" destId="{6C8D2821-D729-4BD7-912C-A4410A97F5A7}" srcOrd="8" destOrd="0" presId="urn:microsoft.com/office/officeart/2005/8/layout/vList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10">
  <dgm:title val=""/>
  <dgm:desc val=""/>
  <dgm:catLst>
    <dgm:cat type="process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op="equ" fact="0.3333"/>
      <dgm:constr type="primFontSz" for="des" forName="txNode" op="equ" val="65"/>
      <dgm:constr type="primFontSz" for="des" forName="connTx" op="equ" val="55"/>
      <dgm:constr type="primFontSz" for="des" forName="connTx" refType="primFontSz" refFor="des" refForName="txNode" op="lte" fact="0.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imagSh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 refType="w" fact="0.14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if>
          <dgm:else name="Name7">
            <dgm:constrLst>
              <dgm:constr type="l" for="ch" forName="imagSh" refType="w" fact="0.14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else>
        </dgm:choose>
        <dgm:ruleLst/>
        <dgm:layoutNode name="imagSh" styleLbl="b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x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imagSh"/>
            <dgm:param type="dstNode" val="imagSh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35"/>
            <dgm:constr type="endPad" refType="connDist" fact="0.3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10">
  <dgm:title val=""/>
  <dgm:desc val=""/>
  <dgm:catLst>
    <dgm:cat type="process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op="equ" fact="0.3333"/>
      <dgm:constr type="primFontSz" for="des" forName="txNode" op="equ" val="65"/>
      <dgm:constr type="primFontSz" for="des" forName="connTx" op="equ" val="55"/>
      <dgm:constr type="primFontSz" for="des" forName="connTx" refType="primFontSz" refFor="des" refForName="txNode" op="lte" fact="0.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imagSh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 refType="w" fact="0.14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if>
          <dgm:else name="Name7">
            <dgm:constrLst>
              <dgm:constr type="l" for="ch" forName="imagSh" refType="w" fact="0.14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else>
        </dgm:choose>
        <dgm:ruleLst/>
        <dgm:layoutNode name="imagSh" styleLbl="b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x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imagSh"/>
            <dgm:param type="dstNode" val="imagSh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35"/>
            <dgm:constr type="endPad" refType="connDist" fact="0.3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Process10">
  <dgm:title val=""/>
  <dgm:desc val=""/>
  <dgm:catLst>
    <dgm:cat type="process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op="equ" fact="0.3333"/>
      <dgm:constr type="primFontSz" for="des" forName="txNode" op="equ" val="65"/>
      <dgm:constr type="primFontSz" for="des" forName="connTx" op="equ" val="55"/>
      <dgm:constr type="primFontSz" for="des" forName="connTx" refType="primFontSz" refFor="des" refForName="txNode" op="lte" fact="0.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imagSh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 refType="w" fact="0.14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if>
          <dgm:else name="Name7">
            <dgm:constrLst>
              <dgm:constr type="l" for="ch" forName="imagSh" refType="w" fact="0.14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else>
        </dgm:choose>
        <dgm:ruleLst/>
        <dgm:layoutNode name="imagSh" styleLbl="b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x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imagSh"/>
            <dgm:param type="dstNode" val="imagSh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35"/>
            <dgm:constr type="endPad" refType="connDist" fact="0.3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24/03/1434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24/03/1434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24/03/1434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24/03/1434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24/03/1434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24/03/1434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24/03/1434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24/03/1434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24/03/1434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24/03/1434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24/03/1434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24/03/1434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2.xml"/><Relationship Id="rId3" Type="http://schemas.openxmlformats.org/officeDocument/2006/relationships/diagramLayout" Target="../diagrams/layout11.xml"/><Relationship Id="rId7" Type="http://schemas.openxmlformats.org/officeDocument/2006/relationships/diagramLayout" Target="../diagrams/layout12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12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Relationship Id="rId9" Type="http://schemas.openxmlformats.org/officeDocument/2006/relationships/diagramColors" Target="../diagrams/colors1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4.xml"/><Relationship Id="rId3" Type="http://schemas.openxmlformats.org/officeDocument/2006/relationships/diagramLayout" Target="../diagrams/layout13.xml"/><Relationship Id="rId7" Type="http://schemas.openxmlformats.org/officeDocument/2006/relationships/diagramLayout" Target="../diagrams/layout14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14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Relationship Id="rId9" Type="http://schemas.openxmlformats.org/officeDocument/2006/relationships/diagramColors" Target="../diagrams/colors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3.xml"/><Relationship Id="rId3" Type="http://schemas.openxmlformats.org/officeDocument/2006/relationships/diagramLayout" Target="../diagrams/layout2.xml"/><Relationship Id="rId7" Type="http://schemas.openxmlformats.org/officeDocument/2006/relationships/diagramLayout" Target="../diagrams/layout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3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Relationship Id="rId9" Type="http://schemas.openxmlformats.org/officeDocument/2006/relationships/diagramColors" Target="../diagrams/colors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5.xml"/><Relationship Id="rId3" Type="http://schemas.openxmlformats.org/officeDocument/2006/relationships/diagramLayout" Target="../diagrams/layout4.xml"/><Relationship Id="rId7" Type="http://schemas.openxmlformats.org/officeDocument/2006/relationships/diagramLayout" Target="../diagrams/layout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5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Relationship Id="rId9" Type="http://schemas.openxmlformats.org/officeDocument/2006/relationships/diagramColors" Target="../diagrams/colors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7.xml"/><Relationship Id="rId3" Type="http://schemas.openxmlformats.org/officeDocument/2006/relationships/diagramLayout" Target="../diagrams/layout6.xml"/><Relationship Id="rId7" Type="http://schemas.openxmlformats.org/officeDocument/2006/relationships/diagramLayout" Target="../diagrams/layout7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7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Relationship Id="rId9" Type="http://schemas.openxmlformats.org/officeDocument/2006/relationships/diagramColors" Target="../diagrams/colors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0.xml"/><Relationship Id="rId3" Type="http://schemas.openxmlformats.org/officeDocument/2006/relationships/diagramLayout" Target="../diagrams/layout9.xml"/><Relationship Id="rId7" Type="http://schemas.openxmlformats.org/officeDocument/2006/relationships/diagramLayout" Target="../diagrams/layout10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10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Relationship Id="rId9" Type="http://schemas.openxmlformats.org/officeDocument/2006/relationships/diagramColors" Target="../diagrams/colors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الكيمياء النباتية</a:t>
            </a:r>
            <a:endParaRPr lang="ar-SA" dirty="0"/>
          </a:p>
        </p:txBody>
      </p:sp>
      <p:sp>
        <p:nvSpPr>
          <p:cNvPr id="5" name="عنوان فرعي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Lab.2</a:t>
            </a:r>
            <a:endParaRPr lang="ar-S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رسم تخطيطي 5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رسم تخطيطي 4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928670"/>
          <a:ext cx="8229600" cy="57864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28625" y="642938"/>
          <a:ext cx="8229600" cy="225424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4000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الزمن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المعاملة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الكنترول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قبل </a:t>
                      </a:r>
                      <a:r>
                        <a:rPr lang="ar-SA" dirty="0" err="1" smtClean="0"/>
                        <a:t>التحضين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نقطة من </a:t>
                      </a:r>
                      <a:r>
                        <a:rPr lang="ar-SA" dirty="0" err="1" smtClean="0"/>
                        <a:t>الانبوبة</a:t>
                      </a:r>
                      <a:r>
                        <a:rPr lang="ar-SA" dirty="0" smtClean="0"/>
                        <a:t> + اليود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mtClean="0"/>
                        <a:t>نقطة من الانبوبة + اليود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بعد دقيقة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mtClean="0"/>
                        <a:t>نقطة من الانبوبة + اليود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mtClean="0"/>
                        <a:t>نقطة من الانبوبة + اليود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بعد 5 دقائق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mtClean="0"/>
                        <a:t>نقطة من الانبوبة + اليود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mtClean="0"/>
                        <a:t>نقطة من الانبوبة + اليود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بعد 10 دقائق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mtClean="0"/>
                        <a:t>نقطة من الانبوبة + اليود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mtClean="0"/>
                        <a:t>نقطة من الانبوبة + اليود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بعد 15 دقيقة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نقطة من </a:t>
                      </a:r>
                      <a:r>
                        <a:rPr lang="ar-SA" dirty="0" err="1" smtClean="0"/>
                        <a:t>الانبوبة</a:t>
                      </a:r>
                      <a:r>
                        <a:rPr lang="ar-SA" dirty="0" smtClean="0"/>
                        <a:t> + اليود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نقطة من </a:t>
                      </a:r>
                      <a:r>
                        <a:rPr lang="ar-SA" dirty="0" err="1" smtClean="0"/>
                        <a:t>الانبوبة</a:t>
                      </a:r>
                      <a:r>
                        <a:rPr lang="ar-SA" dirty="0" smtClean="0"/>
                        <a:t> + اليود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857500" y="3071813"/>
            <a:ext cx="3643313" cy="3500437"/>
            <a:chOff x="3060" y="1079"/>
            <a:chExt cx="7011" cy="7735"/>
          </a:xfrm>
        </p:grpSpPr>
        <p:pic>
          <p:nvPicPr>
            <p:cNvPr id="6" name="Picture 4" descr="Amylase work 2"/>
            <p:cNvPicPr>
              <a:picLocks noChangeAspect="1" noChangeArrowheads="1"/>
            </p:cNvPicPr>
            <p:nvPr/>
          </p:nvPicPr>
          <p:blipFill>
            <a:blip r:embed="rId2"/>
            <a:srcRect l="8348" r="12347" b="6087"/>
            <a:stretch>
              <a:fillRect/>
            </a:stretch>
          </p:blipFill>
          <p:spPr bwMode="auto">
            <a:xfrm>
              <a:off x="3781" y="2879"/>
              <a:ext cx="5010" cy="5935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18900000" algn="ctr" rotWithShape="0">
                <a:srgbClr val="808080">
                  <a:alpha val="50000"/>
                </a:srgbClr>
              </a:outerShdw>
            </a:effectLst>
          </p:spPr>
        </p:pic>
        <p:pic>
          <p:nvPicPr>
            <p:cNvPr id="17442" name="Picture 5" descr="Amylase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993" t="49977" r="46523" b="4190"/>
            <a:stretch>
              <a:fillRect/>
            </a:stretch>
          </p:blipFill>
          <p:spPr bwMode="auto">
            <a:xfrm rot="291186">
              <a:off x="3060" y="1079"/>
              <a:ext cx="1828" cy="2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43" name="Picture 6" descr="Amylase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43576" t="7790" b="46378"/>
            <a:stretch>
              <a:fillRect/>
            </a:stretch>
          </p:blipFill>
          <p:spPr bwMode="auto">
            <a:xfrm rot="-371251">
              <a:off x="7911" y="1272"/>
              <a:ext cx="2160" cy="18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44" name="Picture 7" descr="dropper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8000" t="38020" r="52348" b="11864"/>
            <a:stretch>
              <a:fillRect/>
            </a:stretch>
          </p:blipFill>
          <p:spPr bwMode="auto">
            <a:xfrm rot="693690">
              <a:off x="6660" y="1799"/>
              <a:ext cx="1600" cy="15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45" name="Picture 8" descr="dropper"/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0175" b="49915"/>
            <a:stretch>
              <a:fillRect/>
            </a:stretch>
          </p:blipFill>
          <p:spPr bwMode="auto">
            <a:xfrm rot="-522165">
              <a:off x="4500" y="1619"/>
              <a:ext cx="1581" cy="16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smtClean="0"/>
              <a:t>ألوان اليود مع النشاء تدل على عمل الانزيم</a:t>
            </a:r>
            <a:endParaRPr lang="ar-SA" smtClean="0"/>
          </a:p>
        </p:txBody>
      </p:sp>
      <p:pic>
        <p:nvPicPr>
          <p:cNvPr id="18435" name="Picture 2" descr="Untitled-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85938" y="1785938"/>
            <a:ext cx="6072187" cy="4500562"/>
          </a:xfrm>
          <a:ln w="19050">
            <a:solidFill>
              <a:srgbClr val="CC0066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smtClean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السكريات -</a:t>
            </a:r>
            <a:r>
              <a:rPr lang="en-US" dirty="0" smtClean="0"/>
              <a:t>Carbohydrate 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رسم تخطيطي 3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رسم تخطيطي 4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رسم تخطيطي 3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النشاء </a:t>
            </a:r>
            <a:r>
              <a:rPr lang="en-US" dirty="0" smtClean="0"/>
              <a:t>Starch 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>السكريات </a:t>
            </a:r>
            <a:r>
              <a:rPr lang="ar-SA" dirty="0" err="1" smtClean="0"/>
              <a:t>المتعدده</a:t>
            </a:r>
            <a:r>
              <a:rPr lang="ar-SA" dirty="0" smtClean="0"/>
              <a:t> (المركبة)</a:t>
            </a:r>
            <a:endParaRPr lang="ar-SA" dirty="0"/>
          </a:p>
        </p:txBody>
      </p:sp>
      <p:graphicFrame>
        <p:nvGraphicFramePr>
          <p:cNvPr id="6" name="عنصر نائب للمحتوى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starch structur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571480"/>
            <a:ext cx="5572164" cy="3128966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2051" name="Picture 3" descr="Glycoside bond in starch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96" y="3000372"/>
            <a:ext cx="4929222" cy="3643338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6280174" cy="566738"/>
          </a:xfrm>
        </p:spPr>
        <p:txBody>
          <a:bodyPr/>
          <a:lstStyle/>
          <a:p>
            <a:r>
              <a:rPr lang="en-US" dirty="0" smtClean="0"/>
              <a:t>Starch degradation</a:t>
            </a:r>
            <a:endParaRPr lang="ar-SA" dirty="0"/>
          </a:p>
        </p:txBody>
      </p:sp>
      <p:sp>
        <p:nvSpPr>
          <p:cNvPr id="6" name="عنصر نائب للصورة 5"/>
          <p:cNvSpPr>
            <a:spLocks noGrp="1"/>
          </p:cNvSpPr>
          <p:nvPr>
            <p:ph type="pic" idx="1"/>
          </p:nvPr>
        </p:nvSpPr>
        <p:spPr/>
      </p:sp>
      <p:sp>
        <p:nvSpPr>
          <p:cNvPr id="3" name="عنصر نائب للمحتوى 2"/>
          <p:cNvSpPr>
            <a:spLocks noGrp="1"/>
          </p:cNvSpPr>
          <p:nvPr>
            <p:ph type="body" sz="half" idx="2"/>
          </p:nvPr>
        </p:nvSpPr>
        <p:spPr>
          <a:xfrm>
            <a:off x="928662" y="5367338"/>
            <a:ext cx="7215238" cy="804862"/>
          </a:xfrm>
        </p:spPr>
        <p:txBody>
          <a:bodyPr>
            <a:noAutofit/>
          </a:bodyPr>
          <a:lstStyle/>
          <a:p>
            <a:r>
              <a:rPr lang="ar-SA" sz="2000" dirty="0" smtClean="0"/>
              <a:t>يتحلل النشاء </a:t>
            </a:r>
            <a:r>
              <a:rPr lang="ar-SA" sz="2000" dirty="0" err="1" smtClean="0"/>
              <a:t>الى</a:t>
            </a:r>
            <a:r>
              <a:rPr lang="ar-SA" sz="2000" dirty="0" smtClean="0"/>
              <a:t> سكر المالتوز ولكن سكر المالتوز ليس ميسورا بسهولة للنبات وحلت هذه المشكلة </a:t>
            </a:r>
            <a:r>
              <a:rPr lang="ar-SA" sz="2000" dirty="0" err="1" smtClean="0"/>
              <a:t>بانزيم</a:t>
            </a:r>
            <a:r>
              <a:rPr lang="ar-SA" sz="2000" dirty="0" smtClean="0"/>
              <a:t> </a:t>
            </a:r>
            <a:r>
              <a:rPr lang="ar-SA" sz="2000" dirty="0" err="1" smtClean="0"/>
              <a:t>المالتيز</a:t>
            </a:r>
            <a:r>
              <a:rPr lang="ar-SA" sz="2000" dirty="0" smtClean="0"/>
              <a:t> </a:t>
            </a:r>
            <a:r>
              <a:rPr lang="en-US" sz="2000" dirty="0" smtClean="0"/>
              <a:t>maltase </a:t>
            </a:r>
            <a:r>
              <a:rPr lang="ar-SA" sz="2000" dirty="0" smtClean="0"/>
              <a:t> الذي له انتشار عام في النباتات ويوجد </a:t>
            </a:r>
            <a:r>
              <a:rPr lang="ar-SA" sz="2000" dirty="0" err="1" smtClean="0"/>
              <a:t>المالتيز</a:t>
            </a:r>
            <a:r>
              <a:rPr lang="ar-SA" sz="2000" dirty="0" smtClean="0"/>
              <a:t> عادة ملازما </a:t>
            </a:r>
            <a:r>
              <a:rPr lang="ar-SA" sz="2000" dirty="0" err="1" smtClean="0"/>
              <a:t>لانزيمات</a:t>
            </a:r>
            <a:r>
              <a:rPr lang="ar-SA" sz="2000" dirty="0" smtClean="0"/>
              <a:t> </a:t>
            </a:r>
            <a:r>
              <a:rPr lang="ar-SA" sz="2000" dirty="0" err="1" smtClean="0"/>
              <a:t>الاميليز</a:t>
            </a:r>
            <a:r>
              <a:rPr lang="ar-SA" sz="2000" dirty="0" smtClean="0"/>
              <a:t> ويقوم بتحفيز تحليل الرابطة </a:t>
            </a:r>
            <a:r>
              <a:rPr lang="ar-SA" sz="2000" dirty="0" err="1" smtClean="0"/>
              <a:t>الجليكوسيدية</a:t>
            </a:r>
            <a:r>
              <a:rPr lang="ar-SA" sz="2000" dirty="0" smtClean="0"/>
              <a:t> لسكر المالتوز منتجا جزيئين من سكر الجلوكوز.</a:t>
            </a:r>
            <a:endParaRPr lang="ar-SA" sz="2000" dirty="0"/>
          </a:p>
        </p:txBody>
      </p:sp>
      <p:pic>
        <p:nvPicPr>
          <p:cNvPr id="1026" name="Picture 2" descr="Amylase work"/>
          <p:cNvPicPr>
            <a:picLocks noChangeAspect="1" noChangeArrowheads="1"/>
          </p:cNvPicPr>
          <p:nvPr/>
        </p:nvPicPr>
        <p:blipFill>
          <a:blip r:embed="rId2"/>
          <a:srcRect b="11563"/>
          <a:stretch>
            <a:fillRect/>
          </a:stretch>
        </p:blipFill>
        <p:spPr bwMode="auto">
          <a:xfrm>
            <a:off x="928662" y="714356"/>
            <a:ext cx="7072362" cy="4000528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رسم تخطيطي 6"/>
          <p:cNvGraphicFramePr/>
          <p:nvPr/>
        </p:nvGraphicFramePr>
        <p:xfrm>
          <a:off x="500034" y="357166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مخصص 2">
      <a:dk1>
        <a:srgbClr val="694D2B"/>
      </a:dk1>
      <a:lt1>
        <a:srgbClr val="E5D5C1"/>
      </a:lt1>
      <a:dk2>
        <a:srgbClr val="333333"/>
      </a:dk2>
      <a:lt2>
        <a:srgbClr val="BD9361"/>
      </a:lt2>
      <a:accent1>
        <a:srgbClr val="E9947D"/>
      </a:accent1>
      <a:accent2>
        <a:srgbClr val="FFFFFF"/>
      </a:accent2>
      <a:accent3>
        <a:srgbClr val="F0E7DD"/>
      </a:accent3>
      <a:accent4>
        <a:srgbClr val="594023"/>
      </a:accent4>
      <a:accent5>
        <a:srgbClr val="F2C8BF"/>
      </a:accent5>
      <a:accent6>
        <a:srgbClr val="C8B39B"/>
      </a:accent6>
      <a:hlink>
        <a:srgbClr val="A19E37"/>
      </a:hlink>
      <a:folHlink>
        <a:srgbClr val="FFFF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383</TotalTime>
  <Words>738</Words>
  <PresentationFormat>عرض على الشاشة (3:4)‏</PresentationFormat>
  <Paragraphs>75</Paragraphs>
  <Slides>14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14</vt:i4>
      </vt:variant>
    </vt:vector>
  </HeadingPairs>
  <TitlesOfParts>
    <vt:vector size="15" baseType="lpstr">
      <vt:lpstr>سمة Office</vt:lpstr>
      <vt:lpstr>الكيمياء النباتية</vt:lpstr>
      <vt:lpstr>السكريات -Carbohydrate </vt:lpstr>
      <vt:lpstr>الشريحة 3</vt:lpstr>
      <vt:lpstr>الشريحة 4</vt:lpstr>
      <vt:lpstr>الشريحة 5</vt:lpstr>
      <vt:lpstr>النشاء Starch  السكريات المتعدده (المركبة)</vt:lpstr>
      <vt:lpstr>الشريحة 7</vt:lpstr>
      <vt:lpstr>Starch degradation</vt:lpstr>
      <vt:lpstr>الشريحة 9</vt:lpstr>
      <vt:lpstr>الشريحة 10</vt:lpstr>
      <vt:lpstr>الشريحة 11</vt:lpstr>
      <vt:lpstr>الشريحة 12</vt:lpstr>
      <vt:lpstr>ألوان اليود مع النشاء تدل على عمل الانزيم</vt:lpstr>
      <vt:lpstr>الشريحة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cp:lastModifiedBy>Admin</cp:lastModifiedBy>
  <cp:revision>44</cp:revision>
  <dcterms:modified xsi:type="dcterms:W3CDTF">2013-02-04T15:41:48Z</dcterms:modified>
</cp:coreProperties>
</file>