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61" r:id="rId6"/>
    <p:sldId id="262" r:id="rId7"/>
    <p:sldId id="263" r:id="rId8"/>
    <p:sldId id="264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80A06B3-A9C6-4373-A35C-EE269F27D469}" type="datetimeFigureOut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BC83C7A-FD51-45B7-8850-CFC665AA14C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03DE-3E51-4964-B6E1-98CBE2040180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9C0B-65EF-469A-9429-8E499CB098D1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DF65-3976-48FF-B2A4-A4DE3DDEB5E2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026BD-5535-4A72-8425-FEED57D52C8C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BAE5-2099-4034-A3F1-190A9377E693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B656A-C0A5-4AE2-998F-715556152F86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3A7F6-771F-4756-9501-57BAFEFF0A93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5F276-13C9-4B3A-958A-3F6F32C22540}" type="datetime1">
              <a:rPr lang="ar-SA" smtClean="0"/>
              <a:t>01/04/34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9C53-0ABB-4953-B3D5-B0EFE5C4F581}" type="datetime1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10C2-F3FD-408D-884B-F6163302F2EA}" type="datetime1">
              <a:rPr lang="ar-SA" smtClean="0"/>
              <a:t>01/04/34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0890-E8A5-4A27-9AE7-B77C217D6193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1E85A-7C00-4DAA-A58F-23C4823AA0F2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216AA-E6E2-4B54-B13E-8DB2C102E74A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3E70A-448C-4895-80EE-2F9B219ED14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03773"/>
            <a:ext cx="7772400" cy="9233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الحقوق المتعلقة بالتركة</a:t>
            </a:r>
            <a:endParaRPr lang="ar-SA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7570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وفاء بنت محمد العيسى</a:t>
            </a:r>
          </a:p>
          <a:p>
            <a:r>
              <a:rPr lang="ar-S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المحاضرة </a:t>
            </a:r>
            <a:r>
              <a:rPr lang="ar-SA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الثانية </a:t>
            </a:r>
            <a:r>
              <a:rPr lang="ar-S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(1</a:t>
            </a:r>
            <a:r>
              <a:rPr lang="ar-SA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)</a:t>
            </a:r>
            <a:endParaRPr lang="ar-SA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Extensions" pitchFamily="2" charset="-78"/>
            </a:endParaRP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 الرابع: الوصية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12365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تعريف الوصية: </a:t>
            </a:r>
            <a:b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تبرع 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الميت بشيء  من ماله بعد موته،  ويشترط لصحتها  ما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يلي: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Extensions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35550"/>
            <a:ext cx="8229600" cy="43027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أن تكون لغير وارث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أن تكون بالثلث فأقل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3.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أن تكون الوصية في  حال تمام عقل وإدراك  الشخص قبل موته</a:t>
            </a:r>
          </a:p>
          <a:p>
            <a:pPr algn="justLow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ويضاف شرط رابع: ألا  يقصد الموصي حرمان  الورثة أو مضارة الوارث  بالوصية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لقوله: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 من بعد  وصية يوصى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أو دين  غير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مضار”.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الحقوق المتعلقة بالتركة</a:t>
            </a:r>
            <a:endParaRPr lang="ar-SA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5432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 الأول: </a:t>
            </a:r>
            <a:r>
              <a:rPr lang="ar-SA" sz="3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مؤونة</a:t>
            </a:r>
            <a:r>
              <a:rPr lang="ar-SA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تجهيز الميت نفسه، وقدم على  كافة الحقوق لأنه من الحوائج الأصلية التي تقدم  على غيرها كالنفقة عليه في حياته</a:t>
            </a:r>
            <a:endParaRPr lang="ar-SA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336800"/>
            <a:ext cx="8229600" cy="3900512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 الثاني: الحقوق المتعلقة بعين التركة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 الثالث: الحقوق المرسلة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21236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 الحقوق المرسلة: </a:t>
            </a:r>
            <a:b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/>
            </a:r>
            <a:b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هي 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الحقوق  المتعلقة بذمة  الميت لا بعين  التركة.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5536" y="3789040"/>
            <a:ext cx="8229600" cy="1717393"/>
          </a:xfrm>
        </p:spPr>
        <p:txBody>
          <a:bodyPr>
            <a:spAutoFit/>
          </a:bodyPr>
          <a:lstStyle/>
          <a:p>
            <a:pPr algn="justLow"/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حق الآدميين</a:t>
            </a:r>
          </a:p>
          <a:p>
            <a:pPr algn="justLow"/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حق الله تعالى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 أمثلة على حقوق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Extensions" pitchFamily="2" charset="-78"/>
              </a:rPr>
              <a:t>الآدميين: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Extensions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662541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الديون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الديات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أجرة المنزل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القروض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ثمن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المبيع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latin typeface="Arial"/>
                <a:cs typeface="DecoType Naskh Extensions" pitchFamily="2" charset="-78"/>
              </a:rPr>
              <a:t>أمثلة على حقوق </a:t>
            </a:r>
            <a:r>
              <a:rPr lang="ar-SA" b="1" dirty="0" smtClean="0">
                <a:solidFill>
                  <a:srgbClr val="000000"/>
                </a:solidFill>
                <a:latin typeface="Arial"/>
                <a:cs typeface="DecoType Naskh Extensions" pitchFamily="2" charset="-78"/>
              </a:rPr>
              <a:t>الله تعالى</a:t>
            </a:r>
            <a:endParaRPr lang="ar-SA" b="1" dirty="0">
              <a:solidFill>
                <a:srgbClr val="000000"/>
              </a:solidFill>
              <a:latin typeface="Arial"/>
              <a:cs typeface="DecoType Naskh Extensions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923877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الحج وعنده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مال بعد وفاته.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الكفارات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الزكاة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النذر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1236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DecoType Naskh Extensions" pitchFamily="2" charset="-78"/>
              </a:rPr>
              <a:t>تساؤل: </a:t>
            </a:r>
            <a:b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DecoType Naskh Extensions" pitchFamily="2" charset="-78"/>
              </a:rPr>
            </a:b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DecoType Naskh Extensions" pitchFamily="2" charset="-78"/>
              </a:rPr>
              <a:t>إذا </a:t>
            </a:r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DecoType Naskh Extensions" pitchFamily="2" charset="-78"/>
              </a:rPr>
              <a:t>مات الميت وعليه  كفارات تستغرق التركة،  وعليه حقوق آدميين  فأيهما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DecoType Naskh Extensions" pitchFamily="2" charset="-78"/>
              </a:rPr>
              <a:t>يقدم؟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DecoType Naskh Extensions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7544" y="3212976"/>
            <a:ext cx="8229600" cy="329320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من العلماء من قال: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حقوق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مبنية على المسامحة وديون  الآدميين مبينة على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المشاحة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ولذلك تقدم حقوق الآدميين.</a:t>
            </a:r>
          </a:p>
          <a:p>
            <a:pPr algn="justLow"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وقيل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حق  الله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أولى بالتقديم: لقوله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”اقضوا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الله فالله أحق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بالوفاء“.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3E70A-448C-4895-80EE-2F9B219ED14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238</Words>
  <Application>Microsoft Office PowerPoint</Application>
  <PresentationFormat>عرض على الشاشة (3:4)‏</PresentationFormat>
  <Paragraphs>50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الحقوق المتعلقة بالتركة</vt:lpstr>
      <vt:lpstr>الحقوق المتعلقة بالتركة</vt:lpstr>
      <vt:lpstr>الحق الأول: مؤونة تجهيز الميت نفسه، وقدم على  كافة الحقوق لأنه من الحوائج الأصلية التي تقدم  على غيرها كالنفقة عليه في حياته</vt:lpstr>
      <vt:lpstr>الحق الثاني: الحقوق المتعلقة بعين التركة</vt:lpstr>
      <vt:lpstr>الحق الثالث: الحقوق المرسلة</vt:lpstr>
      <vt:lpstr>تعريف الحقوق المرسلة:   هي الحقوق  المتعلقة بذمة  الميت لا بعين  التركة.</vt:lpstr>
      <vt:lpstr> أمثلة على حقوق الآدميين:</vt:lpstr>
      <vt:lpstr>أمثلة على حقوق الله تعالى</vt:lpstr>
      <vt:lpstr>تساؤل:  إذا مات الميت وعليه  كفارات تستغرق التركة،  وعليه حقوق آدميين  فأيهما يقدم؟</vt:lpstr>
      <vt:lpstr>الحق الرابع: الوصية</vt:lpstr>
      <vt:lpstr>تعريف الوصية:  تبرع الميت بشيء  من ماله بعد موته،  ويشترط لصحتها  ما يلي: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الحقوق المتعلقة بالتركة</dc:title>
  <dc:creator>وفاء بنت محمد العيسى</dc:creator>
  <cp:lastModifiedBy>وفاء بنت محمد العيسى</cp:lastModifiedBy>
  <cp:revision>4</cp:revision>
  <dcterms:created xsi:type="dcterms:W3CDTF">2013-02-10T20:26:42Z</dcterms:created>
  <dcterms:modified xsi:type="dcterms:W3CDTF">2013-02-11T07:15:34Z</dcterms:modified>
</cp:coreProperties>
</file>