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7" r:id="rId5"/>
    <p:sldId id="256" r:id="rId6"/>
    <p:sldId id="258" r:id="rId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CF941-A13B-49BB-AE83-5852998B5B3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0C80F-21E5-4D7D-AE9E-FDDA3FE1530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2A569-C58E-4773-BC47-8A5B69D5BA5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C84A0-B2C6-4A88-A6D8-15414FB44C6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7B63C-5D3D-4D3A-AA20-AB9DF4ECFFC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62BD0-57FB-4A57-B9FB-E55E4961F06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6622-BDAA-426B-8C11-6FF2A740AF9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C44A4-9E8B-42F0-B6A2-F85B5660975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369F3-E03A-4EAC-80B1-299C23256BB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C1744-5124-4827-B484-4992A3FC487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F5918-A5F7-4B09-92EE-084910BB324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486D0223-6D6E-40D9-BF1C-080A2A01ED29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971550" y="0"/>
            <a:ext cx="7488238" cy="10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Vrinda"/>
              </a:rPr>
              <a:t>بسم الله الرحمن الرحيم</a:t>
            </a:r>
            <a:endParaRPr lang="en-US" sz="36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Vrinda"/>
              <a:cs typeface="Vrinda"/>
            </a:endParaRPr>
          </a:p>
        </p:txBody>
      </p:sp>
      <p:sp>
        <p:nvSpPr>
          <p:cNvPr id="3077" name="WordArt 5" descr="banff01_a"/>
          <p:cNvSpPr>
            <a:spLocks noChangeArrowheads="1" noChangeShapeType="1" noTextEdit="1"/>
          </p:cNvSpPr>
          <p:nvPr/>
        </p:nvSpPr>
        <p:spPr bwMode="auto">
          <a:xfrm>
            <a:off x="1258888" y="2349500"/>
            <a:ext cx="6337300" cy="1317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latin typeface="Vrinda"/>
              </a:rPr>
              <a:t>إدارة الوقت</a:t>
            </a:r>
            <a:endParaRPr lang="en-US" sz="36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latin typeface="Vrinda"/>
              <a:cs typeface="Vrind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1125538"/>
            <a:ext cx="9144000" cy="5040312"/>
          </a:xfrm>
          <a:prstGeom prst="horizontalScroll">
            <a:avLst>
              <a:gd name="adj" fmla="val 12500"/>
            </a:avLst>
          </a:prstGeom>
          <a:solidFill>
            <a:schemeClr val="folHlink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4800">
                <a:solidFill>
                  <a:schemeClr val="bg1"/>
                </a:solidFill>
              </a:rPr>
              <a:t>تم إلقاء محاضره علميه بعنوان </a:t>
            </a:r>
          </a:p>
          <a:p>
            <a:pPr algn="ctr"/>
            <a:r>
              <a:rPr lang="ar-SA" sz="4800">
                <a:solidFill>
                  <a:schemeClr val="bg1"/>
                </a:solidFill>
              </a:rPr>
              <a:t>(اداره الوقت)وذلك في النشاط الثقافي في </a:t>
            </a:r>
          </a:p>
          <a:p>
            <a:pPr algn="ctr"/>
            <a:r>
              <a:rPr lang="ar-SA" sz="4800">
                <a:solidFill>
                  <a:schemeClr val="bg1"/>
                </a:solidFill>
              </a:rPr>
              <a:t> مركز الدراسات الجامعية، </a:t>
            </a:r>
            <a:endParaRPr lang="en-US" sz="4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0" y="1268413"/>
            <a:ext cx="9144000" cy="4652962"/>
          </a:xfrm>
          <a:prstGeom prst="ellipse">
            <a:avLst/>
          </a:prstGeom>
          <a:solidFill>
            <a:schemeClr val="folHlink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ar-SA" sz="4000">
                <a:solidFill>
                  <a:schemeClr val="bg1"/>
                </a:solidFill>
              </a:rPr>
              <a:t>وقد تضمنت المحاضرة المحاور التالية :</a:t>
            </a:r>
          </a:p>
          <a:p>
            <a:pPr marL="342900" indent="-342900" algn="ctr"/>
            <a:r>
              <a:rPr lang="ar-SA" sz="4000">
                <a:solidFill>
                  <a:schemeClr val="bg1"/>
                </a:solidFill>
              </a:rPr>
              <a:t>1- تعريف مفهومي شامل لإدارة الوقت .</a:t>
            </a:r>
          </a:p>
          <a:p>
            <a:pPr marL="342900" indent="-342900" algn="ctr"/>
            <a:r>
              <a:rPr lang="ar-SA" sz="4000">
                <a:solidFill>
                  <a:schemeClr val="bg1"/>
                </a:solidFill>
              </a:rPr>
              <a:t>2- الدراسات السابقة .</a:t>
            </a:r>
          </a:p>
          <a:p>
            <a:pPr marL="342900" indent="-342900" algn="ctr"/>
            <a:r>
              <a:rPr lang="ar-SA" sz="4000">
                <a:solidFill>
                  <a:schemeClr val="bg1"/>
                </a:solidFill>
              </a:rPr>
              <a:t>3- أمثلة وتطبيقات .</a:t>
            </a:r>
          </a:p>
          <a:p>
            <a:pPr marL="342900" indent="-342900" algn="ctr"/>
            <a:r>
              <a:rPr lang="ar-SA" sz="4000">
                <a:solidFill>
                  <a:schemeClr val="bg1"/>
                </a:solidFill>
              </a:rPr>
              <a:t>4- مناقشة عامة . </a:t>
            </a:r>
            <a:endParaRPr lang="en-US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62C71182B77543965203117A373E6D" ma:contentTypeVersion="0" ma:contentTypeDescription="Create a new document." ma:contentTypeScope="" ma:versionID="ffb29b5f52367221ca03c36264ef4dc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BEDA109-12D7-4BD9-8E88-C970D3F088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D7387FF-4EC8-45C1-B0C2-0C38A04097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9CD25A-9D15-4A0D-B1B3-935CA47C4DB8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تصميم افتراضي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ibda</dc:creator>
  <cp:lastModifiedBy>pc</cp:lastModifiedBy>
  <cp:revision>2</cp:revision>
  <dcterms:created xsi:type="dcterms:W3CDTF">2007-12-09T16:13:47Z</dcterms:created>
  <dcterms:modified xsi:type="dcterms:W3CDTF">2012-06-26T07:49:51Z</dcterms:modified>
</cp:coreProperties>
</file>