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9"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4D1F"/>
    <a:srgbClr val="303C18"/>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3.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41.jpeg"/></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D32214-9C5F-4182-8165-5251A9C65DEB}" type="doc">
      <dgm:prSet loTypeId="urn:microsoft.com/office/officeart/2005/8/layout/default" loCatId="list" qsTypeId="urn:microsoft.com/office/officeart/2005/8/quickstyle/simple1" qsCatId="simple" csTypeId="urn:microsoft.com/office/officeart/2005/8/colors/accent3_1" csCatId="accent3" phldr="1"/>
      <dgm:spPr/>
      <dgm:t>
        <a:bodyPr/>
        <a:lstStyle/>
        <a:p>
          <a:pPr rtl="1"/>
          <a:endParaRPr lang="ar-SA"/>
        </a:p>
      </dgm:t>
    </dgm:pt>
    <dgm:pt modelId="{8D3C3D1C-A664-48F4-9526-2E615F0BEE36}">
      <dgm:prSet phldrT="[نص]" custT="1"/>
      <dgm:spPr/>
      <dgm:t>
        <a:bodyPr/>
        <a:lstStyle/>
        <a:p>
          <a:pPr algn="ctr" rtl="1"/>
          <a:r>
            <a:rPr lang="ar-SA" sz="2000" b="1" dirty="0" smtClean="0">
              <a:solidFill>
                <a:srgbClr val="3E4D1F"/>
              </a:solidFill>
            </a:rPr>
            <a:t>3/ أن تكون صالحة للزراعة.</a:t>
          </a:r>
          <a:endParaRPr lang="ar-SA" sz="2000" b="1" dirty="0">
            <a:solidFill>
              <a:srgbClr val="3E4D1F"/>
            </a:solidFill>
          </a:endParaRPr>
        </a:p>
      </dgm:t>
    </dgm:pt>
    <dgm:pt modelId="{DFA55CAA-43DB-4D52-9235-2F7C547F9132}" type="parTrans" cxnId="{2A8C8AAE-E277-4330-924D-229CCF600F47}">
      <dgm:prSet/>
      <dgm:spPr/>
      <dgm:t>
        <a:bodyPr/>
        <a:lstStyle/>
        <a:p>
          <a:pPr rtl="1"/>
          <a:endParaRPr lang="ar-SA"/>
        </a:p>
      </dgm:t>
    </dgm:pt>
    <dgm:pt modelId="{8350601B-005C-4466-A679-C49E73A3AB4E}" type="sibTrans" cxnId="{2A8C8AAE-E277-4330-924D-229CCF600F47}">
      <dgm:prSet/>
      <dgm:spPr/>
      <dgm:t>
        <a:bodyPr/>
        <a:lstStyle/>
        <a:p>
          <a:pPr rtl="1"/>
          <a:endParaRPr lang="ar-SA"/>
        </a:p>
      </dgm:t>
    </dgm:pt>
    <dgm:pt modelId="{B85602BD-DFDF-41A2-B09B-35E2A128009C}">
      <dgm:prSet phldrT="[نص]" custT="1"/>
      <dgm:spPr/>
      <dgm:t>
        <a:bodyPr/>
        <a:lstStyle/>
        <a:p>
          <a:pPr algn="ctr" rtl="1"/>
          <a:r>
            <a:rPr lang="ar-SA" sz="2000" b="1" dirty="0" smtClean="0">
              <a:solidFill>
                <a:srgbClr val="3E4D1F"/>
              </a:solidFill>
            </a:rPr>
            <a:t>9/ يشترط في المزارعة والمغارسة كون البذر والغرس من رب الأرض .</a:t>
          </a:r>
          <a:endParaRPr lang="ar-SA" sz="2000" b="1" dirty="0">
            <a:solidFill>
              <a:srgbClr val="3E4D1F"/>
            </a:solidFill>
          </a:endParaRPr>
        </a:p>
      </dgm:t>
    </dgm:pt>
    <dgm:pt modelId="{501F46E7-6398-4223-8552-557AB66F62AC}" type="parTrans" cxnId="{A4DDA0F5-83F8-4684-9D19-689CE8BF0416}">
      <dgm:prSet/>
      <dgm:spPr/>
      <dgm:t>
        <a:bodyPr/>
        <a:lstStyle/>
        <a:p>
          <a:pPr rtl="1"/>
          <a:endParaRPr lang="ar-SA"/>
        </a:p>
      </dgm:t>
    </dgm:pt>
    <dgm:pt modelId="{D14FFB7D-3272-4D86-94B9-4E2C432F6507}" type="sibTrans" cxnId="{A4DDA0F5-83F8-4684-9D19-689CE8BF0416}">
      <dgm:prSet/>
      <dgm:spPr/>
      <dgm:t>
        <a:bodyPr/>
        <a:lstStyle/>
        <a:p>
          <a:pPr rtl="1"/>
          <a:endParaRPr lang="ar-SA"/>
        </a:p>
      </dgm:t>
    </dgm:pt>
    <dgm:pt modelId="{D9E84825-D478-45FD-BE7C-4BEFFCF34F33}">
      <dgm:prSet phldrT="[نص]" custT="1"/>
      <dgm:spPr/>
      <dgm:t>
        <a:bodyPr/>
        <a:lstStyle/>
        <a:p>
          <a:pPr algn="ctr" rtl="1"/>
          <a:r>
            <a:rPr lang="ar-SA" sz="2000" b="1" dirty="0" smtClean="0">
              <a:solidFill>
                <a:srgbClr val="3E4D1F"/>
              </a:solidFill>
            </a:rPr>
            <a:t>8/ وأن يكون جزءا مشاعاً منها ؛ كثلث مايخرج من الأرض أو ربعه ونحو ذلك .</a:t>
          </a:r>
          <a:endParaRPr lang="ar-SA" sz="2000" b="1" dirty="0">
            <a:solidFill>
              <a:srgbClr val="3E4D1F"/>
            </a:solidFill>
          </a:endParaRPr>
        </a:p>
      </dgm:t>
    </dgm:pt>
    <dgm:pt modelId="{A8491E07-EE5D-47EE-8D76-5652CCDF616B}" type="parTrans" cxnId="{E5459160-C9FE-4960-9B8F-6EF8D0626BCD}">
      <dgm:prSet/>
      <dgm:spPr/>
      <dgm:t>
        <a:bodyPr/>
        <a:lstStyle/>
        <a:p>
          <a:pPr rtl="1"/>
          <a:endParaRPr lang="ar-SA"/>
        </a:p>
      </dgm:t>
    </dgm:pt>
    <dgm:pt modelId="{0B0CF21C-00DF-4D0D-B914-C49E621EBF19}" type="sibTrans" cxnId="{E5459160-C9FE-4960-9B8F-6EF8D0626BCD}">
      <dgm:prSet/>
      <dgm:spPr/>
      <dgm:t>
        <a:bodyPr/>
        <a:lstStyle/>
        <a:p>
          <a:pPr rtl="1"/>
          <a:endParaRPr lang="ar-SA"/>
        </a:p>
      </dgm:t>
    </dgm:pt>
    <dgm:pt modelId="{4E48970B-711E-4C11-860C-64F7E1BF781F}">
      <dgm:prSet phldrT="[نص]" custT="1"/>
      <dgm:spPr/>
      <dgm:t>
        <a:bodyPr/>
        <a:lstStyle/>
        <a:p>
          <a:pPr algn="ctr" rtl="1"/>
          <a:r>
            <a:rPr lang="ar-SA" sz="2000" b="1" dirty="0" smtClean="0">
              <a:solidFill>
                <a:srgbClr val="3E4D1F"/>
              </a:solidFill>
            </a:rPr>
            <a:t>7/ بيان مقدار ماللعامل أو لصاحب الأرض من الغلة.</a:t>
          </a:r>
          <a:endParaRPr lang="ar-SA" sz="2000" b="1" dirty="0">
            <a:solidFill>
              <a:srgbClr val="3E4D1F"/>
            </a:solidFill>
          </a:endParaRPr>
        </a:p>
      </dgm:t>
    </dgm:pt>
    <dgm:pt modelId="{CA391B35-00F7-46E0-811A-5385E2C3F91F}" type="parTrans" cxnId="{46E56BAF-F5B0-4F52-8814-D1751698D9D1}">
      <dgm:prSet/>
      <dgm:spPr/>
      <dgm:t>
        <a:bodyPr/>
        <a:lstStyle/>
        <a:p>
          <a:pPr rtl="1"/>
          <a:endParaRPr lang="ar-SA"/>
        </a:p>
      </dgm:t>
    </dgm:pt>
    <dgm:pt modelId="{AE23B017-E53C-4E26-AA8D-E0E601D123EB}" type="sibTrans" cxnId="{46E56BAF-F5B0-4F52-8814-D1751698D9D1}">
      <dgm:prSet/>
      <dgm:spPr/>
      <dgm:t>
        <a:bodyPr/>
        <a:lstStyle/>
        <a:p>
          <a:pPr rtl="1"/>
          <a:endParaRPr lang="ar-SA"/>
        </a:p>
      </dgm:t>
    </dgm:pt>
    <dgm:pt modelId="{56EDA3D6-4ABE-45F0-BC06-068ED65FB323}">
      <dgm:prSet phldrT="[نص]" custT="1"/>
      <dgm:spPr/>
      <dgm:t>
        <a:bodyPr/>
        <a:lstStyle/>
        <a:p>
          <a:pPr algn="ctr" rtl="1"/>
          <a:r>
            <a:rPr lang="ar-SA" sz="2000" b="1" dirty="0" smtClean="0">
              <a:solidFill>
                <a:srgbClr val="3E4D1F"/>
              </a:solidFill>
            </a:rPr>
            <a:t>4/ لا يشترط في الأرض أن تكون مملوكة لحائزها بل يكفي أن يكون مسلطا عليها بوجه من الوجوه كالإجارة .</a:t>
          </a:r>
          <a:endParaRPr lang="ar-SA" sz="2000" b="1" dirty="0">
            <a:solidFill>
              <a:srgbClr val="3E4D1F"/>
            </a:solidFill>
          </a:endParaRPr>
        </a:p>
      </dgm:t>
    </dgm:pt>
    <dgm:pt modelId="{6C810362-A4E2-4A46-B732-5768656138EF}" type="parTrans" cxnId="{3AB3DCA6-CE19-4949-8D06-19B5B23121B0}">
      <dgm:prSet/>
      <dgm:spPr/>
      <dgm:t>
        <a:bodyPr/>
        <a:lstStyle/>
        <a:p>
          <a:pPr rtl="1"/>
          <a:endParaRPr lang="ar-SA"/>
        </a:p>
      </dgm:t>
    </dgm:pt>
    <dgm:pt modelId="{17A3420C-F405-4156-8890-38B2D957ED42}" type="sibTrans" cxnId="{3AB3DCA6-CE19-4949-8D06-19B5B23121B0}">
      <dgm:prSet/>
      <dgm:spPr/>
      <dgm:t>
        <a:bodyPr/>
        <a:lstStyle/>
        <a:p>
          <a:pPr rtl="1"/>
          <a:endParaRPr lang="ar-SA"/>
        </a:p>
      </dgm:t>
    </dgm:pt>
    <dgm:pt modelId="{FD4D62A1-29AA-4F3C-AE40-8C79F68BD059}">
      <dgm:prSet phldrT="[نص]" custT="1"/>
      <dgm:spPr/>
      <dgm:t>
        <a:bodyPr/>
        <a:lstStyle/>
        <a:p>
          <a:pPr algn="ctr" rtl="1"/>
          <a:r>
            <a:rPr lang="ar-SA" sz="2000" b="1" dirty="0" smtClean="0">
              <a:solidFill>
                <a:srgbClr val="3E4D1F"/>
              </a:solidFill>
            </a:rPr>
            <a:t>5/ معرفة جنس البذر وقدره فلا يصح العقد إذا كان البذر مجهولاً.</a:t>
          </a:r>
          <a:endParaRPr lang="ar-SA" sz="2000" b="1" dirty="0">
            <a:solidFill>
              <a:srgbClr val="3E4D1F"/>
            </a:solidFill>
          </a:endParaRPr>
        </a:p>
      </dgm:t>
    </dgm:pt>
    <dgm:pt modelId="{E2C00525-4ACE-45C7-9DCE-B332EF3BB8E2}" type="parTrans" cxnId="{46D04F54-6B7B-48A4-AFCC-BAC2E3EFEAB7}">
      <dgm:prSet/>
      <dgm:spPr/>
      <dgm:t>
        <a:bodyPr/>
        <a:lstStyle/>
        <a:p>
          <a:pPr rtl="1"/>
          <a:endParaRPr lang="ar-SA"/>
        </a:p>
      </dgm:t>
    </dgm:pt>
    <dgm:pt modelId="{163BE44A-A1D5-46EC-8893-E1CBE8F0805C}" type="sibTrans" cxnId="{46D04F54-6B7B-48A4-AFCC-BAC2E3EFEAB7}">
      <dgm:prSet/>
      <dgm:spPr/>
      <dgm:t>
        <a:bodyPr/>
        <a:lstStyle/>
        <a:p>
          <a:pPr rtl="1"/>
          <a:endParaRPr lang="ar-SA"/>
        </a:p>
      </dgm:t>
    </dgm:pt>
    <dgm:pt modelId="{807717E8-6490-40C4-B40F-31D7B4BF823E}">
      <dgm:prSet phldrT="[نص]" custT="1"/>
      <dgm:spPr/>
      <dgm:t>
        <a:bodyPr/>
        <a:lstStyle/>
        <a:p>
          <a:pPr algn="ctr" rtl="1"/>
          <a:r>
            <a:rPr lang="ar-SA" sz="2000" b="1" dirty="0" smtClean="0">
              <a:solidFill>
                <a:srgbClr val="3E4D1F"/>
              </a:solidFill>
            </a:rPr>
            <a:t>6/ تعيين النوع الذي يراد زراعته كالبر والشعير.</a:t>
          </a:r>
          <a:endParaRPr lang="ar-SA" sz="2000" b="1" dirty="0">
            <a:solidFill>
              <a:srgbClr val="3E4D1F"/>
            </a:solidFill>
          </a:endParaRPr>
        </a:p>
      </dgm:t>
    </dgm:pt>
    <dgm:pt modelId="{3D5381BA-66F4-468D-B3D9-1201B1B5D01E}" type="parTrans" cxnId="{B53824DF-B313-499E-BBBD-0F6DBFE5BB71}">
      <dgm:prSet/>
      <dgm:spPr/>
      <dgm:t>
        <a:bodyPr/>
        <a:lstStyle/>
        <a:p>
          <a:pPr rtl="1"/>
          <a:endParaRPr lang="ar-SA"/>
        </a:p>
      </dgm:t>
    </dgm:pt>
    <dgm:pt modelId="{83D4CDAA-EDF3-49DB-8064-1BE057D07BB6}" type="sibTrans" cxnId="{B53824DF-B313-499E-BBBD-0F6DBFE5BB71}">
      <dgm:prSet/>
      <dgm:spPr/>
      <dgm:t>
        <a:bodyPr/>
        <a:lstStyle/>
        <a:p>
          <a:pPr rtl="1"/>
          <a:endParaRPr lang="ar-SA"/>
        </a:p>
      </dgm:t>
    </dgm:pt>
    <dgm:pt modelId="{DBD12037-F5B3-4C1F-914A-EC0F9AECC4ED}">
      <dgm:prSet phldrT="[نص]" custT="1"/>
      <dgm:spPr/>
      <dgm:t>
        <a:bodyPr/>
        <a:lstStyle/>
        <a:p>
          <a:pPr algn="ctr" rtl="1"/>
          <a:r>
            <a:rPr lang="ar-SA" sz="2000" b="1" dirty="0" smtClean="0">
              <a:solidFill>
                <a:srgbClr val="3E4D1F"/>
              </a:solidFill>
            </a:rPr>
            <a:t>2/ معلومية الأرض وذلك بتعيينها ، فإذا لم تعين الأرض تبطل المزارعة؛لأنها تكون على مجهول .</a:t>
          </a:r>
          <a:endParaRPr lang="ar-SA" sz="2000" b="1" dirty="0">
            <a:solidFill>
              <a:srgbClr val="3E4D1F"/>
            </a:solidFill>
          </a:endParaRPr>
        </a:p>
      </dgm:t>
    </dgm:pt>
    <dgm:pt modelId="{F41D707D-24B7-4DEE-8481-F0C32F73C5BE}" type="parTrans" cxnId="{C02A2E08-E5BB-4F61-BE5A-D864B7AC5241}">
      <dgm:prSet/>
      <dgm:spPr/>
      <dgm:t>
        <a:bodyPr/>
        <a:lstStyle/>
        <a:p>
          <a:pPr rtl="1"/>
          <a:endParaRPr lang="ar-SA"/>
        </a:p>
      </dgm:t>
    </dgm:pt>
    <dgm:pt modelId="{BC1353E7-5110-4627-9E64-962B1B73EF46}" type="sibTrans" cxnId="{C02A2E08-E5BB-4F61-BE5A-D864B7AC5241}">
      <dgm:prSet/>
      <dgm:spPr/>
      <dgm:t>
        <a:bodyPr/>
        <a:lstStyle/>
        <a:p>
          <a:pPr rtl="1"/>
          <a:endParaRPr lang="ar-SA"/>
        </a:p>
      </dgm:t>
    </dgm:pt>
    <dgm:pt modelId="{AE35D3E3-8440-465A-BF58-9AB17A7FAA07}">
      <dgm:prSet phldrT="[نص]" custT="1"/>
      <dgm:spPr/>
      <dgm:t>
        <a:bodyPr/>
        <a:lstStyle/>
        <a:p>
          <a:pPr algn="ctr" rtl="1"/>
          <a:r>
            <a:rPr lang="ar-SA" sz="2000" b="1" dirty="0" smtClean="0">
              <a:solidFill>
                <a:srgbClr val="3E4D1F"/>
              </a:solidFill>
            </a:rPr>
            <a:t>1/ أن تتوفر في العاقدين الأهلية ؛لأن عقد المزارعة من عقود المعاوضات كالبيع.</a:t>
          </a:r>
          <a:endParaRPr lang="ar-SA" sz="2000" b="1" dirty="0">
            <a:solidFill>
              <a:srgbClr val="3E4D1F"/>
            </a:solidFill>
          </a:endParaRPr>
        </a:p>
      </dgm:t>
    </dgm:pt>
    <dgm:pt modelId="{68AED8E8-D83F-4C39-9B69-8645B54FC4A6}" type="parTrans" cxnId="{34974DA4-BD56-4190-8C8A-9B21FAD9669D}">
      <dgm:prSet/>
      <dgm:spPr/>
      <dgm:t>
        <a:bodyPr/>
        <a:lstStyle/>
        <a:p>
          <a:pPr rtl="1"/>
          <a:endParaRPr lang="ar-SA"/>
        </a:p>
      </dgm:t>
    </dgm:pt>
    <dgm:pt modelId="{3F45933F-9429-4C2F-AED1-16D02EF9859E}" type="sibTrans" cxnId="{34974DA4-BD56-4190-8C8A-9B21FAD9669D}">
      <dgm:prSet/>
      <dgm:spPr/>
      <dgm:t>
        <a:bodyPr/>
        <a:lstStyle/>
        <a:p>
          <a:pPr rtl="1"/>
          <a:endParaRPr lang="ar-SA"/>
        </a:p>
      </dgm:t>
    </dgm:pt>
    <dgm:pt modelId="{73499E2B-8FEB-4779-B1ED-8FD496C9015F}" type="pres">
      <dgm:prSet presAssocID="{7BD32214-9C5F-4182-8165-5251A9C65DEB}" presName="diagram" presStyleCnt="0">
        <dgm:presLayoutVars>
          <dgm:dir/>
          <dgm:resizeHandles val="exact"/>
        </dgm:presLayoutVars>
      </dgm:prSet>
      <dgm:spPr/>
      <dgm:t>
        <a:bodyPr/>
        <a:lstStyle/>
        <a:p>
          <a:pPr rtl="1"/>
          <a:endParaRPr lang="ar-SA"/>
        </a:p>
      </dgm:t>
    </dgm:pt>
    <dgm:pt modelId="{E63A2553-8B6B-4F6F-98CB-4C6C0437531D}" type="pres">
      <dgm:prSet presAssocID="{8D3C3D1C-A664-48F4-9526-2E615F0BEE36}" presName="node" presStyleLbl="node1" presStyleIdx="0" presStyleCnt="9">
        <dgm:presLayoutVars>
          <dgm:bulletEnabled val="1"/>
        </dgm:presLayoutVars>
      </dgm:prSet>
      <dgm:spPr/>
      <dgm:t>
        <a:bodyPr/>
        <a:lstStyle/>
        <a:p>
          <a:pPr rtl="1"/>
          <a:endParaRPr lang="ar-SA"/>
        </a:p>
      </dgm:t>
    </dgm:pt>
    <dgm:pt modelId="{72C4EC6E-7CAA-4AEB-B24A-B0233CB7F330}" type="pres">
      <dgm:prSet presAssocID="{8350601B-005C-4466-A679-C49E73A3AB4E}" presName="sibTrans" presStyleCnt="0"/>
      <dgm:spPr/>
    </dgm:pt>
    <dgm:pt modelId="{27C91A59-A3C2-4E72-B69B-EFA9706CC29E}" type="pres">
      <dgm:prSet presAssocID="{DBD12037-F5B3-4C1F-914A-EC0F9AECC4ED}" presName="node" presStyleLbl="node1" presStyleIdx="1" presStyleCnt="9">
        <dgm:presLayoutVars>
          <dgm:bulletEnabled val="1"/>
        </dgm:presLayoutVars>
      </dgm:prSet>
      <dgm:spPr/>
      <dgm:t>
        <a:bodyPr/>
        <a:lstStyle/>
        <a:p>
          <a:pPr rtl="1"/>
          <a:endParaRPr lang="ar-SA"/>
        </a:p>
      </dgm:t>
    </dgm:pt>
    <dgm:pt modelId="{63762F4A-AA3C-4A05-B6E6-AC91C889D751}" type="pres">
      <dgm:prSet presAssocID="{BC1353E7-5110-4627-9E64-962B1B73EF46}" presName="sibTrans" presStyleCnt="0"/>
      <dgm:spPr/>
    </dgm:pt>
    <dgm:pt modelId="{99F7E4D1-0C7A-49D6-BC0A-C46086DDF036}" type="pres">
      <dgm:prSet presAssocID="{AE35D3E3-8440-465A-BF58-9AB17A7FAA07}" presName="node" presStyleLbl="node1" presStyleIdx="2" presStyleCnt="9">
        <dgm:presLayoutVars>
          <dgm:bulletEnabled val="1"/>
        </dgm:presLayoutVars>
      </dgm:prSet>
      <dgm:spPr/>
      <dgm:t>
        <a:bodyPr/>
        <a:lstStyle/>
        <a:p>
          <a:pPr rtl="1"/>
          <a:endParaRPr lang="ar-SA"/>
        </a:p>
      </dgm:t>
    </dgm:pt>
    <dgm:pt modelId="{E62B1820-FE67-4F79-9AF6-7C0502C33811}" type="pres">
      <dgm:prSet presAssocID="{3F45933F-9429-4C2F-AED1-16D02EF9859E}" presName="sibTrans" presStyleCnt="0"/>
      <dgm:spPr/>
    </dgm:pt>
    <dgm:pt modelId="{B2821D47-3DAA-4955-A5A9-A5DAB53B5BC5}" type="pres">
      <dgm:prSet presAssocID="{807717E8-6490-40C4-B40F-31D7B4BF823E}" presName="node" presStyleLbl="node1" presStyleIdx="3" presStyleCnt="9">
        <dgm:presLayoutVars>
          <dgm:bulletEnabled val="1"/>
        </dgm:presLayoutVars>
      </dgm:prSet>
      <dgm:spPr/>
      <dgm:t>
        <a:bodyPr/>
        <a:lstStyle/>
        <a:p>
          <a:pPr rtl="1"/>
          <a:endParaRPr lang="ar-SA"/>
        </a:p>
      </dgm:t>
    </dgm:pt>
    <dgm:pt modelId="{17F87B97-33CC-4CFF-B5FA-4E8B2F9C5DBF}" type="pres">
      <dgm:prSet presAssocID="{83D4CDAA-EDF3-49DB-8064-1BE057D07BB6}" presName="sibTrans" presStyleCnt="0"/>
      <dgm:spPr/>
    </dgm:pt>
    <dgm:pt modelId="{4B467813-9110-40C6-8157-3B2AA7E2FA95}" type="pres">
      <dgm:prSet presAssocID="{FD4D62A1-29AA-4F3C-AE40-8C79F68BD059}" presName="node" presStyleLbl="node1" presStyleIdx="4" presStyleCnt="9">
        <dgm:presLayoutVars>
          <dgm:bulletEnabled val="1"/>
        </dgm:presLayoutVars>
      </dgm:prSet>
      <dgm:spPr/>
      <dgm:t>
        <a:bodyPr/>
        <a:lstStyle/>
        <a:p>
          <a:pPr rtl="1"/>
          <a:endParaRPr lang="ar-SA"/>
        </a:p>
      </dgm:t>
    </dgm:pt>
    <dgm:pt modelId="{6B8F3852-1FCE-4CAB-A0BD-4D2B502DE68D}" type="pres">
      <dgm:prSet presAssocID="{163BE44A-A1D5-46EC-8893-E1CBE8F0805C}" presName="sibTrans" presStyleCnt="0"/>
      <dgm:spPr/>
    </dgm:pt>
    <dgm:pt modelId="{DA53CE69-7D35-4DE6-8799-42B4FAF35ED7}" type="pres">
      <dgm:prSet presAssocID="{56EDA3D6-4ABE-45F0-BC06-068ED65FB323}" presName="node" presStyleLbl="node1" presStyleIdx="5" presStyleCnt="9">
        <dgm:presLayoutVars>
          <dgm:bulletEnabled val="1"/>
        </dgm:presLayoutVars>
      </dgm:prSet>
      <dgm:spPr/>
      <dgm:t>
        <a:bodyPr/>
        <a:lstStyle/>
        <a:p>
          <a:pPr rtl="1"/>
          <a:endParaRPr lang="ar-SA"/>
        </a:p>
      </dgm:t>
    </dgm:pt>
    <dgm:pt modelId="{2EA2F710-696D-47A6-B17A-9BFFD808D9EA}" type="pres">
      <dgm:prSet presAssocID="{17A3420C-F405-4156-8890-38B2D957ED42}" presName="sibTrans" presStyleCnt="0"/>
      <dgm:spPr/>
    </dgm:pt>
    <dgm:pt modelId="{CEDC6D7D-C883-4514-B294-7E3252F8DADD}" type="pres">
      <dgm:prSet presAssocID="{B85602BD-DFDF-41A2-B09B-35E2A128009C}" presName="node" presStyleLbl="node1" presStyleIdx="6" presStyleCnt="9" custScaleY="102810">
        <dgm:presLayoutVars>
          <dgm:bulletEnabled val="1"/>
        </dgm:presLayoutVars>
      </dgm:prSet>
      <dgm:spPr/>
      <dgm:t>
        <a:bodyPr/>
        <a:lstStyle/>
        <a:p>
          <a:pPr rtl="1"/>
          <a:endParaRPr lang="ar-SA"/>
        </a:p>
      </dgm:t>
    </dgm:pt>
    <dgm:pt modelId="{EE631C85-EE2A-4D75-9800-468F2554C5B9}" type="pres">
      <dgm:prSet presAssocID="{D14FFB7D-3272-4D86-94B9-4E2C432F6507}" presName="sibTrans" presStyleCnt="0"/>
      <dgm:spPr/>
    </dgm:pt>
    <dgm:pt modelId="{1AB211D7-EECB-4093-9E9C-F16E39AA7188}" type="pres">
      <dgm:prSet presAssocID="{D9E84825-D478-45FD-BE7C-4BEFFCF34F33}" presName="node" presStyleLbl="node1" presStyleIdx="7" presStyleCnt="9">
        <dgm:presLayoutVars>
          <dgm:bulletEnabled val="1"/>
        </dgm:presLayoutVars>
      </dgm:prSet>
      <dgm:spPr/>
      <dgm:t>
        <a:bodyPr/>
        <a:lstStyle/>
        <a:p>
          <a:pPr rtl="1"/>
          <a:endParaRPr lang="ar-SA"/>
        </a:p>
      </dgm:t>
    </dgm:pt>
    <dgm:pt modelId="{4F8044A5-ED36-4B23-A8C1-6DEE023EE525}" type="pres">
      <dgm:prSet presAssocID="{0B0CF21C-00DF-4D0D-B914-C49E621EBF19}" presName="sibTrans" presStyleCnt="0"/>
      <dgm:spPr/>
    </dgm:pt>
    <dgm:pt modelId="{3BF7B40F-35E0-47AC-A150-3E7CB73BAFFC}" type="pres">
      <dgm:prSet presAssocID="{4E48970B-711E-4C11-860C-64F7E1BF781F}" presName="node" presStyleLbl="node1" presStyleIdx="8" presStyleCnt="9">
        <dgm:presLayoutVars>
          <dgm:bulletEnabled val="1"/>
        </dgm:presLayoutVars>
      </dgm:prSet>
      <dgm:spPr/>
      <dgm:t>
        <a:bodyPr/>
        <a:lstStyle/>
        <a:p>
          <a:pPr rtl="1"/>
          <a:endParaRPr lang="ar-SA"/>
        </a:p>
      </dgm:t>
    </dgm:pt>
  </dgm:ptLst>
  <dgm:cxnLst>
    <dgm:cxn modelId="{6AB01987-D4A8-48C0-8862-5909AFF8C331}" type="presOf" srcId="{D9E84825-D478-45FD-BE7C-4BEFFCF34F33}" destId="{1AB211D7-EECB-4093-9E9C-F16E39AA7188}" srcOrd="0" destOrd="0" presId="urn:microsoft.com/office/officeart/2005/8/layout/default"/>
    <dgm:cxn modelId="{A4DDA0F5-83F8-4684-9D19-689CE8BF0416}" srcId="{7BD32214-9C5F-4182-8165-5251A9C65DEB}" destId="{B85602BD-DFDF-41A2-B09B-35E2A128009C}" srcOrd="6" destOrd="0" parTransId="{501F46E7-6398-4223-8552-557AB66F62AC}" sibTransId="{D14FFB7D-3272-4D86-94B9-4E2C432F6507}"/>
    <dgm:cxn modelId="{46E56BAF-F5B0-4F52-8814-D1751698D9D1}" srcId="{7BD32214-9C5F-4182-8165-5251A9C65DEB}" destId="{4E48970B-711E-4C11-860C-64F7E1BF781F}" srcOrd="8" destOrd="0" parTransId="{CA391B35-00F7-46E0-811A-5385E2C3F91F}" sibTransId="{AE23B017-E53C-4E26-AA8D-E0E601D123EB}"/>
    <dgm:cxn modelId="{CA5F5FE4-3501-43DF-BE1B-B2BCEBF07D75}" type="presOf" srcId="{B85602BD-DFDF-41A2-B09B-35E2A128009C}" destId="{CEDC6D7D-C883-4514-B294-7E3252F8DADD}" srcOrd="0" destOrd="0" presId="urn:microsoft.com/office/officeart/2005/8/layout/default"/>
    <dgm:cxn modelId="{17E0A04F-ECA9-452D-8CA1-62AC46346C8F}" type="presOf" srcId="{AE35D3E3-8440-465A-BF58-9AB17A7FAA07}" destId="{99F7E4D1-0C7A-49D6-BC0A-C46086DDF036}" srcOrd="0" destOrd="0" presId="urn:microsoft.com/office/officeart/2005/8/layout/default"/>
    <dgm:cxn modelId="{1ADF7E16-16DA-4657-A6D3-872CE36A997D}" type="presOf" srcId="{56EDA3D6-4ABE-45F0-BC06-068ED65FB323}" destId="{DA53CE69-7D35-4DE6-8799-42B4FAF35ED7}" srcOrd="0" destOrd="0" presId="urn:microsoft.com/office/officeart/2005/8/layout/default"/>
    <dgm:cxn modelId="{34974DA4-BD56-4190-8C8A-9B21FAD9669D}" srcId="{7BD32214-9C5F-4182-8165-5251A9C65DEB}" destId="{AE35D3E3-8440-465A-BF58-9AB17A7FAA07}" srcOrd="2" destOrd="0" parTransId="{68AED8E8-D83F-4C39-9B69-8645B54FC4A6}" sibTransId="{3F45933F-9429-4C2F-AED1-16D02EF9859E}"/>
    <dgm:cxn modelId="{E5459160-C9FE-4960-9B8F-6EF8D0626BCD}" srcId="{7BD32214-9C5F-4182-8165-5251A9C65DEB}" destId="{D9E84825-D478-45FD-BE7C-4BEFFCF34F33}" srcOrd="7" destOrd="0" parTransId="{A8491E07-EE5D-47EE-8D76-5652CCDF616B}" sibTransId="{0B0CF21C-00DF-4D0D-B914-C49E621EBF19}"/>
    <dgm:cxn modelId="{BDF480DA-E120-4468-8E2C-19B661BBED30}" type="presOf" srcId="{7BD32214-9C5F-4182-8165-5251A9C65DEB}" destId="{73499E2B-8FEB-4779-B1ED-8FD496C9015F}" srcOrd="0" destOrd="0" presId="urn:microsoft.com/office/officeart/2005/8/layout/default"/>
    <dgm:cxn modelId="{B53824DF-B313-499E-BBBD-0F6DBFE5BB71}" srcId="{7BD32214-9C5F-4182-8165-5251A9C65DEB}" destId="{807717E8-6490-40C4-B40F-31D7B4BF823E}" srcOrd="3" destOrd="0" parTransId="{3D5381BA-66F4-468D-B3D9-1201B1B5D01E}" sibTransId="{83D4CDAA-EDF3-49DB-8064-1BE057D07BB6}"/>
    <dgm:cxn modelId="{47B05268-0DA6-4FDA-A19C-22D15B0F497B}" type="presOf" srcId="{807717E8-6490-40C4-B40F-31D7B4BF823E}" destId="{B2821D47-3DAA-4955-A5A9-A5DAB53B5BC5}" srcOrd="0" destOrd="0" presId="urn:microsoft.com/office/officeart/2005/8/layout/default"/>
    <dgm:cxn modelId="{36AF14F1-51B4-46AE-8B43-AEBF3C765442}" type="presOf" srcId="{4E48970B-711E-4C11-860C-64F7E1BF781F}" destId="{3BF7B40F-35E0-47AC-A150-3E7CB73BAFFC}" srcOrd="0" destOrd="0" presId="urn:microsoft.com/office/officeart/2005/8/layout/default"/>
    <dgm:cxn modelId="{37306D69-2742-4056-BA90-83703BBE1375}" type="presOf" srcId="{FD4D62A1-29AA-4F3C-AE40-8C79F68BD059}" destId="{4B467813-9110-40C6-8157-3B2AA7E2FA95}" srcOrd="0" destOrd="0" presId="urn:microsoft.com/office/officeart/2005/8/layout/default"/>
    <dgm:cxn modelId="{2A8C8AAE-E277-4330-924D-229CCF600F47}" srcId="{7BD32214-9C5F-4182-8165-5251A9C65DEB}" destId="{8D3C3D1C-A664-48F4-9526-2E615F0BEE36}" srcOrd="0" destOrd="0" parTransId="{DFA55CAA-43DB-4D52-9235-2F7C547F9132}" sibTransId="{8350601B-005C-4466-A679-C49E73A3AB4E}"/>
    <dgm:cxn modelId="{C02A2E08-E5BB-4F61-BE5A-D864B7AC5241}" srcId="{7BD32214-9C5F-4182-8165-5251A9C65DEB}" destId="{DBD12037-F5B3-4C1F-914A-EC0F9AECC4ED}" srcOrd="1" destOrd="0" parTransId="{F41D707D-24B7-4DEE-8481-F0C32F73C5BE}" sibTransId="{BC1353E7-5110-4627-9E64-962B1B73EF46}"/>
    <dgm:cxn modelId="{49A08759-2FD4-493B-ABEA-4A2098AF6B46}" type="presOf" srcId="{8D3C3D1C-A664-48F4-9526-2E615F0BEE36}" destId="{E63A2553-8B6B-4F6F-98CB-4C6C0437531D}" srcOrd="0" destOrd="0" presId="urn:microsoft.com/office/officeart/2005/8/layout/default"/>
    <dgm:cxn modelId="{3AB3DCA6-CE19-4949-8D06-19B5B23121B0}" srcId="{7BD32214-9C5F-4182-8165-5251A9C65DEB}" destId="{56EDA3D6-4ABE-45F0-BC06-068ED65FB323}" srcOrd="5" destOrd="0" parTransId="{6C810362-A4E2-4A46-B732-5768656138EF}" sibTransId="{17A3420C-F405-4156-8890-38B2D957ED42}"/>
    <dgm:cxn modelId="{C49619E1-507C-499F-A481-8F2A63EA7038}" type="presOf" srcId="{DBD12037-F5B3-4C1F-914A-EC0F9AECC4ED}" destId="{27C91A59-A3C2-4E72-B69B-EFA9706CC29E}" srcOrd="0" destOrd="0" presId="urn:microsoft.com/office/officeart/2005/8/layout/default"/>
    <dgm:cxn modelId="{46D04F54-6B7B-48A4-AFCC-BAC2E3EFEAB7}" srcId="{7BD32214-9C5F-4182-8165-5251A9C65DEB}" destId="{FD4D62A1-29AA-4F3C-AE40-8C79F68BD059}" srcOrd="4" destOrd="0" parTransId="{E2C00525-4ACE-45C7-9DCE-B332EF3BB8E2}" sibTransId="{163BE44A-A1D5-46EC-8893-E1CBE8F0805C}"/>
    <dgm:cxn modelId="{2AA40488-11C4-4D53-9FC6-276B70DDC4C2}" type="presParOf" srcId="{73499E2B-8FEB-4779-B1ED-8FD496C9015F}" destId="{E63A2553-8B6B-4F6F-98CB-4C6C0437531D}" srcOrd="0" destOrd="0" presId="urn:microsoft.com/office/officeart/2005/8/layout/default"/>
    <dgm:cxn modelId="{1C17577C-0E2F-4E86-A880-988E6A6E60E9}" type="presParOf" srcId="{73499E2B-8FEB-4779-B1ED-8FD496C9015F}" destId="{72C4EC6E-7CAA-4AEB-B24A-B0233CB7F330}" srcOrd="1" destOrd="0" presId="urn:microsoft.com/office/officeart/2005/8/layout/default"/>
    <dgm:cxn modelId="{1C8B3208-9575-40B9-AD3A-CC7F763D0113}" type="presParOf" srcId="{73499E2B-8FEB-4779-B1ED-8FD496C9015F}" destId="{27C91A59-A3C2-4E72-B69B-EFA9706CC29E}" srcOrd="2" destOrd="0" presId="urn:microsoft.com/office/officeart/2005/8/layout/default"/>
    <dgm:cxn modelId="{178A2A04-5FFC-4EF1-B66C-D4990289C7ED}" type="presParOf" srcId="{73499E2B-8FEB-4779-B1ED-8FD496C9015F}" destId="{63762F4A-AA3C-4A05-B6E6-AC91C889D751}" srcOrd="3" destOrd="0" presId="urn:microsoft.com/office/officeart/2005/8/layout/default"/>
    <dgm:cxn modelId="{493F2AD5-CE61-4BDF-B271-1B69B1C1F38F}" type="presParOf" srcId="{73499E2B-8FEB-4779-B1ED-8FD496C9015F}" destId="{99F7E4D1-0C7A-49D6-BC0A-C46086DDF036}" srcOrd="4" destOrd="0" presId="urn:microsoft.com/office/officeart/2005/8/layout/default"/>
    <dgm:cxn modelId="{250BCBB5-CC1A-4A06-B4C2-A28FEC279D86}" type="presParOf" srcId="{73499E2B-8FEB-4779-B1ED-8FD496C9015F}" destId="{E62B1820-FE67-4F79-9AF6-7C0502C33811}" srcOrd="5" destOrd="0" presId="urn:microsoft.com/office/officeart/2005/8/layout/default"/>
    <dgm:cxn modelId="{107D7ABB-CEF5-4E2D-9BBE-8ECE056E97E7}" type="presParOf" srcId="{73499E2B-8FEB-4779-B1ED-8FD496C9015F}" destId="{B2821D47-3DAA-4955-A5A9-A5DAB53B5BC5}" srcOrd="6" destOrd="0" presId="urn:microsoft.com/office/officeart/2005/8/layout/default"/>
    <dgm:cxn modelId="{49B72C63-9C60-4C9B-BF48-2B5C643715E7}" type="presParOf" srcId="{73499E2B-8FEB-4779-B1ED-8FD496C9015F}" destId="{17F87B97-33CC-4CFF-B5FA-4E8B2F9C5DBF}" srcOrd="7" destOrd="0" presId="urn:microsoft.com/office/officeart/2005/8/layout/default"/>
    <dgm:cxn modelId="{CF5FE895-33CF-49BC-BDC8-1DB666996E16}" type="presParOf" srcId="{73499E2B-8FEB-4779-B1ED-8FD496C9015F}" destId="{4B467813-9110-40C6-8157-3B2AA7E2FA95}" srcOrd="8" destOrd="0" presId="urn:microsoft.com/office/officeart/2005/8/layout/default"/>
    <dgm:cxn modelId="{032E7A73-ABE2-4A82-BE49-9731D7D7EB20}" type="presParOf" srcId="{73499E2B-8FEB-4779-B1ED-8FD496C9015F}" destId="{6B8F3852-1FCE-4CAB-A0BD-4D2B502DE68D}" srcOrd="9" destOrd="0" presId="urn:microsoft.com/office/officeart/2005/8/layout/default"/>
    <dgm:cxn modelId="{1AF63B0E-30B5-4AAF-837F-61F98C53D2E6}" type="presParOf" srcId="{73499E2B-8FEB-4779-B1ED-8FD496C9015F}" destId="{DA53CE69-7D35-4DE6-8799-42B4FAF35ED7}" srcOrd="10" destOrd="0" presId="urn:microsoft.com/office/officeart/2005/8/layout/default"/>
    <dgm:cxn modelId="{63EBE4B6-3C70-4780-97CA-CB60B37EBFD9}" type="presParOf" srcId="{73499E2B-8FEB-4779-B1ED-8FD496C9015F}" destId="{2EA2F710-696D-47A6-B17A-9BFFD808D9EA}" srcOrd="11" destOrd="0" presId="urn:microsoft.com/office/officeart/2005/8/layout/default"/>
    <dgm:cxn modelId="{DB8B8591-8CEE-4157-8844-86719B61982F}" type="presParOf" srcId="{73499E2B-8FEB-4779-B1ED-8FD496C9015F}" destId="{CEDC6D7D-C883-4514-B294-7E3252F8DADD}" srcOrd="12" destOrd="0" presId="urn:microsoft.com/office/officeart/2005/8/layout/default"/>
    <dgm:cxn modelId="{7ECD3679-D7C7-49A9-8849-786127AE72C1}" type="presParOf" srcId="{73499E2B-8FEB-4779-B1ED-8FD496C9015F}" destId="{EE631C85-EE2A-4D75-9800-468F2554C5B9}" srcOrd="13" destOrd="0" presId="urn:microsoft.com/office/officeart/2005/8/layout/default"/>
    <dgm:cxn modelId="{A3384B77-D6F9-472C-B515-A1ED00431807}" type="presParOf" srcId="{73499E2B-8FEB-4779-B1ED-8FD496C9015F}" destId="{1AB211D7-EECB-4093-9E9C-F16E39AA7188}" srcOrd="14" destOrd="0" presId="urn:microsoft.com/office/officeart/2005/8/layout/default"/>
    <dgm:cxn modelId="{413F3188-4D83-4D52-A51E-4E9D46557AB2}" type="presParOf" srcId="{73499E2B-8FEB-4779-B1ED-8FD496C9015F}" destId="{4F8044A5-ED36-4B23-A8C1-6DEE023EE525}" srcOrd="15" destOrd="0" presId="urn:microsoft.com/office/officeart/2005/8/layout/default"/>
    <dgm:cxn modelId="{7A58DBD6-FCF3-443B-B803-D36BA6A966A5}" type="presParOf" srcId="{73499E2B-8FEB-4779-B1ED-8FD496C9015F}" destId="{3BF7B40F-35E0-47AC-A150-3E7CB73BAFFC}" srcOrd="16" destOrd="0" presId="urn:microsoft.com/office/officeart/2005/8/layout/defaul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5A91BF-0D43-4FCB-AB04-39DE27F62FC0}" type="doc">
      <dgm:prSet loTypeId="urn:microsoft.com/office/officeart/2005/8/layout/hList6" loCatId="list" qsTypeId="urn:microsoft.com/office/officeart/2005/8/quickstyle/simple5" qsCatId="simple" csTypeId="urn:microsoft.com/office/officeart/2005/8/colors/colorful2" csCatId="colorful" phldr="1"/>
      <dgm:spPr/>
      <dgm:t>
        <a:bodyPr/>
        <a:lstStyle/>
        <a:p>
          <a:pPr rtl="1"/>
          <a:endParaRPr lang="ar-SA"/>
        </a:p>
      </dgm:t>
    </dgm:pt>
    <dgm:pt modelId="{53571EFD-5C86-4D80-B1B6-C1C894A71DEB}">
      <dgm:prSet phldrT="[نص]" custT="1"/>
      <dgm:spPr/>
      <dgm:t>
        <a:bodyPr/>
        <a:lstStyle/>
        <a:p>
          <a:pPr rtl="1"/>
          <a:r>
            <a:rPr lang="ar-SA" sz="2400" b="1" dirty="0" smtClean="0">
              <a:solidFill>
                <a:schemeClr val="bg2">
                  <a:lumMod val="25000"/>
                </a:schemeClr>
              </a:solidFill>
            </a:rPr>
            <a:t>يشترط أن يكون الشجر الذي يقع عليه العقد معلوما للمالك والعامل بالرؤية أو الصفة.</a:t>
          </a:r>
          <a:endParaRPr lang="ar-SA" sz="2400" b="1" dirty="0">
            <a:solidFill>
              <a:schemeClr val="bg2">
                <a:lumMod val="25000"/>
              </a:schemeClr>
            </a:solidFill>
          </a:endParaRPr>
        </a:p>
      </dgm:t>
    </dgm:pt>
    <dgm:pt modelId="{A5D5530B-7029-466A-996A-2FD0B1CD91FD}" type="parTrans" cxnId="{BC642A24-D519-419B-BCD3-94DBC03E43F4}">
      <dgm:prSet/>
      <dgm:spPr/>
      <dgm:t>
        <a:bodyPr/>
        <a:lstStyle/>
        <a:p>
          <a:pPr rtl="1"/>
          <a:endParaRPr lang="ar-SA"/>
        </a:p>
      </dgm:t>
    </dgm:pt>
    <dgm:pt modelId="{C56014A9-ED21-461B-B303-7D3F37F352C4}" type="sibTrans" cxnId="{BC642A24-D519-419B-BCD3-94DBC03E43F4}">
      <dgm:prSet/>
      <dgm:spPr/>
      <dgm:t>
        <a:bodyPr/>
        <a:lstStyle/>
        <a:p>
          <a:pPr rtl="1"/>
          <a:endParaRPr lang="ar-SA"/>
        </a:p>
      </dgm:t>
    </dgm:pt>
    <dgm:pt modelId="{09DFE61A-A855-4183-A580-AAE9326ABCA9}">
      <dgm:prSet phldrT="[نص]" custT="1"/>
      <dgm:spPr/>
      <dgm:t>
        <a:bodyPr/>
        <a:lstStyle/>
        <a:p>
          <a:pPr rtl="1"/>
          <a:r>
            <a:rPr lang="ar-SA" sz="2400" b="1" dirty="0" smtClean="0">
              <a:solidFill>
                <a:schemeClr val="bg2">
                  <a:lumMod val="25000"/>
                </a:schemeClr>
              </a:solidFill>
            </a:rPr>
            <a:t>تقدير نصيب العامل أو المالك بجزء معلوم مشاع من الثمرة؛كالثلث والربع ، سواء قل الجزء المشروط أو كثر ، فلو شرطا كل الثمرة لأحدهما ؛ لم يصح ؛ لاختصاص أحدهما بالغلة</a:t>
          </a:r>
          <a:endParaRPr lang="ar-SA" sz="2400" b="1" dirty="0">
            <a:solidFill>
              <a:schemeClr val="bg2">
                <a:lumMod val="25000"/>
              </a:schemeClr>
            </a:solidFill>
          </a:endParaRPr>
        </a:p>
      </dgm:t>
    </dgm:pt>
    <dgm:pt modelId="{A6E0A217-B668-480F-9A2B-CDE05CA6CC4A}" type="parTrans" cxnId="{8963D042-0ABD-4AA2-B25B-4B9334E8BFE1}">
      <dgm:prSet/>
      <dgm:spPr/>
      <dgm:t>
        <a:bodyPr/>
        <a:lstStyle/>
        <a:p>
          <a:pPr rtl="1"/>
          <a:endParaRPr lang="ar-SA"/>
        </a:p>
      </dgm:t>
    </dgm:pt>
    <dgm:pt modelId="{D8D3B186-1AAB-4C71-9513-6097B9B9D7FC}" type="sibTrans" cxnId="{8963D042-0ABD-4AA2-B25B-4B9334E8BFE1}">
      <dgm:prSet/>
      <dgm:spPr/>
      <dgm:t>
        <a:bodyPr/>
        <a:lstStyle/>
        <a:p>
          <a:pPr rtl="1"/>
          <a:endParaRPr lang="ar-SA"/>
        </a:p>
      </dgm:t>
    </dgm:pt>
    <dgm:pt modelId="{6AF742F4-C434-471D-9AEB-0A3A26765D8C}">
      <dgm:prSet phldrT="[نص]" custT="1"/>
      <dgm:spPr/>
      <dgm:t>
        <a:bodyPr/>
        <a:lstStyle/>
        <a:p>
          <a:pPr rtl="1"/>
          <a:r>
            <a:rPr lang="ar-SA" sz="2400" b="1" dirty="0" smtClean="0">
              <a:solidFill>
                <a:schemeClr val="bg2">
                  <a:lumMod val="25000"/>
                </a:schemeClr>
              </a:solidFill>
            </a:rPr>
            <a:t>أن يكون الشجر المسقى عليه له ثمر يؤكل؛ فلا تجوز المساقاة على شجر لا ثمر له ، أو له ثمر لا يؤكل</a:t>
          </a:r>
          <a:endParaRPr lang="ar-SA" sz="2400" b="1" dirty="0">
            <a:solidFill>
              <a:schemeClr val="bg2">
                <a:lumMod val="25000"/>
              </a:schemeClr>
            </a:solidFill>
          </a:endParaRPr>
        </a:p>
      </dgm:t>
    </dgm:pt>
    <dgm:pt modelId="{3044521D-81BC-43E5-83E6-380E9BC32FBE}" type="parTrans" cxnId="{01CF1939-468A-4485-A845-ED8280E6862A}">
      <dgm:prSet/>
      <dgm:spPr/>
      <dgm:t>
        <a:bodyPr/>
        <a:lstStyle/>
        <a:p>
          <a:pPr rtl="1"/>
          <a:endParaRPr lang="ar-SA"/>
        </a:p>
      </dgm:t>
    </dgm:pt>
    <dgm:pt modelId="{5268A502-EEEF-47C6-A661-2FC37B90996F}" type="sibTrans" cxnId="{01CF1939-468A-4485-A845-ED8280E6862A}">
      <dgm:prSet/>
      <dgm:spPr/>
      <dgm:t>
        <a:bodyPr/>
        <a:lstStyle/>
        <a:p>
          <a:pPr rtl="1"/>
          <a:endParaRPr lang="ar-SA"/>
        </a:p>
      </dgm:t>
    </dgm:pt>
    <dgm:pt modelId="{63966E3B-58AA-4C1D-BCB9-43B79597F1F1}" type="pres">
      <dgm:prSet presAssocID="{B65A91BF-0D43-4FCB-AB04-39DE27F62FC0}" presName="Name0" presStyleCnt="0">
        <dgm:presLayoutVars>
          <dgm:dir/>
          <dgm:resizeHandles val="exact"/>
        </dgm:presLayoutVars>
      </dgm:prSet>
      <dgm:spPr/>
      <dgm:t>
        <a:bodyPr/>
        <a:lstStyle/>
        <a:p>
          <a:pPr rtl="1"/>
          <a:endParaRPr lang="ar-SA"/>
        </a:p>
      </dgm:t>
    </dgm:pt>
    <dgm:pt modelId="{D720493E-E094-47D9-B8B8-1294B1D87BCA}" type="pres">
      <dgm:prSet presAssocID="{53571EFD-5C86-4D80-B1B6-C1C894A71DEB}" presName="node" presStyleLbl="node1" presStyleIdx="0" presStyleCnt="3">
        <dgm:presLayoutVars>
          <dgm:bulletEnabled val="1"/>
        </dgm:presLayoutVars>
      </dgm:prSet>
      <dgm:spPr/>
      <dgm:t>
        <a:bodyPr/>
        <a:lstStyle/>
        <a:p>
          <a:pPr rtl="1"/>
          <a:endParaRPr lang="ar-SA"/>
        </a:p>
      </dgm:t>
    </dgm:pt>
    <dgm:pt modelId="{0DC49336-C5BB-4DBE-B858-C76CEFCF7FCE}" type="pres">
      <dgm:prSet presAssocID="{C56014A9-ED21-461B-B303-7D3F37F352C4}" presName="sibTrans" presStyleCnt="0"/>
      <dgm:spPr/>
    </dgm:pt>
    <dgm:pt modelId="{749371E1-DCB4-4EDC-92EE-9CAA75FE7FE0}" type="pres">
      <dgm:prSet presAssocID="{09DFE61A-A855-4183-A580-AAE9326ABCA9}" presName="node" presStyleLbl="node1" presStyleIdx="1" presStyleCnt="3">
        <dgm:presLayoutVars>
          <dgm:bulletEnabled val="1"/>
        </dgm:presLayoutVars>
      </dgm:prSet>
      <dgm:spPr/>
      <dgm:t>
        <a:bodyPr/>
        <a:lstStyle/>
        <a:p>
          <a:pPr rtl="1"/>
          <a:endParaRPr lang="ar-SA"/>
        </a:p>
      </dgm:t>
    </dgm:pt>
    <dgm:pt modelId="{BA4D753F-9F4F-4EA7-8869-74C6C96F0E47}" type="pres">
      <dgm:prSet presAssocID="{D8D3B186-1AAB-4C71-9513-6097B9B9D7FC}" presName="sibTrans" presStyleCnt="0"/>
      <dgm:spPr/>
    </dgm:pt>
    <dgm:pt modelId="{A1F71F99-D63A-4EC1-BB6A-C736A0C06702}" type="pres">
      <dgm:prSet presAssocID="{6AF742F4-C434-471D-9AEB-0A3A26765D8C}" presName="node" presStyleLbl="node1" presStyleIdx="2" presStyleCnt="3">
        <dgm:presLayoutVars>
          <dgm:bulletEnabled val="1"/>
        </dgm:presLayoutVars>
      </dgm:prSet>
      <dgm:spPr/>
      <dgm:t>
        <a:bodyPr/>
        <a:lstStyle/>
        <a:p>
          <a:pPr rtl="1"/>
          <a:endParaRPr lang="ar-SA"/>
        </a:p>
      </dgm:t>
    </dgm:pt>
  </dgm:ptLst>
  <dgm:cxnLst>
    <dgm:cxn modelId="{423FCADD-C75D-4D1B-A76E-B144A24ECABF}" type="presOf" srcId="{B65A91BF-0D43-4FCB-AB04-39DE27F62FC0}" destId="{63966E3B-58AA-4C1D-BCB9-43B79597F1F1}" srcOrd="0" destOrd="0" presId="urn:microsoft.com/office/officeart/2005/8/layout/hList6"/>
    <dgm:cxn modelId="{9E039FCC-611A-456F-A9E7-F6D7E7B39622}" type="presOf" srcId="{6AF742F4-C434-471D-9AEB-0A3A26765D8C}" destId="{A1F71F99-D63A-4EC1-BB6A-C736A0C06702}" srcOrd="0" destOrd="0" presId="urn:microsoft.com/office/officeart/2005/8/layout/hList6"/>
    <dgm:cxn modelId="{9DA88587-7B3F-43E4-9155-2FE11BECA0BD}" type="presOf" srcId="{53571EFD-5C86-4D80-B1B6-C1C894A71DEB}" destId="{D720493E-E094-47D9-B8B8-1294B1D87BCA}" srcOrd="0" destOrd="0" presId="urn:microsoft.com/office/officeart/2005/8/layout/hList6"/>
    <dgm:cxn modelId="{3767F4F6-DC3A-4F8F-94C7-6CABC18FBA68}" type="presOf" srcId="{09DFE61A-A855-4183-A580-AAE9326ABCA9}" destId="{749371E1-DCB4-4EDC-92EE-9CAA75FE7FE0}" srcOrd="0" destOrd="0" presId="urn:microsoft.com/office/officeart/2005/8/layout/hList6"/>
    <dgm:cxn modelId="{8963D042-0ABD-4AA2-B25B-4B9334E8BFE1}" srcId="{B65A91BF-0D43-4FCB-AB04-39DE27F62FC0}" destId="{09DFE61A-A855-4183-A580-AAE9326ABCA9}" srcOrd="1" destOrd="0" parTransId="{A6E0A217-B668-480F-9A2B-CDE05CA6CC4A}" sibTransId="{D8D3B186-1AAB-4C71-9513-6097B9B9D7FC}"/>
    <dgm:cxn modelId="{BC642A24-D519-419B-BCD3-94DBC03E43F4}" srcId="{B65A91BF-0D43-4FCB-AB04-39DE27F62FC0}" destId="{53571EFD-5C86-4D80-B1B6-C1C894A71DEB}" srcOrd="0" destOrd="0" parTransId="{A5D5530B-7029-466A-996A-2FD0B1CD91FD}" sibTransId="{C56014A9-ED21-461B-B303-7D3F37F352C4}"/>
    <dgm:cxn modelId="{01CF1939-468A-4485-A845-ED8280E6862A}" srcId="{B65A91BF-0D43-4FCB-AB04-39DE27F62FC0}" destId="{6AF742F4-C434-471D-9AEB-0A3A26765D8C}" srcOrd="2" destOrd="0" parTransId="{3044521D-81BC-43E5-83E6-380E9BC32FBE}" sibTransId="{5268A502-EEEF-47C6-A661-2FC37B90996F}"/>
    <dgm:cxn modelId="{B000018B-C2CB-4FA2-AF12-847D0C565732}" type="presParOf" srcId="{63966E3B-58AA-4C1D-BCB9-43B79597F1F1}" destId="{D720493E-E094-47D9-B8B8-1294B1D87BCA}" srcOrd="0" destOrd="0" presId="urn:microsoft.com/office/officeart/2005/8/layout/hList6"/>
    <dgm:cxn modelId="{495B7FC1-A7B8-4FEF-900D-C6996F76A90E}" type="presParOf" srcId="{63966E3B-58AA-4C1D-BCB9-43B79597F1F1}" destId="{0DC49336-C5BB-4DBE-B858-C76CEFCF7FCE}" srcOrd="1" destOrd="0" presId="urn:microsoft.com/office/officeart/2005/8/layout/hList6"/>
    <dgm:cxn modelId="{43D39ADB-1001-4A93-A353-996D4DBFA70D}" type="presParOf" srcId="{63966E3B-58AA-4C1D-BCB9-43B79597F1F1}" destId="{749371E1-DCB4-4EDC-92EE-9CAA75FE7FE0}" srcOrd="2" destOrd="0" presId="urn:microsoft.com/office/officeart/2005/8/layout/hList6"/>
    <dgm:cxn modelId="{4E51FC9B-D86C-42F7-9ACB-735EFFCA29BC}" type="presParOf" srcId="{63966E3B-58AA-4C1D-BCB9-43B79597F1F1}" destId="{BA4D753F-9F4F-4EA7-8869-74C6C96F0E47}" srcOrd="3" destOrd="0" presId="urn:microsoft.com/office/officeart/2005/8/layout/hList6"/>
    <dgm:cxn modelId="{23470BD7-78ED-46EC-8DB3-40735797DB99}" type="presParOf" srcId="{63966E3B-58AA-4C1D-BCB9-43B79597F1F1}" destId="{A1F71F99-D63A-4EC1-BB6A-C736A0C06702}" srcOrd="4" destOrd="0" presId="urn:microsoft.com/office/officeart/2005/8/layout/hList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7A997B-2E07-4DD4-9032-80879428E37F}" type="doc">
      <dgm:prSet loTypeId="urn:microsoft.com/office/officeart/2005/8/layout/list1" loCatId="list" qsTypeId="urn:microsoft.com/office/officeart/2005/8/quickstyle/simple1" qsCatId="simple" csTypeId="urn:microsoft.com/office/officeart/2005/8/colors/colorful2" csCatId="colorful" phldr="1"/>
      <dgm:spPr/>
      <dgm:t>
        <a:bodyPr/>
        <a:lstStyle/>
        <a:p>
          <a:pPr rtl="1"/>
          <a:endParaRPr lang="ar-SA"/>
        </a:p>
      </dgm:t>
    </dgm:pt>
    <dgm:pt modelId="{3372FD19-8AE2-4513-969D-7CDB150651F0}">
      <dgm:prSet phldrT="[نص]" custT="1"/>
      <dgm:spPr/>
      <dgm:t>
        <a:bodyPr/>
        <a:lstStyle/>
        <a:p>
          <a:pPr algn="ctr" rtl="1"/>
          <a:r>
            <a:rPr lang="ar-SA" sz="2400" dirty="0" smtClean="0">
              <a:blipFill>
                <a:blip xmlns:r="http://schemas.openxmlformats.org/officeDocument/2006/relationships" r:embed="rId1"/>
                <a:tile tx="0" ty="0" sx="100000" sy="100000" flip="none" algn="tl"/>
              </a:blipFill>
            </a:rPr>
            <a:t>لا بد من تحديد مدتها , و لو طالت مع بقاء الشجر .</a:t>
          </a:r>
          <a:endParaRPr lang="ar-SA" sz="2400" dirty="0">
            <a:blipFill>
              <a:blip xmlns:r="http://schemas.openxmlformats.org/officeDocument/2006/relationships" r:embed="rId1"/>
              <a:tile tx="0" ty="0" sx="100000" sy="100000" flip="none" algn="tl"/>
            </a:blipFill>
          </a:endParaRPr>
        </a:p>
      </dgm:t>
    </dgm:pt>
    <dgm:pt modelId="{9D712D99-76FF-4125-B0D7-162362F5B2A3}" type="parTrans" cxnId="{D3C0343F-DAAA-4FB6-89D7-5D45FB12FB29}">
      <dgm:prSet/>
      <dgm:spPr/>
      <dgm:t>
        <a:bodyPr/>
        <a:lstStyle/>
        <a:p>
          <a:pPr rtl="1"/>
          <a:endParaRPr lang="ar-SA"/>
        </a:p>
      </dgm:t>
    </dgm:pt>
    <dgm:pt modelId="{6D13686C-F881-4A32-ABDB-734E2C28FA5A}" type="sibTrans" cxnId="{D3C0343F-DAAA-4FB6-89D7-5D45FB12FB29}">
      <dgm:prSet/>
      <dgm:spPr/>
      <dgm:t>
        <a:bodyPr/>
        <a:lstStyle/>
        <a:p>
          <a:pPr rtl="1"/>
          <a:endParaRPr lang="ar-SA"/>
        </a:p>
      </dgm:t>
    </dgm:pt>
    <dgm:pt modelId="{83DA8375-1978-479E-AB39-657346F1CD5F}">
      <dgm:prSet phldrT="[نص]" custT="1"/>
      <dgm:spPr/>
      <dgm:t>
        <a:bodyPr/>
        <a:lstStyle/>
        <a:p>
          <a:pPr algn="ctr" rtl="1"/>
          <a:r>
            <a:rPr lang="ar-SA" sz="2400" dirty="0" smtClean="0">
              <a:blipFill>
                <a:blip xmlns:r="http://schemas.openxmlformats.org/officeDocument/2006/relationships" r:embed="rId1"/>
                <a:tile tx="0" ty="0" sx="100000" sy="100000" flip="none" algn="tl"/>
              </a:blipFill>
            </a:rPr>
            <a:t>كل ما فيه صلاح الثمرة , من حرث , و سقي , و أزالة ما يضر الشجر و الثمرة من الأغصان وغيرها</a:t>
          </a:r>
          <a:endParaRPr lang="ar-SA" sz="2400" dirty="0">
            <a:blipFill>
              <a:blip xmlns:r="http://schemas.openxmlformats.org/officeDocument/2006/relationships" r:embed="rId1"/>
              <a:tile tx="0" ty="0" sx="100000" sy="100000" flip="none" algn="tl"/>
            </a:blipFill>
          </a:endParaRPr>
        </a:p>
      </dgm:t>
    </dgm:pt>
    <dgm:pt modelId="{11B0E2A0-BF4C-4367-A0DC-B8BBBECC0AF5}" type="parTrans" cxnId="{29F50AD3-F22B-4CD5-8E31-77AE8DE06F65}">
      <dgm:prSet/>
      <dgm:spPr/>
      <dgm:t>
        <a:bodyPr/>
        <a:lstStyle/>
        <a:p>
          <a:pPr rtl="1"/>
          <a:endParaRPr lang="ar-SA"/>
        </a:p>
      </dgm:t>
    </dgm:pt>
    <dgm:pt modelId="{FDFD6BD0-8AC6-45E8-AA2B-84C5A9718E61}" type="sibTrans" cxnId="{29F50AD3-F22B-4CD5-8E31-77AE8DE06F65}">
      <dgm:prSet/>
      <dgm:spPr/>
      <dgm:t>
        <a:bodyPr/>
        <a:lstStyle/>
        <a:p>
          <a:pPr rtl="1"/>
          <a:endParaRPr lang="ar-SA"/>
        </a:p>
      </dgm:t>
    </dgm:pt>
    <dgm:pt modelId="{3538CB6D-AF42-4FB3-8904-BCA6A000AD3D}">
      <dgm:prSet phldrT="[نص]" custT="1"/>
      <dgm:spPr/>
      <dgm:t>
        <a:bodyPr/>
        <a:lstStyle/>
        <a:p>
          <a:pPr algn="ctr" rtl="1"/>
          <a:r>
            <a:rPr lang="ar-SA" sz="2400" dirty="0" smtClean="0">
              <a:blipFill>
                <a:blip xmlns:r="http://schemas.openxmlformats.org/officeDocument/2006/relationships" r:embed="rId1"/>
                <a:tile tx="0" ty="0" sx="100000" sy="100000" flip="none" algn="tl"/>
              </a:blipFill>
            </a:rPr>
            <a:t>ليس دفع الحب مع الأرض شرطا في صحه المزارعة , فلو دفع اليه الأرض فقط ليزرعها العامل ببذر عنده , صح ذلك</a:t>
          </a:r>
          <a:endParaRPr lang="ar-SA" sz="2400" dirty="0">
            <a:blipFill>
              <a:blip xmlns:r="http://schemas.openxmlformats.org/officeDocument/2006/relationships" r:embed="rId1"/>
              <a:tile tx="0" ty="0" sx="100000" sy="100000" flip="none" algn="tl"/>
            </a:blipFill>
          </a:endParaRPr>
        </a:p>
      </dgm:t>
    </dgm:pt>
    <dgm:pt modelId="{35B897EF-27AB-43BB-9325-8C33FA97BBC0}" type="parTrans" cxnId="{F7F9BD93-0863-4038-A71C-0430F2952E86}">
      <dgm:prSet/>
      <dgm:spPr/>
      <dgm:t>
        <a:bodyPr/>
        <a:lstStyle/>
        <a:p>
          <a:pPr rtl="1"/>
          <a:endParaRPr lang="ar-SA"/>
        </a:p>
      </dgm:t>
    </dgm:pt>
    <dgm:pt modelId="{9D19E9D9-5E0D-464B-9426-A9907D299355}" type="sibTrans" cxnId="{F7F9BD93-0863-4038-A71C-0430F2952E86}">
      <dgm:prSet/>
      <dgm:spPr/>
      <dgm:t>
        <a:bodyPr/>
        <a:lstStyle/>
        <a:p>
          <a:pPr rtl="1"/>
          <a:endParaRPr lang="ar-SA"/>
        </a:p>
      </dgm:t>
    </dgm:pt>
    <dgm:pt modelId="{59E1737E-127C-4201-82E8-6B29B0A22701}">
      <dgm:prSet phldrT="[نص]" custT="1"/>
      <dgm:spPr/>
      <dgm:t>
        <a:bodyPr/>
        <a:lstStyle/>
        <a:p>
          <a:pPr algn="ctr" rtl="1"/>
          <a:r>
            <a:rPr lang="ar-SA" sz="2400" dirty="0" smtClean="0">
              <a:blipFill>
                <a:blip xmlns:r="http://schemas.openxmlformats.org/officeDocument/2006/relationships" r:embed="rId1"/>
                <a:tile tx="0" ty="0" sx="100000" sy="100000" flip="none" algn="tl"/>
              </a:blipFill>
            </a:rPr>
            <a:t>على صاحب الشجر ما يحفظ الأصل و هو الشجر , كحفر البئر </a:t>
          </a:r>
          <a:endParaRPr lang="ar-SA" sz="2400" dirty="0">
            <a:blipFill>
              <a:blip xmlns:r="http://schemas.openxmlformats.org/officeDocument/2006/relationships" r:embed="rId1"/>
              <a:tile tx="0" ty="0" sx="100000" sy="100000" flip="none" algn="tl"/>
            </a:blipFill>
          </a:endParaRPr>
        </a:p>
      </dgm:t>
    </dgm:pt>
    <dgm:pt modelId="{83C1FB4F-D75A-4995-9777-172D4E3BAEE4}" type="parTrans" cxnId="{3D2F39D4-9FAC-4BAF-A9D2-ADCB46002BC4}">
      <dgm:prSet/>
      <dgm:spPr/>
      <dgm:t>
        <a:bodyPr/>
        <a:lstStyle/>
        <a:p>
          <a:pPr rtl="1"/>
          <a:endParaRPr lang="ar-SA"/>
        </a:p>
      </dgm:t>
    </dgm:pt>
    <dgm:pt modelId="{7C781090-E9D0-41FD-B83D-2AFAAD1284EC}" type="sibTrans" cxnId="{3D2F39D4-9FAC-4BAF-A9D2-ADCB46002BC4}">
      <dgm:prSet/>
      <dgm:spPr/>
      <dgm:t>
        <a:bodyPr/>
        <a:lstStyle/>
        <a:p>
          <a:pPr rtl="1"/>
          <a:endParaRPr lang="ar-SA"/>
        </a:p>
      </dgm:t>
    </dgm:pt>
    <dgm:pt modelId="{89A2932E-0240-427A-87DD-E91E77E5C48C}" type="pres">
      <dgm:prSet presAssocID="{187A997B-2E07-4DD4-9032-80879428E37F}" presName="linear" presStyleCnt="0">
        <dgm:presLayoutVars>
          <dgm:dir/>
          <dgm:animLvl val="lvl"/>
          <dgm:resizeHandles val="exact"/>
        </dgm:presLayoutVars>
      </dgm:prSet>
      <dgm:spPr/>
      <dgm:t>
        <a:bodyPr/>
        <a:lstStyle/>
        <a:p>
          <a:pPr rtl="1"/>
          <a:endParaRPr lang="ar-SA"/>
        </a:p>
      </dgm:t>
    </dgm:pt>
    <dgm:pt modelId="{4FA59DB9-C5CB-4B4F-9B1D-0FB6D7D6E44B}" type="pres">
      <dgm:prSet presAssocID="{3372FD19-8AE2-4513-969D-7CDB150651F0}" presName="parentLin" presStyleCnt="0"/>
      <dgm:spPr/>
    </dgm:pt>
    <dgm:pt modelId="{14DD0A60-AFF6-4283-BF0D-D832059B79BE}" type="pres">
      <dgm:prSet presAssocID="{3372FD19-8AE2-4513-969D-7CDB150651F0}" presName="parentLeftMargin" presStyleLbl="node1" presStyleIdx="0" presStyleCnt="4"/>
      <dgm:spPr/>
      <dgm:t>
        <a:bodyPr/>
        <a:lstStyle/>
        <a:p>
          <a:pPr rtl="1"/>
          <a:endParaRPr lang="ar-SA"/>
        </a:p>
      </dgm:t>
    </dgm:pt>
    <dgm:pt modelId="{4B06880E-E2B5-438E-ABCD-5C40001F86C4}" type="pres">
      <dgm:prSet presAssocID="{3372FD19-8AE2-4513-969D-7CDB150651F0}" presName="parentText" presStyleLbl="node1" presStyleIdx="0" presStyleCnt="4">
        <dgm:presLayoutVars>
          <dgm:chMax val="0"/>
          <dgm:bulletEnabled val="1"/>
        </dgm:presLayoutVars>
      </dgm:prSet>
      <dgm:spPr/>
      <dgm:t>
        <a:bodyPr/>
        <a:lstStyle/>
        <a:p>
          <a:pPr rtl="1"/>
          <a:endParaRPr lang="ar-SA"/>
        </a:p>
      </dgm:t>
    </dgm:pt>
    <dgm:pt modelId="{4BF0E8A4-1B65-4680-8B94-972258E9BAA7}" type="pres">
      <dgm:prSet presAssocID="{3372FD19-8AE2-4513-969D-7CDB150651F0}" presName="negativeSpace" presStyleCnt="0"/>
      <dgm:spPr/>
    </dgm:pt>
    <dgm:pt modelId="{04010DA8-8073-487A-A141-6ED316419B04}" type="pres">
      <dgm:prSet presAssocID="{3372FD19-8AE2-4513-969D-7CDB150651F0}" presName="childText" presStyleLbl="conFgAcc1" presStyleIdx="0" presStyleCnt="4">
        <dgm:presLayoutVars>
          <dgm:bulletEnabled val="1"/>
        </dgm:presLayoutVars>
      </dgm:prSet>
      <dgm:spPr/>
    </dgm:pt>
    <dgm:pt modelId="{8F3D83E0-119C-4783-BA02-55CC6C948663}" type="pres">
      <dgm:prSet presAssocID="{6D13686C-F881-4A32-ABDB-734E2C28FA5A}" presName="spaceBetweenRectangles" presStyleCnt="0"/>
      <dgm:spPr/>
    </dgm:pt>
    <dgm:pt modelId="{0C837F73-7B0F-4F31-8B15-7EDEA7652168}" type="pres">
      <dgm:prSet presAssocID="{83DA8375-1978-479E-AB39-657346F1CD5F}" presName="parentLin" presStyleCnt="0"/>
      <dgm:spPr/>
    </dgm:pt>
    <dgm:pt modelId="{65923463-4818-4985-8D88-14C1ADB54F4F}" type="pres">
      <dgm:prSet presAssocID="{83DA8375-1978-479E-AB39-657346F1CD5F}" presName="parentLeftMargin" presStyleLbl="node1" presStyleIdx="0" presStyleCnt="4"/>
      <dgm:spPr/>
      <dgm:t>
        <a:bodyPr/>
        <a:lstStyle/>
        <a:p>
          <a:pPr rtl="1"/>
          <a:endParaRPr lang="ar-SA"/>
        </a:p>
      </dgm:t>
    </dgm:pt>
    <dgm:pt modelId="{4305D326-75F6-4690-A057-242AC0E16E51}" type="pres">
      <dgm:prSet presAssocID="{83DA8375-1978-479E-AB39-657346F1CD5F}" presName="parentText" presStyleLbl="node1" presStyleIdx="1" presStyleCnt="4">
        <dgm:presLayoutVars>
          <dgm:chMax val="0"/>
          <dgm:bulletEnabled val="1"/>
        </dgm:presLayoutVars>
      </dgm:prSet>
      <dgm:spPr/>
      <dgm:t>
        <a:bodyPr/>
        <a:lstStyle/>
        <a:p>
          <a:pPr rtl="1"/>
          <a:endParaRPr lang="ar-SA"/>
        </a:p>
      </dgm:t>
    </dgm:pt>
    <dgm:pt modelId="{52BE12A0-9DD3-4355-8825-23436A98FF11}" type="pres">
      <dgm:prSet presAssocID="{83DA8375-1978-479E-AB39-657346F1CD5F}" presName="negativeSpace" presStyleCnt="0"/>
      <dgm:spPr/>
    </dgm:pt>
    <dgm:pt modelId="{6411A0EF-2985-4ED1-88AB-CFDEC10F65F4}" type="pres">
      <dgm:prSet presAssocID="{83DA8375-1978-479E-AB39-657346F1CD5F}" presName="childText" presStyleLbl="conFgAcc1" presStyleIdx="1" presStyleCnt="4">
        <dgm:presLayoutVars>
          <dgm:bulletEnabled val="1"/>
        </dgm:presLayoutVars>
      </dgm:prSet>
      <dgm:spPr/>
    </dgm:pt>
    <dgm:pt modelId="{73ACC347-2E24-4117-AA5E-832324C359B7}" type="pres">
      <dgm:prSet presAssocID="{FDFD6BD0-8AC6-45E8-AA2B-84C5A9718E61}" presName="spaceBetweenRectangles" presStyleCnt="0"/>
      <dgm:spPr/>
    </dgm:pt>
    <dgm:pt modelId="{5406A5B1-AEBC-479A-9928-CC0751A66072}" type="pres">
      <dgm:prSet presAssocID="{59E1737E-127C-4201-82E8-6B29B0A22701}" presName="parentLin" presStyleCnt="0"/>
      <dgm:spPr/>
    </dgm:pt>
    <dgm:pt modelId="{4701194E-E22A-4C5B-83F5-A6329402DEFB}" type="pres">
      <dgm:prSet presAssocID="{59E1737E-127C-4201-82E8-6B29B0A22701}" presName="parentLeftMargin" presStyleLbl="node1" presStyleIdx="1" presStyleCnt="4"/>
      <dgm:spPr/>
      <dgm:t>
        <a:bodyPr/>
        <a:lstStyle/>
        <a:p>
          <a:pPr rtl="1"/>
          <a:endParaRPr lang="ar-SA"/>
        </a:p>
      </dgm:t>
    </dgm:pt>
    <dgm:pt modelId="{7C9CF739-8D99-4DD6-9854-34B6AABA7940}" type="pres">
      <dgm:prSet presAssocID="{59E1737E-127C-4201-82E8-6B29B0A22701}" presName="parentText" presStyleLbl="node1" presStyleIdx="2" presStyleCnt="4">
        <dgm:presLayoutVars>
          <dgm:chMax val="0"/>
          <dgm:bulletEnabled val="1"/>
        </dgm:presLayoutVars>
      </dgm:prSet>
      <dgm:spPr/>
      <dgm:t>
        <a:bodyPr/>
        <a:lstStyle/>
        <a:p>
          <a:pPr rtl="1"/>
          <a:endParaRPr lang="ar-SA"/>
        </a:p>
      </dgm:t>
    </dgm:pt>
    <dgm:pt modelId="{6D5A9863-01B0-4ABC-A07F-D852E0CC9F34}" type="pres">
      <dgm:prSet presAssocID="{59E1737E-127C-4201-82E8-6B29B0A22701}" presName="negativeSpace" presStyleCnt="0"/>
      <dgm:spPr/>
    </dgm:pt>
    <dgm:pt modelId="{B20F67D0-DE6A-4837-A86E-0E7F71DF8786}" type="pres">
      <dgm:prSet presAssocID="{59E1737E-127C-4201-82E8-6B29B0A22701}" presName="childText" presStyleLbl="conFgAcc1" presStyleIdx="2" presStyleCnt="4">
        <dgm:presLayoutVars>
          <dgm:bulletEnabled val="1"/>
        </dgm:presLayoutVars>
      </dgm:prSet>
      <dgm:spPr/>
    </dgm:pt>
    <dgm:pt modelId="{1B436D00-E2B4-4C0A-A9E5-30CC65A506F6}" type="pres">
      <dgm:prSet presAssocID="{7C781090-E9D0-41FD-B83D-2AFAAD1284EC}" presName="spaceBetweenRectangles" presStyleCnt="0"/>
      <dgm:spPr/>
    </dgm:pt>
    <dgm:pt modelId="{4E5ACF16-F9FE-4B33-B4BE-958624203955}" type="pres">
      <dgm:prSet presAssocID="{3538CB6D-AF42-4FB3-8904-BCA6A000AD3D}" presName="parentLin" presStyleCnt="0"/>
      <dgm:spPr/>
    </dgm:pt>
    <dgm:pt modelId="{54D0BEED-C943-4DB0-AAD3-21103A08F331}" type="pres">
      <dgm:prSet presAssocID="{3538CB6D-AF42-4FB3-8904-BCA6A000AD3D}" presName="parentLeftMargin" presStyleLbl="node1" presStyleIdx="2" presStyleCnt="4"/>
      <dgm:spPr/>
      <dgm:t>
        <a:bodyPr/>
        <a:lstStyle/>
        <a:p>
          <a:pPr rtl="1"/>
          <a:endParaRPr lang="ar-SA"/>
        </a:p>
      </dgm:t>
    </dgm:pt>
    <dgm:pt modelId="{DE44E0E1-A811-4515-B3E1-826EC4CD76F3}" type="pres">
      <dgm:prSet presAssocID="{3538CB6D-AF42-4FB3-8904-BCA6A000AD3D}" presName="parentText" presStyleLbl="node1" presStyleIdx="3" presStyleCnt="4" custScaleY="120214">
        <dgm:presLayoutVars>
          <dgm:chMax val="0"/>
          <dgm:bulletEnabled val="1"/>
        </dgm:presLayoutVars>
      </dgm:prSet>
      <dgm:spPr/>
      <dgm:t>
        <a:bodyPr/>
        <a:lstStyle/>
        <a:p>
          <a:pPr rtl="1"/>
          <a:endParaRPr lang="ar-SA"/>
        </a:p>
      </dgm:t>
    </dgm:pt>
    <dgm:pt modelId="{6F31326C-DC31-410B-885C-27DDAE77E8A3}" type="pres">
      <dgm:prSet presAssocID="{3538CB6D-AF42-4FB3-8904-BCA6A000AD3D}" presName="negativeSpace" presStyleCnt="0"/>
      <dgm:spPr/>
    </dgm:pt>
    <dgm:pt modelId="{139936A8-DA75-4385-9AF7-E9E864678A4E}" type="pres">
      <dgm:prSet presAssocID="{3538CB6D-AF42-4FB3-8904-BCA6A000AD3D}" presName="childText" presStyleLbl="conFgAcc1" presStyleIdx="3" presStyleCnt="4">
        <dgm:presLayoutVars>
          <dgm:bulletEnabled val="1"/>
        </dgm:presLayoutVars>
      </dgm:prSet>
      <dgm:spPr/>
    </dgm:pt>
  </dgm:ptLst>
  <dgm:cxnLst>
    <dgm:cxn modelId="{523B224B-443D-4776-A2CA-9E18FF619A0D}" type="presOf" srcId="{3372FD19-8AE2-4513-969D-7CDB150651F0}" destId="{4B06880E-E2B5-438E-ABCD-5C40001F86C4}" srcOrd="1" destOrd="0" presId="urn:microsoft.com/office/officeart/2005/8/layout/list1"/>
    <dgm:cxn modelId="{8440E021-B0E1-4567-AB6E-388E25A0BA9C}" type="presOf" srcId="{59E1737E-127C-4201-82E8-6B29B0A22701}" destId="{4701194E-E22A-4C5B-83F5-A6329402DEFB}" srcOrd="0" destOrd="0" presId="urn:microsoft.com/office/officeart/2005/8/layout/list1"/>
    <dgm:cxn modelId="{94DDF2AF-A067-442C-A742-7F7342736269}" type="presOf" srcId="{3372FD19-8AE2-4513-969D-7CDB150651F0}" destId="{14DD0A60-AFF6-4283-BF0D-D832059B79BE}" srcOrd="0" destOrd="0" presId="urn:microsoft.com/office/officeart/2005/8/layout/list1"/>
    <dgm:cxn modelId="{29F50AD3-F22B-4CD5-8E31-77AE8DE06F65}" srcId="{187A997B-2E07-4DD4-9032-80879428E37F}" destId="{83DA8375-1978-479E-AB39-657346F1CD5F}" srcOrd="1" destOrd="0" parTransId="{11B0E2A0-BF4C-4367-A0DC-B8BBBECC0AF5}" sibTransId="{FDFD6BD0-8AC6-45E8-AA2B-84C5A9718E61}"/>
    <dgm:cxn modelId="{71607284-335A-43C1-9E8F-3CF2D8A948FE}" type="presOf" srcId="{83DA8375-1978-479E-AB39-657346F1CD5F}" destId="{4305D326-75F6-4690-A057-242AC0E16E51}" srcOrd="1" destOrd="0" presId="urn:microsoft.com/office/officeart/2005/8/layout/list1"/>
    <dgm:cxn modelId="{F7F9BD93-0863-4038-A71C-0430F2952E86}" srcId="{187A997B-2E07-4DD4-9032-80879428E37F}" destId="{3538CB6D-AF42-4FB3-8904-BCA6A000AD3D}" srcOrd="3" destOrd="0" parTransId="{35B897EF-27AB-43BB-9325-8C33FA97BBC0}" sibTransId="{9D19E9D9-5E0D-464B-9426-A9907D299355}"/>
    <dgm:cxn modelId="{3D2F39D4-9FAC-4BAF-A9D2-ADCB46002BC4}" srcId="{187A997B-2E07-4DD4-9032-80879428E37F}" destId="{59E1737E-127C-4201-82E8-6B29B0A22701}" srcOrd="2" destOrd="0" parTransId="{83C1FB4F-D75A-4995-9777-172D4E3BAEE4}" sibTransId="{7C781090-E9D0-41FD-B83D-2AFAAD1284EC}"/>
    <dgm:cxn modelId="{1E94D7E2-4482-464F-94BC-50FD3679179D}" type="presOf" srcId="{3538CB6D-AF42-4FB3-8904-BCA6A000AD3D}" destId="{DE44E0E1-A811-4515-B3E1-826EC4CD76F3}" srcOrd="1" destOrd="0" presId="urn:microsoft.com/office/officeart/2005/8/layout/list1"/>
    <dgm:cxn modelId="{306E8E7C-1C82-476C-8509-0AF1B8169D68}" type="presOf" srcId="{187A997B-2E07-4DD4-9032-80879428E37F}" destId="{89A2932E-0240-427A-87DD-E91E77E5C48C}" srcOrd="0" destOrd="0" presId="urn:microsoft.com/office/officeart/2005/8/layout/list1"/>
    <dgm:cxn modelId="{2977A50A-CA09-4DA7-B40A-08F8EE1BA185}" type="presOf" srcId="{3538CB6D-AF42-4FB3-8904-BCA6A000AD3D}" destId="{54D0BEED-C943-4DB0-AAD3-21103A08F331}" srcOrd="0" destOrd="0" presId="urn:microsoft.com/office/officeart/2005/8/layout/list1"/>
    <dgm:cxn modelId="{D3C0343F-DAAA-4FB6-89D7-5D45FB12FB29}" srcId="{187A997B-2E07-4DD4-9032-80879428E37F}" destId="{3372FD19-8AE2-4513-969D-7CDB150651F0}" srcOrd="0" destOrd="0" parTransId="{9D712D99-76FF-4125-B0D7-162362F5B2A3}" sibTransId="{6D13686C-F881-4A32-ABDB-734E2C28FA5A}"/>
    <dgm:cxn modelId="{11BA260F-BC6F-45B7-A449-817FA4C85F29}" type="presOf" srcId="{83DA8375-1978-479E-AB39-657346F1CD5F}" destId="{65923463-4818-4985-8D88-14C1ADB54F4F}" srcOrd="0" destOrd="0" presId="urn:microsoft.com/office/officeart/2005/8/layout/list1"/>
    <dgm:cxn modelId="{123B063F-13F9-487B-89B9-5B7FEA8ACF50}" type="presOf" srcId="{59E1737E-127C-4201-82E8-6B29B0A22701}" destId="{7C9CF739-8D99-4DD6-9854-34B6AABA7940}" srcOrd="1" destOrd="0" presId="urn:microsoft.com/office/officeart/2005/8/layout/list1"/>
    <dgm:cxn modelId="{FEC69A0F-A07B-4139-8976-4D8C2FDE01D9}" type="presParOf" srcId="{89A2932E-0240-427A-87DD-E91E77E5C48C}" destId="{4FA59DB9-C5CB-4B4F-9B1D-0FB6D7D6E44B}" srcOrd="0" destOrd="0" presId="urn:microsoft.com/office/officeart/2005/8/layout/list1"/>
    <dgm:cxn modelId="{BD572AD2-2962-4029-8352-DB3B4B3E45E1}" type="presParOf" srcId="{4FA59DB9-C5CB-4B4F-9B1D-0FB6D7D6E44B}" destId="{14DD0A60-AFF6-4283-BF0D-D832059B79BE}" srcOrd="0" destOrd="0" presId="urn:microsoft.com/office/officeart/2005/8/layout/list1"/>
    <dgm:cxn modelId="{720B88AC-2A6F-4DF5-B95D-A916FA838107}" type="presParOf" srcId="{4FA59DB9-C5CB-4B4F-9B1D-0FB6D7D6E44B}" destId="{4B06880E-E2B5-438E-ABCD-5C40001F86C4}" srcOrd="1" destOrd="0" presId="urn:microsoft.com/office/officeart/2005/8/layout/list1"/>
    <dgm:cxn modelId="{9F30A35E-91EC-4B1D-8D58-B73633565183}" type="presParOf" srcId="{89A2932E-0240-427A-87DD-E91E77E5C48C}" destId="{4BF0E8A4-1B65-4680-8B94-972258E9BAA7}" srcOrd="1" destOrd="0" presId="urn:microsoft.com/office/officeart/2005/8/layout/list1"/>
    <dgm:cxn modelId="{5A5CC245-A9D4-4D62-B32C-4ED5D347C190}" type="presParOf" srcId="{89A2932E-0240-427A-87DD-E91E77E5C48C}" destId="{04010DA8-8073-487A-A141-6ED316419B04}" srcOrd="2" destOrd="0" presId="urn:microsoft.com/office/officeart/2005/8/layout/list1"/>
    <dgm:cxn modelId="{A2DFF47A-0A7E-4FCF-9EB8-3A18870B3F21}" type="presParOf" srcId="{89A2932E-0240-427A-87DD-E91E77E5C48C}" destId="{8F3D83E0-119C-4783-BA02-55CC6C948663}" srcOrd="3" destOrd="0" presId="urn:microsoft.com/office/officeart/2005/8/layout/list1"/>
    <dgm:cxn modelId="{A5279129-711D-479D-BC38-23E5AF263807}" type="presParOf" srcId="{89A2932E-0240-427A-87DD-E91E77E5C48C}" destId="{0C837F73-7B0F-4F31-8B15-7EDEA7652168}" srcOrd="4" destOrd="0" presId="urn:microsoft.com/office/officeart/2005/8/layout/list1"/>
    <dgm:cxn modelId="{B2322E5C-C44D-49CE-A773-8E1C68AE2878}" type="presParOf" srcId="{0C837F73-7B0F-4F31-8B15-7EDEA7652168}" destId="{65923463-4818-4985-8D88-14C1ADB54F4F}" srcOrd="0" destOrd="0" presId="urn:microsoft.com/office/officeart/2005/8/layout/list1"/>
    <dgm:cxn modelId="{8DDD887F-1F6E-4B0B-B628-25CE73508AFA}" type="presParOf" srcId="{0C837F73-7B0F-4F31-8B15-7EDEA7652168}" destId="{4305D326-75F6-4690-A057-242AC0E16E51}" srcOrd="1" destOrd="0" presId="urn:microsoft.com/office/officeart/2005/8/layout/list1"/>
    <dgm:cxn modelId="{E634A0E0-5DB4-4536-8C56-6853538324F0}" type="presParOf" srcId="{89A2932E-0240-427A-87DD-E91E77E5C48C}" destId="{52BE12A0-9DD3-4355-8825-23436A98FF11}" srcOrd="5" destOrd="0" presId="urn:microsoft.com/office/officeart/2005/8/layout/list1"/>
    <dgm:cxn modelId="{12AB5850-05A7-458C-8477-BE0D50CB9A4D}" type="presParOf" srcId="{89A2932E-0240-427A-87DD-E91E77E5C48C}" destId="{6411A0EF-2985-4ED1-88AB-CFDEC10F65F4}" srcOrd="6" destOrd="0" presId="urn:microsoft.com/office/officeart/2005/8/layout/list1"/>
    <dgm:cxn modelId="{953C08E4-A46E-4F44-82CB-B9B0872B2E2F}" type="presParOf" srcId="{89A2932E-0240-427A-87DD-E91E77E5C48C}" destId="{73ACC347-2E24-4117-AA5E-832324C359B7}" srcOrd="7" destOrd="0" presId="urn:microsoft.com/office/officeart/2005/8/layout/list1"/>
    <dgm:cxn modelId="{4A8879C6-3A73-4B8F-9F8C-F39F4AD36A52}" type="presParOf" srcId="{89A2932E-0240-427A-87DD-E91E77E5C48C}" destId="{5406A5B1-AEBC-479A-9928-CC0751A66072}" srcOrd="8" destOrd="0" presId="urn:microsoft.com/office/officeart/2005/8/layout/list1"/>
    <dgm:cxn modelId="{79BD5A2F-1D03-4CBA-BE19-7157C089B751}" type="presParOf" srcId="{5406A5B1-AEBC-479A-9928-CC0751A66072}" destId="{4701194E-E22A-4C5B-83F5-A6329402DEFB}" srcOrd="0" destOrd="0" presId="urn:microsoft.com/office/officeart/2005/8/layout/list1"/>
    <dgm:cxn modelId="{0D442132-260D-4F13-9948-B967558C2AF2}" type="presParOf" srcId="{5406A5B1-AEBC-479A-9928-CC0751A66072}" destId="{7C9CF739-8D99-4DD6-9854-34B6AABA7940}" srcOrd="1" destOrd="0" presId="urn:microsoft.com/office/officeart/2005/8/layout/list1"/>
    <dgm:cxn modelId="{079EE203-86A4-417B-8151-6310ADDC81AE}" type="presParOf" srcId="{89A2932E-0240-427A-87DD-E91E77E5C48C}" destId="{6D5A9863-01B0-4ABC-A07F-D852E0CC9F34}" srcOrd="9" destOrd="0" presId="urn:microsoft.com/office/officeart/2005/8/layout/list1"/>
    <dgm:cxn modelId="{E0B3A81D-A5F5-4DF9-9D52-4FE4B49A0210}" type="presParOf" srcId="{89A2932E-0240-427A-87DD-E91E77E5C48C}" destId="{B20F67D0-DE6A-4837-A86E-0E7F71DF8786}" srcOrd="10" destOrd="0" presId="urn:microsoft.com/office/officeart/2005/8/layout/list1"/>
    <dgm:cxn modelId="{009BFA24-F8D9-4263-8D5C-55443F2D7177}" type="presParOf" srcId="{89A2932E-0240-427A-87DD-E91E77E5C48C}" destId="{1B436D00-E2B4-4C0A-A9E5-30CC65A506F6}" srcOrd="11" destOrd="0" presId="urn:microsoft.com/office/officeart/2005/8/layout/list1"/>
    <dgm:cxn modelId="{6586A2B8-6863-4ACC-9B77-B39D385ABD79}" type="presParOf" srcId="{89A2932E-0240-427A-87DD-E91E77E5C48C}" destId="{4E5ACF16-F9FE-4B33-B4BE-958624203955}" srcOrd="12" destOrd="0" presId="urn:microsoft.com/office/officeart/2005/8/layout/list1"/>
    <dgm:cxn modelId="{BD948FC1-FB15-4630-98E4-DB6C95847BB6}" type="presParOf" srcId="{4E5ACF16-F9FE-4B33-B4BE-958624203955}" destId="{54D0BEED-C943-4DB0-AAD3-21103A08F331}" srcOrd="0" destOrd="0" presId="urn:microsoft.com/office/officeart/2005/8/layout/list1"/>
    <dgm:cxn modelId="{602B58A7-FC09-44D2-A7D0-086D847C43BD}" type="presParOf" srcId="{4E5ACF16-F9FE-4B33-B4BE-958624203955}" destId="{DE44E0E1-A811-4515-B3E1-826EC4CD76F3}" srcOrd="1" destOrd="0" presId="urn:microsoft.com/office/officeart/2005/8/layout/list1"/>
    <dgm:cxn modelId="{BC86202F-0D26-48B9-B397-C73452AEA94E}" type="presParOf" srcId="{89A2932E-0240-427A-87DD-E91E77E5C48C}" destId="{6F31326C-DC31-410B-885C-27DDAE77E8A3}" srcOrd="13" destOrd="0" presId="urn:microsoft.com/office/officeart/2005/8/layout/list1"/>
    <dgm:cxn modelId="{5FB7E15F-7B3E-482D-9B1F-E39F0CC57866}" type="presParOf" srcId="{89A2932E-0240-427A-87DD-E91E77E5C48C}" destId="{139936A8-DA75-4385-9AF7-E9E864678A4E}" srcOrd="14" destOrd="0" presId="urn:microsoft.com/office/officeart/2005/8/layout/lis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3A2553-8B6B-4F6F-98CB-4C6C0437531D}">
      <dsp:nvSpPr>
        <dsp:cNvPr id="0" name=""/>
        <dsp:cNvSpPr/>
      </dsp:nvSpPr>
      <dsp:spPr>
        <a:xfrm>
          <a:off x="6429" y="2215"/>
          <a:ext cx="2567731" cy="1540638"/>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3E4D1F"/>
              </a:solidFill>
            </a:rPr>
            <a:t>3/ أن تكون صالحة للزراعة.</a:t>
          </a:r>
          <a:endParaRPr lang="ar-SA" sz="2000" b="1" kern="1200" dirty="0">
            <a:solidFill>
              <a:srgbClr val="3E4D1F"/>
            </a:solidFill>
          </a:endParaRPr>
        </a:p>
      </dsp:txBody>
      <dsp:txXfrm>
        <a:off x="6429" y="2215"/>
        <a:ext cx="2567731" cy="1540638"/>
      </dsp:txXfrm>
    </dsp:sp>
    <dsp:sp modelId="{27C91A59-A3C2-4E72-B69B-EFA9706CC29E}">
      <dsp:nvSpPr>
        <dsp:cNvPr id="0" name=""/>
        <dsp:cNvSpPr/>
      </dsp:nvSpPr>
      <dsp:spPr>
        <a:xfrm>
          <a:off x="2830934" y="2215"/>
          <a:ext cx="2567731" cy="1540638"/>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3E4D1F"/>
              </a:solidFill>
            </a:rPr>
            <a:t>2/ معلومية الأرض وذلك بتعيينها ، فإذا لم تعين الأرض تبطل المزارعة؛لأنها تكون على مجهول .</a:t>
          </a:r>
          <a:endParaRPr lang="ar-SA" sz="2000" b="1" kern="1200" dirty="0">
            <a:solidFill>
              <a:srgbClr val="3E4D1F"/>
            </a:solidFill>
          </a:endParaRPr>
        </a:p>
      </dsp:txBody>
      <dsp:txXfrm>
        <a:off x="2830934" y="2215"/>
        <a:ext cx="2567731" cy="1540638"/>
      </dsp:txXfrm>
    </dsp:sp>
    <dsp:sp modelId="{99F7E4D1-0C7A-49D6-BC0A-C46086DDF036}">
      <dsp:nvSpPr>
        <dsp:cNvPr id="0" name=""/>
        <dsp:cNvSpPr/>
      </dsp:nvSpPr>
      <dsp:spPr>
        <a:xfrm>
          <a:off x="5655438" y="2215"/>
          <a:ext cx="2567731" cy="1540638"/>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3E4D1F"/>
              </a:solidFill>
            </a:rPr>
            <a:t>1/ أن تتوفر في العاقدين الأهلية ؛لأن عقد المزارعة من عقود المعاوضات كالبيع.</a:t>
          </a:r>
          <a:endParaRPr lang="ar-SA" sz="2000" b="1" kern="1200" dirty="0">
            <a:solidFill>
              <a:srgbClr val="3E4D1F"/>
            </a:solidFill>
          </a:endParaRPr>
        </a:p>
      </dsp:txBody>
      <dsp:txXfrm>
        <a:off x="5655438" y="2215"/>
        <a:ext cx="2567731" cy="1540638"/>
      </dsp:txXfrm>
    </dsp:sp>
    <dsp:sp modelId="{B2821D47-3DAA-4955-A5A9-A5DAB53B5BC5}">
      <dsp:nvSpPr>
        <dsp:cNvPr id="0" name=""/>
        <dsp:cNvSpPr/>
      </dsp:nvSpPr>
      <dsp:spPr>
        <a:xfrm>
          <a:off x="6429" y="1799628"/>
          <a:ext cx="2567731" cy="1540638"/>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3E4D1F"/>
              </a:solidFill>
            </a:rPr>
            <a:t>6/ تعيين النوع الذي يراد زراعته كالبر والشعير.</a:t>
          </a:r>
          <a:endParaRPr lang="ar-SA" sz="2000" b="1" kern="1200" dirty="0">
            <a:solidFill>
              <a:srgbClr val="3E4D1F"/>
            </a:solidFill>
          </a:endParaRPr>
        </a:p>
      </dsp:txBody>
      <dsp:txXfrm>
        <a:off x="6429" y="1799628"/>
        <a:ext cx="2567731" cy="1540638"/>
      </dsp:txXfrm>
    </dsp:sp>
    <dsp:sp modelId="{4B467813-9110-40C6-8157-3B2AA7E2FA95}">
      <dsp:nvSpPr>
        <dsp:cNvPr id="0" name=""/>
        <dsp:cNvSpPr/>
      </dsp:nvSpPr>
      <dsp:spPr>
        <a:xfrm>
          <a:off x="2830934" y="1799628"/>
          <a:ext cx="2567731" cy="1540638"/>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3E4D1F"/>
              </a:solidFill>
            </a:rPr>
            <a:t>5/ معرفة جنس البذر وقدره فلا يصح العقد إذا كان البذر مجهولاً.</a:t>
          </a:r>
          <a:endParaRPr lang="ar-SA" sz="2000" b="1" kern="1200" dirty="0">
            <a:solidFill>
              <a:srgbClr val="3E4D1F"/>
            </a:solidFill>
          </a:endParaRPr>
        </a:p>
      </dsp:txBody>
      <dsp:txXfrm>
        <a:off x="2830934" y="1799628"/>
        <a:ext cx="2567731" cy="1540638"/>
      </dsp:txXfrm>
    </dsp:sp>
    <dsp:sp modelId="{DA53CE69-7D35-4DE6-8799-42B4FAF35ED7}">
      <dsp:nvSpPr>
        <dsp:cNvPr id="0" name=""/>
        <dsp:cNvSpPr/>
      </dsp:nvSpPr>
      <dsp:spPr>
        <a:xfrm>
          <a:off x="5655438" y="1799628"/>
          <a:ext cx="2567731" cy="1540638"/>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3E4D1F"/>
              </a:solidFill>
            </a:rPr>
            <a:t>4/ لا يشترط في الأرض أن تكون مملوكة لحائزها بل يكفي أن يكون مسلطا عليها بوجه من الوجوه كالإجارة .</a:t>
          </a:r>
          <a:endParaRPr lang="ar-SA" sz="2000" b="1" kern="1200" dirty="0">
            <a:solidFill>
              <a:srgbClr val="3E4D1F"/>
            </a:solidFill>
          </a:endParaRPr>
        </a:p>
      </dsp:txBody>
      <dsp:txXfrm>
        <a:off x="5655438" y="1799628"/>
        <a:ext cx="2567731" cy="1540638"/>
      </dsp:txXfrm>
    </dsp:sp>
    <dsp:sp modelId="{CEDC6D7D-C883-4514-B294-7E3252F8DADD}">
      <dsp:nvSpPr>
        <dsp:cNvPr id="0" name=""/>
        <dsp:cNvSpPr/>
      </dsp:nvSpPr>
      <dsp:spPr>
        <a:xfrm>
          <a:off x="6429" y="3597040"/>
          <a:ext cx="2567731" cy="1583930"/>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3E4D1F"/>
              </a:solidFill>
            </a:rPr>
            <a:t>9/ يشترط في المزارعة والمغارسة كون البذر والغرس من رب الأرض .</a:t>
          </a:r>
          <a:endParaRPr lang="ar-SA" sz="2000" b="1" kern="1200" dirty="0">
            <a:solidFill>
              <a:srgbClr val="3E4D1F"/>
            </a:solidFill>
          </a:endParaRPr>
        </a:p>
      </dsp:txBody>
      <dsp:txXfrm>
        <a:off x="6429" y="3597040"/>
        <a:ext cx="2567731" cy="1583930"/>
      </dsp:txXfrm>
    </dsp:sp>
    <dsp:sp modelId="{1AB211D7-EECB-4093-9E9C-F16E39AA7188}">
      <dsp:nvSpPr>
        <dsp:cNvPr id="0" name=""/>
        <dsp:cNvSpPr/>
      </dsp:nvSpPr>
      <dsp:spPr>
        <a:xfrm>
          <a:off x="2830934" y="3618686"/>
          <a:ext cx="2567731" cy="1540638"/>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3E4D1F"/>
              </a:solidFill>
            </a:rPr>
            <a:t>8/ وأن يكون جزءا مشاعاً منها ؛ كثلث مايخرج من الأرض أو ربعه ونحو ذلك .</a:t>
          </a:r>
          <a:endParaRPr lang="ar-SA" sz="2000" b="1" kern="1200" dirty="0">
            <a:solidFill>
              <a:srgbClr val="3E4D1F"/>
            </a:solidFill>
          </a:endParaRPr>
        </a:p>
      </dsp:txBody>
      <dsp:txXfrm>
        <a:off x="2830934" y="3618686"/>
        <a:ext cx="2567731" cy="1540638"/>
      </dsp:txXfrm>
    </dsp:sp>
    <dsp:sp modelId="{3BF7B40F-35E0-47AC-A150-3E7CB73BAFFC}">
      <dsp:nvSpPr>
        <dsp:cNvPr id="0" name=""/>
        <dsp:cNvSpPr/>
      </dsp:nvSpPr>
      <dsp:spPr>
        <a:xfrm>
          <a:off x="5655438" y="3618686"/>
          <a:ext cx="2567731" cy="1540638"/>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3E4D1F"/>
              </a:solidFill>
            </a:rPr>
            <a:t>7/ بيان مقدار ماللعامل أو لصاحب الأرض من الغلة.</a:t>
          </a:r>
          <a:endParaRPr lang="ar-SA" sz="2000" b="1" kern="1200" dirty="0">
            <a:solidFill>
              <a:srgbClr val="3E4D1F"/>
            </a:solidFill>
          </a:endParaRPr>
        </a:p>
      </dsp:txBody>
      <dsp:txXfrm>
        <a:off x="5655438" y="3618686"/>
        <a:ext cx="2567731" cy="154063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20493E-E094-47D9-B8B8-1294B1D87BCA}">
      <dsp:nvSpPr>
        <dsp:cNvPr id="0" name=""/>
        <dsp:cNvSpPr/>
      </dsp:nvSpPr>
      <dsp:spPr>
        <a:xfrm rot="16200000">
          <a:off x="-1105297" y="1106301"/>
          <a:ext cx="4824537" cy="2611933"/>
        </a:xfrm>
        <a:prstGeom prst="flowChartManualOperati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bg2">
                  <a:lumMod val="25000"/>
                </a:schemeClr>
              </a:solidFill>
            </a:rPr>
            <a:t>يشترط أن يكون الشجر الذي يقع عليه العقد معلوما للمالك والعامل بالرؤية أو الصفة.</a:t>
          </a:r>
          <a:endParaRPr lang="ar-SA" sz="2400" b="1" kern="1200" dirty="0">
            <a:solidFill>
              <a:schemeClr val="bg2">
                <a:lumMod val="25000"/>
              </a:schemeClr>
            </a:solidFill>
          </a:endParaRPr>
        </a:p>
      </dsp:txBody>
      <dsp:txXfrm rot="16200000">
        <a:off x="-1105297" y="1106301"/>
        <a:ext cx="4824537" cy="2611933"/>
      </dsp:txXfrm>
    </dsp:sp>
    <dsp:sp modelId="{749371E1-DCB4-4EDC-92EE-9CAA75FE7FE0}">
      <dsp:nvSpPr>
        <dsp:cNvPr id="0" name=""/>
        <dsp:cNvSpPr/>
      </dsp:nvSpPr>
      <dsp:spPr>
        <a:xfrm rot="16200000">
          <a:off x="1702531" y="1106301"/>
          <a:ext cx="4824537" cy="2611933"/>
        </a:xfrm>
        <a:prstGeom prst="flowChartManualOperation">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bg2">
                  <a:lumMod val="25000"/>
                </a:schemeClr>
              </a:solidFill>
            </a:rPr>
            <a:t>تقدير نصيب العامل أو المالك بجزء معلوم مشاع من الثمرة؛كالثلث والربع ، سواء قل الجزء المشروط أو كثر ، فلو شرطا كل الثمرة لأحدهما ؛ لم يصح ؛ لاختصاص أحدهما بالغلة</a:t>
          </a:r>
          <a:endParaRPr lang="ar-SA" sz="2400" b="1" kern="1200" dirty="0">
            <a:solidFill>
              <a:schemeClr val="bg2">
                <a:lumMod val="25000"/>
              </a:schemeClr>
            </a:solidFill>
          </a:endParaRPr>
        </a:p>
      </dsp:txBody>
      <dsp:txXfrm rot="16200000">
        <a:off x="1702531" y="1106301"/>
        <a:ext cx="4824537" cy="2611933"/>
      </dsp:txXfrm>
    </dsp:sp>
    <dsp:sp modelId="{A1F71F99-D63A-4EC1-BB6A-C736A0C06702}">
      <dsp:nvSpPr>
        <dsp:cNvPr id="0" name=""/>
        <dsp:cNvSpPr/>
      </dsp:nvSpPr>
      <dsp:spPr>
        <a:xfrm rot="16200000">
          <a:off x="4510360" y="1106301"/>
          <a:ext cx="4824537" cy="2611933"/>
        </a:xfrm>
        <a:prstGeom prst="flowChartManualOperation">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bg2">
                  <a:lumMod val="25000"/>
                </a:schemeClr>
              </a:solidFill>
            </a:rPr>
            <a:t>أن يكون الشجر المسقى عليه له ثمر يؤكل؛ فلا تجوز المساقاة على شجر لا ثمر له ، أو له ثمر لا يؤكل</a:t>
          </a:r>
          <a:endParaRPr lang="ar-SA" sz="2400" b="1" kern="1200" dirty="0">
            <a:solidFill>
              <a:schemeClr val="bg2">
                <a:lumMod val="25000"/>
              </a:schemeClr>
            </a:solidFill>
          </a:endParaRPr>
        </a:p>
      </dsp:txBody>
      <dsp:txXfrm rot="16200000">
        <a:off x="4510360" y="1106301"/>
        <a:ext cx="4824537" cy="261193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010DA8-8073-487A-A141-6ED316419B04}">
      <dsp:nvSpPr>
        <dsp:cNvPr id="0" name=""/>
        <dsp:cNvSpPr/>
      </dsp:nvSpPr>
      <dsp:spPr>
        <a:xfrm>
          <a:off x="0" y="433135"/>
          <a:ext cx="8229600" cy="6048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06880E-E2B5-438E-ABCD-5C40001F86C4}">
      <dsp:nvSpPr>
        <dsp:cNvPr id="0" name=""/>
        <dsp:cNvSpPr/>
      </dsp:nvSpPr>
      <dsp:spPr>
        <a:xfrm>
          <a:off x="411480" y="78895"/>
          <a:ext cx="5760720" cy="7084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ctr" defTabSz="1066800" rtl="1">
            <a:lnSpc>
              <a:spcPct val="90000"/>
            </a:lnSpc>
            <a:spcBef>
              <a:spcPct val="0"/>
            </a:spcBef>
            <a:spcAft>
              <a:spcPct val="35000"/>
            </a:spcAft>
          </a:pPr>
          <a:r>
            <a:rPr lang="ar-SA" sz="2400" kern="1200" dirty="0" smtClean="0">
              <a:blipFill>
                <a:blip xmlns:r="http://schemas.openxmlformats.org/officeDocument/2006/relationships" r:embed="rId1"/>
                <a:tile tx="0" ty="0" sx="100000" sy="100000" flip="none" algn="tl"/>
              </a:blipFill>
            </a:rPr>
            <a:t>لا بد من تحديد مدتها , و لو طالت مع بقاء الشجر .</a:t>
          </a:r>
          <a:endParaRPr lang="ar-SA" sz="2400" kern="1200" dirty="0">
            <a:blipFill>
              <a:blip xmlns:r="http://schemas.openxmlformats.org/officeDocument/2006/relationships" r:embed="rId1"/>
              <a:tile tx="0" ty="0" sx="100000" sy="100000" flip="none" algn="tl"/>
            </a:blipFill>
          </a:endParaRPr>
        </a:p>
      </dsp:txBody>
      <dsp:txXfrm>
        <a:off x="411480" y="78895"/>
        <a:ext cx="5760720" cy="708480"/>
      </dsp:txXfrm>
    </dsp:sp>
    <dsp:sp modelId="{6411A0EF-2985-4ED1-88AB-CFDEC10F65F4}">
      <dsp:nvSpPr>
        <dsp:cNvPr id="0" name=""/>
        <dsp:cNvSpPr/>
      </dsp:nvSpPr>
      <dsp:spPr>
        <a:xfrm>
          <a:off x="0" y="1521775"/>
          <a:ext cx="8229600" cy="604800"/>
        </a:xfrm>
        <a:prstGeom prst="rect">
          <a:avLst/>
        </a:prstGeom>
        <a:solidFill>
          <a:schemeClr val="lt1">
            <a:alpha val="90000"/>
            <a:hueOff val="0"/>
            <a:satOff val="0"/>
            <a:lumOff val="0"/>
            <a:alphaOff val="0"/>
          </a:schemeClr>
        </a:solidFill>
        <a:ln w="25400" cap="flat" cmpd="sng" algn="ctr">
          <a:solidFill>
            <a:schemeClr val="accent2">
              <a:hueOff val="1560506"/>
              <a:satOff val="-1946"/>
              <a:lumOff val="458"/>
              <a:alphaOff val="0"/>
            </a:schemeClr>
          </a:solidFill>
          <a:prstDash val="solid"/>
        </a:ln>
        <a:effectLst/>
      </dsp:spPr>
      <dsp:style>
        <a:lnRef idx="2">
          <a:scrgbClr r="0" g="0" b="0"/>
        </a:lnRef>
        <a:fillRef idx="1">
          <a:scrgbClr r="0" g="0" b="0"/>
        </a:fillRef>
        <a:effectRef idx="0">
          <a:scrgbClr r="0" g="0" b="0"/>
        </a:effectRef>
        <a:fontRef idx="minor"/>
      </dsp:style>
    </dsp:sp>
    <dsp:sp modelId="{4305D326-75F6-4690-A057-242AC0E16E51}">
      <dsp:nvSpPr>
        <dsp:cNvPr id="0" name=""/>
        <dsp:cNvSpPr/>
      </dsp:nvSpPr>
      <dsp:spPr>
        <a:xfrm>
          <a:off x="411480" y="1167535"/>
          <a:ext cx="5760720" cy="708480"/>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ctr" defTabSz="1066800" rtl="1">
            <a:lnSpc>
              <a:spcPct val="90000"/>
            </a:lnSpc>
            <a:spcBef>
              <a:spcPct val="0"/>
            </a:spcBef>
            <a:spcAft>
              <a:spcPct val="35000"/>
            </a:spcAft>
          </a:pPr>
          <a:r>
            <a:rPr lang="ar-SA" sz="2400" kern="1200" dirty="0" smtClean="0">
              <a:blipFill>
                <a:blip xmlns:r="http://schemas.openxmlformats.org/officeDocument/2006/relationships" r:embed="rId1"/>
                <a:tile tx="0" ty="0" sx="100000" sy="100000" flip="none" algn="tl"/>
              </a:blipFill>
            </a:rPr>
            <a:t>كل ما فيه صلاح الثمرة , من حرث , و سقي , و أزالة ما يضر الشجر و الثمرة من الأغصان وغيرها</a:t>
          </a:r>
          <a:endParaRPr lang="ar-SA" sz="2400" kern="1200" dirty="0">
            <a:blipFill>
              <a:blip xmlns:r="http://schemas.openxmlformats.org/officeDocument/2006/relationships" r:embed="rId1"/>
              <a:tile tx="0" ty="0" sx="100000" sy="100000" flip="none" algn="tl"/>
            </a:blipFill>
          </a:endParaRPr>
        </a:p>
      </dsp:txBody>
      <dsp:txXfrm>
        <a:off x="411480" y="1167535"/>
        <a:ext cx="5760720" cy="708480"/>
      </dsp:txXfrm>
    </dsp:sp>
    <dsp:sp modelId="{B20F67D0-DE6A-4837-A86E-0E7F71DF8786}">
      <dsp:nvSpPr>
        <dsp:cNvPr id="0" name=""/>
        <dsp:cNvSpPr/>
      </dsp:nvSpPr>
      <dsp:spPr>
        <a:xfrm>
          <a:off x="0" y="2610415"/>
          <a:ext cx="8229600" cy="604800"/>
        </a:xfrm>
        <a:prstGeom prst="rect">
          <a:avLst/>
        </a:prstGeom>
        <a:solidFill>
          <a:schemeClr val="lt1">
            <a:alpha val="90000"/>
            <a:hueOff val="0"/>
            <a:satOff val="0"/>
            <a:lumOff val="0"/>
            <a:alphaOff val="0"/>
          </a:schemeClr>
        </a:solidFill>
        <a:ln w="25400" cap="flat" cmpd="sng" algn="ctr">
          <a:solidFill>
            <a:schemeClr val="accent2">
              <a:hueOff val="3121013"/>
              <a:satOff val="-3893"/>
              <a:lumOff val="915"/>
              <a:alphaOff val="0"/>
            </a:schemeClr>
          </a:solidFill>
          <a:prstDash val="solid"/>
        </a:ln>
        <a:effectLst/>
      </dsp:spPr>
      <dsp:style>
        <a:lnRef idx="2">
          <a:scrgbClr r="0" g="0" b="0"/>
        </a:lnRef>
        <a:fillRef idx="1">
          <a:scrgbClr r="0" g="0" b="0"/>
        </a:fillRef>
        <a:effectRef idx="0">
          <a:scrgbClr r="0" g="0" b="0"/>
        </a:effectRef>
        <a:fontRef idx="minor"/>
      </dsp:style>
    </dsp:sp>
    <dsp:sp modelId="{7C9CF739-8D99-4DD6-9854-34B6AABA7940}">
      <dsp:nvSpPr>
        <dsp:cNvPr id="0" name=""/>
        <dsp:cNvSpPr/>
      </dsp:nvSpPr>
      <dsp:spPr>
        <a:xfrm>
          <a:off x="411480" y="2256175"/>
          <a:ext cx="5760720" cy="708480"/>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ctr" defTabSz="1066800" rtl="1">
            <a:lnSpc>
              <a:spcPct val="90000"/>
            </a:lnSpc>
            <a:spcBef>
              <a:spcPct val="0"/>
            </a:spcBef>
            <a:spcAft>
              <a:spcPct val="35000"/>
            </a:spcAft>
          </a:pPr>
          <a:r>
            <a:rPr lang="ar-SA" sz="2400" kern="1200" dirty="0" smtClean="0">
              <a:blipFill>
                <a:blip xmlns:r="http://schemas.openxmlformats.org/officeDocument/2006/relationships" r:embed="rId1"/>
                <a:tile tx="0" ty="0" sx="100000" sy="100000" flip="none" algn="tl"/>
              </a:blipFill>
            </a:rPr>
            <a:t>على صاحب الشجر ما يحفظ الأصل و هو الشجر , كحفر البئر </a:t>
          </a:r>
          <a:endParaRPr lang="ar-SA" sz="2400" kern="1200" dirty="0">
            <a:blipFill>
              <a:blip xmlns:r="http://schemas.openxmlformats.org/officeDocument/2006/relationships" r:embed="rId1"/>
              <a:tile tx="0" ty="0" sx="100000" sy="100000" flip="none" algn="tl"/>
            </a:blipFill>
          </a:endParaRPr>
        </a:p>
      </dsp:txBody>
      <dsp:txXfrm>
        <a:off x="411480" y="2256175"/>
        <a:ext cx="5760720" cy="708480"/>
      </dsp:txXfrm>
    </dsp:sp>
    <dsp:sp modelId="{139936A8-DA75-4385-9AF7-E9E864678A4E}">
      <dsp:nvSpPr>
        <dsp:cNvPr id="0" name=""/>
        <dsp:cNvSpPr/>
      </dsp:nvSpPr>
      <dsp:spPr>
        <a:xfrm>
          <a:off x="0" y="3842267"/>
          <a:ext cx="8229600" cy="604800"/>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 modelId="{DE44E0E1-A811-4515-B3E1-826EC4CD76F3}">
      <dsp:nvSpPr>
        <dsp:cNvPr id="0" name=""/>
        <dsp:cNvSpPr/>
      </dsp:nvSpPr>
      <dsp:spPr>
        <a:xfrm>
          <a:off x="411480" y="3344815"/>
          <a:ext cx="5760720" cy="851692"/>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ctr" defTabSz="1066800" rtl="1">
            <a:lnSpc>
              <a:spcPct val="90000"/>
            </a:lnSpc>
            <a:spcBef>
              <a:spcPct val="0"/>
            </a:spcBef>
            <a:spcAft>
              <a:spcPct val="35000"/>
            </a:spcAft>
          </a:pPr>
          <a:r>
            <a:rPr lang="ar-SA" sz="2400" kern="1200" dirty="0" smtClean="0">
              <a:blipFill>
                <a:blip xmlns:r="http://schemas.openxmlformats.org/officeDocument/2006/relationships" r:embed="rId1"/>
                <a:tile tx="0" ty="0" sx="100000" sy="100000" flip="none" algn="tl"/>
              </a:blipFill>
            </a:rPr>
            <a:t>ليس دفع الحب مع الأرض شرطا في صحه المزارعة , فلو دفع اليه الأرض فقط ليزرعها العامل ببذر عنده , صح ذلك</a:t>
          </a:r>
          <a:endParaRPr lang="ar-SA" sz="2400" kern="1200" dirty="0">
            <a:blipFill>
              <a:blip xmlns:r="http://schemas.openxmlformats.org/officeDocument/2006/relationships" r:embed="rId1"/>
              <a:tile tx="0" ty="0" sx="100000" sy="100000" flip="none" algn="tl"/>
            </a:blipFill>
          </a:endParaRPr>
        </a:p>
      </dsp:txBody>
      <dsp:txXfrm>
        <a:off x="411480" y="3344815"/>
        <a:ext cx="5760720" cy="85169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9E7F523-7C15-4EB0-AEBD-D2A0939ABDFE}" type="datetimeFigureOut">
              <a:rPr lang="ar-SA" smtClean="0"/>
              <a:pPr/>
              <a:t>08/07/1434</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EF62EE64-7390-41B7-9147-093C1F055A32}"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4000" b="-4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9E7F523-7C15-4EB0-AEBD-D2A0939ABDFE}" type="datetimeFigureOut">
              <a:rPr lang="ar-SA" smtClean="0"/>
              <a:pPr/>
              <a:t>08/07/1434</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F62EE64-7390-41B7-9147-093C1F055A32}"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6600" b="1" dirty="0" smtClean="0">
                <a:ln w="19050">
                  <a:solidFill>
                    <a:schemeClr val="tx2">
                      <a:tint val="1000"/>
                    </a:schemeClr>
                  </a:solidFill>
                  <a:prstDash val="solid"/>
                </a:ln>
                <a:blipFill>
                  <a:blip r:embed="rId2"/>
                  <a:tile tx="0" ty="0" sx="100000" sy="100000" flip="none" algn="tl"/>
                </a:blipFill>
                <a:effectLst>
                  <a:outerShdw blurRad="50000" dist="50800" dir="7500000" algn="tl">
                    <a:srgbClr val="000000">
                      <a:shade val="5000"/>
                      <a:alpha val="35000"/>
                    </a:srgbClr>
                  </a:outerShdw>
                </a:effectLst>
                <a:latin typeface="Andalus" pitchFamily="18" charset="-78"/>
                <a:cs typeface="Andalus" pitchFamily="18" charset="-78"/>
              </a:rPr>
              <a:t>بسم الله الرحمن الرحيم</a:t>
            </a:r>
            <a:endParaRPr lang="ar-SA" sz="6600" b="1" dirty="0">
              <a:ln w="19050">
                <a:solidFill>
                  <a:schemeClr val="tx2">
                    <a:tint val="1000"/>
                  </a:schemeClr>
                </a:solidFill>
                <a:prstDash val="solid"/>
              </a:ln>
              <a:blipFill>
                <a:blip r:embed="rId2"/>
                <a:tile tx="0" ty="0" sx="100000" sy="100000" flip="none" algn="tl"/>
              </a:blipFill>
              <a:effectLst>
                <a:outerShdw blurRad="50000" dist="50800" dir="7500000" algn="tl">
                  <a:srgbClr val="000000">
                    <a:shade val="5000"/>
                    <a:alpha val="35000"/>
                  </a:srgbClr>
                </a:outerShdw>
              </a:effectLst>
              <a:latin typeface="Andalus" pitchFamily="18" charset="-78"/>
              <a:cs typeface="Andalus" pitchFamily="18" charset="-78"/>
            </a:endParaRPr>
          </a:p>
        </p:txBody>
      </p:sp>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a:bodyPr>
          <a:lstStyle/>
          <a:p>
            <a:pPr>
              <a:buFont typeface="Wingdings" pitchFamily="2" charset="2"/>
              <a:buChar char="v"/>
            </a:pPr>
            <a:r>
              <a:rPr lang="ar-SA" sz="3600" b="1" dirty="0" smtClean="0">
                <a:blipFill>
                  <a:blip r:embed="rId2"/>
                  <a:tile tx="0" ty="0" sx="100000" sy="100000" flip="none" algn="tl"/>
                </a:blipFill>
                <a:latin typeface="Andalus" pitchFamily="18" charset="-78"/>
                <a:cs typeface="Andalus" pitchFamily="18" charset="-78"/>
              </a:rPr>
              <a:t>مدى لزوم المساقاة :</a:t>
            </a:r>
          </a:p>
          <a:p>
            <a:pPr>
              <a:buNone/>
            </a:pPr>
            <a:r>
              <a:rPr lang="ar-SA" sz="3600" b="1" dirty="0" smtClean="0">
                <a:latin typeface="Andalus" pitchFamily="18" charset="-78"/>
                <a:cs typeface="Andalus" pitchFamily="18" charset="-78"/>
              </a:rPr>
              <a:t>   </a:t>
            </a:r>
            <a:r>
              <a:rPr lang="ar-SA" sz="2800" dirty="0" smtClean="0">
                <a:blipFill>
                  <a:blip r:embed="rId3"/>
                  <a:tile tx="0" ty="0" sx="100000" sy="100000" flip="none" algn="tl"/>
                </a:blipFill>
              </a:rPr>
              <a:t>والصحيح الذي عليه الجمهور أن المساقاة عقد لازم لا يجوز فسخها إلا برضى الآخر .</a:t>
            </a:r>
          </a:p>
          <a:p>
            <a:pPr>
              <a:buNone/>
            </a:pPr>
            <a:endParaRPr lang="ar-SA" sz="2800" dirty="0" smtClean="0"/>
          </a:p>
          <a:p>
            <a:pPr>
              <a:buFont typeface="Wingdings" pitchFamily="2" charset="2"/>
              <a:buChar char="v"/>
            </a:pPr>
            <a:r>
              <a:rPr lang="ar-SA" sz="3600" b="1" dirty="0" smtClean="0">
                <a:blipFill>
                  <a:blip r:embed="rId2"/>
                  <a:tile tx="0" ty="0" sx="100000" sy="100000" flip="none" algn="tl"/>
                </a:blipFill>
                <a:latin typeface="Andalus" pitchFamily="18" charset="-78"/>
                <a:cs typeface="Andalus" pitchFamily="18" charset="-78"/>
              </a:rPr>
              <a:t>بما تنعقد المساقاة و المزارعة :</a:t>
            </a:r>
            <a:endParaRPr lang="en-US" sz="3600" b="1" dirty="0" smtClean="0">
              <a:blipFill>
                <a:blip r:embed="rId2"/>
                <a:tile tx="0" ty="0" sx="100000" sy="100000" flip="none" algn="tl"/>
              </a:blipFill>
              <a:latin typeface="Andalus" pitchFamily="18" charset="-78"/>
              <a:cs typeface="Andalus" pitchFamily="18" charset="-78"/>
            </a:endParaRPr>
          </a:p>
          <a:p>
            <a:pPr>
              <a:buNone/>
            </a:pPr>
            <a:r>
              <a:rPr lang="ar-SA" sz="2800" dirty="0" smtClean="0"/>
              <a:t>   </a:t>
            </a:r>
            <a:r>
              <a:rPr lang="ar-SA" sz="2800" dirty="0" smtClean="0">
                <a:blipFill>
                  <a:blip r:embed="rId3"/>
                  <a:tile tx="0" ty="0" sx="100000" sy="100000" flip="none" algn="tl"/>
                </a:blipFill>
              </a:rPr>
              <a:t>تصح المساقاة و المزارعة بلفظيهما و ما يؤدي معناهما من الألفاظ نحو عاملتك و فالحتك و اعمل في بستاني هذا حتى تكمل ثمرته و ما أشبه هذا لأن القصد من المساقاة و المزارعة المعنى , فإذا أتى به بأي لفظ دل عليه صح كالبيع .</a:t>
            </a:r>
            <a:endParaRPr lang="en-US" sz="2800" dirty="0" smtClean="0">
              <a:blipFill>
                <a:blip r:embed="rId3"/>
                <a:tile tx="0" ty="0" sx="100000" sy="100000" flip="none" algn="tl"/>
              </a:blipFill>
            </a:endParaRPr>
          </a:p>
          <a:p>
            <a:pPr>
              <a:buNone/>
            </a:pPr>
            <a:endParaRPr lang="ar-SA" sz="2800" dirty="0"/>
          </a:p>
        </p:txBody>
      </p:sp>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620688"/>
            <a:ext cx="5184576" cy="864096"/>
          </a:xfrm>
          <a:prstGeom prst="roundRect">
            <a:avLst/>
          </a:prstGeom>
        </p:spPr>
        <p:style>
          <a:lnRef idx="1">
            <a:schemeClr val="accent3"/>
          </a:lnRef>
          <a:fillRef idx="2">
            <a:schemeClr val="accent3"/>
          </a:fillRef>
          <a:effectRef idx="1">
            <a:schemeClr val="accent3"/>
          </a:effectRef>
          <a:fontRef idx="minor">
            <a:schemeClr val="dk1"/>
          </a:fontRef>
        </p:style>
        <p:txBody>
          <a:bodyPr>
            <a:noAutofit/>
          </a:bodyPr>
          <a:lstStyle/>
          <a:p>
            <a:r>
              <a:rPr lang="ar-SA" sz="6000" dirty="0" smtClean="0">
                <a:blipFill>
                  <a:blip r:embed="rId2"/>
                  <a:tile tx="0" ty="0" sx="100000" sy="100000" flip="none" algn="tl"/>
                </a:blipFill>
              </a:rPr>
              <a:t>حقوقهما</a:t>
            </a:r>
            <a:endParaRPr lang="ar-SA" sz="6000" dirty="0">
              <a:blipFill>
                <a:blip r:embed="rId2"/>
                <a:tile tx="0" ty="0" sx="100000" sy="100000" flip="none" algn="tl"/>
              </a:blipFill>
            </a:endParaRPr>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blipFill>
                  <a:blip r:embed="rId2"/>
                  <a:tile tx="0" ty="0" sx="100000" sy="100000" flip="none" algn="tl"/>
                </a:blipFill>
              </a:rPr>
              <a:t>   طالبات </a:t>
            </a:r>
            <a:r>
              <a:rPr lang="ar-SA" b="1" dirty="0" err="1" smtClean="0">
                <a:blipFill>
                  <a:blip r:embed="rId2"/>
                  <a:tile tx="0" ty="0" sx="100000" sy="100000" flip="none" algn="tl"/>
                </a:blipFill>
              </a:rPr>
              <a:t>المجموعة :</a:t>
            </a:r>
            <a:endParaRPr lang="ar-SA" b="1" dirty="0"/>
          </a:p>
        </p:txBody>
      </p:sp>
      <p:sp>
        <p:nvSpPr>
          <p:cNvPr id="3" name="عنصر نائب للمحتوى 2"/>
          <p:cNvSpPr>
            <a:spLocks noGrp="1"/>
          </p:cNvSpPr>
          <p:nvPr>
            <p:ph idx="1"/>
          </p:nvPr>
        </p:nvSpPr>
        <p:spPr/>
        <p:txBody>
          <a:bodyPr/>
          <a:lstStyle/>
          <a:p>
            <a:pPr>
              <a:buNone/>
            </a:pPr>
            <a:r>
              <a:rPr lang="ar-SA" b="1" dirty="0" smtClean="0">
                <a:blipFill>
                  <a:blip r:embed="rId2"/>
                  <a:tile tx="0" ty="0" sx="100000" sy="100000" flip="none" algn="tl"/>
                </a:blipFill>
                <a:latin typeface="Andalus" pitchFamily="18" charset="-78"/>
                <a:cs typeface="Andalus" pitchFamily="18" charset="-78"/>
              </a:rPr>
              <a:t>  1- بدور </a:t>
            </a:r>
            <a:r>
              <a:rPr lang="ar-SA" b="1" dirty="0" err="1" smtClean="0">
                <a:blipFill>
                  <a:blip r:embed="rId2"/>
                  <a:tile tx="0" ty="0" sx="100000" sy="100000" flip="none" algn="tl"/>
                </a:blipFill>
                <a:latin typeface="Andalus" pitchFamily="18" charset="-78"/>
                <a:cs typeface="Andalus" pitchFamily="18" charset="-78"/>
              </a:rPr>
              <a:t>السويلم .</a:t>
            </a:r>
            <a:endParaRPr lang="ar-SA" b="1" dirty="0" smtClean="0">
              <a:blipFill>
                <a:blip r:embed="rId2"/>
                <a:tile tx="0" ty="0" sx="100000" sy="100000" flip="none" algn="tl"/>
              </a:blipFill>
              <a:latin typeface="Andalus" pitchFamily="18" charset="-78"/>
              <a:cs typeface="Andalus" pitchFamily="18" charset="-78"/>
            </a:endParaRPr>
          </a:p>
          <a:p>
            <a:pPr>
              <a:buNone/>
            </a:pPr>
            <a:r>
              <a:rPr lang="ar-SA" b="1" dirty="0" smtClean="0">
                <a:blipFill>
                  <a:blip r:embed="rId2"/>
                  <a:tile tx="0" ty="0" sx="100000" sy="100000" flip="none" algn="tl"/>
                </a:blipFill>
                <a:latin typeface="Andalus" pitchFamily="18" charset="-78"/>
                <a:cs typeface="Andalus" pitchFamily="18" charset="-78"/>
              </a:rPr>
              <a:t>  2- ربى </a:t>
            </a:r>
            <a:r>
              <a:rPr lang="ar-SA" b="1" dirty="0" err="1" smtClean="0">
                <a:blipFill>
                  <a:blip r:embed="rId2"/>
                  <a:tile tx="0" ty="0" sx="100000" sy="100000" flip="none" algn="tl"/>
                </a:blipFill>
                <a:latin typeface="Andalus" pitchFamily="18" charset="-78"/>
                <a:cs typeface="Andalus" pitchFamily="18" charset="-78"/>
              </a:rPr>
              <a:t>الشيبان</a:t>
            </a:r>
            <a:r>
              <a:rPr lang="ar-SA" b="1" dirty="0" smtClean="0">
                <a:blipFill>
                  <a:blip r:embed="rId2"/>
                  <a:tile tx="0" ty="0" sx="100000" sy="100000" flip="none" algn="tl"/>
                </a:blipFill>
                <a:latin typeface="Andalus" pitchFamily="18" charset="-78"/>
                <a:cs typeface="Andalus" pitchFamily="18" charset="-78"/>
              </a:rPr>
              <a:t> </a:t>
            </a:r>
            <a:r>
              <a:rPr lang="ar-SA" b="1" dirty="0" err="1" smtClean="0">
                <a:blipFill>
                  <a:blip r:embed="rId2"/>
                  <a:tile tx="0" ty="0" sx="100000" sy="100000" flip="none" algn="tl"/>
                </a:blipFill>
                <a:latin typeface="Andalus" pitchFamily="18" charset="-78"/>
                <a:cs typeface="Andalus" pitchFamily="18" charset="-78"/>
              </a:rPr>
              <a:t>.</a:t>
            </a:r>
            <a:endParaRPr lang="ar-SA" b="1" dirty="0" smtClean="0">
              <a:blipFill>
                <a:blip r:embed="rId2"/>
                <a:tile tx="0" ty="0" sx="100000" sy="100000" flip="none" algn="tl"/>
              </a:blipFill>
              <a:latin typeface="Andalus" pitchFamily="18" charset="-78"/>
              <a:cs typeface="Andalus" pitchFamily="18" charset="-78"/>
            </a:endParaRPr>
          </a:p>
          <a:p>
            <a:pPr>
              <a:buNone/>
            </a:pPr>
            <a:r>
              <a:rPr lang="ar-SA" b="1" dirty="0" smtClean="0">
                <a:blipFill>
                  <a:blip r:embed="rId2"/>
                  <a:tile tx="0" ty="0" sx="100000" sy="100000" flip="none" algn="tl"/>
                </a:blipFill>
                <a:latin typeface="Andalus" pitchFamily="18" charset="-78"/>
                <a:cs typeface="Andalus" pitchFamily="18" charset="-78"/>
              </a:rPr>
              <a:t>  3- مرام </a:t>
            </a:r>
            <a:r>
              <a:rPr lang="ar-SA" b="1" dirty="0" err="1" smtClean="0">
                <a:blipFill>
                  <a:blip r:embed="rId2"/>
                  <a:tile tx="0" ty="0" sx="100000" sy="100000" flip="none" algn="tl"/>
                </a:blipFill>
                <a:latin typeface="Andalus" pitchFamily="18" charset="-78"/>
                <a:cs typeface="Andalus" pitchFamily="18" charset="-78"/>
              </a:rPr>
              <a:t>الحميد .</a:t>
            </a:r>
            <a:endParaRPr lang="ar-SA" b="1" dirty="0" smtClean="0">
              <a:blipFill>
                <a:blip r:embed="rId2"/>
                <a:tile tx="0" ty="0" sx="100000" sy="100000" flip="none" algn="tl"/>
              </a:blipFill>
              <a:latin typeface="Andalus" pitchFamily="18" charset="-78"/>
              <a:cs typeface="Andalus" pitchFamily="18" charset="-78"/>
            </a:endParaRPr>
          </a:p>
          <a:p>
            <a:pPr>
              <a:buNone/>
            </a:pPr>
            <a:r>
              <a:rPr lang="ar-SA" b="1" dirty="0" smtClean="0">
                <a:blipFill>
                  <a:blip r:embed="rId2"/>
                  <a:tile tx="0" ty="0" sx="100000" sy="100000" flip="none" algn="tl"/>
                </a:blipFill>
                <a:latin typeface="Andalus" pitchFamily="18" charset="-78"/>
                <a:cs typeface="Andalus" pitchFamily="18" charset="-78"/>
              </a:rPr>
              <a:t>  4- </a:t>
            </a:r>
            <a:r>
              <a:rPr lang="ar-SA" b="1" dirty="0" err="1" smtClean="0">
                <a:blipFill>
                  <a:blip r:embed="rId2"/>
                  <a:tile tx="0" ty="0" sx="100000" sy="100000" flip="none" algn="tl"/>
                </a:blipFill>
                <a:latin typeface="Andalus" pitchFamily="18" charset="-78"/>
                <a:cs typeface="Andalus" pitchFamily="18" charset="-78"/>
              </a:rPr>
              <a:t>نورة</a:t>
            </a:r>
            <a:r>
              <a:rPr lang="ar-SA" b="1" dirty="0" smtClean="0">
                <a:blipFill>
                  <a:blip r:embed="rId2"/>
                  <a:tile tx="0" ty="0" sx="100000" sy="100000" flip="none" algn="tl"/>
                </a:blipFill>
                <a:latin typeface="Andalus" pitchFamily="18" charset="-78"/>
                <a:cs typeface="Andalus" pitchFamily="18" charset="-78"/>
              </a:rPr>
              <a:t> </a:t>
            </a:r>
            <a:r>
              <a:rPr lang="ar-SA" b="1" dirty="0" err="1" smtClean="0">
                <a:blipFill>
                  <a:blip r:embed="rId2"/>
                  <a:tile tx="0" ty="0" sx="100000" sy="100000" flip="none" algn="tl"/>
                </a:blipFill>
                <a:latin typeface="Andalus" pitchFamily="18" charset="-78"/>
                <a:cs typeface="Andalus" pitchFamily="18" charset="-78"/>
              </a:rPr>
              <a:t>المطيري</a:t>
            </a:r>
            <a:r>
              <a:rPr lang="ar-SA" b="1" dirty="0" smtClean="0">
                <a:blipFill>
                  <a:blip r:embed="rId2"/>
                  <a:tile tx="0" ty="0" sx="100000" sy="100000" flip="none" algn="tl"/>
                </a:blipFill>
                <a:latin typeface="Andalus" pitchFamily="18" charset="-78"/>
                <a:cs typeface="Andalus" pitchFamily="18" charset="-78"/>
              </a:rPr>
              <a:t> </a:t>
            </a:r>
            <a:r>
              <a:rPr lang="ar-SA" b="1" dirty="0" err="1" smtClean="0">
                <a:blipFill>
                  <a:blip r:embed="rId2"/>
                  <a:tile tx="0" ty="0" sx="100000" sy="100000" flip="none" algn="tl"/>
                </a:blipFill>
                <a:latin typeface="Andalus" pitchFamily="18" charset="-78"/>
                <a:cs typeface="Andalus" pitchFamily="18" charset="-78"/>
              </a:rPr>
              <a:t>.</a:t>
            </a:r>
            <a:endParaRPr lang="ar-SA" b="1" dirty="0" smtClean="0">
              <a:blipFill>
                <a:blip r:embed="rId2"/>
                <a:tile tx="0" ty="0" sx="100000" sy="100000" flip="none" algn="tl"/>
              </a:blipFill>
              <a:latin typeface="Andalus" pitchFamily="18" charset="-78"/>
              <a:cs typeface="Andalus" pitchFamily="18" charset="-78"/>
            </a:endParaRPr>
          </a:p>
          <a:p>
            <a:pPr>
              <a:buNone/>
            </a:pPr>
            <a:r>
              <a:rPr lang="ar-SA" b="1" dirty="0" smtClean="0">
                <a:blipFill>
                  <a:blip r:embed="rId2"/>
                  <a:tile tx="0" ty="0" sx="100000" sy="100000" flip="none" algn="tl"/>
                </a:blipFill>
                <a:latin typeface="Andalus" pitchFamily="18" charset="-78"/>
                <a:cs typeface="Andalus" pitchFamily="18" charset="-78"/>
              </a:rPr>
              <a:t>  5- هيا </a:t>
            </a:r>
            <a:r>
              <a:rPr lang="ar-SA" b="1" dirty="0" err="1" smtClean="0">
                <a:blipFill>
                  <a:blip r:embed="rId2"/>
                  <a:tile tx="0" ty="0" sx="100000" sy="100000" flip="none" algn="tl"/>
                </a:blipFill>
                <a:latin typeface="Andalus" pitchFamily="18" charset="-78"/>
                <a:cs typeface="Andalus" pitchFamily="18" charset="-78"/>
              </a:rPr>
              <a:t>العصفور .</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p:spPr>
        <p:txBody>
          <a:bodyPr>
            <a:normAutofit/>
          </a:bodyPr>
          <a:lstStyle/>
          <a:p>
            <a:r>
              <a:rPr lang="ar-SA" sz="4800" dirty="0" smtClean="0">
                <a:blipFill>
                  <a:blip r:embed="rId2"/>
                  <a:tile tx="0" ty="0" sx="100000" sy="100000" flip="none" algn="tl"/>
                </a:blipFill>
                <a:latin typeface="Andalus" pitchFamily="18" charset="-78"/>
                <a:cs typeface="Andalus" pitchFamily="18" charset="-78"/>
              </a:rPr>
              <a:t>المقدمه</a:t>
            </a:r>
            <a:endParaRPr lang="ar-SA" sz="4800" dirty="0">
              <a:blipFill>
                <a:blip r:embed="rId2"/>
                <a:tile tx="0" ty="0" sx="100000" sy="100000" flip="none" algn="tl"/>
              </a:blipFill>
              <a:latin typeface="Andalus" pitchFamily="18" charset="-78"/>
              <a:cs typeface="Andalus" pitchFamily="18" charset="-78"/>
            </a:endParaRPr>
          </a:p>
        </p:txBody>
      </p:sp>
      <p:sp>
        <p:nvSpPr>
          <p:cNvPr id="3" name="عنصر نائب للمحتوى 2"/>
          <p:cNvSpPr>
            <a:spLocks noGrp="1"/>
          </p:cNvSpPr>
          <p:nvPr>
            <p:ph idx="1"/>
          </p:nvPr>
        </p:nvSpPr>
        <p:spPr>
          <a:xfrm>
            <a:off x="457200" y="1556792"/>
            <a:ext cx="8229600" cy="4569371"/>
          </a:xfrm>
        </p:spPr>
        <p:txBody>
          <a:bodyPr/>
          <a:lstStyle/>
          <a:p>
            <a:pPr>
              <a:buNone/>
            </a:pPr>
            <a:r>
              <a:rPr lang="ar-SA" dirty="0" smtClean="0"/>
              <a:t> </a:t>
            </a:r>
            <a:r>
              <a:rPr lang="ar-SA" dirty="0" smtClean="0">
                <a:blipFill>
                  <a:blip r:embed="rId3"/>
                  <a:tile tx="0" ty="0" sx="100000" sy="100000" flip="none" algn="tl"/>
                </a:blipFill>
              </a:rPr>
              <a:t>قد يخفى على بعض الناس أن المزارعة والمساقاة من العقود الاستثمارية التي تعمل على زيادة الإنتاج في المجتمع, والتي يمكن الاستفادة منها في التنمية الاقتصادية المعاصرة، بل ومعالجة كثير من المشكلات التي تواجه المجتمعات اليوم مثل : البطالة , والتضخم, وغيرها , والتي تُودي بحياة الأفراد والدول وهما يمثلان نوعاً من المشاركات, فهما عقد شركة بين طرفيها سواء تحققت الشركة فيها ابتداء أم انتهاء  وأن لهذه العقود وظائف مهمة في المجتمع</a:t>
            </a:r>
            <a:r>
              <a:rPr lang="ar-SA" dirty="0">
                <a:blipFill>
                  <a:blip r:embed="rId3"/>
                  <a:tile tx="0" ty="0" sx="100000" sy="100000" flip="none" algn="tl"/>
                </a:blipFill>
              </a:rPr>
              <a:t>.</a:t>
            </a: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700808"/>
            <a:ext cx="8229600" cy="2736304"/>
          </a:xfrm>
        </p:spPr>
        <p:txBody>
          <a:bodyPr>
            <a:normAutofit/>
          </a:bodyPr>
          <a:lstStyle/>
          <a:p>
            <a:pPr algn="ctr">
              <a:buNone/>
            </a:pPr>
            <a:endParaRPr lang="ar-SA" sz="4800" dirty="0" smtClean="0"/>
          </a:p>
          <a:p>
            <a:pPr algn="ctr">
              <a:buNone/>
            </a:pPr>
            <a:r>
              <a:rPr lang="ar-SA" sz="7200" dirty="0" smtClean="0">
                <a:blipFill>
                  <a:blip r:embed="rId2"/>
                  <a:tile tx="0" ty="0" sx="100000" sy="100000" flip="none" algn="tl"/>
                </a:blipFill>
                <a:latin typeface="Andalus" pitchFamily="18" charset="-78"/>
                <a:cs typeface="Andalus" pitchFamily="18" charset="-78"/>
              </a:rPr>
              <a:t>المزارعة والمساقاة</a:t>
            </a:r>
            <a:endParaRPr lang="ar-SA" sz="7200" dirty="0">
              <a:blipFill>
                <a:blip r:embed="rId2"/>
                <a:tile tx="0" ty="0" sx="100000" sy="100000" flip="none" algn="tl"/>
              </a:blipFill>
              <a:latin typeface="Andalus" pitchFamily="18" charset="-78"/>
              <a:cs typeface="Andalus" pitchFamily="18" charset="-78"/>
            </a:endParaRPr>
          </a:p>
        </p:txBody>
      </p:sp>
    </p:spTree>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976664"/>
          </a:xfrm>
        </p:spPr>
        <p:txBody>
          <a:bodyPr>
            <a:normAutofit/>
          </a:bodyPr>
          <a:lstStyle/>
          <a:p>
            <a:pPr>
              <a:buFont typeface="Wingdings" pitchFamily="2" charset="2"/>
              <a:buChar char="v"/>
            </a:pPr>
            <a:r>
              <a:rPr lang="ar-SA" sz="4000" dirty="0" smtClean="0">
                <a:blipFill>
                  <a:blip r:embed="rId2"/>
                  <a:tile tx="0" ty="0" sx="100000" sy="100000" flip="none" algn="tl"/>
                </a:blipFill>
                <a:latin typeface="Andalus" pitchFamily="18" charset="-78"/>
                <a:cs typeface="Andalus" pitchFamily="18" charset="-78"/>
              </a:rPr>
              <a:t>المزارعة لغةً:</a:t>
            </a:r>
            <a:endParaRPr lang="en-US" sz="4000" dirty="0">
              <a:blipFill>
                <a:blip r:embed="rId2"/>
                <a:tile tx="0" ty="0" sx="100000" sy="100000" flip="none" algn="tl"/>
              </a:blipFill>
              <a:latin typeface="Andalus" pitchFamily="18" charset="-78"/>
              <a:cs typeface="Andalus" pitchFamily="18" charset="-78"/>
            </a:endParaRPr>
          </a:p>
          <a:p>
            <a:pPr>
              <a:buNone/>
            </a:pPr>
            <a:r>
              <a:rPr lang="ar-SA" dirty="0" smtClean="0"/>
              <a:t>  </a:t>
            </a:r>
            <a:r>
              <a:rPr lang="ar-SA" sz="2800" dirty="0" smtClean="0">
                <a:blipFill>
                  <a:blip r:embed="rId3"/>
                  <a:tile tx="0" ty="0" sx="100000" sy="100000" flip="none" algn="tl"/>
                </a:blipFill>
              </a:rPr>
              <a:t>المزارعة </a:t>
            </a:r>
            <a:r>
              <a:rPr lang="ar-SA" sz="2800" dirty="0">
                <a:blipFill>
                  <a:blip r:embed="rId3"/>
                  <a:tile tx="0" ty="0" sx="100000" sy="100000" flip="none" algn="tl"/>
                </a:blipFill>
              </a:rPr>
              <a:t>مشتقة من الزرع ، وتسمى مخابرة ومواكرة </a:t>
            </a:r>
            <a:r>
              <a:rPr lang="ar-SA" sz="2800" dirty="0" smtClean="0">
                <a:blipFill>
                  <a:blip r:embed="rId3"/>
                  <a:tile tx="0" ty="0" sx="100000" sy="100000" flip="none" algn="tl"/>
                </a:blipFill>
              </a:rPr>
              <a:t>، والعامل </a:t>
            </a:r>
            <a:r>
              <a:rPr lang="ar-SA" sz="2800" dirty="0">
                <a:blipFill>
                  <a:blip r:embed="rId3"/>
                  <a:tile tx="0" ty="0" sx="100000" sy="100000" flip="none" algn="tl"/>
                </a:blipFill>
              </a:rPr>
              <a:t>فيها يسمى مزارعاً ومخابراً ومواكراً.</a:t>
            </a:r>
            <a:endParaRPr lang="en-US" sz="2800" dirty="0">
              <a:blipFill>
                <a:blip r:embed="rId3"/>
                <a:tile tx="0" ty="0" sx="100000" sy="100000" flip="none" algn="tl"/>
              </a:blipFill>
            </a:endParaRPr>
          </a:p>
          <a:p>
            <a:pPr>
              <a:buNone/>
            </a:pPr>
            <a:endParaRPr lang="ar-SA" dirty="0" smtClean="0"/>
          </a:p>
          <a:p>
            <a:pPr>
              <a:buFont typeface="Wingdings" pitchFamily="2" charset="2"/>
              <a:buChar char="v"/>
            </a:pPr>
            <a:r>
              <a:rPr lang="ar-SA" sz="4000" dirty="0">
                <a:blipFill>
                  <a:blip r:embed="rId2"/>
                  <a:tile tx="0" ty="0" sx="100000" sy="100000" flip="none" algn="tl"/>
                </a:blipFill>
                <a:latin typeface="Andalus" pitchFamily="18" charset="-78"/>
                <a:cs typeface="Andalus" pitchFamily="18" charset="-78"/>
              </a:rPr>
              <a:t>المزارعة </a:t>
            </a:r>
            <a:r>
              <a:rPr lang="ar-SA" sz="4000" dirty="0" smtClean="0">
                <a:blipFill>
                  <a:blip r:embed="rId2"/>
                  <a:tile tx="0" ty="0" sx="100000" sy="100000" flip="none" algn="tl"/>
                </a:blipFill>
                <a:latin typeface="Andalus" pitchFamily="18" charset="-78"/>
                <a:cs typeface="Andalus" pitchFamily="18" charset="-78"/>
              </a:rPr>
              <a:t>اصطلاحاً:                                             </a:t>
            </a:r>
            <a:r>
              <a:rPr lang="ar-SA" sz="2800" dirty="0" smtClean="0">
                <a:blipFill>
                  <a:blip r:embed="rId3"/>
                  <a:tile tx="0" ty="0" sx="100000" sy="100000" flip="none" algn="tl"/>
                </a:blipFill>
              </a:rPr>
              <a:t>هي </a:t>
            </a:r>
            <a:r>
              <a:rPr lang="ar-SA" sz="2800" dirty="0">
                <a:blipFill>
                  <a:blip r:embed="rId3"/>
                  <a:tile tx="0" ty="0" sx="100000" sy="100000" flip="none" algn="tl"/>
                </a:blipFill>
              </a:rPr>
              <a:t>دفع أرض وحب لمن يزرعه ويقوم عليه ، أو حب مزروع ينمى بالعمل لمن يقوم عليه بجزء مشاع معلوم النسبة مما يخرج من الأرض لرب الأرض ، أو للعامل والباقي للآخر</a:t>
            </a:r>
            <a:r>
              <a:rPr lang="ar-SA" sz="2800" dirty="0" smtClean="0">
                <a:blipFill>
                  <a:blip r:embed="rId3"/>
                  <a:tile tx="0" ty="0" sx="100000" sy="100000" flip="none" algn="tl"/>
                </a:blipFill>
              </a:rPr>
              <a:t>.</a:t>
            </a:r>
          </a:p>
          <a:p>
            <a:pPr>
              <a:buNone/>
            </a:pPr>
            <a:endParaRPr lang="ar-SA" dirty="0" smtClean="0">
              <a:blipFill>
                <a:blip r:embed="rId3"/>
                <a:tile tx="0" ty="0" sx="100000" sy="100000" flip="none" algn="tl"/>
              </a:blipFill>
            </a:endParaRPr>
          </a:p>
          <a:p>
            <a:pPr>
              <a:buNone/>
            </a:pPr>
            <a:r>
              <a:rPr lang="ar-SA" dirty="0" smtClean="0">
                <a:blipFill>
                  <a:blip r:embed="rId3"/>
                  <a:tile tx="0" ty="0" sx="100000" sy="100000" flip="none" algn="tl"/>
                </a:blipFill>
              </a:rPr>
              <a:t>   قال </a:t>
            </a:r>
            <a:r>
              <a:rPr lang="ar-SA" dirty="0">
                <a:blipFill>
                  <a:blip r:embed="rId3"/>
                  <a:tile tx="0" ty="0" sx="100000" sy="100000" flip="none" algn="tl"/>
                </a:blipFill>
              </a:rPr>
              <a:t>الحجاوي في زاد المستنقع: ( وتصح المزارعة بجزء معلوم النسبة مما يخرج من الأرض لربها والباقي للآخر)</a:t>
            </a:r>
            <a:endParaRPr lang="en-US" dirty="0">
              <a:blipFill>
                <a:blip r:embed="rId3"/>
                <a:tile tx="0" ty="0" sx="100000" sy="100000" flip="none" algn="tl"/>
              </a:blipFill>
            </a:endParaRPr>
          </a:p>
          <a:p>
            <a:pPr>
              <a:buNone/>
            </a:pP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800" dirty="0">
                <a:blipFill>
                  <a:blip r:embed="rId2"/>
                  <a:tile tx="0" ty="0" sx="100000" sy="100000" flip="none" algn="tl"/>
                </a:blipFill>
                <a:latin typeface="Andalus" pitchFamily="18" charset="-78"/>
                <a:cs typeface="Andalus" pitchFamily="18" charset="-78"/>
              </a:rPr>
              <a:t>الفرق بين المزارعة </a:t>
            </a:r>
            <a:r>
              <a:rPr lang="ar-SA" sz="4800" dirty="0" smtClean="0">
                <a:blipFill>
                  <a:blip r:embed="rId2"/>
                  <a:tile tx="0" ty="0" sx="100000" sy="100000" flip="none" algn="tl"/>
                </a:blipFill>
                <a:latin typeface="Andalus" pitchFamily="18" charset="-78"/>
                <a:cs typeface="Andalus" pitchFamily="18" charset="-78"/>
              </a:rPr>
              <a:t>والمساقاة :</a:t>
            </a:r>
            <a:endParaRPr lang="ar-SA" sz="4800" dirty="0">
              <a:blipFill>
                <a:blip r:embed="rId2"/>
                <a:tile tx="0" ty="0" sx="100000" sy="100000" flip="none" algn="tl"/>
              </a:blipFill>
              <a:latin typeface="Andalus" pitchFamily="18" charset="-78"/>
              <a:cs typeface="Andalus" pitchFamily="18" charset="-78"/>
            </a:endParaRPr>
          </a:p>
        </p:txBody>
      </p:sp>
      <p:sp>
        <p:nvSpPr>
          <p:cNvPr id="3" name="عنصر نائب للمحتوى 2"/>
          <p:cNvSpPr>
            <a:spLocks noGrp="1"/>
          </p:cNvSpPr>
          <p:nvPr>
            <p:ph idx="1"/>
          </p:nvPr>
        </p:nvSpPr>
        <p:spPr/>
        <p:txBody>
          <a:bodyPr/>
          <a:lstStyle/>
          <a:p>
            <a:pPr>
              <a:buNone/>
            </a:pPr>
            <a:r>
              <a:rPr lang="ar-SA" dirty="0" smtClean="0"/>
              <a:t>  </a:t>
            </a:r>
            <a:r>
              <a:rPr lang="ar-SA" sz="2800" dirty="0" smtClean="0">
                <a:blipFill>
                  <a:blip r:embed="rId3"/>
                  <a:tile tx="0" ty="0" sx="100000" sy="100000" flip="none" algn="tl"/>
                </a:blipFill>
              </a:rPr>
              <a:t>المساقاة </a:t>
            </a:r>
            <a:r>
              <a:rPr lang="ar-SA" sz="2800" dirty="0">
                <a:blipFill>
                  <a:blip r:embed="rId3"/>
                  <a:tile tx="0" ty="0" sx="100000" sy="100000" flip="none" algn="tl"/>
                </a:blipFill>
              </a:rPr>
              <a:t>والمزارعة من جملة الأعمال التي يزاولها الناس </a:t>
            </a:r>
            <a:r>
              <a:rPr lang="ar-SA" sz="2800" dirty="0" smtClean="0">
                <a:blipFill>
                  <a:blip r:embed="rId3"/>
                  <a:tile tx="0" ty="0" sx="100000" sy="100000" flip="none" algn="tl"/>
                </a:blipFill>
              </a:rPr>
              <a:t>من قديم </a:t>
            </a:r>
            <a:r>
              <a:rPr lang="ar-SA" sz="2800" dirty="0">
                <a:blipFill>
                  <a:blip r:embed="rId3"/>
                  <a:tile tx="0" ty="0" sx="100000" sy="100000" flip="none" algn="tl"/>
                </a:blipFill>
              </a:rPr>
              <a:t>الزمان ؛ لحاجتهم إليهما ؛ فقد يكون في ملك الإنسان شجر لا يستطيع القيام عليه واستثماره ، أو تكون له أرض زراعية لا يستطيع العمل عليها واستغلالها ، وعند آخر القدرة على العمل وليس في ملكه شجر ولا أرض ، ومن ثم أبيحت المزارعة والمساقاة لمصلحة الطرفين ، وهكذا كل التعامل الشرعي قائم على العدل و تحقيق المصالح ودفع  المفاسد.</a:t>
            </a:r>
            <a:endParaRPr lang="en-US" sz="2800" dirty="0">
              <a:blipFill>
                <a:blip r:embed="rId3"/>
                <a:tile tx="0" ty="0" sx="100000" sy="100000" flip="none" algn="tl"/>
              </a:blipFill>
            </a:endParaRPr>
          </a:p>
          <a:p>
            <a:pPr>
              <a:buNone/>
            </a:pPr>
            <a:endParaRPr lang="ar-SA" dirty="0"/>
          </a:p>
        </p:txBody>
      </p:sp>
    </p:spTree>
  </p:cSld>
  <p:clrMapOvr>
    <a:masterClrMapping/>
  </p:clrMapOvr>
  <p:transition>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1124744"/>
          <a:ext cx="8229600" cy="5061952"/>
        </p:xfrm>
        <a:graphic>
          <a:graphicData uri="http://schemas.openxmlformats.org/drawingml/2006/table">
            <a:tbl>
              <a:tblPr rtl="1" firstRow="1" bandRow="1">
                <a:tableStyleId>{5940675A-B579-460E-94D1-54222C63F5DA}</a:tableStyleId>
              </a:tblPr>
              <a:tblGrid>
                <a:gridCol w="4114800"/>
                <a:gridCol w="4114800"/>
              </a:tblGrid>
              <a:tr h="1008112">
                <a:tc>
                  <a:txBody>
                    <a:bodyPr/>
                    <a:lstStyle/>
                    <a:p>
                      <a:pPr algn="ctr" rtl="1"/>
                      <a:r>
                        <a:rPr lang="ar-SA" sz="4000" b="1" dirty="0" smtClean="0">
                          <a:blipFill>
                            <a:blip r:embed="rId2"/>
                            <a:tile tx="0" ty="0" sx="100000" sy="100000" flip="none" algn="tl"/>
                          </a:blipFill>
                        </a:rPr>
                        <a:t> المزارعة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algn="ctr" rtl="1"/>
                      <a:r>
                        <a:rPr lang="ar-SA" sz="4000" b="1" dirty="0" smtClean="0">
                          <a:blipFill>
                            <a:blip r:embed="rId2"/>
                            <a:tile tx="0" ty="0" sx="100000" sy="100000" flip="none" algn="tl"/>
                          </a:blipFill>
                        </a:rPr>
                        <a:t>المساقاة</a:t>
                      </a:r>
                      <a:endParaRPr lang="ar-SA" sz="4000" b="1" dirty="0">
                        <a:blipFill>
                          <a:blip r:embed="rId2"/>
                          <a:tile tx="0" ty="0" sx="100000" sy="100000" flip="none" algn="tl"/>
                        </a:blip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r>
              <a:tr h="3533747">
                <a:tc>
                  <a:txBody>
                    <a:bodyPr/>
                    <a:lstStyle/>
                    <a:p>
                      <a:pPr rtl="1">
                        <a:buFont typeface="Arial" pitchFamily="34" charset="0"/>
                        <a:buChar char="•"/>
                      </a:pPr>
                      <a:endParaRPr lang="ar-SA" sz="2000" kern="1200" dirty="0" smtClean="0">
                        <a:blipFill>
                          <a:blip r:embed="rId3"/>
                          <a:tile tx="0" ty="0" sx="100000" sy="100000" flip="none" algn="tl"/>
                        </a:blipFill>
                        <a:cs typeface="+mn-cs"/>
                      </a:endParaRPr>
                    </a:p>
                    <a:p>
                      <a:pPr rtl="1">
                        <a:buFont typeface="Arial" pitchFamily="34" charset="0"/>
                        <a:buChar char="•"/>
                      </a:pPr>
                      <a:r>
                        <a:rPr lang="ar-SA" sz="2000" kern="1200" dirty="0" smtClean="0">
                          <a:blipFill>
                            <a:blip r:embed="rId3"/>
                            <a:tile tx="0" ty="0" sx="100000" sy="100000" flip="none" algn="tl"/>
                          </a:blipFill>
                          <a:cs typeface="+mn-cs"/>
                        </a:rPr>
                        <a:t>فهي دفع أرض لمن يزرعها ، أو دفع أرض وحب لمن يزرعه فيها ويقوم عليه ، بجزء مشاع منه ، والباقي لمالك الأرض أو الشجر والباقي للعامل</a:t>
                      </a:r>
                    </a:p>
                    <a:p>
                      <a:pPr rtl="1"/>
                      <a:endParaRPr lang="ar-SA" sz="2000" kern="1200" dirty="0" smtClean="0">
                        <a:blipFill>
                          <a:blip r:embed="rId3"/>
                          <a:tile tx="0" ty="0" sx="100000" sy="100000" flip="none" algn="tl"/>
                        </a:blipFill>
                        <a:cs typeface="+mn-cs"/>
                      </a:endParaRPr>
                    </a:p>
                    <a:p>
                      <a:pPr rtl="1">
                        <a:buFont typeface="Arial" pitchFamily="34" charset="0"/>
                        <a:buChar char="•"/>
                      </a:pPr>
                      <a:r>
                        <a:rPr lang="ar-SA" sz="2000" kern="1200" dirty="0" smtClean="0">
                          <a:blipFill>
                            <a:blip r:embed="rId3"/>
                            <a:tile tx="0" ty="0" sx="100000" sy="100000" flip="none" algn="tl"/>
                          </a:blipFill>
                          <a:cs typeface="+mn-cs"/>
                        </a:rPr>
                        <a:t>وتكون المزارعة على الزرع والفرق بين الشجر والزرع أن ماله ثمر وساق وأغصان يسمى شجراً ، وما ليس كذلك فإنه يسمى زرعاً.</a:t>
                      </a:r>
                    </a:p>
                    <a:p>
                      <a:pPr rtl="1">
                        <a:buFont typeface="Arial" pitchFamily="34" charset="0"/>
                        <a:buNone/>
                      </a:pPr>
                      <a:endParaRPr lang="ar-SA" sz="2000" kern="1200" dirty="0" smtClean="0">
                        <a:blipFill>
                          <a:blip r:embed="rId3"/>
                          <a:tile tx="0" ty="0" sx="100000" sy="100000" flip="none" algn="tl"/>
                        </a:blipFill>
                        <a:cs typeface="+mn-cs"/>
                      </a:endParaRPr>
                    </a:p>
                    <a:p>
                      <a:pPr marL="0" marR="0" indent="0" algn="r" defTabSz="914400" rtl="1" eaLnBrk="1" fontAlgn="auto" latinLnBrk="0" hangingPunct="1">
                        <a:lnSpc>
                          <a:spcPct val="100000"/>
                        </a:lnSpc>
                        <a:spcBef>
                          <a:spcPts val="0"/>
                        </a:spcBef>
                        <a:spcAft>
                          <a:spcPts val="0"/>
                        </a:spcAft>
                        <a:buClrTx/>
                        <a:buSzTx/>
                        <a:buFont typeface="Arial" pitchFamily="34" charset="0"/>
                        <a:buChar char="•"/>
                        <a:tabLst/>
                        <a:defRPr/>
                      </a:pPr>
                      <a:r>
                        <a:rPr lang="ar-SA" sz="2000" kern="1200" dirty="0" smtClean="0">
                          <a:blipFill>
                            <a:blip r:embed="rId3"/>
                            <a:tile tx="0" ty="0" sx="100000" sy="100000" flip="none" algn="tl"/>
                          </a:blipFill>
                          <a:cs typeface="+mn-cs"/>
                        </a:rPr>
                        <a:t>مثال الزرع: القمح ، الذرة ، الشعير ، الأرز وما أشبه ذلك.</a:t>
                      </a:r>
                      <a:endParaRPr lang="en-US" sz="2000" kern="1200" dirty="0" smtClean="0">
                        <a:blipFill>
                          <a:blip r:embed="rId3"/>
                          <a:tile tx="0" ty="0" sx="100000" sy="100000" flip="none" algn="tl"/>
                        </a:blipFill>
                        <a:cs typeface="+mn-cs"/>
                      </a:endParaRPr>
                    </a:p>
                    <a:p>
                      <a:pPr rtl="1">
                        <a:buFont typeface="Arial" pitchFamily="34" charset="0"/>
                        <a:buChar char="•"/>
                      </a:pPr>
                      <a:endParaRPr lang="ar-SA" sz="2000" dirty="0">
                        <a:blipFill>
                          <a:blip r:embed="rId3"/>
                          <a:tile tx="0" ty="0" sx="100000" sy="100000" flip="none" algn="tl"/>
                        </a:blipFill>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rtl="1">
                        <a:buFont typeface="Arial" pitchFamily="34" charset="0"/>
                        <a:buChar char="•"/>
                      </a:pPr>
                      <a:endParaRPr lang="ar-SA" sz="2000" kern="1200" dirty="0" smtClean="0">
                        <a:blipFill>
                          <a:blip r:embed="rId3"/>
                          <a:tile tx="0" ty="0" sx="100000" sy="100000" flip="none" algn="tl"/>
                        </a:blipFill>
                        <a:cs typeface="+mn-cs"/>
                      </a:endParaRPr>
                    </a:p>
                    <a:p>
                      <a:pPr rtl="1">
                        <a:buFont typeface="Arial" pitchFamily="34" charset="0"/>
                        <a:buChar char="•"/>
                      </a:pPr>
                      <a:r>
                        <a:rPr lang="ar-SA" sz="2000" kern="1200" dirty="0" smtClean="0">
                          <a:blipFill>
                            <a:blip r:embed="rId3"/>
                            <a:tile tx="0" ty="0" sx="100000" sy="100000" flip="none" algn="tl"/>
                          </a:blipFill>
                          <a:cs typeface="+mn-cs"/>
                        </a:rPr>
                        <a:t>عرفها الفقهاء بأنها: دفع شجر مغروس أو شجر غير مغروس مع أرض إلى من يغرسه فيها و يقوم بسقيه وما يحتاج إليه حتى يثمر ، ويكون للعامل جزء مشاع من ثمر ذلك الشجر والباقي لمالكه.</a:t>
                      </a:r>
                    </a:p>
                    <a:p>
                      <a:pPr rtl="1">
                        <a:buFont typeface="Arial" pitchFamily="34" charset="0"/>
                        <a:buChar char="•"/>
                      </a:pPr>
                      <a:r>
                        <a:rPr lang="ar-SA" sz="2000" kern="1200" dirty="0" smtClean="0">
                          <a:blipFill>
                            <a:blip r:embed="rId3"/>
                            <a:tile tx="0" ty="0" sx="100000" sy="100000" flip="none" algn="tl"/>
                          </a:blipFill>
                          <a:cs typeface="+mn-cs"/>
                        </a:rPr>
                        <a:t>ويمكن تعريفها : بأنها دفع شجر له ثمر مأكول ولو غير مغروس إلى آخر ليقوم بسقيه وما يحتاج إليه بجزء معلوم له من ثمره.</a:t>
                      </a:r>
                    </a:p>
                    <a:p>
                      <a:pPr rtl="1">
                        <a:buFont typeface="Arial" pitchFamily="34" charset="0"/>
                        <a:buNone/>
                      </a:pPr>
                      <a:endParaRPr lang="ar-SA" sz="2000" kern="1200" dirty="0" smtClean="0">
                        <a:blipFill>
                          <a:blip r:embed="rId3"/>
                          <a:tile tx="0" ty="0" sx="100000" sy="100000" flip="none" algn="tl"/>
                        </a:blipFill>
                        <a:cs typeface="+mn-cs"/>
                      </a:endParaRPr>
                    </a:p>
                    <a:p>
                      <a:pPr rtl="1">
                        <a:buFont typeface="Arial" pitchFamily="34" charset="0"/>
                        <a:buChar char="•"/>
                      </a:pPr>
                      <a:r>
                        <a:rPr lang="ar-SA" sz="2000" kern="1200" dirty="0" smtClean="0">
                          <a:blipFill>
                            <a:blip r:embed="rId3"/>
                            <a:tile tx="0" ty="0" sx="100000" sy="100000" flip="none" algn="tl"/>
                          </a:blipFill>
                          <a:cs typeface="+mn-cs"/>
                        </a:rPr>
                        <a:t>وتكون  المساقاة على الشجر</a:t>
                      </a:r>
                      <a:endParaRPr lang="en-US" sz="2000" kern="1200" dirty="0" smtClean="0">
                        <a:blipFill>
                          <a:blip r:embed="rId3"/>
                          <a:tile tx="0" ty="0" sx="100000" sy="100000" flip="none" algn="tl"/>
                        </a:blipFill>
                        <a:cs typeface="+mn-cs"/>
                      </a:endParaRPr>
                    </a:p>
                    <a:p>
                      <a:pPr rtl="1"/>
                      <a:endParaRPr lang="ar-SA" sz="2000" dirty="0">
                        <a:blipFill>
                          <a:blip r:embed="rId3"/>
                          <a:tile tx="0" ty="0" sx="100000" sy="100000" flip="none" algn="tl"/>
                        </a:blipFill>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r>
            </a:tbl>
          </a:graphicData>
        </a:graphic>
      </p:graphicFrame>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976664"/>
          </a:xfrm>
        </p:spPr>
        <p:txBody>
          <a:bodyPr>
            <a:normAutofit fontScale="92500" lnSpcReduction="10000"/>
          </a:bodyPr>
          <a:lstStyle/>
          <a:p>
            <a:pPr>
              <a:buFont typeface="Wingdings" pitchFamily="2" charset="2"/>
              <a:buChar char="v"/>
            </a:pPr>
            <a:r>
              <a:rPr lang="ar-SA" sz="3500" b="1" dirty="0" smtClean="0">
                <a:blipFill>
                  <a:blip r:embed="rId2"/>
                  <a:tile tx="0" ty="0" sx="100000" sy="100000" flip="none" algn="tl"/>
                </a:blipFill>
              </a:rPr>
              <a:t> </a:t>
            </a:r>
            <a:r>
              <a:rPr lang="ar-SA" sz="4300" b="1" dirty="0" smtClean="0">
                <a:blipFill>
                  <a:blip r:embed="rId2"/>
                  <a:tile tx="0" ty="0" sx="100000" sy="100000" flip="none" algn="tl"/>
                </a:blipFill>
                <a:latin typeface="Andalus" pitchFamily="18" charset="-78"/>
                <a:cs typeface="Andalus" pitchFamily="18" charset="-78"/>
              </a:rPr>
              <a:t>حكمهما:</a:t>
            </a:r>
            <a:endParaRPr lang="ar-SA" sz="3500" b="1" dirty="0">
              <a:blipFill>
                <a:blip r:embed="rId2"/>
                <a:tile tx="0" ty="0" sx="100000" sy="100000" flip="none" algn="tl"/>
              </a:blipFill>
              <a:latin typeface="Andalus" pitchFamily="18" charset="-78"/>
              <a:cs typeface="Andalus" pitchFamily="18" charset="-78"/>
            </a:endParaRPr>
          </a:p>
          <a:p>
            <a:pPr>
              <a:buNone/>
            </a:pPr>
            <a:r>
              <a:rPr lang="ar-SA" sz="3600" dirty="0" smtClean="0"/>
              <a:t>   </a:t>
            </a:r>
            <a:r>
              <a:rPr lang="ar-SA" sz="3000" dirty="0" smtClean="0">
                <a:blipFill>
                  <a:blip r:embed="rId3"/>
                  <a:tile tx="0" ty="0" sx="100000" sy="100000" flip="none" algn="tl"/>
                </a:blipFill>
              </a:rPr>
              <a:t>الجواز</a:t>
            </a:r>
            <a:r>
              <a:rPr lang="ar-SA" sz="3000" dirty="0">
                <a:blipFill>
                  <a:blip r:embed="rId3"/>
                  <a:tile tx="0" ty="0" sx="100000" sy="100000" flip="none" algn="tl"/>
                </a:blipFill>
              </a:rPr>
              <a:t>، وإباحتهما من حكمة الشرع ، وتيسير الإسلام ، فقد يكون عند الإنسان أرض بيضاء لا يستطيع زرعها، وفي مقابل ذلك عمال ليس لهم ما يكتسبون ، فيأخذون هذه الأرض ويزرعونها ، فيكون في ذلك مصلحة لصاحب الأرض وللعامل ، وهذا لاشك أنه من محاسن الإسلام</a:t>
            </a:r>
            <a:r>
              <a:rPr lang="ar-SA" sz="3000" dirty="0" smtClean="0">
                <a:blipFill>
                  <a:blip r:embed="rId3"/>
                  <a:tile tx="0" ty="0" sx="100000" sy="100000" flip="none" algn="tl"/>
                </a:blipFill>
              </a:rPr>
              <a:t>.</a:t>
            </a:r>
          </a:p>
          <a:p>
            <a:pPr>
              <a:buFont typeface="Wingdings" pitchFamily="2" charset="2"/>
              <a:buChar char="v"/>
            </a:pPr>
            <a:r>
              <a:rPr lang="ar-SA" sz="4300" b="1" dirty="0" smtClean="0">
                <a:blipFill>
                  <a:blip r:embed="rId2"/>
                  <a:tile tx="0" ty="0" sx="100000" sy="100000" flip="none" algn="tl"/>
                </a:blipFill>
                <a:latin typeface="Andalus" pitchFamily="18" charset="-78"/>
                <a:cs typeface="Andalus" pitchFamily="18" charset="-78"/>
              </a:rPr>
              <a:t>الدليل على جواز المساقاة والمزارعة:</a:t>
            </a:r>
          </a:p>
          <a:p>
            <a:pPr>
              <a:buNone/>
            </a:pPr>
            <a:r>
              <a:rPr lang="ar-SA" sz="3000" dirty="0" smtClean="0"/>
              <a:t>   </a:t>
            </a:r>
            <a:r>
              <a:rPr lang="ar-SA" sz="3000" dirty="0" smtClean="0">
                <a:blipFill>
                  <a:blip r:embed="rId3"/>
                  <a:tile tx="0" ty="0" sx="100000" sy="100000" flip="none" algn="tl"/>
                </a:blipFill>
              </a:rPr>
              <a:t>حديث ابن عمر رضي الله عنهما : " أن النبي صلى الله عليه وسلم عامل أهل خيبر بشطر مايخرج منها من ثمر أو زرع" متفق عليه.</a:t>
            </a:r>
          </a:p>
          <a:p>
            <a:pPr>
              <a:buNone/>
            </a:pPr>
            <a:endParaRPr lang="ar-SA" sz="3000" dirty="0" smtClean="0">
              <a:blipFill>
                <a:blip r:embed="rId3"/>
                <a:tile tx="0" ty="0" sx="100000" sy="100000" flip="none" algn="tl"/>
              </a:blipFill>
            </a:endParaRPr>
          </a:p>
          <a:p>
            <a:pPr algn="ctr">
              <a:buNone/>
            </a:pPr>
            <a:r>
              <a:rPr lang="ar-SA" sz="3000" dirty="0" smtClean="0">
                <a:blipFill>
                  <a:blip r:embed="rId3"/>
                  <a:tile tx="0" ty="0" sx="100000" sy="100000" flip="none" algn="tl"/>
                </a:blipFill>
              </a:rPr>
              <a:t>قال شيخ الإسلام ابن تيمية يرحمه الله : " المزارعة أصل من الإجارة ؛ لاشتراكهما في المغنم والمغرم"</a:t>
            </a:r>
            <a:endParaRPr lang="en-US" sz="3000" dirty="0" smtClean="0">
              <a:blipFill>
                <a:blip r:embed="rId3"/>
                <a:tile tx="0" ty="0" sx="100000" sy="100000" flip="none" algn="tl"/>
              </a:blipFill>
            </a:endParaRPr>
          </a:p>
          <a:p>
            <a:pPr>
              <a:buNone/>
            </a:pPr>
            <a:endParaRPr lang="en-US" sz="3000" dirty="0"/>
          </a:p>
          <a:p>
            <a:pPr>
              <a:buNone/>
            </a:pP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1008112"/>
          </a:xfrm>
        </p:spPr>
        <p:txBody>
          <a:bodyPr/>
          <a:lstStyle/>
          <a:p>
            <a:r>
              <a:rPr lang="ar-SA" b="1" dirty="0">
                <a:ln w="17780" cmpd="sng">
                  <a:solidFill>
                    <a:sysClr val="windowText" lastClr="000000"/>
                  </a:solidFill>
                  <a:prstDash val="solid"/>
                  <a:miter lim="800000"/>
                </a:ln>
                <a:solidFill>
                  <a:schemeClr val="accent3">
                    <a:lumMod val="75000"/>
                  </a:schemeClr>
                </a:solidFill>
                <a:effectLst>
                  <a:outerShdw blurRad="50800" algn="tl" rotWithShape="0">
                    <a:srgbClr val="000000"/>
                  </a:outerShdw>
                </a:effectLst>
              </a:rPr>
              <a:t>شروط صحة المزارعة:</a:t>
            </a:r>
          </a:p>
        </p:txBody>
      </p:sp>
      <p:graphicFrame>
        <p:nvGraphicFramePr>
          <p:cNvPr id="6" name="عنصر نائب للمحتوى 5"/>
          <p:cNvGraphicFramePr>
            <a:graphicFrameLocks noGrp="1"/>
          </p:cNvGraphicFramePr>
          <p:nvPr>
            <p:ph idx="1"/>
          </p:nvPr>
        </p:nvGraphicFramePr>
        <p:xfrm>
          <a:off x="457200" y="1125538"/>
          <a:ext cx="8229600" cy="5183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b="1" dirty="0" smtClean="0">
                <a:ln>
                  <a:solidFill>
                    <a:sysClr val="windowText" lastClr="000000"/>
                  </a:solidFill>
                </a:ln>
                <a:solidFill>
                  <a:schemeClr val="accent3">
                    <a:lumMod val="75000"/>
                  </a:schemeClr>
                </a:solidFill>
                <a:cs typeface="+mn-cs"/>
              </a:rPr>
              <a:t/>
            </a:r>
            <a:br>
              <a:rPr lang="ar-SA" b="1" dirty="0" smtClean="0">
                <a:ln>
                  <a:solidFill>
                    <a:sysClr val="windowText" lastClr="000000"/>
                  </a:solidFill>
                </a:ln>
                <a:solidFill>
                  <a:schemeClr val="accent3">
                    <a:lumMod val="75000"/>
                  </a:schemeClr>
                </a:solidFill>
                <a:cs typeface="+mn-cs"/>
              </a:rPr>
            </a:br>
            <a:r>
              <a:rPr lang="ar-SA" b="1" dirty="0" smtClean="0">
                <a:ln>
                  <a:solidFill>
                    <a:sysClr val="windowText" lastClr="000000"/>
                  </a:solidFill>
                </a:ln>
                <a:solidFill>
                  <a:schemeClr val="accent3">
                    <a:lumMod val="75000"/>
                  </a:schemeClr>
                </a:solidFill>
                <a:cs typeface="+mn-cs"/>
              </a:rPr>
              <a:t>شروط صحة المساقاة:</a:t>
            </a:r>
            <a:r>
              <a:rPr lang="en-US" b="1" dirty="0">
                <a:ln>
                  <a:solidFill>
                    <a:sysClr val="windowText" lastClr="000000"/>
                  </a:solidFill>
                </a:ln>
                <a:solidFill>
                  <a:srgbClr val="3E4D1F"/>
                </a:solidFill>
              </a:rPr>
              <a:t/>
            </a:r>
            <a:br>
              <a:rPr lang="en-US" b="1" dirty="0">
                <a:ln>
                  <a:solidFill>
                    <a:sysClr val="windowText" lastClr="000000"/>
                  </a:solidFill>
                </a:ln>
                <a:solidFill>
                  <a:srgbClr val="3E4D1F"/>
                </a:solidFill>
              </a:rPr>
            </a:br>
            <a:endParaRPr lang="ar-SA" b="1" dirty="0">
              <a:ln>
                <a:solidFill>
                  <a:sysClr val="windowText" lastClr="000000"/>
                </a:solidFill>
              </a:ln>
              <a:solidFill>
                <a:srgbClr val="3E4D1F"/>
              </a:solidFill>
            </a:endParaRPr>
          </a:p>
        </p:txBody>
      </p:sp>
      <p:graphicFrame>
        <p:nvGraphicFramePr>
          <p:cNvPr id="4" name="عنصر نائب للمحتوى 3"/>
          <p:cNvGraphicFramePr>
            <a:graphicFrameLocks noGrp="1"/>
          </p:cNvGraphicFramePr>
          <p:nvPr>
            <p:ph idx="1"/>
          </p:nvPr>
        </p:nvGraphicFramePr>
        <p:xfrm>
          <a:off x="457200" y="1268759"/>
          <a:ext cx="8229600" cy="4824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hecke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848</Words>
  <Application>Microsoft Office PowerPoint</Application>
  <PresentationFormat>عرض على الشاشة (3:4)‏</PresentationFormat>
  <Paragraphs>62</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سمة Office</vt:lpstr>
      <vt:lpstr>بسم الله الرحمن الرحيم</vt:lpstr>
      <vt:lpstr>المقدمه</vt:lpstr>
      <vt:lpstr>الشريحة 3</vt:lpstr>
      <vt:lpstr>الشريحة 4</vt:lpstr>
      <vt:lpstr>الفرق بين المزارعة والمساقاة :</vt:lpstr>
      <vt:lpstr>الشريحة 6</vt:lpstr>
      <vt:lpstr>الشريحة 7</vt:lpstr>
      <vt:lpstr>شروط صحة المزارعة:</vt:lpstr>
      <vt:lpstr> شروط صحة المساقاة: </vt:lpstr>
      <vt:lpstr>الشريحة 10</vt:lpstr>
      <vt:lpstr>حقوقهما</vt:lpstr>
      <vt:lpstr>   طالبات المجموعة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user</dc:creator>
  <cp:lastModifiedBy>ندا بنت حسن الحميد</cp:lastModifiedBy>
  <cp:revision>18</cp:revision>
  <dcterms:created xsi:type="dcterms:W3CDTF">2013-02-25T14:24:26Z</dcterms:created>
  <dcterms:modified xsi:type="dcterms:W3CDTF">2013-05-17T16:59:17Z</dcterms:modified>
</cp:coreProperties>
</file>