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754" autoAdjust="0"/>
    <p:restoredTop sz="94660"/>
  </p:normalViewPr>
  <p:slideViewPr>
    <p:cSldViewPr>
      <p:cViewPr varScale="1">
        <p:scale>
          <a:sx n="66" d="100"/>
          <a:sy n="66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BA2BD-5E65-483B-80C2-D1D833462B92}" type="doc">
      <dgm:prSet loTypeId="urn:microsoft.com/office/officeart/2005/8/layout/process2" loCatId="process" qsTypeId="urn:microsoft.com/office/officeart/2005/8/quickstyle/simple3" qsCatId="simple" csTypeId="urn:microsoft.com/office/officeart/2005/8/colors/accent2_4" csCatId="accent2" phldr="1"/>
      <dgm:spPr/>
    </dgm:pt>
    <dgm:pt modelId="{82D19A87-D3D2-48B6-A55E-9F3498C4C186}">
      <dgm:prSet phldrT="[نص]" custT="1"/>
      <dgm:spPr/>
      <dgm:t>
        <a:bodyPr/>
        <a:lstStyle/>
        <a:p>
          <a:pPr rtl="1"/>
          <a:r>
            <a:rPr lang="ar-SA" sz="2400" smtClean="0">
              <a:cs typeface="Akhbar MT" pitchFamily="2" charset="-78"/>
            </a:rPr>
            <a:t>تعريف علم الصحة النفسية </a:t>
          </a:r>
          <a:endParaRPr lang="ar-SA" sz="2400" dirty="0">
            <a:cs typeface="Akhbar MT" pitchFamily="2" charset="-78"/>
          </a:endParaRPr>
        </a:p>
      </dgm:t>
    </dgm:pt>
    <dgm:pt modelId="{798CCFE0-3B1E-4AD5-B5E3-1D0CD2AC08F5}" type="parTrans" cxnId="{1E1C06A0-71B2-4ACE-98AF-F537D436CD93}">
      <dgm:prSet/>
      <dgm:spPr/>
      <dgm:t>
        <a:bodyPr/>
        <a:lstStyle/>
        <a:p>
          <a:pPr rtl="1"/>
          <a:endParaRPr lang="ar-SA" sz="2400">
            <a:solidFill>
              <a:schemeClr val="tx1"/>
            </a:solidFill>
            <a:cs typeface="Akhbar MT" pitchFamily="2" charset="-78"/>
          </a:endParaRPr>
        </a:p>
      </dgm:t>
    </dgm:pt>
    <dgm:pt modelId="{0F567C7B-5574-4EDE-9470-432AB1B2830A}" type="sibTrans" cxnId="{1E1C06A0-71B2-4ACE-98AF-F537D436CD93}">
      <dgm:prSet custT="1"/>
      <dgm:spPr/>
      <dgm:t>
        <a:bodyPr/>
        <a:lstStyle/>
        <a:p>
          <a:pPr rtl="1"/>
          <a:endParaRPr lang="ar-SA" sz="2400">
            <a:solidFill>
              <a:schemeClr val="tx1"/>
            </a:solidFill>
            <a:cs typeface="Akhbar MT" pitchFamily="2" charset="-78"/>
          </a:endParaRPr>
        </a:p>
      </dgm:t>
    </dgm:pt>
    <dgm:pt modelId="{6CE0F746-8252-43BD-8789-FD2DED75892D}">
      <dgm:prSet phldrT="[نص]" custT="1"/>
      <dgm:spPr/>
      <dgm:t>
        <a:bodyPr/>
        <a:lstStyle/>
        <a:p>
          <a:pPr rtl="1"/>
          <a:r>
            <a:rPr lang="ar-SA" sz="2400" dirty="0" smtClean="0">
              <a:cs typeface="Akhbar MT" pitchFamily="2" charset="-78"/>
            </a:rPr>
            <a:t>أهداف علم الصحة النفسية </a:t>
          </a:r>
          <a:endParaRPr lang="ar-SA" sz="2400" dirty="0">
            <a:cs typeface="Akhbar MT" pitchFamily="2" charset="-78"/>
          </a:endParaRPr>
        </a:p>
      </dgm:t>
    </dgm:pt>
    <dgm:pt modelId="{A4F6A833-CE2E-475F-B2CA-274A99D6413E}" type="parTrans" cxnId="{370A4A47-25EB-426D-91F8-EC88BD679B37}">
      <dgm:prSet/>
      <dgm:spPr/>
      <dgm:t>
        <a:bodyPr/>
        <a:lstStyle/>
        <a:p>
          <a:pPr rtl="1"/>
          <a:endParaRPr lang="ar-SA" sz="2400">
            <a:solidFill>
              <a:schemeClr val="tx1"/>
            </a:solidFill>
            <a:cs typeface="Akhbar MT" pitchFamily="2" charset="-78"/>
          </a:endParaRPr>
        </a:p>
      </dgm:t>
    </dgm:pt>
    <dgm:pt modelId="{7ED238B5-D563-45A9-BC02-748760C0EC29}" type="sibTrans" cxnId="{370A4A47-25EB-426D-91F8-EC88BD679B37}">
      <dgm:prSet custT="1"/>
      <dgm:spPr/>
      <dgm:t>
        <a:bodyPr/>
        <a:lstStyle/>
        <a:p>
          <a:pPr rtl="1"/>
          <a:endParaRPr lang="ar-SA" sz="2400">
            <a:solidFill>
              <a:schemeClr val="tx1"/>
            </a:solidFill>
            <a:cs typeface="Akhbar MT" pitchFamily="2" charset="-78"/>
          </a:endParaRPr>
        </a:p>
      </dgm:t>
    </dgm:pt>
    <dgm:pt modelId="{45982B30-ED38-433B-BBCE-284436CD96E8}">
      <dgm:prSet phldrT="[نص]" custT="1"/>
      <dgm:spPr/>
      <dgm:t>
        <a:bodyPr/>
        <a:lstStyle/>
        <a:p>
          <a:pPr rtl="1"/>
          <a:r>
            <a:rPr lang="ar-SA" sz="2400" dirty="0" smtClean="0">
              <a:cs typeface="Akhbar MT" pitchFamily="2" charset="-78"/>
            </a:rPr>
            <a:t>مناهج علم الصحة النفسية </a:t>
          </a:r>
          <a:endParaRPr lang="ar-SA" sz="2400" dirty="0">
            <a:cs typeface="Akhbar MT" pitchFamily="2" charset="-78"/>
          </a:endParaRPr>
        </a:p>
      </dgm:t>
    </dgm:pt>
    <dgm:pt modelId="{B8009420-2828-4F27-8896-D9311277B179}" type="parTrans" cxnId="{784794E6-16B6-4E6D-8F4B-BD93AEDB77DA}">
      <dgm:prSet/>
      <dgm:spPr/>
      <dgm:t>
        <a:bodyPr/>
        <a:lstStyle/>
        <a:p>
          <a:pPr rtl="1"/>
          <a:endParaRPr lang="ar-SA" sz="2400">
            <a:solidFill>
              <a:schemeClr val="tx1"/>
            </a:solidFill>
            <a:cs typeface="Akhbar MT" pitchFamily="2" charset="-78"/>
          </a:endParaRPr>
        </a:p>
      </dgm:t>
    </dgm:pt>
    <dgm:pt modelId="{FB14D515-0940-4D31-8298-B0650F57215D}" type="sibTrans" cxnId="{784794E6-16B6-4E6D-8F4B-BD93AEDB77DA}">
      <dgm:prSet custT="1"/>
      <dgm:spPr/>
      <dgm:t>
        <a:bodyPr/>
        <a:lstStyle/>
        <a:p>
          <a:pPr rtl="1"/>
          <a:endParaRPr lang="ar-SA" sz="2400">
            <a:solidFill>
              <a:schemeClr val="tx1"/>
            </a:solidFill>
            <a:cs typeface="Akhbar MT" pitchFamily="2" charset="-78"/>
          </a:endParaRPr>
        </a:p>
      </dgm:t>
    </dgm:pt>
    <dgm:pt modelId="{D350BE7C-032F-404F-A2FE-DE6F0838B8EE}">
      <dgm:prSet custT="1"/>
      <dgm:spPr/>
      <dgm:t>
        <a:bodyPr/>
        <a:lstStyle/>
        <a:p>
          <a:pPr rtl="1"/>
          <a:r>
            <a:rPr lang="ar-SA" sz="2400" dirty="0" smtClean="0">
              <a:cs typeface="Akhbar MT" pitchFamily="2" charset="-78"/>
            </a:rPr>
            <a:t>علاقة علم الصحة النفسية بغيرها من الميادين </a:t>
          </a:r>
          <a:endParaRPr lang="ar-SA" sz="2400" dirty="0">
            <a:cs typeface="Akhbar MT" pitchFamily="2" charset="-78"/>
          </a:endParaRPr>
        </a:p>
      </dgm:t>
    </dgm:pt>
    <dgm:pt modelId="{147DDA77-C143-4E1A-B02F-22DA796AE678}" type="parTrans" cxnId="{DF4D5D1A-9FE2-48DF-BDD1-45083BFA4862}">
      <dgm:prSet/>
      <dgm:spPr/>
      <dgm:t>
        <a:bodyPr/>
        <a:lstStyle/>
        <a:p>
          <a:pPr rtl="1"/>
          <a:endParaRPr lang="ar-SA" sz="2400">
            <a:solidFill>
              <a:schemeClr val="tx1"/>
            </a:solidFill>
            <a:cs typeface="Akhbar MT" pitchFamily="2" charset="-78"/>
          </a:endParaRPr>
        </a:p>
      </dgm:t>
    </dgm:pt>
    <dgm:pt modelId="{A6B7949C-6DFA-4D49-826F-B67B2B15B183}" type="sibTrans" cxnId="{DF4D5D1A-9FE2-48DF-BDD1-45083BFA4862}">
      <dgm:prSet custT="1"/>
      <dgm:spPr/>
      <dgm:t>
        <a:bodyPr/>
        <a:lstStyle/>
        <a:p>
          <a:pPr rtl="1"/>
          <a:endParaRPr lang="ar-SA" sz="2400">
            <a:solidFill>
              <a:schemeClr val="tx1"/>
            </a:solidFill>
            <a:cs typeface="Akhbar MT" pitchFamily="2" charset="-78"/>
          </a:endParaRPr>
        </a:p>
      </dgm:t>
    </dgm:pt>
    <dgm:pt modelId="{1A5AB8D0-EC29-4E49-B1FA-D96DF821675E}">
      <dgm:prSet custT="1"/>
      <dgm:spPr/>
      <dgm:t>
        <a:bodyPr/>
        <a:lstStyle/>
        <a:p>
          <a:pPr rtl="1"/>
          <a:r>
            <a:rPr lang="ar-SA" sz="2400" dirty="0" smtClean="0">
              <a:cs typeface="Akhbar MT" pitchFamily="2" charset="-78"/>
            </a:rPr>
            <a:t>معنى التكيف وتعريفة </a:t>
          </a:r>
          <a:endParaRPr lang="ar-SA" sz="2400" dirty="0">
            <a:cs typeface="Akhbar MT" pitchFamily="2" charset="-78"/>
          </a:endParaRPr>
        </a:p>
      </dgm:t>
    </dgm:pt>
    <dgm:pt modelId="{D31435D9-871C-4ABA-B548-D0D0C0A68515}" type="parTrans" cxnId="{F559AF31-ECB7-4FF6-9870-BF7C37039749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DF1B03F1-F39F-495B-AADA-B253390DDF45}" type="sibTrans" cxnId="{F559AF31-ECB7-4FF6-9870-BF7C37039749}">
      <dgm:prSet custT="1"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157C4792-5C74-44C6-A24C-13445FD48A5D}">
      <dgm:prSet custT="1"/>
      <dgm:spPr/>
      <dgm:t>
        <a:bodyPr/>
        <a:lstStyle/>
        <a:p>
          <a:pPr rtl="1"/>
          <a:r>
            <a:rPr lang="ar-SA" sz="2400" dirty="0" smtClean="0">
              <a:cs typeface="Akhbar MT" pitchFamily="2" charset="-78"/>
            </a:rPr>
            <a:t>التكيف </a:t>
          </a:r>
          <a:r>
            <a:rPr lang="ar-SA" sz="2400" dirty="0" err="1" smtClean="0">
              <a:cs typeface="Akhbar MT" pitchFamily="2" charset="-78"/>
            </a:rPr>
            <a:t>باعتبارة</a:t>
          </a:r>
          <a:r>
            <a:rPr lang="ar-SA" sz="2400" dirty="0" smtClean="0">
              <a:cs typeface="Akhbar MT" pitchFamily="2" charset="-78"/>
            </a:rPr>
            <a:t> </a:t>
          </a:r>
          <a:r>
            <a:rPr lang="ar-SA" sz="2400" dirty="0" err="1" smtClean="0">
              <a:cs typeface="Akhbar MT" pitchFamily="2" charset="-78"/>
            </a:rPr>
            <a:t>عملية </a:t>
          </a:r>
          <a:r>
            <a:rPr lang="ar-SA" sz="2400" dirty="0" smtClean="0">
              <a:cs typeface="Akhbar MT" pitchFamily="2" charset="-78"/>
            </a:rPr>
            <a:t>, انجاز </a:t>
          </a:r>
          <a:endParaRPr lang="ar-SA" sz="2400" dirty="0">
            <a:cs typeface="Akhbar MT" pitchFamily="2" charset="-78"/>
          </a:endParaRPr>
        </a:p>
      </dgm:t>
    </dgm:pt>
    <dgm:pt modelId="{C2C28037-0369-418F-83D3-CF437910DE0C}" type="parTrans" cxnId="{EE783E61-4FD2-4A77-8AED-CC63F686F12B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32029FD9-040D-45BB-87DB-24D353DB7A78}" type="sibTrans" cxnId="{EE783E61-4FD2-4A77-8AED-CC63F686F12B}">
      <dgm:prSet custT="1"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8A7E3FA9-EE90-4FF6-9327-3D501B940431}">
      <dgm:prSet custT="1"/>
      <dgm:spPr/>
      <dgm:t>
        <a:bodyPr/>
        <a:lstStyle/>
        <a:p>
          <a:pPr rtl="1"/>
          <a:r>
            <a:rPr lang="ar-SA" sz="2400" dirty="0" smtClean="0">
              <a:cs typeface="Akhbar MT" pitchFamily="2" charset="-78"/>
            </a:rPr>
            <a:t>أبعاد التكيف ومجالاته </a:t>
          </a:r>
          <a:endParaRPr lang="ar-SA" sz="2400" dirty="0">
            <a:cs typeface="Akhbar MT" pitchFamily="2" charset="-78"/>
          </a:endParaRPr>
        </a:p>
      </dgm:t>
    </dgm:pt>
    <dgm:pt modelId="{1A13EB67-6E23-4780-B365-325C6671E7D6}" type="parTrans" cxnId="{6C59098F-D5AB-46C9-B912-205164D354E4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9C644BC1-1FE8-44A4-937B-EF3E687E1E97}" type="sibTrans" cxnId="{6C59098F-D5AB-46C9-B912-205164D354E4}">
      <dgm:prSet custT="1"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51B281FF-4989-4193-8D82-A3C236DC1D68}">
      <dgm:prSet custT="1"/>
      <dgm:spPr/>
      <dgm:t>
        <a:bodyPr/>
        <a:lstStyle/>
        <a:p>
          <a:pPr rtl="1"/>
          <a:r>
            <a:rPr lang="ar-SA" sz="2400" dirty="0" smtClean="0">
              <a:cs typeface="Akhbar MT" pitchFamily="2" charset="-78"/>
            </a:rPr>
            <a:t>عوامل التكيف </a:t>
          </a:r>
          <a:endParaRPr lang="ar-SA" sz="2400" dirty="0">
            <a:cs typeface="Akhbar MT" pitchFamily="2" charset="-78"/>
          </a:endParaRPr>
        </a:p>
      </dgm:t>
    </dgm:pt>
    <dgm:pt modelId="{F2A1801F-3367-4A04-BC0B-F079B6445756}" type="parTrans" cxnId="{3F904E78-A5F8-40BB-9CFA-ACBB93E6A098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9EBF337E-2DBA-4505-8804-454A769BCAF3}" type="sibTrans" cxnId="{3F904E78-A5F8-40BB-9CFA-ACBB93E6A098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F8592B8E-FC4D-4D23-A63D-52440724636F}" type="pres">
      <dgm:prSet presAssocID="{AC2BA2BD-5E65-483B-80C2-D1D833462B92}" presName="linearFlow" presStyleCnt="0">
        <dgm:presLayoutVars>
          <dgm:resizeHandles val="exact"/>
        </dgm:presLayoutVars>
      </dgm:prSet>
      <dgm:spPr/>
    </dgm:pt>
    <dgm:pt modelId="{E91EEC89-FC5F-4BAD-B8F5-1380B04BA922}" type="pres">
      <dgm:prSet presAssocID="{82D19A87-D3D2-48B6-A55E-9F3498C4C186}" presName="node" presStyleLbl="node1" presStyleIdx="0" presStyleCnt="8" custScaleX="333098">
        <dgm:presLayoutVars>
          <dgm:bulletEnabled val="1"/>
        </dgm:presLayoutVars>
      </dgm:prSet>
      <dgm:spPr/>
    </dgm:pt>
    <dgm:pt modelId="{5710CFBC-732B-4F9B-9558-F3DFC2821CFD}" type="pres">
      <dgm:prSet presAssocID="{0F567C7B-5574-4EDE-9470-432AB1B2830A}" presName="sibTrans" presStyleLbl="sibTrans2D1" presStyleIdx="0" presStyleCnt="7"/>
      <dgm:spPr/>
    </dgm:pt>
    <dgm:pt modelId="{3AD7A811-C41F-4BD2-8C64-A290371F8E61}" type="pres">
      <dgm:prSet presAssocID="{0F567C7B-5574-4EDE-9470-432AB1B2830A}" presName="connectorText" presStyleLbl="sibTrans2D1" presStyleIdx="0" presStyleCnt="7"/>
      <dgm:spPr/>
    </dgm:pt>
    <dgm:pt modelId="{BA433417-7473-494E-89BF-EACA1E0364F4}" type="pres">
      <dgm:prSet presAssocID="{6CE0F746-8252-43BD-8789-FD2DED75892D}" presName="node" presStyleLbl="node1" presStyleIdx="1" presStyleCnt="8" custScaleX="333098">
        <dgm:presLayoutVars>
          <dgm:bulletEnabled val="1"/>
        </dgm:presLayoutVars>
      </dgm:prSet>
      <dgm:spPr/>
    </dgm:pt>
    <dgm:pt modelId="{D0FB1DA5-3D41-44A2-B600-42AC88DA98A5}" type="pres">
      <dgm:prSet presAssocID="{7ED238B5-D563-45A9-BC02-748760C0EC29}" presName="sibTrans" presStyleLbl="sibTrans2D1" presStyleIdx="1" presStyleCnt="7"/>
      <dgm:spPr/>
    </dgm:pt>
    <dgm:pt modelId="{83AB58CB-F9AD-4C3A-9C0D-6DC5C0536F67}" type="pres">
      <dgm:prSet presAssocID="{7ED238B5-D563-45A9-BC02-748760C0EC29}" presName="connectorText" presStyleLbl="sibTrans2D1" presStyleIdx="1" presStyleCnt="7"/>
      <dgm:spPr/>
    </dgm:pt>
    <dgm:pt modelId="{FE9464D8-DFEF-4F3B-A765-80E5C8B54A27}" type="pres">
      <dgm:prSet presAssocID="{45982B30-ED38-433B-BBCE-284436CD96E8}" presName="node" presStyleLbl="node1" presStyleIdx="2" presStyleCnt="8" custScaleX="33309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F8A3B37-964F-4B06-933A-7E83F11AFC32}" type="pres">
      <dgm:prSet presAssocID="{FB14D515-0940-4D31-8298-B0650F57215D}" presName="sibTrans" presStyleLbl="sibTrans2D1" presStyleIdx="2" presStyleCnt="7"/>
      <dgm:spPr/>
    </dgm:pt>
    <dgm:pt modelId="{A2603938-B12C-4ADC-A455-27CC12196F5E}" type="pres">
      <dgm:prSet presAssocID="{FB14D515-0940-4D31-8298-B0650F57215D}" presName="connectorText" presStyleLbl="sibTrans2D1" presStyleIdx="2" presStyleCnt="7"/>
      <dgm:spPr/>
    </dgm:pt>
    <dgm:pt modelId="{52F245B7-AAE3-496A-B0F2-8BF385366825}" type="pres">
      <dgm:prSet presAssocID="{D350BE7C-032F-404F-A2FE-DE6F0838B8EE}" presName="node" presStyleLbl="node1" presStyleIdx="3" presStyleCnt="8" custScaleX="333098">
        <dgm:presLayoutVars>
          <dgm:bulletEnabled val="1"/>
        </dgm:presLayoutVars>
      </dgm:prSet>
      <dgm:spPr/>
    </dgm:pt>
    <dgm:pt modelId="{28160BBA-7229-4B2D-B50D-C02749F90978}" type="pres">
      <dgm:prSet presAssocID="{A6B7949C-6DFA-4D49-826F-B67B2B15B183}" presName="sibTrans" presStyleLbl="sibTrans2D1" presStyleIdx="3" presStyleCnt="7"/>
      <dgm:spPr/>
    </dgm:pt>
    <dgm:pt modelId="{6AD32A81-B7D5-4504-BF16-D1ADE797C1B8}" type="pres">
      <dgm:prSet presAssocID="{A6B7949C-6DFA-4D49-826F-B67B2B15B183}" presName="connectorText" presStyleLbl="sibTrans2D1" presStyleIdx="3" presStyleCnt="7"/>
      <dgm:spPr/>
    </dgm:pt>
    <dgm:pt modelId="{1BC769E9-6C0A-4E3E-842F-77DA2EBBF3EB}" type="pres">
      <dgm:prSet presAssocID="{1A5AB8D0-EC29-4E49-B1FA-D96DF821675E}" presName="node" presStyleLbl="node1" presStyleIdx="4" presStyleCnt="8" custScaleX="339041" custScaleY="110000">
        <dgm:presLayoutVars>
          <dgm:bulletEnabled val="1"/>
        </dgm:presLayoutVars>
      </dgm:prSet>
      <dgm:spPr/>
    </dgm:pt>
    <dgm:pt modelId="{5E84F8BF-EA82-42D5-9278-A8259A346173}" type="pres">
      <dgm:prSet presAssocID="{DF1B03F1-F39F-495B-AADA-B253390DDF45}" presName="sibTrans" presStyleLbl="sibTrans2D1" presStyleIdx="4" presStyleCnt="7"/>
      <dgm:spPr/>
    </dgm:pt>
    <dgm:pt modelId="{549E1BAD-5727-44D2-BEE2-DA9101E79B07}" type="pres">
      <dgm:prSet presAssocID="{DF1B03F1-F39F-495B-AADA-B253390DDF45}" presName="connectorText" presStyleLbl="sibTrans2D1" presStyleIdx="4" presStyleCnt="7"/>
      <dgm:spPr/>
    </dgm:pt>
    <dgm:pt modelId="{4C87C96C-87BC-4A35-863F-F7816F56E000}" type="pres">
      <dgm:prSet presAssocID="{157C4792-5C74-44C6-A24C-13445FD48A5D}" presName="node" presStyleLbl="node1" presStyleIdx="5" presStyleCnt="8" custScaleX="331071">
        <dgm:presLayoutVars>
          <dgm:bulletEnabled val="1"/>
        </dgm:presLayoutVars>
      </dgm:prSet>
      <dgm:spPr/>
    </dgm:pt>
    <dgm:pt modelId="{68687A39-8E74-4F73-AC7E-F77DA9F0325A}" type="pres">
      <dgm:prSet presAssocID="{32029FD9-040D-45BB-87DB-24D353DB7A78}" presName="sibTrans" presStyleLbl="sibTrans2D1" presStyleIdx="5" presStyleCnt="7"/>
      <dgm:spPr/>
    </dgm:pt>
    <dgm:pt modelId="{BB7FAB34-CDBD-48EE-A9BA-ABBE309D0FC9}" type="pres">
      <dgm:prSet presAssocID="{32029FD9-040D-45BB-87DB-24D353DB7A78}" presName="connectorText" presStyleLbl="sibTrans2D1" presStyleIdx="5" presStyleCnt="7"/>
      <dgm:spPr/>
    </dgm:pt>
    <dgm:pt modelId="{D600FD85-EF68-434B-8988-7981083D3E5D}" type="pres">
      <dgm:prSet presAssocID="{8A7E3FA9-EE90-4FF6-9327-3D501B940431}" presName="node" presStyleLbl="node1" presStyleIdx="6" presStyleCnt="8" custScaleX="340378">
        <dgm:presLayoutVars>
          <dgm:bulletEnabled val="1"/>
        </dgm:presLayoutVars>
      </dgm:prSet>
      <dgm:spPr/>
    </dgm:pt>
    <dgm:pt modelId="{995574EC-81A1-48D0-9C20-2FF8AC0A7690}" type="pres">
      <dgm:prSet presAssocID="{9C644BC1-1FE8-44A4-937B-EF3E687E1E97}" presName="sibTrans" presStyleLbl="sibTrans2D1" presStyleIdx="6" presStyleCnt="7"/>
      <dgm:spPr/>
    </dgm:pt>
    <dgm:pt modelId="{1E3ECCE0-A7BD-4241-A2A8-9717562FDA99}" type="pres">
      <dgm:prSet presAssocID="{9C644BC1-1FE8-44A4-937B-EF3E687E1E97}" presName="connectorText" presStyleLbl="sibTrans2D1" presStyleIdx="6" presStyleCnt="7"/>
      <dgm:spPr/>
    </dgm:pt>
    <dgm:pt modelId="{C9E928D0-9184-41CD-A66D-73B26A33602F}" type="pres">
      <dgm:prSet presAssocID="{51B281FF-4989-4193-8D82-A3C236DC1D68}" presName="node" presStyleLbl="node1" presStyleIdx="7" presStyleCnt="8" custScaleX="33618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203CDD2-B022-47EC-9E8C-22E45C7F00E7}" type="presOf" srcId="{8A7E3FA9-EE90-4FF6-9327-3D501B940431}" destId="{D600FD85-EF68-434B-8988-7981083D3E5D}" srcOrd="0" destOrd="0" presId="urn:microsoft.com/office/officeart/2005/8/layout/process2"/>
    <dgm:cxn modelId="{3F904E78-A5F8-40BB-9CFA-ACBB93E6A098}" srcId="{AC2BA2BD-5E65-483B-80C2-D1D833462B92}" destId="{51B281FF-4989-4193-8D82-A3C236DC1D68}" srcOrd="7" destOrd="0" parTransId="{F2A1801F-3367-4A04-BC0B-F079B6445756}" sibTransId="{9EBF337E-2DBA-4505-8804-454A769BCAF3}"/>
    <dgm:cxn modelId="{ABDC8509-2CA4-48CD-85E6-A6D34D91F3BE}" type="presOf" srcId="{A6B7949C-6DFA-4D49-826F-B67B2B15B183}" destId="{28160BBA-7229-4B2D-B50D-C02749F90978}" srcOrd="0" destOrd="0" presId="urn:microsoft.com/office/officeart/2005/8/layout/process2"/>
    <dgm:cxn modelId="{9B89B805-D91B-4A38-A48A-757181A758E6}" type="presOf" srcId="{0F567C7B-5574-4EDE-9470-432AB1B2830A}" destId="{5710CFBC-732B-4F9B-9558-F3DFC2821CFD}" srcOrd="0" destOrd="0" presId="urn:microsoft.com/office/officeart/2005/8/layout/process2"/>
    <dgm:cxn modelId="{C798A5A2-DD40-43DC-A589-6B716F10AE86}" type="presOf" srcId="{6CE0F746-8252-43BD-8789-FD2DED75892D}" destId="{BA433417-7473-494E-89BF-EACA1E0364F4}" srcOrd="0" destOrd="0" presId="urn:microsoft.com/office/officeart/2005/8/layout/process2"/>
    <dgm:cxn modelId="{FEBD12B9-A41E-45FA-94E3-AB1FB8E39DA7}" type="presOf" srcId="{82D19A87-D3D2-48B6-A55E-9F3498C4C186}" destId="{E91EEC89-FC5F-4BAD-B8F5-1380B04BA922}" srcOrd="0" destOrd="0" presId="urn:microsoft.com/office/officeart/2005/8/layout/process2"/>
    <dgm:cxn modelId="{3AFB4443-2C7E-45FA-ACDC-F267C97D1035}" type="presOf" srcId="{FB14D515-0940-4D31-8298-B0650F57215D}" destId="{9F8A3B37-964F-4B06-933A-7E83F11AFC32}" srcOrd="0" destOrd="0" presId="urn:microsoft.com/office/officeart/2005/8/layout/process2"/>
    <dgm:cxn modelId="{DF4D5D1A-9FE2-48DF-BDD1-45083BFA4862}" srcId="{AC2BA2BD-5E65-483B-80C2-D1D833462B92}" destId="{D350BE7C-032F-404F-A2FE-DE6F0838B8EE}" srcOrd="3" destOrd="0" parTransId="{147DDA77-C143-4E1A-B02F-22DA796AE678}" sibTransId="{A6B7949C-6DFA-4D49-826F-B67B2B15B183}"/>
    <dgm:cxn modelId="{1E1C06A0-71B2-4ACE-98AF-F537D436CD93}" srcId="{AC2BA2BD-5E65-483B-80C2-D1D833462B92}" destId="{82D19A87-D3D2-48B6-A55E-9F3498C4C186}" srcOrd="0" destOrd="0" parTransId="{798CCFE0-3B1E-4AD5-B5E3-1D0CD2AC08F5}" sibTransId="{0F567C7B-5574-4EDE-9470-432AB1B2830A}"/>
    <dgm:cxn modelId="{EE783E61-4FD2-4A77-8AED-CC63F686F12B}" srcId="{AC2BA2BD-5E65-483B-80C2-D1D833462B92}" destId="{157C4792-5C74-44C6-A24C-13445FD48A5D}" srcOrd="5" destOrd="0" parTransId="{C2C28037-0369-418F-83D3-CF437910DE0C}" sibTransId="{32029FD9-040D-45BB-87DB-24D353DB7A78}"/>
    <dgm:cxn modelId="{1ED07C8E-5750-4212-B7A7-1A92EF3F529A}" type="presOf" srcId="{0F567C7B-5574-4EDE-9470-432AB1B2830A}" destId="{3AD7A811-C41F-4BD2-8C64-A290371F8E61}" srcOrd="1" destOrd="0" presId="urn:microsoft.com/office/officeart/2005/8/layout/process2"/>
    <dgm:cxn modelId="{AA43D3E3-184D-454F-AB72-9C5CA9B5C20B}" type="presOf" srcId="{157C4792-5C74-44C6-A24C-13445FD48A5D}" destId="{4C87C96C-87BC-4A35-863F-F7816F56E000}" srcOrd="0" destOrd="0" presId="urn:microsoft.com/office/officeart/2005/8/layout/process2"/>
    <dgm:cxn modelId="{4D54465E-2472-40F6-8CC5-1CC9FFDE3C39}" type="presOf" srcId="{FB14D515-0940-4D31-8298-B0650F57215D}" destId="{A2603938-B12C-4ADC-A455-27CC12196F5E}" srcOrd="1" destOrd="0" presId="urn:microsoft.com/office/officeart/2005/8/layout/process2"/>
    <dgm:cxn modelId="{4BEE1EC2-3CEE-4DD5-9226-2E9A94988319}" type="presOf" srcId="{AC2BA2BD-5E65-483B-80C2-D1D833462B92}" destId="{F8592B8E-FC4D-4D23-A63D-52440724636F}" srcOrd="0" destOrd="0" presId="urn:microsoft.com/office/officeart/2005/8/layout/process2"/>
    <dgm:cxn modelId="{9BF3C07C-B961-421D-89EE-A5C8C71E8179}" type="presOf" srcId="{7ED238B5-D563-45A9-BC02-748760C0EC29}" destId="{D0FB1DA5-3D41-44A2-B600-42AC88DA98A5}" srcOrd="0" destOrd="0" presId="urn:microsoft.com/office/officeart/2005/8/layout/process2"/>
    <dgm:cxn modelId="{AF439A14-24AA-4C49-ABA9-B6B9EAF02C84}" type="presOf" srcId="{9C644BC1-1FE8-44A4-937B-EF3E687E1E97}" destId="{995574EC-81A1-48D0-9C20-2FF8AC0A7690}" srcOrd="0" destOrd="0" presId="urn:microsoft.com/office/officeart/2005/8/layout/process2"/>
    <dgm:cxn modelId="{784794E6-16B6-4E6D-8F4B-BD93AEDB77DA}" srcId="{AC2BA2BD-5E65-483B-80C2-D1D833462B92}" destId="{45982B30-ED38-433B-BBCE-284436CD96E8}" srcOrd="2" destOrd="0" parTransId="{B8009420-2828-4F27-8896-D9311277B179}" sibTransId="{FB14D515-0940-4D31-8298-B0650F57215D}"/>
    <dgm:cxn modelId="{55C88FE0-65A5-47CB-ABA4-FD856C3DA73F}" type="presOf" srcId="{DF1B03F1-F39F-495B-AADA-B253390DDF45}" destId="{5E84F8BF-EA82-42D5-9278-A8259A346173}" srcOrd="0" destOrd="0" presId="urn:microsoft.com/office/officeart/2005/8/layout/process2"/>
    <dgm:cxn modelId="{BE72F362-8F05-4E32-981E-D96A4AFD93CA}" type="presOf" srcId="{1A5AB8D0-EC29-4E49-B1FA-D96DF821675E}" destId="{1BC769E9-6C0A-4E3E-842F-77DA2EBBF3EB}" srcOrd="0" destOrd="0" presId="urn:microsoft.com/office/officeart/2005/8/layout/process2"/>
    <dgm:cxn modelId="{0B403EF7-C495-40F4-B0F5-38B79FD3002C}" type="presOf" srcId="{32029FD9-040D-45BB-87DB-24D353DB7A78}" destId="{68687A39-8E74-4F73-AC7E-F77DA9F0325A}" srcOrd="0" destOrd="0" presId="urn:microsoft.com/office/officeart/2005/8/layout/process2"/>
    <dgm:cxn modelId="{186068C6-B2D7-4F35-A544-40DB05A98636}" type="presOf" srcId="{51B281FF-4989-4193-8D82-A3C236DC1D68}" destId="{C9E928D0-9184-41CD-A66D-73B26A33602F}" srcOrd="0" destOrd="0" presId="urn:microsoft.com/office/officeart/2005/8/layout/process2"/>
    <dgm:cxn modelId="{370A4A47-25EB-426D-91F8-EC88BD679B37}" srcId="{AC2BA2BD-5E65-483B-80C2-D1D833462B92}" destId="{6CE0F746-8252-43BD-8789-FD2DED75892D}" srcOrd="1" destOrd="0" parTransId="{A4F6A833-CE2E-475F-B2CA-274A99D6413E}" sibTransId="{7ED238B5-D563-45A9-BC02-748760C0EC29}"/>
    <dgm:cxn modelId="{79E68684-6086-48BE-9738-391F52235BC6}" type="presOf" srcId="{32029FD9-040D-45BB-87DB-24D353DB7A78}" destId="{BB7FAB34-CDBD-48EE-A9BA-ABBE309D0FC9}" srcOrd="1" destOrd="0" presId="urn:microsoft.com/office/officeart/2005/8/layout/process2"/>
    <dgm:cxn modelId="{C5C0DCD6-C6D0-4AD2-9C91-61981C95AD95}" type="presOf" srcId="{9C644BC1-1FE8-44A4-937B-EF3E687E1E97}" destId="{1E3ECCE0-A7BD-4241-A2A8-9717562FDA99}" srcOrd="1" destOrd="0" presId="urn:microsoft.com/office/officeart/2005/8/layout/process2"/>
    <dgm:cxn modelId="{104B86CA-8320-4C5E-8074-C98DE390CFFA}" type="presOf" srcId="{D350BE7C-032F-404F-A2FE-DE6F0838B8EE}" destId="{52F245B7-AAE3-496A-B0F2-8BF385366825}" srcOrd="0" destOrd="0" presId="urn:microsoft.com/office/officeart/2005/8/layout/process2"/>
    <dgm:cxn modelId="{4CB595F4-5204-4255-8EA1-BD9C1CD4EFAF}" type="presOf" srcId="{DF1B03F1-F39F-495B-AADA-B253390DDF45}" destId="{549E1BAD-5727-44D2-BEE2-DA9101E79B07}" srcOrd="1" destOrd="0" presId="urn:microsoft.com/office/officeart/2005/8/layout/process2"/>
    <dgm:cxn modelId="{2DC498A7-4296-4326-BEAD-7A7EF0297CB6}" type="presOf" srcId="{7ED238B5-D563-45A9-BC02-748760C0EC29}" destId="{83AB58CB-F9AD-4C3A-9C0D-6DC5C0536F67}" srcOrd="1" destOrd="0" presId="urn:microsoft.com/office/officeart/2005/8/layout/process2"/>
    <dgm:cxn modelId="{F559AF31-ECB7-4FF6-9870-BF7C37039749}" srcId="{AC2BA2BD-5E65-483B-80C2-D1D833462B92}" destId="{1A5AB8D0-EC29-4E49-B1FA-D96DF821675E}" srcOrd="4" destOrd="0" parTransId="{D31435D9-871C-4ABA-B548-D0D0C0A68515}" sibTransId="{DF1B03F1-F39F-495B-AADA-B253390DDF45}"/>
    <dgm:cxn modelId="{6C59098F-D5AB-46C9-B912-205164D354E4}" srcId="{AC2BA2BD-5E65-483B-80C2-D1D833462B92}" destId="{8A7E3FA9-EE90-4FF6-9327-3D501B940431}" srcOrd="6" destOrd="0" parTransId="{1A13EB67-6E23-4780-B365-325C6671E7D6}" sibTransId="{9C644BC1-1FE8-44A4-937B-EF3E687E1E97}"/>
    <dgm:cxn modelId="{FFCF1D91-565C-4FE1-8A84-40434CBDD9CC}" type="presOf" srcId="{45982B30-ED38-433B-BBCE-284436CD96E8}" destId="{FE9464D8-DFEF-4F3B-A765-80E5C8B54A27}" srcOrd="0" destOrd="0" presId="urn:microsoft.com/office/officeart/2005/8/layout/process2"/>
    <dgm:cxn modelId="{509EEC89-C2FD-4BEF-9BED-85A86ECA5E74}" type="presOf" srcId="{A6B7949C-6DFA-4D49-826F-B67B2B15B183}" destId="{6AD32A81-B7D5-4504-BF16-D1ADE797C1B8}" srcOrd="1" destOrd="0" presId="urn:microsoft.com/office/officeart/2005/8/layout/process2"/>
    <dgm:cxn modelId="{0B35EBEC-F76A-47F2-AC10-F5591F4C2FE2}" type="presParOf" srcId="{F8592B8E-FC4D-4D23-A63D-52440724636F}" destId="{E91EEC89-FC5F-4BAD-B8F5-1380B04BA922}" srcOrd="0" destOrd="0" presId="urn:microsoft.com/office/officeart/2005/8/layout/process2"/>
    <dgm:cxn modelId="{651D89B0-8A29-47F4-8D1E-A634193705ED}" type="presParOf" srcId="{F8592B8E-FC4D-4D23-A63D-52440724636F}" destId="{5710CFBC-732B-4F9B-9558-F3DFC2821CFD}" srcOrd="1" destOrd="0" presId="urn:microsoft.com/office/officeart/2005/8/layout/process2"/>
    <dgm:cxn modelId="{1917E9E7-C2A9-488D-A9F0-05B3AFC05B8A}" type="presParOf" srcId="{5710CFBC-732B-4F9B-9558-F3DFC2821CFD}" destId="{3AD7A811-C41F-4BD2-8C64-A290371F8E61}" srcOrd="0" destOrd="0" presId="urn:microsoft.com/office/officeart/2005/8/layout/process2"/>
    <dgm:cxn modelId="{2AC854FC-0B44-49E7-A2B4-2A13285220DF}" type="presParOf" srcId="{F8592B8E-FC4D-4D23-A63D-52440724636F}" destId="{BA433417-7473-494E-89BF-EACA1E0364F4}" srcOrd="2" destOrd="0" presId="urn:microsoft.com/office/officeart/2005/8/layout/process2"/>
    <dgm:cxn modelId="{2F361AAF-2F8C-44E6-9D10-BE72616F3181}" type="presParOf" srcId="{F8592B8E-FC4D-4D23-A63D-52440724636F}" destId="{D0FB1DA5-3D41-44A2-B600-42AC88DA98A5}" srcOrd="3" destOrd="0" presId="urn:microsoft.com/office/officeart/2005/8/layout/process2"/>
    <dgm:cxn modelId="{3711FA14-462E-4A42-A202-AD2A4863C98D}" type="presParOf" srcId="{D0FB1DA5-3D41-44A2-B600-42AC88DA98A5}" destId="{83AB58CB-F9AD-4C3A-9C0D-6DC5C0536F67}" srcOrd="0" destOrd="0" presId="urn:microsoft.com/office/officeart/2005/8/layout/process2"/>
    <dgm:cxn modelId="{279F4762-332D-4864-96E2-B55723CC92A2}" type="presParOf" srcId="{F8592B8E-FC4D-4D23-A63D-52440724636F}" destId="{FE9464D8-DFEF-4F3B-A765-80E5C8B54A27}" srcOrd="4" destOrd="0" presId="urn:microsoft.com/office/officeart/2005/8/layout/process2"/>
    <dgm:cxn modelId="{C4FB1B39-F4BF-440E-81E1-D5A282DD3C61}" type="presParOf" srcId="{F8592B8E-FC4D-4D23-A63D-52440724636F}" destId="{9F8A3B37-964F-4B06-933A-7E83F11AFC32}" srcOrd="5" destOrd="0" presId="urn:microsoft.com/office/officeart/2005/8/layout/process2"/>
    <dgm:cxn modelId="{0FCB2BAC-6486-4ABB-9019-5CB9B1519F2F}" type="presParOf" srcId="{9F8A3B37-964F-4B06-933A-7E83F11AFC32}" destId="{A2603938-B12C-4ADC-A455-27CC12196F5E}" srcOrd="0" destOrd="0" presId="urn:microsoft.com/office/officeart/2005/8/layout/process2"/>
    <dgm:cxn modelId="{1AE9B9BB-D263-46E3-9234-D6D20267C4DC}" type="presParOf" srcId="{F8592B8E-FC4D-4D23-A63D-52440724636F}" destId="{52F245B7-AAE3-496A-B0F2-8BF385366825}" srcOrd="6" destOrd="0" presId="urn:microsoft.com/office/officeart/2005/8/layout/process2"/>
    <dgm:cxn modelId="{6CD5107D-0ACA-4C84-8760-C743EBA54FEB}" type="presParOf" srcId="{F8592B8E-FC4D-4D23-A63D-52440724636F}" destId="{28160BBA-7229-4B2D-B50D-C02749F90978}" srcOrd="7" destOrd="0" presId="urn:microsoft.com/office/officeart/2005/8/layout/process2"/>
    <dgm:cxn modelId="{08118BB8-B3D8-4FDA-B51D-481B63B6A0EA}" type="presParOf" srcId="{28160BBA-7229-4B2D-B50D-C02749F90978}" destId="{6AD32A81-B7D5-4504-BF16-D1ADE797C1B8}" srcOrd="0" destOrd="0" presId="urn:microsoft.com/office/officeart/2005/8/layout/process2"/>
    <dgm:cxn modelId="{283CB95E-2D53-4F08-99AF-FBFECBE5FA96}" type="presParOf" srcId="{F8592B8E-FC4D-4D23-A63D-52440724636F}" destId="{1BC769E9-6C0A-4E3E-842F-77DA2EBBF3EB}" srcOrd="8" destOrd="0" presId="urn:microsoft.com/office/officeart/2005/8/layout/process2"/>
    <dgm:cxn modelId="{FE32B73D-C757-4EEA-90E3-4BF2AC32AE05}" type="presParOf" srcId="{F8592B8E-FC4D-4D23-A63D-52440724636F}" destId="{5E84F8BF-EA82-42D5-9278-A8259A346173}" srcOrd="9" destOrd="0" presId="urn:microsoft.com/office/officeart/2005/8/layout/process2"/>
    <dgm:cxn modelId="{CBE6BA1C-F65B-41B9-A85B-C65594F55CC3}" type="presParOf" srcId="{5E84F8BF-EA82-42D5-9278-A8259A346173}" destId="{549E1BAD-5727-44D2-BEE2-DA9101E79B07}" srcOrd="0" destOrd="0" presId="urn:microsoft.com/office/officeart/2005/8/layout/process2"/>
    <dgm:cxn modelId="{3025D9B1-4D7B-4B9E-92C0-FBC96514BB45}" type="presParOf" srcId="{F8592B8E-FC4D-4D23-A63D-52440724636F}" destId="{4C87C96C-87BC-4A35-863F-F7816F56E000}" srcOrd="10" destOrd="0" presId="urn:microsoft.com/office/officeart/2005/8/layout/process2"/>
    <dgm:cxn modelId="{58858CD7-4F9C-4AA6-AD4F-67CF1A87311E}" type="presParOf" srcId="{F8592B8E-FC4D-4D23-A63D-52440724636F}" destId="{68687A39-8E74-4F73-AC7E-F77DA9F0325A}" srcOrd="11" destOrd="0" presId="urn:microsoft.com/office/officeart/2005/8/layout/process2"/>
    <dgm:cxn modelId="{D5CE34C6-CCD9-4B87-8FB2-96CD743EF5C4}" type="presParOf" srcId="{68687A39-8E74-4F73-AC7E-F77DA9F0325A}" destId="{BB7FAB34-CDBD-48EE-A9BA-ABBE309D0FC9}" srcOrd="0" destOrd="0" presId="urn:microsoft.com/office/officeart/2005/8/layout/process2"/>
    <dgm:cxn modelId="{06C3C6F6-891C-4CBF-8FA0-9866B266FA2B}" type="presParOf" srcId="{F8592B8E-FC4D-4D23-A63D-52440724636F}" destId="{D600FD85-EF68-434B-8988-7981083D3E5D}" srcOrd="12" destOrd="0" presId="urn:microsoft.com/office/officeart/2005/8/layout/process2"/>
    <dgm:cxn modelId="{524658AE-B0E3-45A6-BCE0-AEAE6F643407}" type="presParOf" srcId="{F8592B8E-FC4D-4D23-A63D-52440724636F}" destId="{995574EC-81A1-48D0-9C20-2FF8AC0A7690}" srcOrd="13" destOrd="0" presId="urn:microsoft.com/office/officeart/2005/8/layout/process2"/>
    <dgm:cxn modelId="{2534A52E-6242-413C-B8BC-A0BBAE5549C9}" type="presParOf" srcId="{995574EC-81A1-48D0-9C20-2FF8AC0A7690}" destId="{1E3ECCE0-A7BD-4241-A2A8-9717562FDA99}" srcOrd="0" destOrd="0" presId="urn:microsoft.com/office/officeart/2005/8/layout/process2"/>
    <dgm:cxn modelId="{C350D40A-7FBA-4005-AC4D-9E76BE1A31A5}" type="presParOf" srcId="{F8592B8E-FC4D-4D23-A63D-52440724636F}" destId="{C9E928D0-9184-41CD-A66D-73B26A33602F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294DB9-807D-41B0-BAA4-404B5D7A7C2A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E66D846-9089-4B0A-8A97-47AB5DB71077}">
      <dgm:prSet phldrT="[نص]" custT="1"/>
      <dgm:spPr/>
      <dgm:t>
        <a:bodyPr/>
        <a:lstStyle/>
        <a:p>
          <a:pPr rtl="1"/>
          <a:r>
            <a:rPr lang="ar-SA" sz="1600" dirty="0" smtClean="0">
              <a:cs typeface="Akhbar MT" pitchFamily="2" charset="-78"/>
            </a:rPr>
            <a:t>دعم الصحة النفسية عن طريق برامج التوعية </a:t>
          </a:r>
          <a:endParaRPr lang="ar-SA" sz="1600" dirty="0">
            <a:cs typeface="Akhbar MT" pitchFamily="2" charset="-78"/>
          </a:endParaRPr>
        </a:p>
      </dgm:t>
    </dgm:pt>
    <dgm:pt modelId="{0091DD74-D03A-4785-ABA5-16E1D9E9944B}" type="parTrans" cxnId="{76E1F7EC-4987-487A-A0F1-572FE684EFC6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BDD0A784-5575-43EA-9AE5-0F67975712F7}" type="sibTrans" cxnId="{76E1F7EC-4987-487A-A0F1-572FE684EFC6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ED404C02-C6E7-473F-A43B-42B3F0F5E8DF}">
      <dgm:prSet phldrT="[نص]" custT="1"/>
      <dgm:spPr/>
      <dgm:t>
        <a:bodyPr/>
        <a:lstStyle/>
        <a:p>
          <a:pPr rtl="1"/>
          <a:r>
            <a:rPr lang="ar-SA" sz="1600" dirty="0" smtClean="0">
              <a:cs typeface="Akhbar MT" pitchFamily="2" charset="-78"/>
            </a:rPr>
            <a:t>الدراسة العلمية للاضطرابات النفسية والتكيف النفسي </a:t>
          </a:r>
          <a:endParaRPr lang="ar-SA" sz="1600" dirty="0">
            <a:cs typeface="Akhbar MT" pitchFamily="2" charset="-78"/>
          </a:endParaRPr>
        </a:p>
      </dgm:t>
    </dgm:pt>
    <dgm:pt modelId="{86D8F509-5020-42BD-AC72-D32F719D8C1C}" type="parTrans" cxnId="{E26FC695-C3DC-4EF2-ACFB-8744AB013DDB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BB5069E5-F627-4F9E-A6D0-B5CA3FFBDCF3}" type="sibTrans" cxnId="{E26FC695-C3DC-4EF2-ACFB-8744AB013DDB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508331C7-C9CB-4A8E-845B-1641137EA953}">
      <dgm:prSet phldrT="[نص]" custT="1"/>
      <dgm:spPr/>
      <dgm:t>
        <a:bodyPr/>
        <a:lstStyle/>
        <a:p>
          <a:pPr rtl="1"/>
          <a:r>
            <a:rPr lang="ar-SA" sz="1600" dirty="0" smtClean="0">
              <a:cs typeface="Akhbar MT" pitchFamily="2" charset="-78"/>
            </a:rPr>
            <a:t>الدارسة العلمية للصحة النفسية والتكيف النفسي </a:t>
          </a:r>
          <a:endParaRPr lang="ar-SA" sz="1600" dirty="0">
            <a:cs typeface="Akhbar MT" pitchFamily="2" charset="-78"/>
          </a:endParaRPr>
        </a:p>
      </dgm:t>
    </dgm:pt>
    <dgm:pt modelId="{B3582BC9-508E-4ED9-A73F-07DC3278512D}" type="parTrans" cxnId="{431EBB64-2462-4870-8628-3C17B694F62B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9DEEBAE2-9C18-49D5-BBF6-28FFF8F6531A}" type="sibTrans" cxnId="{431EBB64-2462-4870-8628-3C17B694F62B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C6C6D89F-6056-43E3-A731-2CA5B338B43F}">
      <dgm:prSet phldrT="[نص]" custT="1"/>
      <dgm:spPr/>
      <dgm:t>
        <a:bodyPr/>
        <a:lstStyle/>
        <a:p>
          <a:pPr rtl="1"/>
          <a:r>
            <a:rPr lang="ar-SA" sz="1600" dirty="0" smtClean="0">
              <a:cs typeface="Akhbar MT" pitchFamily="2" charset="-78"/>
            </a:rPr>
            <a:t>علاج الاضطرابات والمشكلات عند حدوثها </a:t>
          </a:r>
          <a:endParaRPr lang="ar-SA" sz="1600" dirty="0">
            <a:cs typeface="Akhbar MT" pitchFamily="2" charset="-78"/>
          </a:endParaRPr>
        </a:p>
      </dgm:t>
    </dgm:pt>
    <dgm:pt modelId="{8589A5A9-597C-4314-A0D3-BD0345765238}" type="parTrans" cxnId="{99878C28-C61F-4701-9EBB-68681C6A34D1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1E72DB9B-4039-45DF-9813-0989F9784AEE}" type="sibTrans" cxnId="{99878C28-C61F-4701-9EBB-68681C6A34D1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544F868F-2169-4CF6-9304-B467E49004DA}">
      <dgm:prSet phldrT="[نص]" custT="1"/>
      <dgm:spPr/>
      <dgm:t>
        <a:bodyPr/>
        <a:lstStyle/>
        <a:p>
          <a:pPr rtl="1"/>
          <a:r>
            <a:rPr lang="ar-SA" sz="1600" dirty="0" smtClean="0">
              <a:cs typeface="Akhbar MT" pitchFamily="2" charset="-78"/>
            </a:rPr>
            <a:t>الوقاية من الاضطرابات النفسية والمشكلات السلوكية والانفعالية </a:t>
          </a:r>
          <a:endParaRPr lang="ar-SA" sz="1600" dirty="0">
            <a:cs typeface="Akhbar MT" pitchFamily="2" charset="-78"/>
          </a:endParaRPr>
        </a:p>
      </dgm:t>
    </dgm:pt>
    <dgm:pt modelId="{BC52F42E-1089-4DA0-9075-F6621CD25438}" type="parTrans" cxnId="{73667EEF-93D4-45B8-BE99-134044A8E923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40DF4FD2-4A07-4220-BB25-4C316F00C81D}" type="sibTrans" cxnId="{73667EEF-93D4-45B8-BE99-134044A8E923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463644EB-F056-444C-98CE-A69FD00F3402}" type="pres">
      <dgm:prSet presAssocID="{9E294DB9-807D-41B0-BAA4-404B5D7A7C2A}" presName="diagram" presStyleCnt="0">
        <dgm:presLayoutVars>
          <dgm:dir/>
          <dgm:resizeHandles val="exact"/>
        </dgm:presLayoutVars>
      </dgm:prSet>
      <dgm:spPr/>
    </dgm:pt>
    <dgm:pt modelId="{36316627-D78D-44E8-B952-6FF5DDBFD17C}" type="pres">
      <dgm:prSet presAssocID="{FE66D846-9089-4B0A-8A97-47AB5DB7107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1CBFC7-504A-4164-ACD5-CAD30CCDE1F1}" type="pres">
      <dgm:prSet presAssocID="{BDD0A784-5575-43EA-9AE5-0F67975712F7}" presName="sibTrans" presStyleCnt="0"/>
      <dgm:spPr/>
    </dgm:pt>
    <dgm:pt modelId="{707F2A70-DC82-449D-BCF4-26FC4E9DECAA}" type="pres">
      <dgm:prSet presAssocID="{ED404C02-C6E7-473F-A43B-42B3F0F5E8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AAE1924-B67F-44E1-A95B-5273003F7E03}" type="pres">
      <dgm:prSet presAssocID="{BB5069E5-F627-4F9E-A6D0-B5CA3FFBDCF3}" presName="sibTrans" presStyleCnt="0"/>
      <dgm:spPr/>
    </dgm:pt>
    <dgm:pt modelId="{5D9B5050-1A91-4F33-997E-643D8C957385}" type="pres">
      <dgm:prSet presAssocID="{508331C7-C9CB-4A8E-845B-1641137EA95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72BB1E-39E2-48C1-91B0-731FC253D1C3}" type="pres">
      <dgm:prSet presAssocID="{9DEEBAE2-9C18-49D5-BBF6-28FFF8F6531A}" presName="sibTrans" presStyleCnt="0"/>
      <dgm:spPr/>
    </dgm:pt>
    <dgm:pt modelId="{E92606F7-6D12-4370-939F-5F2BC621BDA8}" type="pres">
      <dgm:prSet presAssocID="{C6C6D89F-6056-43E3-A731-2CA5B338B43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83AD93-4DEC-459B-9498-9BC803709780}" type="pres">
      <dgm:prSet presAssocID="{1E72DB9B-4039-45DF-9813-0989F9784AEE}" presName="sibTrans" presStyleCnt="0"/>
      <dgm:spPr/>
    </dgm:pt>
    <dgm:pt modelId="{048C558E-FC51-49DE-A115-E7F54C469BB7}" type="pres">
      <dgm:prSet presAssocID="{544F868F-2169-4CF6-9304-B467E49004D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B8D5FBB-B85D-4C0B-B47E-39CFF25E1E0D}" type="presOf" srcId="{ED404C02-C6E7-473F-A43B-42B3F0F5E8DF}" destId="{707F2A70-DC82-449D-BCF4-26FC4E9DECAA}" srcOrd="0" destOrd="0" presId="urn:microsoft.com/office/officeart/2005/8/layout/default"/>
    <dgm:cxn modelId="{76E1F7EC-4987-487A-A0F1-572FE684EFC6}" srcId="{9E294DB9-807D-41B0-BAA4-404B5D7A7C2A}" destId="{FE66D846-9089-4B0A-8A97-47AB5DB71077}" srcOrd="0" destOrd="0" parTransId="{0091DD74-D03A-4785-ABA5-16E1D9E9944B}" sibTransId="{BDD0A784-5575-43EA-9AE5-0F67975712F7}"/>
    <dgm:cxn modelId="{E26FC695-C3DC-4EF2-ACFB-8744AB013DDB}" srcId="{9E294DB9-807D-41B0-BAA4-404B5D7A7C2A}" destId="{ED404C02-C6E7-473F-A43B-42B3F0F5E8DF}" srcOrd="1" destOrd="0" parTransId="{86D8F509-5020-42BD-AC72-D32F719D8C1C}" sibTransId="{BB5069E5-F627-4F9E-A6D0-B5CA3FFBDCF3}"/>
    <dgm:cxn modelId="{431EBB64-2462-4870-8628-3C17B694F62B}" srcId="{9E294DB9-807D-41B0-BAA4-404B5D7A7C2A}" destId="{508331C7-C9CB-4A8E-845B-1641137EA953}" srcOrd="2" destOrd="0" parTransId="{B3582BC9-508E-4ED9-A73F-07DC3278512D}" sibTransId="{9DEEBAE2-9C18-49D5-BBF6-28FFF8F6531A}"/>
    <dgm:cxn modelId="{DFCC2B5C-3EAA-4C53-A732-47CDCC120927}" type="presOf" srcId="{544F868F-2169-4CF6-9304-B467E49004DA}" destId="{048C558E-FC51-49DE-A115-E7F54C469BB7}" srcOrd="0" destOrd="0" presId="urn:microsoft.com/office/officeart/2005/8/layout/default"/>
    <dgm:cxn modelId="{99878C28-C61F-4701-9EBB-68681C6A34D1}" srcId="{9E294DB9-807D-41B0-BAA4-404B5D7A7C2A}" destId="{C6C6D89F-6056-43E3-A731-2CA5B338B43F}" srcOrd="3" destOrd="0" parTransId="{8589A5A9-597C-4314-A0D3-BD0345765238}" sibTransId="{1E72DB9B-4039-45DF-9813-0989F9784AEE}"/>
    <dgm:cxn modelId="{AFD4B6D6-C1EC-4AD8-8841-BFF945760486}" type="presOf" srcId="{9E294DB9-807D-41B0-BAA4-404B5D7A7C2A}" destId="{463644EB-F056-444C-98CE-A69FD00F3402}" srcOrd="0" destOrd="0" presId="urn:microsoft.com/office/officeart/2005/8/layout/default"/>
    <dgm:cxn modelId="{0B9E435C-5473-489B-B24E-4545B29E934F}" type="presOf" srcId="{508331C7-C9CB-4A8E-845B-1641137EA953}" destId="{5D9B5050-1A91-4F33-997E-643D8C957385}" srcOrd="0" destOrd="0" presId="urn:microsoft.com/office/officeart/2005/8/layout/default"/>
    <dgm:cxn modelId="{D48ACF83-DDD2-4689-9446-7E8741E9A1A6}" type="presOf" srcId="{C6C6D89F-6056-43E3-A731-2CA5B338B43F}" destId="{E92606F7-6D12-4370-939F-5F2BC621BDA8}" srcOrd="0" destOrd="0" presId="urn:microsoft.com/office/officeart/2005/8/layout/default"/>
    <dgm:cxn modelId="{73667EEF-93D4-45B8-BE99-134044A8E923}" srcId="{9E294DB9-807D-41B0-BAA4-404B5D7A7C2A}" destId="{544F868F-2169-4CF6-9304-B467E49004DA}" srcOrd="4" destOrd="0" parTransId="{BC52F42E-1089-4DA0-9075-F6621CD25438}" sibTransId="{40DF4FD2-4A07-4220-BB25-4C316F00C81D}"/>
    <dgm:cxn modelId="{CF524192-562C-4F86-9CBF-EEBBB7CF849C}" type="presOf" srcId="{FE66D846-9089-4B0A-8A97-47AB5DB71077}" destId="{36316627-D78D-44E8-B952-6FF5DDBFD17C}" srcOrd="0" destOrd="0" presId="urn:microsoft.com/office/officeart/2005/8/layout/default"/>
    <dgm:cxn modelId="{59967DF6-E0FE-4C25-8AC7-663ED7075695}" type="presParOf" srcId="{463644EB-F056-444C-98CE-A69FD00F3402}" destId="{36316627-D78D-44E8-B952-6FF5DDBFD17C}" srcOrd="0" destOrd="0" presId="urn:microsoft.com/office/officeart/2005/8/layout/default"/>
    <dgm:cxn modelId="{BD386663-6347-461C-90E8-899D2A92D39C}" type="presParOf" srcId="{463644EB-F056-444C-98CE-A69FD00F3402}" destId="{821CBFC7-504A-4164-ACD5-CAD30CCDE1F1}" srcOrd="1" destOrd="0" presId="urn:microsoft.com/office/officeart/2005/8/layout/default"/>
    <dgm:cxn modelId="{7929DAC2-E043-4649-A851-F6143514412D}" type="presParOf" srcId="{463644EB-F056-444C-98CE-A69FD00F3402}" destId="{707F2A70-DC82-449D-BCF4-26FC4E9DECAA}" srcOrd="2" destOrd="0" presId="urn:microsoft.com/office/officeart/2005/8/layout/default"/>
    <dgm:cxn modelId="{6D51F060-BF00-4161-B6BC-6ED9C1AA6101}" type="presParOf" srcId="{463644EB-F056-444C-98CE-A69FD00F3402}" destId="{EAAE1924-B67F-44E1-A95B-5273003F7E03}" srcOrd="3" destOrd="0" presId="urn:microsoft.com/office/officeart/2005/8/layout/default"/>
    <dgm:cxn modelId="{B65598E6-E382-418B-96AB-60693983C8D1}" type="presParOf" srcId="{463644EB-F056-444C-98CE-A69FD00F3402}" destId="{5D9B5050-1A91-4F33-997E-643D8C957385}" srcOrd="4" destOrd="0" presId="urn:microsoft.com/office/officeart/2005/8/layout/default"/>
    <dgm:cxn modelId="{FC656B39-FF9C-490C-926D-A7E561D311CB}" type="presParOf" srcId="{463644EB-F056-444C-98CE-A69FD00F3402}" destId="{3572BB1E-39E2-48C1-91B0-731FC253D1C3}" srcOrd="5" destOrd="0" presId="urn:microsoft.com/office/officeart/2005/8/layout/default"/>
    <dgm:cxn modelId="{4873EA40-4129-40E3-8593-75DEA535B36E}" type="presParOf" srcId="{463644EB-F056-444C-98CE-A69FD00F3402}" destId="{E92606F7-6D12-4370-939F-5F2BC621BDA8}" srcOrd="6" destOrd="0" presId="urn:microsoft.com/office/officeart/2005/8/layout/default"/>
    <dgm:cxn modelId="{01ABE15A-7E28-4EB0-A7C7-C958AAE542CD}" type="presParOf" srcId="{463644EB-F056-444C-98CE-A69FD00F3402}" destId="{3783AD93-4DEC-459B-9498-9BC803709780}" srcOrd="7" destOrd="0" presId="urn:microsoft.com/office/officeart/2005/8/layout/default"/>
    <dgm:cxn modelId="{5195D066-5D70-4BD1-8329-9939BC37DF45}" type="presParOf" srcId="{463644EB-F056-444C-98CE-A69FD00F3402}" destId="{048C558E-FC51-49DE-A115-E7F54C469BB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87835C-FE0F-47CF-94FF-7480E57476F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738A78AD-242C-41BF-809B-843CAC1CD2A3}">
      <dgm:prSet phldrT="[نص]"/>
      <dgm:spPr/>
      <dgm:t>
        <a:bodyPr/>
        <a:lstStyle/>
        <a:p>
          <a:pPr rtl="1"/>
          <a:r>
            <a:rPr lang="ar-SA" dirty="0" smtClean="0">
              <a:cs typeface="Akhbar MT" pitchFamily="2" charset="-78"/>
            </a:rPr>
            <a:t>مناهج الصحة النفسية </a:t>
          </a:r>
          <a:endParaRPr lang="ar-SA" dirty="0">
            <a:cs typeface="Akhbar MT" pitchFamily="2" charset="-78"/>
          </a:endParaRPr>
        </a:p>
      </dgm:t>
    </dgm:pt>
    <dgm:pt modelId="{54D0E0AD-CB7D-4154-AED9-439EFD8C1D7C}" type="parTrans" cxnId="{86B5D33B-5CFA-41A7-8729-575298F7F3E6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401CABAA-9B07-4455-9CFF-338B9FA1F4B3}" type="sibTrans" cxnId="{86B5D33B-5CFA-41A7-8729-575298F7F3E6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A97C0A49-EBD3-43A3-A0B3-13A7C9E3B4C0}">
      <dgm:prSet phldrT="[نص]"/>
      <dgm:spPr/>
      <dgm:t>
        <a:bodyPr/>
        <a:lstStyle/>
        <a:p>
          <a:pPr rtl="1"/>
          <a:r>
            <a:rPr lang="ar-SA" smtClean="0">
              <a:cs typeface="Akhbar MT" pitchFamily="2" charset="-78"/>
            </a:rPr>
            <a:t>الوقائي </a:t>
          </a:r>
          <a:endParaRPr lang="ar-SA" dirty="0">
            <a:cs typeface="Akhbar MT" pitchFamily="2" charset="-78"/>
          </a:endParaRPr>
        </a:p>
      </dgm:t>
    </dgm:pt>
    <dgm:pt modelId="{14E2099B-DDD0-4FA4-ABCE-BEAEBC0DD1C2}" type="parTrans" cxnId="{448DFA8C-333E-46AA-9B93-6D468B4020D3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3AD6018C-F5D2-4366-842B-0349A7A4450A}" type="sibTrans" cxnId="{448DFA8C-333E-46AA-9B93-6D468B4020D3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C50CEC2B-38A8-4F1D-BCE9-C8DE3AB6933B}">
      <dgm:prSet phldrT="[نص]"/>
      <dgm:spPr/>
      <dgm:t>
        <a:bodyPr/>
        <a:lstStyle/>
        <a:p>
          <a:pPr rtl="1"/>
          <a:r>
            <a:rPr lang="ar-SA" dirty="0" smtClean="0">
              <a:cs typeface="Akhbar MT" pitchFamily="2" charset="-78"/>
            </a:rPr>
            <a:t>الوقاية من الدرجة الأولى </a:t>
          </a:r>
          <a:endParaRPr lang="ar-SA" dirty="0">
            <a:cs typeface="Akhbar MT" pitchFamily="2" charset="-78"/>
          </a:endParaRPr>
        </a:p>
      </dgm:t>
    </dgm:pt>
    <dgm:pt modelId="{E849EA87-716C-4008-9D71-0A7E017D6983}" type="parTrans" cxnId="{4604A561-C5CB-4069-BB98-1FC6B2969019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FB36F650-CFFC-45FB-A6C6-949CAF9E4987}" type="sibTrans" cxnId="{4604A561-C5CB-4069-BB98-1FC6B2969019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9DF0CD18-F101-44B1-8BD9-F039B88668EC}">
      <dgm:prSet phldrT="[نص]"/>
      <dgm:spPr/>
      <dgm:t>
        <a:bodyPr/>
        <a:lstStyle/>
        <a:p>
          <a:pPr rtl="1"/>
          <a:r>
            <a:rPr lang="ar-SA" smtClean="0">
              <a:cs typeface="Akhbar MT" pitchFamily="2" charset="-78"/>
            </a:rPr>
            <a:t>الوقاية من الدرجة الثانية </a:t>
          </a:r>
          <a:endParaRPr lang="ar-SA" dirty="0">
            <a:cs typeface="Akhbar MT" pitchFamily="2" charset="-78"/>
          </a:endParaRPr>
        </a:p>
      </dgm:t>
    </dgm:pt>
    <dgm:pt modelId="{847FAF36-BFD1-4092-95E8-1408EBE4A8C2}" type="parTrans" cxnId="{ACE566FC-2DA3-46DA-8FA8-8C69BC8117B3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16699287-D28B-49E7-BD58-9D1A5F5426F9}" type="sibTrans" cxnId="{ACE566FC-2DA3-46DA-8FA8-8C69BC8117B3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ABF0585B-007E-4599-9E42-BDDEFE1E7889}">
      <dgm:prSet phldrT="[نص]"/>
      <dgm:spPr/>
      <dgm:t>
        <a:bodyPr/>
        <a:lstStyle/>
        <a:p>
          <a:pPr rtl="1"/>
          <a:r>
            <a:rPr lang="ar-SA" smtClean="0">
              <a:cs typeface="Akhbar MT" pitchFamily="2" charset="-78"/>
            </a:rPr>
            <a:t>العلاجي </a:t>
          </a:r>
          <a:endParaRPr lang="ar-SA" dirty="0">
            <a:cs typeface="Akhbar MT" pitchFamily="2" charset="-78"/>
          </a:endParaRPr>
        </a:p>
      </dgm:t>
    </dgm:pt>
    <dgm:pt modelId="{DC3FFBCC-B0CD-4C7A-8D2B-20C96C674A8F}" type="parTrans" cxnId="{DA33D2A3-3B9E-4250-9CA7-81692F8B9AB6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D93A8A6D-972D-44E6-A5EE-5A4AAC9D6907}" type="sibTrans" cxnId="{DA33D2A3-3B9E-4250-9CA7-81692F8B9AB6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52B48836-2934-46EF-A7DF-C6C6CC8B9AA4}">
      <dgm:prSet/>
      <dgm:spPr/>
      <dgm:t>
        <a:bodyPr/>
        <a:lstStyle/>
        <a:p>
          <a:pPr rtl="1"/>
          <a:r>
            <a:rPr lang="ar-SA" smtClean="0">
              <a:cs typeface="Akhbar MT" pitchFamily="2" charset="-78"/>
            </a:rPr>
            <a:t>الإنمائي </a:t>
          </a:r>
          <a:endParaRPr lang="ar-SA" dirty="0">
            <a:cs typeface="Akhbar MT" pitchFamily="2" charset="-78"/>
          </a:endParaRPr>
        </a:p>
      </dgm:t>
    </dgm:pt>
    <dgm:pt modelId="{C3F43712-82A4-4A0E-B328-61FAEDB3A1BE}" type="parTrans" cxnId="{24DB40F5-6CE4-4C51-A5B6-C3D47944850B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C58DA359-2C25-424C-ABDC-A8C9F056D734}" type="sibTrans" cxnId="{24DB40F5-6CE4-4C51-A5B6-C3D47944850B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79FB1C2A-BF1F-45D5-9659-61CD4B36FB55}">
      <dgm:prSet/>
      <dgm:spPr/>
      <dgm:t>
        <a:bodyPr/>
        <a:lstStyle/>
        <a:p>
          <a:pPr rtl="1"/>
          <a:r>
            <a:rPr lang="ar-SA" dirty="0" smtClean="0">
              <a:cs typeface="Akhbar MT" pitchFamily="2" charset="-78"/>
            </a:rPr>
            <a:t>الوقاية من الدرجة الثالثة </a:t>
          </a:r>
          <a:endParaRPr lang="ar-SA" dirty="0">
            <a:cs typeface="Akhbar MT" pitchFamily="2" charset="-78"/>
          </a:endParaRPr>
        </a:p>
      </dgm:t>
    </dgm:pt>
    <dgm:pt modelId="{17B30433-F4A9-4BF6-A981-BE3E5C0B6E30}" type="parTrans" cxnId="{684C7BEB-7A0C-4542-B4A7-CDB61E3F24D2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E04F3D55-887D-4306-9DA4-3A8005C2B705}" type="sibTrans" cxnId="{684C7BEB-7A0C-4542-B4A7-CDB61E3F24D2}">
      <dgm:prSet/>
      <dgm:spPr/>
      <dgm:t>
        <a:bodyPr/>
        <a:lstStyle/>
        <a:p>
          <a:pPr rtl="1"/>
          <a:endParaRPr lang="ar-SA">
            <a:solidFill>
              <a:schemeClr val="tx1"/>
            </a:solidFill>
            <a:cs typeface="Akhbar MT" pitchFamily="2" charset="-78"/>
          </a:endParaRPr>
        </a:p>
      </dgm:t>
    </dgm:pt>
    <dgm:pt modelId="{0FBDC2D3-14DD-4248-8951-937A30270158}" type="pres">
      <dgm:prSet presAssocID="{D187835C-FE0F-47CF-94FF-7480E57476F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5EC56FF-6A8E-4FD9-A11E-3498C33D5A90}" type="pres">
      <dgm:prSet presAssocID="{738A78AD-242C-41BF-809B-843CAC1CD2A3}" presName="root1" presStyleCnt="0"/>
      <dgm:spPr/>
    </dgm:pt>
    <dgm:pt modelId="{39051F92-6D3B-40BD-9A23-B13C900EFC9A}" type="pres">
      <dgm:prSet presAssocID="{738A78AD-242C-41BF-809B-843CAC1CD2A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9CE552B-02B5-4659-9808-54F9C234BD62}" type="pres">
      <dgm:prSet presAssocID="{738A78AD-242C-41BF-809B-843CAC1CD2A3}" presName="level2hierChild" presStyleCnt="0"/>
      <dgm:spPr/>
    </dgm:pt>
    <dgm:pt modelId="{9F74CBA7-70B1-4CF2-956B-7EF464E0ADDC}" type="pres">
      <dgm:prSet presAssocID="{14E2099B-DDD0-4FA4-ABCE-BEAEBC0DD1C2}" presName="conn2-1" presStyleLbl="parChTrans1D2" presStyleIdx="0" presStyleCnt="3"/>
      <dgm:spPr/>
    </dgm:pt>
    <dgm:pt modelId="{9E2766C2-5314-4651-89FC-5A0F689629DB}" type="pres">
      <dgm:prSet presAssocID="{14E2099B-DDD0-4FA4-ABCE-BEAEBC0DD1C2}" presName="connTx" presStyleLbl="parChTrans1D2" presStyleIdx="0" presStyleCnt="3"/>
      <dgm:spPr/>
    </dgm:pt>
    <dgm:pt modelId="{44F0CCF1-464F-4446-803C-CE492A92FCCA}" type="pres">
      <dgm:prSet presAssocID="{A97C0A49-EBD3-43A3-A0B3-13A7C9E3B4C0}" presName="root2" presStyleCnt="0"/>
      <dgm:spPr/>
    </dgm:pt>
    <dgm:pt modelId="{943A64A6-861E-4C36-8D5A-09A267C75B3A}" type="pres">
      <dgm:prSet presAssocID="{A97C0A49-EBD3-43A3-A0B3-13A7C9E3B4C0}" presName="LevelTwoTextNode" presStyleLbl="node2" presStyleIdx="0" presStyleCnt="3">
        <dgm:presLayoutVars>
          <dgm:chPref val="3"/>
        </dgm:presLayoutVars>
      </dgm:prSet>
      <dgm:spPr/>
    </dgm:pt>
    <dgm:pt modelId="{00627418-29CC-41DB-BB8E-7A36A8973D37}" type="pres">
      <dgm:prSet presAssocID="{A97C0A49-EBD3-43A3-A0B3-13A7C9E3B4C0}" presName="level3hierChild" presStyleCnt="0"/>
      <dgm:spPr/>
    </dgm:pt>
    <dgm:pt modelId="{4A590358-8CF3-4E8D-978F-3A4CA9DEDD72}" type="pres">
      <dgm:prSet presAssocID="{E849EA87-716C-4008-9D71-0A7E017D6983}" presName="conn2-1" presStyleLbl="parChTrans1D3" presStyleIdx="0" presStyleCnt="3"/>
      <dgm:spPr/>
    </dgm:pt>
    <dgm:pt modelId="{A6A5A58B-D131-4EEB-9F6F-2D99D09515B8}" type="pres">
      <dgm:prSet presAssocID="{E849EA87-716C-4008-9D71-0A7E017D6983}" presName="connTx" presStyleLbl="parChTrans1D3" presStyleIdx="0" presStyleCnt="3"/>
      <dgm:spPr/>
    </dgm:pt>
    <dgm:pt modelId="{192B7796-68CB-4936-882E-6E414CA6BCE3}" type="pres">
      <dgm:prSet presAssocID="{C50CEC2B-38A8-4F1D-BCE9-C8DE3AB6933B}" presName="root2" presStyleCnt="0"/>
      <dgm:spPr/>
    </dgm:pt>
    <dgm:pt modelId="{A3DA9F6E-DBBB-41BB-A729-C9CCD7DC3E7E}" type="pres">
      <dgm:prSet presAssocID="{C50CEC2B-38A8-4F1D-BCE9-C8DE3AB6933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7930462-FFDD-45F1-A658-205E41228DA4}" type="pres">
      <dgm:prSet presAssocID="{C50CEC2B-38A8-4F1D-BCE9-C8DE3AB6933B}" presName="level3hierChild" presStyleCnt="0"/>
      <dgm:spPr/>
    </dgm:pt>
    <dgm:pt modelId="{FB9C6365-4A82-4B05-909F-23969F7F5197}" type="pres">
      <dgm:prSet presAssocID="{847FAF36-BFD1-4092-95E8-1408EBE4A8C2}" presName="conn2-1" presStyleLbl="parChTrans1D3" presStyleIdx="1" presStyleCnt="3"/>
      <dgm:spPr/>
    </dgm:pt>
    <dgm:pt modelId="{9F59C136-BE4A-4D37-943B-ADF272811AEC}" type="pres">
      <dgm:prSet presAssocID="{847FAF36-BFD1-4092-95E8-1408EBE4A8C2}" presName="connTx" presStyleLbl="parChTrans1D3" presStyleIdx="1" presStyleCnt="3"/>
      <dgm:spPr/>
    </dgm:pt>
    <dgm:pt modelId="{3DFB2567-CA16-410E-8CCB-3C0F5E88FA95}" type="pres">
      <dgm:prSet presAssocID="{9DF0CD18-F101-44B1-8BD9-F039B88668EC}" presName="root2" presStyleCnt="0"/>
      <dgm:spPr/>
    </dgm:pt>
    <dgm:pt modelId="{91F321C9-7A57-437D-A3C1-074ABBCB4BDF}" type="pres">
      <dgm:prSet presAssocID="{9DF0CD18-F101-44B1-8BD9-F039B88668EC}" presName="LevelTwoTextNode" presStyleLbl="node3" presStyleIdx="1" presStyleCnt="3">
        <dgm:presLayoutVars>
          <dgm:chPref val="3"/>
        </dgm:presLayoutVars>
      </dgm:prSet>
      <dgm:spPr/>
    </dgm:pt>
    <dgm:pt modelId="{F2A41891-485E-4A47-8428-2A17743EF69A}" type="pres">
      <dgm:prSet presAssocID="{9DF0CD18-F101-44B1-8BD9-F039B88668EC}" presName="level3hierChild" presStyleCnt="0"/>
      <dgm:spPr/>
    </dgm:pt>
    <dgm:pt modelId="{968EFD6F-17F2-4CA6-9E0B-BCFC3905CFE4}" type="pres">
      <dgm:prSet presAssocID="{17B30433-F4A9-4BF6-A981-BE3E5C0B6E30}" presName="conn2-1" presStyleLbl="parChTrans1D3" presStyleIdx="2" presStyleCnt="3"/>
      <dgm:spPr/>
    </dgm:pt>
    <dgm:pt modelId="{C8E493E0-2D38-4664-9A78-5EBC6D6D4F09}" type="pres">
      <dgm:prSet presAssocID="{17B30433-F4A9-4BF6-A981-BE3E5C0B6E30}" presName="connTx" presStyleLbl="parChTrans1D3" presStyleIdx="2" presStyleCnt="3"/>
      <dgm:spPr/>
    </dgm:pt>
    <dgm:pt modelId="{E17FFC0C-45A0-4C0D-A653-7D7AE7D22E85}" type="pres">
      <dgm:prSet presAssocID="{79FB1C2A-BF1F-45D5-9659-61CD4B36FB55}" presName="root2" presStyleCnt="0"/>
      <dgm:spPr/>
    </dgm:pt>
    <dgm:pt modelId="{77B567A0-3CF5-4C41-AED6-6A92EDF5427E}" type="pres">
      <dgm:prSet presAssocID="{79FB1C2A-BF1F-45D5-9659-61CD4B36FB55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B8E82F2-2687-4FC0-929F-64902D419413}" type="pres">
      <dgm:prSet presAssocID="{79FB1C2A-BF1F-45D5-9659-61CD4B36FB55}" presName="level3hierChild" presStyleCnt="0"/>
      <dgm:spPr/>
    </dgm:pt>
    <dgm:pt modelId="{7B6E128F-999B-4D09-8AE5-E9A8F7635E2A}" type="pres">
      <dgm:prSet presAssocID="{DC3FFBCC-B0CD-4C7A-8D2B-20C96C674A8F}" presName="conn2-1" presStyleLbl="parChTrans1D2" presStyleIdx="1" presStyleCnt="3"/>
      <dgm:spPr/>
    </dgm:pt>
    <dgm:pt modelId="{D6088CE9-65B5-4214-8663-CEA0F057379D}" type="pres">
      <dgm:prSet presAssocID="{DC3FFBCC-B0CD-4C7A-8D2B-20C96C674A8F}" presName="connTx" presStyleLbl="parChTrans1D2" presStyleIdx="1" presStyleCnt="3"/>
      <dgm:spPr/>
    </dgm:pt>
    <dgm:pt modelId="{5D238153-716E-42C2-807E-4A91DCE6BEED}" type="pres">
      <dgm:prSet presAssocID="{ABF0585B-007E-4599-9E42-BDDEFE1E7889}" presName="root2" presStyleCnt="0"/>
      <dgm:spPr/>
    </dgm:pt>
    <dgm:pt modelId="{277C446A-6901-4446-9DEF-73750B4AEC9E}" type="pres">
      <dgm:prSet presAssocID="{ABF0585B-007E-4599-9E42-BDDEFE1E7889}" presName="LevelTwoTextNode" presStyleLbl="node2" presStyleIdx="1" presStyleCnt="3">
        <dgm:presLayoutVars>
          <dgm:chPref val="3"/>
        </dgm:presLayoutVars>
      </dgm:prSet>
      <dgm:spPr/>
    </dgm:pt>
    <dgm:pt modelId="{98A5AAB7-9538-4908-A3C6-927D5D061D40}" type="pres">
      <dgm:prSet presAssocID="{ABF0585B-007E-4599-9E42-BDDEFE1E7889}" presName="level3hierChild" presStyleCnt="0"/>
      <dgm:spPr/>
    </dgm:pt>
    <dgm:pt modelId="{180FA14E-D228-4E9F-BEF9-C195EF6A7C34}" type="pres">
      <dgm:prSet presAssocID="{C3F43712-82A4-4A0E-B328-61FAEDB3A1BE}" presName="conn2-1" presStyleLbl="parChTrans1D2" presStyleIdx="2" presStyleCnt="3"/>
      <dgm:spPr/>
    </dgm:pt>
    <dgm:pt modelId="{2070D3D6-E1CF-4FE4-A06A-E55B978DE610}" type="pres">
      <dgm:prSet presAssocID="{C3F43712-82A4-4A0E-B328-61FAEDB3A1BE}" presName="connTx" presStyleLbl="parChTrans1D2" presStyleIdx="2" presStyleCnt="3"/>
      <dgm:spPr/>
    </dgm:pt>
    <dgm:pt modelId="{FE64A2E2-C1E6-4105-AEDE-ACB84FADAA32}" type="pres">
      <dgm:prSet presAssocID="{52B48836-2934-46EF-A7DF-C6C6CC8B9AA4}" presName="root2" presStyleCnt="0"/>
      <dgm:spPr/>
    </dgm:pt>
    <dgm:pt modelId="{4B395FFA-83DE-43D0-B4B9-EC6724C9CFFF}" type="pres">
      <dgm:prSet presAssocID="{52B48836-2934-46EF-A7DF-C6C6CC8B9AA4}" presName="LevelTwoTextNode" presStyleLbl="node2" presStyleIdx="2" presStyleCnt="3">
        <dgm:presLayoutVars>
          <dgm:chPref val="3"/>
        </dgm:presLayoutVars>
      </dgm:prSet>
      <dgm:spPr/>
    </dgm:pt>
    <dgm:pt modelId="{DC8BF169-9D62-4854-96AE-6970545677DC}" type="pres">
      <dgm:prSet presAssocID="{52B48836-2934-46EF-A7DF-C6C6CC8B9AA4}" presName="level3hierChild" presStyleCnt="0"/>
      <dgm:spPr/>
    </dgm:pt>
  </dgm:ptLst>
  <dgm:cxnLst>
    <dgm:cxn modelId="{05EAB8BF-7A4C-4A8A-B6F3-61D3A565F752}" type="presOf" srcId="{738A78AD-242C-41BF-809B-843CAC1CD2A3}" destId="{39051F92-6D3B-40BD-9A23-B13C900EFC9A}" srcOrd="0" destOrd="0" presId="urn:microsoft.com/office/officeart/2005/8/layout/hierarchy2"/>
    <dgm:cxn modelId="{7E2BF8E3-ACF7-4E95-A93E-460B6B12F6AA}" type="presOf" srcId="{847FAF36-BFD1-4092-95E8-1408EBE4A8C2}" destId="{FB9C6365-4A82-4B05-909F-23969F7F5197}" srcOrd="0" destOrd="0" presId="urn:microsoft.com/office/officeart/2005/8/layout/hierarchy2"/>
    <dgm:cxn modelId="{54B1F912-8208-4397-843A-E0078155C7A6}" type="presOf" srcId="{A97C0A49-EBD3-43A3-A0B3-13A7C9E3B4C0}" destId="{943A64A6-861E-4C36-8D5A-09A267C75B3A}" srcOrd="0" destOrd="0" presId="urn:microsoft.com/office/officeart/2005/8/layout/hierarchy2"/>
    <dgm:cxn modelId="{51FE4B8E-3DCC-415C-B689-21336F7D07AE}" type="presOf" srcId="{C3F43712-82A4-4A0E-B328-61FAEDB3A1BE}" destId="{2070D3D6-E1CF-4FE4-A06A-E55B978DE610}" srcOrd="1" destOrd="0" presId="urn:microsoft.com/office/officeart/2005/8/layout/hierarchy2"/>
    <dgm:cxn modelId="{9258B302-0375-4BF3-B0B3-11091DE60D7E}" type="presOf" srcId="{14E2099B-DDD0-4FA4-ABCE-BEAEBC0DD1C2}" destId="{9F74CBA7-70B1-4CF2-956B-7EF464E0ADDC}" srcOrd="0" destOrd="0" presId="urn:microsoft.com/office/officeart/2005/8/layout/hierarchy2"/>
    <dgm:cxn modelId="{84A26222-03C6-4C78-BA3C-570226031738}" type="presOf" srcId="{DC3FFBCC-B0CD-4C7A-8D2B-20C96C674A8F}" destId="{7B6E128F-999B-4D09-8AE5-E9A8F7635E2A}" srcOrd="0" destOrd="0" presId="urn:microsoft.com/office/officeart/2005/8/layout/hierarchy2"/>
    <dgm:cxn modelId="{ACE566FC-2DA3-46DA-8FA8-8C69BC8117B3}" srcId="{A97C0A49-EBD3-43A3-A0B3-13A7C9E3B4C0}" destId="{9DF0CD18-F101-44B1-8BD9-F039B88668EC}" srcOrd="1" destOrd="0" parTransId="{847FAF36-BFD1-4092-95E8-1408EBE4A8C2}" sibTransId="{16699287-D28B-49E7-BD58-9D1A5F5426F9}"/>
    <dgm:cxn modelId="{CE3B88A9-C6CC-4180-91A4-DE4E7AE6B188}" type="presOf" srcId="{D187835C-FE0F-47CF-94FF-7480E57476F4}" destId="{0FBDC2D3-14DD-4248-8951-937A30270158}" srcOrd="0" destOrd="0" presId="urn:microsoft.com/office/officeart/2005/8/layout/hierarchy2"/>
    <dgm:cxn modelId="{D778848A-CE98-4B09-AEBC-5372C7C43AFD}" type="presOf" srcId="{17B30433-F4A9-4BF6-A981-BE3E5C0B6E30}" destId="{C8E493E0-2D38-4664-9A78-5EBC6D6D4F09}" srcOrd="1" destOrd="0" presId="urn:microsoft.com/office/officeart/2005/8/layout/hierarchy2"/>
    <dgm:cxn modelId="{8C02F537-7F9C-4000-ACD9-D7B134145BB4}" type="presOf" srcId="{C3F43712-82A4-4A0E-B328-61FAEDB3A1BE}" destId="{180FA14E-D228-4E9F-BEF9-C195EF6A7C34}" srcOrd="0" destOrd="0" presId="urn:microsoft.com/office/officeart/2005/8/layout/hierarchy2"/>
    <dgm:cxn modelId="{4604A561-C5CB-4069-BB98-1FC6B2969019}" srcId="{A97C0A49-EBD3-43A3-A0B3-13A7C9E3B4C0}" destId="{C50CEC2B-38A8-4F1D-BCE9-C8DE3AB6933B}" srcOrd="0" destOrd="0" parTransId="{E849EA87-716C-4008-9D71-0A7E017D6983}" sibTransId="{FB36F650-CFFC-45FB-A6C6-949CAF9E4987}"/>
    <dgm:cxn modelId="{6B709F9F-3AC7-4148-BF64-9C06A14B1AEF}" type="presOf" srcId="{17B30433-F4A9-4BF6-A981-BE3E5C0B6E30}" destId="{968EFD6F-17F2-4CA6-9E0B-BCFC3905CFE4}" srcOrd="0" destOrd="0" presId="urn:microsoft.com/office/officeart/2005/8/layout/hierarchy2"/>
    <dgm:cxn modelId="{8553E085-7C96-46F0-AF13-D3141A3D0787}" type="presOf" srcId="{E849EA87-716C-4008-9D71-0A7E017D6983}" destId="{4A590358-8CF3-4E8D-978F-3A4CA9DEDD72}" srcOrd="0" destOrd="0" presId="urn:microsoft.com/office/officeart/2005/8/layout/hierarchy2"/>
    <dgm:cxn modelId="{AF3AE572-4C4E-41F0-86CC-6730AB92D35F}" type="presOf" srcId="{C50CEC2B-38A8-4F1D-BCE9-C8DE3AB6933B}" destId="{A3DA9F6E-DBBB-41BB-A729-C9CCD7DC3E7E}" srcOrd="0" destOrd="0" presId="urn:microsoft.com/office/officeart/2005/8/layout/hierarchy2"/>
    <dgm:cxn modelId="{DA33D2A3-3B9E-4250-9CA7-81692F8B9AB6}" srcId="{738A78AD-242C-41BF-809B-843CAC1CD2A3}" destId="{ABF0585B-007E-4599-9E42-BDDEFE1E7889}" srcOrd="1" destOrd="0" parTransId="{DC3FFBCC-B0CD-4C7A-8D2B-20C96C674A8F}" sibTransId="{D93A8A6D-972D-44E6-A5EE-5A4AAC9D6907}"/>
    <dgm:cxn modelId="{7AED7B6E-4108-4DF3-A4DC-6FC8E7314602}" type="presOf" srcId="{E849EA87-716C-4008-9D71-0A7E017D6983}" destId="{A6A5A58B-D131-4EEB-9F6F-2D99D09515B8}" srcOrd="1" destOrd="0" presId="urn:microsoft.com/office/officeart/2005/8/layout/hierarchy2"/>
    <dgm:cxn modelId="{86B5D33B-5CFA-41A7-8729-575298F7F3E6}" srcId="{D187835C-FE0F-47CF-94FF-7480E57476F4}" destId="{738A78AD-242C-41BF-809B-843CAC1CD2A3}" srcOrd="0" destOrd="0" parTransId="{54D0E0AD-CB7D-4154-AED9-439EFD8C1D7C}" sibTransId="{401CABAA-9B07-4455-9CFF-338B9FA1F4B3}"/>
    <dgm:cxn modelId="{5016D495-A91F-4ED4-9ED4-2798FA71D8AB}" type="presOf" srcId="{847FAF36-BFD1-4092-95E8-1408EBE4A8C2}" destId="{9F59C136-BE4A-4D37-943B-ADF272811AEC}" srcOrd="1" destOrd="0" presId="urn:microsoft.com/office/officeart/2005/8/layout/hierarchy2"/>
    <dgm:cxn modelId="{24DB40F5-6CE4-4C51-A5B6-C3D47944850B}" srcId="{738A78AD-242C-41BF-809B-843CAC1CD2A3}" destId="{52B48836-2934-46EF-A7DF-C6C6CC8B9AA4}" srcOrd="2" destOrd="0" parTransId="{C3F43712-82A4-4A0E-B328-61FAEDB3A1BE}" sibTransId="{C58DA359-2C25-424C-ABDC-A8C9F056D734}"/>
    <dgm:cxn modelId="{D08748BC-C62B-4F5E-AB2F-DA2E0EF923DA}" type="presOf" srcId="{79FB1C2A-BF1F-45D5-9659-61CD4B36FB55}" destId="{77B567A0-3CF5-4C41-AED6-6A92EDF5427E}" srcOrd="0" destOrd="0" presId="urn:microsoft.com/office/officeart/2005/8/layout/hierarchy2"/>
    <dgm:cxn modelId="{5E14DCD5-C18F-495B-84DC-BF7AC8066006}" type="presOf" srcId="{9DF0CD18-F101-44B1-8BD9-F039B88668EC}" destId="{91F321C9-7A57-437D-A3C1-074ABBCB4BDF}" srcOrd="0" destOrd="0" presId="urn:microsoft.com/office/officeart/2005/8/layout/hierarchy2"/>
    <dgm:cxn modelId="{448DFA8C-333E-46AA-9B93-6D468B4020D3}" srcId="{738A78AD-242C-41BF-809B-843CAC1CD2A3}" destId="{A97C0A49-EBD3-43A3-A0B3-13A7C9E3B4C0}" srcOrd="0" destOrd="0" parTransId="{14E2099B-DDD0-4FA4-ABCE-BEAEBC0DD1C2}" sibTransId="{3AD6018C-F5D2-4366-842B-0349A7A4450A}"/>
    <dgm:cxn modelId="{ACC38F26-08CA-40B1-B293-ACF4DE5BB5DB}" type="presOf" srcId="{ABF0585B-007E-4599-9E42-BDDEFE1E7889}" destId="{277C446A-6901-4446-9DEF-73750B4AEC9E}" srcOrd="0" destOrd="0" presId="urn:microsoft.com/office/officeart/2005/8/layout/hierarchy2"/>
    <dgm:cxn modelId="{69543992-76BC-4C89-A56C-E07CB74F6817}" type="presOf" srcId="{14E2099B-DDD0-4FA4-ABCE-BEAEBC0DD1C2}" destId="{9E2766C2-5314-4651-89FC-5A0F689629DB}" srcOrd="1" destOrd="0" presId="urn:microsoft.com/office/officeart/2005/8/layout/hierarchy2"/>
    <dgm:cxn modelId="{21BA12E5-2FD8-47D0-81E8-00CB147439E9}" type="presOf" srcId="{DC3FFBCC-B0CD-4C7A-8D2B-20C96C674A8F}" destId="{D6088CE9-65B5-4214-8663-CEA0F057379D}" srcOrd="1" destOrd="0" presId="urn:microsoft.com/office/officeart/2005/8/layout/hierarchy2"/>
    <dgm:cxn modelId="{3045FE47-BD9F-46FA-A457-9BFCA7E84DCC}" type="presOf" srcId="{52B48836-2934-46EF-A7DF-C6C6CC8B9AA4}" destId="{4B395FFA-83DE-43D0-B4B9-EC6724C9CFFF}" srcOrd="0" destOrd="0" presId="urn:microsoft.com/office/officeart/2005/8/layout/hierarchy2"/>
    <dgm:cxn modelId="{684C7BEB-7A0C-4542-B4A7-CDB61E3F24D2}" srcId="{A97C0A49-EBD3-43A3-A0B3-13A7C9E3B4C0}" destId="{79FB1C2A-BF1F-45D5-9659-61CD4B36FB55}" srcOrd="2" destOrd="0" parTransId="{17B30433-F4A9-4BF6-A981-BE3E5C0B6E30}" sibTransId="{E04F3D55-887D-4306-9DA4-3A8005C2B705}"/>
    <dgm:cxn modelId="{B12FFF48-10FB-4D28-8763-ACC729EC7262}" type="presParOf" srcId="{0FBDC2D3-14DD-4248-8951-937A30270158}" destId="{55EC56FF-6A8E-4FD9-A11E-3498C33D5A90}" srcOrd="0" destOrd="0" presId="urn:microsoft.com/office/officeart/2005/8/layout/hierarchy2"/>
    <dgm:cxn modelId="{2CA58564-65EC-41A5-8164-DA223EBD5BAF}" type="presParOf" srcId="{55EC56FF-6A8E-4FD9-A11E-3498C33D5A90}" destId="{39051F92-6D3B-40BD-9A23-B13C900EFC9A}" srcOrd="0" destOrd="0" presId="urn:microsoft.com/office/officeart/2005/8/layout/hierarchy2"/>
    <dgm:cxn modelId="{2EBAAFC8-0E31-4A02-AE2A-0D1FD813354A}" type="presParOf" srcId="{55EC56FF-6A8E-4FD9-A11E-3498C33D5A90}" destId="{99CE552B-02B5-4659-9808-54F9C234BD62}" srcOrd="1" destOrd="0" presId="urn:microsoft.com/office/officeart/2005/8/layout/hierarchy2"/>
    <dgm:cxn modelId="{1674354D-8C0B-4A4C-A36A-8C1C2094560E}" type="presParOf" srcId="{99CE552B-02B5-4659-9808-54F9C234BD62}" destId="{9F74CBA7-70B1-4CF2-956B-7EF464E0ADDC}" srcOrd="0" destOrd="0" presId="urn:microsoft.com/office/officeart/2005/8/layout/hierarchy2"/>
    <dgm:cxn modelId="{A3C0C31B-7EDC-4C6B-8F5A-50108A833677}" type="presParOf" srcId="{9F74CBA7-70B1-4CF2-956B-7EF464E0ADDC}" destId="{9E2766C2-5314-4651-89FC-5A0F689629DB}" srcOrd="0" destOrd="0" presId="urn:microsoft.com/office/officeart/2005/8/layout/hierarchy2"/>
    <dgm:cxn modelId="{7157B38F-8E2E-4BF9-BAD4-A944B7B9B7A3}" type="presParOf" srcId="{99CE552B-02B5-4659-9808-54F9C234BD62}" destId="{44F0CCF1-464F-4446-803C-CE492A92FCCA}" srcOrd="1" destOrd="0" presId="urn:microsoft.com/office/officeart/2005/8/layout/hierarchy2"/>
    <dgm:cxn modelId="{8D358C08-19AF-45DC-AC69-0924F4F88029}" type="presParOf" srcId="{44F0CCF1-464F-4446-803C-CE492A92FCCA}" destId="{943A64A6-861E-4C36-8D5A-09A267C75B3A}" srcOrd="0" destOrd="0" presId="urn:microsoft.com/office/officeart/2005/8/layout/hierarchy2"/>
    <dgm:cxn modelId="{D049E148-B45D-485E-891E-875DBA495334}" type="presParOf" srcId="{44F0CCF1-464F-4446-803C-CE492A92FCCA}" destId="{00627418-29CC-41DB-BB8E-7A36A8973D37}" srcOrd="1" destOrd="0" presId="urn:microsoft.com/office/officeart/2005/8/layout/hierarchy2"/>
    <dgm:cxn modelId="{DAFBE056-79C0-42E8-83B9-D99F10CA4D23}" type="presParOf" srcId="{00627418-29CC-41DB-BB8E-7A36A8973D37}" destId="{4A590358-8CF3-4E8D-978F-3A4CA9DEDD72}" srcOrd="0" destOrd="0" presId="urn:microsoft.com/office/officeart/2005/8/layout/hierarchy2"/>
    <dgm:cxn modelId="{41648130-9651-48C4-A162-438778D2653C}" type="presParOf" srcId="{4A590358-8CF3-4E8D-978F-3A4CA9DEDD72}" destId="{A6A5A58B-D131-4EEB-9F6F-2D99D09515B8}" srcOrd="0" destOrd="0" presId="urn:microsoft.com/office/officeart/2005/8/layout/hierarchy2"/>
    <dgm:cxn modelId="{592436EC-62D8-4919-BEDB-4C04E1EEB289}" type="presParOf" srcId="{00627418-29CC-41DB-BB8E-7A36A8973D37}" destId="{192B7796-68CB-4936-882E-6E414CA6BCE3}" srcOrd="1" destOrd="0" presId="urn:microsoft.com/office/officeart/2005/8/layout/hierarchy2"/>
    <dgm:cxn modelId="{6EE32E2E-AEC5-43C7-BFA8-CE63798C80E0}" type="presParOf" srcId="{192B7796-68CB-4936-882E-6E414CA6BCE3}" destId="{A3DA9F6E-DBBB-41BB-A729-C9CCD7DC3E7E}" srcOrd="0" destOrd="0" presId="urn:microsoft.com/office/officeart/2005/8/layout/hierarchy2"/>
    <dgm:cxn modelId="{2547F827-B6D0-439A-9FA7-9CD614B65206}" type="presParOf" srcId="{192B7796-68CB-4936-882E-6E414CA6BCE3}" destId="{67930462-FFDD-45F1-A658-205E41228DA4}" srcOrd="1" destOrd="0" presId="urn:microsoft.com/office/officeart/2005/8/layout/hierarchy2"/>
    <dgm:cxn modelId="{75525194-1354-4C99-9D1C-40FCC5C32A45}" type="presParOf" srcId="{00627418-29CC-41DB-BB8E-7A36A8973D37}" destId="{FB9C6365-4A82-4B05-909F-23969F7F5197}" srcOrd="2" destOrd="0" presId="urn:microsoft.com/office/officeart/2005/8/layout/hierarchy2"/>
    <dgm:cxn modelId="{D32893ED-3D64-48D8-85B9-EA67E1016E3D}" type="presParOf" srcId="{FB9C6365-4A82-4B05-909F-23969F7F5197}" destId="{9F59C136-BE4A-4D37-943B-ADF272811AEC}" srcOrd="0" destOrd="0" presId="urn:microsoft.com/office/officeart/2005/8/layout/hierarchy2"/>
    <dgm:cxn modelId="{F73A284E-7E76-46F7-AEE6-E3EEA5C11D99}" type="presParOf" srcId="{00627418-29CC-41DB-BB8E-7A36A8973D37}" destId="{3DFB2567-CA16-410E-8CCB-3C0F5E88FA95}" srcOrd="3" destOrd="0" presId="urn:microsoft.com/office/officeart/2005/8/layout/hierarchy2"/>
    <dgm:cxn modelId="{16799A8A-FDA9-4463-A1A1-6C795EE57990}" type="presParOf" srcId="{3DFB2567-CA16-410E-8CCB-3C0F5E88FA95}" destId="{91F321C9-7A57-437D-A3C1-074ABBCB4BDF}" srcOrd="0" destOrd="0" presId="urn:microsoft.com/office/officeart/2005/8/layout/hierarchy2"/>
    <dgm:cxn modelId="{5E18ED2D-24AB-4E83-A667-92C1262BCB10}" type="presParOf" srcId="{3DFB2567-CA16-410E-8CCB-3C0F5E88FA95}" destId="{F2A41891-485E-4A47-8428-2A17743EF69A}" srcOrd="1" destOrd="0" presId="urn:microsoft.com/office/officeart/2005/8/layout/hierarchy2"/>
    <dgm:cxn modelId="{BCC4B228-FE47-4AD3-A32A-C2D7E53FF3D0}" type="presParOf" srcId="{00627418-29CC-41DB-BB8E-7A36A8973D37}" destId="{968EFD6F-17F2-4CA6-9E0B-BCFC3905CFE4}" srcOrd="4" destOrd="0" presId="urn:microsoft.com/office/officeart/2005/8/layout/hierarchy2"/>
    <dgm:cxn modelId="{96FB0762-E9AA-4532-9496-A11CDDB1304F}" type="presParOf" srcId="{968EFD6F-17F2-4CA6-9E0B-BCFC3905CFE4}" destId="{C8E493E0-2D38-4664-9A78-5EBC6D6D4F09}" srcOrd="0" destOrd="0" presId="urn:microsoft.com/office/officeart/2005/8/layout/hierarchy2"/>
    <dgm:cxn modelId="{0C61000F-6300-47F2-BCFF-EF946A441A86}" type="presParOf" srcId="{00627418-29CC-41DB-BB8E-7A36A8973D37}" destId="{E17FFC0C-45A0-4C0D-A653-7D7AE7D22E85}" srcOrd="5" destOrd="0" presId="urn:microsoft.com/office/officeart/2005/8/layout/hierarchy2"/>
    <dgm:cxn modelId="{2523F04E-411C-41AA-9F09-CAF969F6888E}" type="presParOf" srcId="{E17FFC0C-45A0-4C0D-A653-7D7AE7D22E85}" destId="{77B567A0-3CF5-4C41-AED6-6A92EDF5427E}" srcOrd="0" destOrd="0" presId="urn:microsoft.com/office/officeart/2005/8/layout/hierarchy2"/>
    <dgm:cxn modelId="{A7BB87BD-5A22-4F7A-A066-F484E3F82C58}" type="presParOf" srcId="{E17FFC0C-45A0-4C0D-A653-7D7AE7D22E85}" destId="{7B8E82F2-2687-4FC0-929F-64902D419413}" srcOrd="1" destOrd="0" presId="urn:microsoft.com/office/officeart/2005/8/layout/hierarchy2"/>
    <dgm:cxn modelId="{ECD6D7AE-038A-4A1E-97F4-8DC1752860BA}" type="presParOf" srcId="{99CE552B-02B5-4659-9808-54F9C234BD62}" destId="{7B6E128F-999B-4D09-8AE5-E9A8F7635E2A}" srcOrd="2" destOrd="0" presId="urn:microsoft.com/office/officeart/2005/8/layout/hierarchy2"/>
    <dgm:cxn modelId="{0D7F3361-12CB-4488-9A86-1AD0EF13168C}" type="presParOf" srcId="{7B6E128F-999B-4D09-8AE5-E9A8F7635E2A}" destId="{D6088CE9-65B5-4214-8663-CEA0F057379D}" srcOrd="0" destOrd="0" presId="urn:microsoft.com/office/officeart/2005/8/layout/hierarchy2"/>
    <dgm:cxn modelId="{EE1EB1A5-4F6A-40C2-81EE-1EE70F722068}" type="presParOf" srcId="{99CE552B-02B5-4659-9808-54F9C234BD62}" destId="{5D238153-716E-42C2-807E-4A91DCE6BEED}" srcOrd="3" destOrd="0" presId="urn:microsoft.com/office/officeart/2005/8/layout/hierarchy2"/>
    <dgm:cxn modelId="{D0C90A07-7342-4990-AD4D-5ED221B0FBC4}" type="presParOf" srcId="{5D238153-716E-42C2-807E-4A91DCE6BEED}" destId="{277C446A-6901-4446-9DEF-73750B4AEC9E}" srcOrd="0" destOrd="0" presId="urn:microsoft.com/office/officeart/2005/8/layout/hierarchy2"/>
    <dgm:cxn modelId="{F4E8220A-2408-4134-B130-37CBCD53D94A}" type="presParOf" srcId="{5D238153-716E-42C2-807E-4A91DCE6BEED}" destId="{98A5AAB7-9538-4908-A3C6-927D5D061D40}" srcOrd="1" destOrd="0" presId="urn:microsoft.com/office/officeart/2005/8/layout/hierarchy2"/>
    <dgm:cxn modelId="{9C3F0656-1B1E-434A-B865-DA18D21B98C1}" type="presParOf" srcId="{99CE552B-02B5-4659-9808-54F9C234BD62}" destId="{180FA14E-D228-4E9F-BEF9-C195EF6A7C34}" srcOrd="4" destOrd="0" presId="urn:microsoft.com/office/officeart/2005/8/layout/hierarchy2"/>
    <dgm:cxn modelId="{8D195481-7B2C-462C-8D6B-82AF56512A83}" type="presParOf" srcId="{180FA14E-D228-4E9F-BEF9-C195EF6A7C34}" destId="{2070D3D6-E1CF-4FE4-A06A-E55B978DE610}" srcOrd="0" destOrd="0" presId="urn:microsoft.com/office/officeart/2005/8/layout/hierarchy2"/>
    <dgm:cxn modelId="{F454D8E3-7EC4-4C6E-A586-386CD2ED723C}" type="presParOf" srcId="{99CE552B-02B5-4659-9808-54F9C234BD62}" destId="{FE64A2E2-C1E6-4105-AEDE-ACB84FADAA32}" srcOrd="5" destOrd="0" presId="urn:microsoft.com/office/officeart/2005/8/layout/hierarchy2"/>
    <dgm:cxn modelId="{1FAEB85C-DC18-496B-90D7-5B96BE1A07A5}" type="presParOf" srcId="{FE64A2E2-C1E6-4105-AEDE-ACB84FADAA32}" destId="{4B395FFA-83DE-43D0-B4B9-EC6724C9CFFF}" srcOrd="0" destOrd="0" presId="urn:microsoft.com/office/officeart/2005/8/layout/hierarchy2"/>
    <dgm:cxn modelId="{CF4D29C1-C9AD-4A38-B2A9-57D93CCCD885}" type="presParOf" srcId="{FE64A2E2-C1E6-4105-AEDE-ACB84FADAA32}" destId="{DC8BF169-9D62-4854-96AE-6970545677D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294DB9-807D-41B0-BAA4-404B5D7A7C2A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E66D846-9089-4B0A-8A97-47AB5DB71077}">
      <dgm:prSet phldrT="[نص]" custT="1"/>
      <dgm:spPr/>
      <dgm:t>
        <a:bodyPr/>
        <a:lstStyle/>
        <a:p>
          <a:pPr rtl="1"/>
          <a:r>
            <a:rPr lang="ar-SA" sz="2000" dirty="0" smtClean="0">
              <a:cs typeface="Akhbar MT" pitchFamily="2" charset="-78"/>
            </a:rPr>
            <a:t>علم الأوبئة </a:t>
          </a:r>
          <a:endParaRPr lang="ar-SA" sz="2000" dirty="0">
            <a:cs typeface="Akhbar MT" pitchFamily="2" charset="-78"/>
          </a:endParaRPr>
        </a:p>
      </dgm:t>
    </dgm:pt>
    <dgm:pt modelId="{0091DD74-D03A-4785-ABA5-16E1D9E9944B}" type="parTrans" cxnId="{76E1F7EC-4987-487A-A0F1-572FE684EFC6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BDD0A784-5575-43EA-9AE5-0F67975712F7}" type="sibTrans" cxnId="{76E1F7EC-4987-487A-A0F1-572FE684EFC6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ED404C02-C6E7-473F-A43B-42B3F0F5E8DF}">
      <dgm:prSet phldrT="[نص]" custT="1"/>
      <dgm:spPr/>
      <dgm:t>
        <a:bodyPr/>
        <a:lstStyle/>
        <a:p>
          <a:pPr rtl="1"/>
          <a:r>
            <a:rPr lang="ar-SA" sz="2000" dirty="0" smtClean="0">
              <a:cs typeface="Akhbar MT" pitchFamily="2" charset="-78"/>
            </a:rPr>
            <a:t>الطب النفسي </a:t>
          </a:r>
          <a:endParaRPr lang="ar-SA" sz="2000" dirty="0">
            <a:cs typeface="Akhbar MT" pitchFamily="2" charset="-78"/>
          </a:endParaRPr>
        </a:p>
      </dgm:t>
    </dgm:pt>
    <dgm:pt modelId="{86D8F509-5020-42BD-AC72-D32F719D8C1C}" type="parTrans" cxnId="{E26FC695-C3DC-4EF2-ACFB-8744AB013DDB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BB5069E5-F627-4F9E-A6D0-B5CA3FFBDCF3}" type="sibTrans" cxnId="{E26FC695-C3DC-4EF2-ACFB-8744AB013DDB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508331C7-C9CB-4A8E-845B-1641137EA953}">
      <dgm:prSet phldrT="[نص]" custT="1"/>
      <dgm:spPr/>
      <dgm:t>
        <a:bodyPr/>
        <a:lstStyle/>
        <a:p>
          <a:pPr rtl="1"/>
          <a:r>
            <a:rPr lang="ar-SA" sz="2000" dirty="0" smtClean="0">
              <a:cs typeface="Akhbar MT" pitchFamily="2" charset="-78"/>
            </a:rPr>
            <a:t>فروع علم النفس </a:t>
          </a:r>
          <a:endParaRPr lang="ar-SA" sz="2000" dirty="0">
            <a:cs typeface="Akhbar MT" pitchFamily="2" charset="-78"/>
          </a:endParaRPr>
        </a:p>
      </dgm:t>
    </dgm:pt>
    <dgm:pt modelId="{B3582BC9-508E-4ED9-A73F-07DC3278512D}" type="parTrans" cxnId="{431EBB64-2462-4870-8628-3C17B694F62B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9DEEBAE2-9C18-49D5-BBF6-28FFF8F6531A}" type="sibTrans" cxnId="{431EBB64-2462-4870-8628-3C17B694F62B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C6C6D89F-6056-43E3-A731-2CA5B338B43F}">
      <dgm:prSet phldrT="[نص]" custT="1"/>
      <dgm:spPr/>
      <dgm:t>
        <a:bodyPr/>
        <a:lstStyle/>
        <a:p>
          <a:pPr rtl="1"/>
          <a:r>
            <a:rPr lang="ar-SA" sz="2000" dirty="0" smtClean="0">
              <a:cs typeface="Akhbar MT" pitchFamily="2" charset="-78"/>
            </a:rPr>
            <a:t>علم الاجتماع </a:t>
          </a:r>
          <a:endParaRPr lang="ar-SA" sz="2000" dirty="0">
            <a:cs typeface="Akhbar MT" pitchFamily="2" charset="-78"/>
          </a:endParaRPr>
        </a:p>
      </dgm:t>
    </dgm:pt>
    <dgm:pt modelId="{8589A5A9-597C-4314-A0D3-BD0345765238}" type="parTrans" cxnId="{99878C28-C61F-4701-9EBB-68681C6A34D1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1E72DB9B-4039-45DF-9813-0989F9784AEE}" type="sibTrans" cxnId="{99878C28-C61F-4701-9EBB-68681C6A34D1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544F868F-2169-4CF6-9304-B467E49004DA}">
      <dgm:prSet phldrT="[نص]" custT="1"/>
      <dgm:spPr/>
      <dgm:t>
        <a:bodyPr/>
        <a:lstStyle/>
        <a:p>
          <a:pPr rtl="1"/>
          <a:r>
            <a:rPr lang="ar-SA" sz="2000" dirty="0" smtClean="0">
              <a:cs typeface="Akhbar MT" pitchFamily="2" charset="-78"/>
            </a:rPr>
            <a:t>الصحة العامة </a:t>
          </a:r>
          <a:endParaRPr lang="ar-SA" sz="2000" dirty="0">
            <a:cs typeface="Akhbar MT" pitchFamily="2" charset="-78"/>
          </a:endParaRPr>
        </a:p>
      </dgm:t>
    </dgm:pt>
    <dgm:pt modelId="{BC52F42E-1089-4DA0-9075-F6621CD25438}" type="parTrans" cxnId="{73667EEF-93D4-45B8-BE99-134044A8E923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40DF4FD2-4A07-4220-BB25-4C316F00C81D}" type="sibTrans" cxnId="{73667EEF-93D4-45B8-BE99-134044A8E923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AEEDC8F4-161A-457E-B4CB-8C5FC67BBF69}">
      <dgm:prSet custT="1"/>
      <dgm:spPr/>
      <dgm:t>
        <a:bodyPr/>
        <a:lstStyle/>
        <a:p>
          <a:pPr rtl="1"/>
          <a:r>
            <a:rPr lang="ar-SA" sz="2000" dirty="0" err="1" smtClean="0">
              <a:cs typeface="Akhbar MT" pitchFamily="2" charset="-78"/>
            </a:rPr>
            <a:t>الانثربولجيا</a:t>
          </a:r>
          <a:r>
            <a:rPr lang="ar-SA" sz="2000" dirty="0" smtClean="0">
              <a:cs typeface="Akhbar MT" pitchFamily="2" charset="-78"/>
            </a:rPr>
            <a:t> الطبية </a:t>
          </a:r>
          <a:endParaRPr lang="ar-SA" sz="2000" dirty="0">
            <a:cs typeface="Akhbar MT" pitchFamily="2" charset="-78"/>
          </a:endParaRPr>
        </a:p>
      </dgm:t>
    </dgm:pt>
    <dgm:pt modelId="{B15E7B99-0B9C-4013-8843-5794C790E125}" type="parTrans" cxnId="{E352B8E8-CB3A-4E47-A821-16B666EED70D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509C661F-75AD-412A-863B-603BA78ED846}" type="sibTrans" cxnId="{E352B8E8-CB3A-4E47-A821-16B666EED70D}">
      <dgm:prSet/>
      <dgm:spPr/>
      <dgm:t>
        <a:bodyPr/>
        <a:lstStyle/>
        <a:p>
          <a:pPr rtl="1"/>
          <a:endParaRPr lang="ar-SA" sz="2000">
            <a:cs typeface="Akhbar MT" pitchFamily="2" charset="-78"/>
          </a:endParaRPr>
        </a:p>
      </dgm:t>
    </dgm:pt>
    <dgm:pt modelId="{463644EB-F056-444C-98CE-A69FD00F3402}" type="pres">
      <dgm:prSet presAssocID="{9E294DB9-807D-41B0-BAA4-404B5D7A7C2A}" presName="diagram" presStyleCnt="0">
        <dgm:presLayoutVars>
          <dgm:dir/>
          <dgm:resizeHandles val="exact"/>
        </dgm:presLayoutVars>
      </dgm:prSet>
      <dgm:spPr/>
    </dgm:pt>
    <dgm:pt modelId="{36316627-D78D-44E8-B952-6FF5DDBFD17C}" type="pres">
      <dgm:prSet presAssocID="{FE66D846-9089-4B0A-8A97-47AB5DB7107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1CBFC7-504A-4164-ACD5-CAD30CCDE1F1}" type="pres">
      <dgm:prSet presAssocID="{BDD0A784-5575-43EA-9AE5-0F67975712F7}" presName="sibTrans" presStyleCnt="0"/>
      <dgm:spPr/>
    </dgm:pt>
    <dgm:pt modelId="{707F2A70-DC82-449D-BCF4-26FC4E9DECAA}" type="pres">
      <dgm:prSet presAssocID="{ED404C02-C6E7-473F-A43B-42B3F0F5E8D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AAE1924-B67F-44E1-A95B-5273003F7E03}" type="pres">
      <dgm:prSet presAssocID="{BB5069E5-F627-4F9E-A6D0-B5CA3FFBDCF3}" presName="sibTrans" presStyleCnt="0"/>
      <dgm:spPr/>
    </dgm:pt>
    <dgm:pt modelId="{5D9B5050-1A91-4F33-997E-643D8C957385}" type="pres">
      <dgm:prSet presAssocID="{508331C7-C9CB-4A8E-845B-1641137EA95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72BB1E-39E2-48C1-91B0-731FC253D1C3}" type="pres">
      <dgm:prSet presAssocID="{9DEEBAE2-9C18-49D5-BBF6-28FFF8F6531A}" presName="sibTrans" presStyleCnt="0"/>
      <dgm:spPr/>
    </dgm:pt>
    <dgm:pt modelId="{E92606F7-6D12-4370-939F-5F2BC621BDA8}" type="pres">
      <dgm:prSet presAssocID="{C6C6D89F-6056-43E3-A731-2CA5B338B43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83AD93-4DEC-459B-9498-9BC803709780}" type="pres">
      <dgm:prSet presAssocID="{1E72DB9B-4039-45DF-9813-0989F9784AEE}" presName="sibTrans" presStyleCnt="0"/>
      <dgm:spPr/>
    </dgm:pt>
    <dgm:pt modelId="{3AB41064-4211-4794-8B5A-561DCFE8AB76}" type="pres">
      <dgm:prSet presAssocID="{AEEDC8F4-161A-457E-B4CB-8C5FC67BBF69}" presName="node" presStyleLbl="node1" presStyleIdx="4" presStyleCnt="6">
        <dgm:presLayoutVars>
          <dgm:bulletEnabled val="1"/>
        </dgm:presLayoutVars>
      </dgm:prSet>
      <dgm:spPr/>
    </dgm:pt>
    <dgm:pt modelId="{7C562A55-B034-44AA-9644-1719B5A01C39}" type="pres">
      <dgm:prSet presAssocID="{509C661F-75AD-412A-863B-603BA78ED846}" presName="sibTrans" presStyleCnt="0"/>
      <dgm:spPr/>
    </dgm:pt>
    <dgm:pt modelId="{048C558E-FC51-49DE-A115-E7F54C469BB7}" type="pres">
      <dgm:prSet presAssocID="{544F868F-2169-4CF6-9304-B467E49004D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6E1F7EC-4987-487A-A0F1-572FE684EFC6}" srcId="{9E294DB9-807D-41B0-BAA4-404B5D7A7C2A}" destId="{FE66D846-9089-4B0A-8A97-47AB5DB71077}" srcOrd="0" destOrd="0" parTransId="{0091DD74-D03A-4785-ABA5-16E1D9E9944B}" sibTransId="{BDD0A784-5575-43EA-9AE5-0F67975712F7}"/>
    <dgm:cxn modelId="{E26FC695-C3DC-4EF2-ACFB-8744AB013DDB}" srcId="{9E294DB9-807D-41B0-BAA4-404B5D7A7C2A}" destId="{ED404C02-C6E7-473F-A43B-42B3F0F5E8DF}" srcOrd="1" destOrd="0" parTransId="{86D8F509-5020-42BD-AC72-D32F719D8C1C}" sibTransId="{BB5069E5-F627-4F9E-A6D0-B5CA3FFBDCF3}"/>
    <dgm:cxn modelId="{431EBB64-2462-4870-8628-3C17B694F62B}" srcId="{9E294DB9-807D-41B0-BAA4-404B5D7A7C2A}" destId="{508331C7-C9CB-4A8E-845B-1641137EA953}" srcOrd="2" destOrd="0" parTransId="{B3582BC9-508E-4ED9-A73F-07DC3278512D}" sibTransId="{9DEEBAE2-9C18-49D5-BBF6-28FFF8F6531A}"/>
    <dgm:cxn modelId="{7AA2EEB1-6607-4B04-9D6A-879FC544CF0F}" type="presOf" srcId="{AEEDC8F4-161A-457E-B4CB-8C5FC67BBF69}" destId="{3AB41064-4211-4794-8B5A-561DCFE8AB76}" srcOrd="0" destOrd="0" presId="urn:microsoft.com/office/officeart/2005/8/layout/default"/>
    <dgm:cxn modelId="{04CAB055-A016-4804-98D3-D0CC5EE38E65}" type="presOf" srcId="{ED404C02-C6E7-473F-A43B-42B3F0F5E8DF}" destId="{707F2A70-DC82-449D-BCF4-26FC4E9DECAA}" srcOrd="0" destOrd="0" presId="urn:microsoft.com/office/officeart/2005/8/layout/default"/>
    <dgm:cxn modelId="{99878C28-C61F-4701-9EBB-68681C6A34D1}" srcId="{9E294DB9-807D-41B0-BAA4-404B5D7A7C2A}" destId="{C6C6D89F-6056-43E3-A731-2CA5B338B43F}" srcOrd="3" destOrd="0" parTransId="{8589A5A9-597C-4314-A0D3-BD0345765238}" sibTransId="{1E72DB9B-4039-45DF-9813-0989F9784AEE}"/>
    <dgm:cxn modelId="{57B8329D-CA6A-403B-B34B-C0B06C30FF9E}" type="presOf" srcId="{FE66D846-9089-4B0A-8A97-47AB5DB71077}" destId="{36316627-D78D-44E8-B952-6FF5DDBFD17C}" srcOrd="0" destOrd="0" presId="urn:microsoft.com/office/officeart/2005/8/layout/default"/>
    <dgm:cxn modelId="{466EBA45-755C-465B-90E5-09139AFFC926}" type="presOf" srcId="{508331C7-C9CB-4A8E-845B-1641137EA953}" destId="{5D9B5050-1A91-4F33-997E-643D8C957385}" srcOrd="0" destOrd="0" presId="urn:microsoft.com/office/officeart/2005/8/layout/default"/>
    <dgm:cxn modelId="{820BC024-A9E4-4CD0-A2CD-C8CB318FA4D4}" type="presOf" srcId="{C6C6D89F-6056-43E3-A731-2CA5B338B43F}" destId="{E92606F7-6D12-4370-939F-5F2BC621BDA8}" srcOrd="0" destOrd="0" presId="urn:microsoft.com/office/officeart/2005/8/layout/default"/>
    <dgm:cxn modelId="{E352B8E8-CB3A-4E47-A821-16B666EED70D}" srcId="{9E294DB9-807D-41B0-BAA4-404B5D7A7C2A}" destId="{AEEDC8F4-161A-457E-B4CB-8C5FC67BBF69}" srcOrd="4" destOrd="0" parTransId="{B15E7B99-0B9C-4013-8843-5794C790E125}" sibTransId="{509C661F-75AD-412A-863B-603BA78ED846}"/>
    <dgm:cxn modelId="{73667EEF-93D4-45B8-BE99-134044A8E923}" srcId="{9E294DB9-807D-41B0-BAA4-404B5D7A7C2A}" destId="{544F868F-2169-4CF6-9304-B467E49004DA}" srcOrd="5" destOrd="0" parTransId="{BC52F42E-1089-4DA0-9075-F6621CD25438}" sibTransId="{40DF4FD2-4A07-4220-BB25-4C316F00C81D}"/>
    <dgm:cxn modelId="{0A642744-EEE9-460E-B490-D90E5F665322}" type="presOf" srcId="{9E294DB9-807D-41B0-BAA4-404B5D7A7C2A}" destId="{463644EB-F056-444C-98CE-A69FD00F3402}" srcOrd="0" destOrd="0" presId="urn:microsoft.com/office/officeart/2005/8/layout/default"/>
    <dgm:cxn modelId="{82CFD272-C58B-4D68-927C-355369D3A6CE}" type="presOf" srcId="{544F868F-2169-4CF6-9304-B467E49004DA}" destId="{048C558E-FC51-49DE-A115-E7F54C469BB7}" srcOrd="0" destOrd="0" presId="urn:microsoft.com/office/officeart/2005/8/layout/default"/>
    <dgm:cxn modelId="{D248EE64-8C33-4C33-9E02-7C19109A8097}" type="presParOf" srcId="{463644EB-F056-444C-98CE-A69FD00F3402}" destId="{36316627-D78D-44E8-B952-6FF5DDBFD17C}" srcOrd="0" destOrd="0" presId="urn:microsoft.com/office/officeart/2005/8/layout/default"/>
    <dgm:cxn modelId="{6DF21B34-7D9F-4298-A740-A3AE90B46FAA}" type="presParOf" srcId="{463644EB-F056-444C-98CE-A69FD00F3402}" destId="{821CBFC7-504A-4164-ACD5-CAD30CCDE1F1}" srcOrd="1" destOrd="0" presId="urn:microsoft.com/office/officeart/2005/8/layout/default"/>
    <dgm:cxn modelId="{50778CCE-437A-4240-B730-3A1DE85EE6D9}" type="presParOf" srcId="{463644EB-F056-444C-98CE-A69FD00F3402}" destId="{707F2A70-DC82-449D-BCF4-26FC4E9DECAA}" srcOrd="2" destOrd="0" presId="urn:microsoft.com/office/officeart/2005/8/layout/default"/>
    <dgm:cxn modelId="{59CEE696-BB01-49AD-A191-959E85CC50B9}" type="presParOf" srcId="{463644EB-F056-444C-98CE-A69FD00F3402}" destId="{EAAE1924-B67F-44E1-A95B-5273003F7E03}" srcOrd="3" destOrd="0" presId="urn:microsoft.com/office/officeart/2005/8/layout/default"/>
    <dgm:cxn modelId="{2B89513E-9A7D-4BCA-8C85-DD6C9DA15289}" type="presParOf" srcId="{463644EB-F056-444C-98CE-A69FD00F3402}" destId="{5D9B5050-1A91-4F33-997E-643D8C957385}" srcOrd="4" destOrd="0" presId="urn:microsoft.com/office/officeart/2005/8/layout/default"/>
    <dgm:cxn modelId="{4CBFAB8F-802A-446E-8269-4A58A98EFD77}" type="presParOf" srcId="{463644EB-F056-444C-98CE-A69FD00F3402}" destId="{3572BB1E-39E2-48C1-91B0-731FC253D1C3}" srcOrd="5" destOrd="0" presId="urn:microsoft.com/office/officeart/2005/8/layout/default"/>
    <dgm:cxn modelId="{721C7EBF-F78E-41AB-9BEC-1685FEFF3E2B}" type="presParOf" srcId="{463644EB-F056-444C-98CE-A69FD00F3402}" destId="{E92606F7-6D12-4370-939F-5F2BC621BDA8}" srcOrd="6" destOrd="0" presId="urn:microsoft.com/office/officeart/2005/8/layout/default"/>
    <dgm:cxn modelId="{A9992A60-CA14-43FC-A9DA-7254C1A4B887}" type="presParOf" srcId="{463644EB-F056-444C-98CE-A69FD00F3402}" destId="{3783AD93-4DEC-459B-9498-9BC803709780}" srcOrd="7" destOrd="0" presId="urn:microsoft.com/office/officeart/2005/8/layout/default"/>
    <dgm:cxn modelId="{7BB72FC1-2803-4A86-8968-D1B24FA965AA}" type="presParOf" srcId="{463644EB-F056-444C-98CE-A69FD00F3402}" destId="{3AB41064-4211-4794-8B5A-561DCFE8AB76}" srcOrd="8" destOrd="0" presId="urn:microsoft.com/office/officeart/2005/8/layout/default"/>
    <dgm:cxn modelId="{3CE8D2DF-69E5-4032-AC62-D426C16C16A0}" type="presParOf" srcId="{463644EB-F056-444C-98CE-A69FD00F3402}" destId="{7C562A55-B034-44AA-9644-1719B5A01C39}" srcOrd="9" destOrd="0" presId="urn:microsoft.com/office/officeart/2005/8/layout/default"/>
    <dgm:cxn modelId="{E6AD5202-D91B-4D1D-8A01-E02C76046016}" type="presParOf" srcId="{463644EB-F056-444C-98CE-A69FD00F3402}" destId="{048C558E-FC51-49DE-A115-E7F54C469BB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6DF0C6-EFDC-4137-9000-693AA4229EBC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08014052-652B-489C-B6EC-BE637FBA2BA5}">
      <dgm:prSet phldrT="[نص]"/>
      <dgm:spPr/>
      <dgm:t>
        <a:bodyPr/>
        <a:lstStyle/>
        <a:p>
          <a:pPr rtl="1"/>
          <a:r>
            <a:rPr lang="ar-SA" dirty="0" smtClean="0">
              <a:cs typeface="Akhbar MT" pitchFamily="2" charset="-78"/>
            </a:rPr>
            <a:t>في مرحلة الرشد </a:t>
          </a:r>
          <a:endParaRPr lang="ar-SA" dirty="0">
            <a:cs typeface="Akhbar MT" pitchFamily="2" charset="-78"/>
          </a:endParaRPr>
        </a:p>
      </dgm:t>
    </dgm:pt>
    <dgm:pt modelId="{EA923DCE-CA16-4634-A9EA-EBCEA38F7A72}" type="parTrans" cxnId="{FBA3C232-2F3E-44BE-A2D7-2AA992D5CDDD}">
      <dgm:prSet/>
      <dgm:spPr/>
      <dgm:t>
        <a:bodyPr/>
        <a:lstStyle/>
        <a:p>
          <a:pPr rtl="1"/>
          <a:endParaRPr lang="ar-SA">
            <a:cs typeface="Akhbar MT" pitchFamily="2" charset="-78"/>
          </a:endParaRPr>
        </a:p>
      </dgm:t>
    </dgm:pt>
    <dgm:pt modelId="{3AAA592C-B455-4278-8390-F88FD7E5F9AB}" type="sibTrans" cxnId="{FBA3C232-2F3E-44BE-A2D7-2AA992D5CDDD}">
      <dgm:prSet/>
      <dgm:spPr/>
      <dgm:t>
        <a:bodyPr/>
        <a:lstStyle/>
        <a:p>
          <a:pPr rtl="1"/>
          <a:endParaRPr lang="ar-SA">
            <a:cs typeface="Akhbar MT" pitchFamily="2" charset="-78"/>
          </a:endParaRPr>
        </a:p>
      </dgm:t>
    </dgm:pt>
    <dgm:pt modelId="{E3B234AD-E6C9-46C1-997E-62CFB54D2EEF}">
      <dgm:prSet phldrT="[نص]"/>
      <dgm:spPr/>
      <dgm:t>
        <a:bodyPr/>
        <a:lstStyle/>
        <a:p>
          <a:pPr rtl="1"/>
          <a:r>
            <a:rPr lang="ar-SA" dirty="0" smtClean="0">
              <a:cs typeface="Akhbar MT" pitchFamily="2" charset="-78"/>
            </a:rPr>
            <a:t>في مرحلة المراهقة </a:t>
          </a:r>
          <a:endParaRPr lang="ar-SA" dirty="0">
            <a:cs typeface="Akhbar MT" pitchFamily="2" charset="-78"/>
          </a:endParaRPr>
        </a:p>
      </dgm:t>
    </dgm:pt>
    <dgm:pt modelId="{90169050-4285-42DC-AB7B-1E0B20655314}" type="parTrans" cxnId="{84E9658F-DDD3-46CC-A89B-6F93C036A1C4}">
      <dgm:prSet/>
      <dgm:spPr/>
      <dgm:t>
        <a:bodyPr/>
        <a:lstStyle/>
        <a:p>
          <a:pPr rtl="1"/>
          <a:endParaRPr lang="ar-SA">
            <a:cs typeface="Akhbar MT" pitchFamily="2" charset="-78"/>
          </a:endParaRPr>
        </a:p>
      </dgm:t>
    </dgm:pt>
    <dgm:pt modelId="{244A638D-AAEA-4C4D-B5D0-69DA816A7D87}" type="sibTrans" cxnId="{84E9658F-DDD3-46CC-A89B-6F93C036A1C4}">
      <dgm:prSet/>
      <dgm:spPr/>
      <dgm:t>
        <a:bodyPr/>
        <a:lstStyle/>
        <a:p>
          <a:pPr rtl="1"/>
          <a:endParaRPr lang="ar-SA">
            <a:cs typeface="Akhbar MT" pitchFamily="2" charset="-78"/>
          </a:endParaRPr>
        </a:p>
      </dgm:t>
    </dgm:pt>
    <dgm:pt modelId="{F67AA99C-E55C-4475-AFA9-3AAB6C31E486}">
      <dgm:prSet phldrT="[نص]"/>
      <dgm:spPr/>
      <dgm:t>
        <a:bodyPr/>
        <a:lstStyle/>
        <a:p>
          <a:pPr rtl="1"/>
          <a:r>
            <a:rPr lang="ar-SA" dirty="0" smtClean="0">
              <a:cs typeface="Akhbar MT" pitchFamily="2" charset="-78"/>
            </a:rPr>
            <a:t>في مرحلة الطفولة </a:t>
          </a:r>
          <a:endParaRPr lang="ar-SA" dirty="0">
            <a:cs typeface="Akhbar MT" pitchFamily="2" charset="-78"/>
          </a:endParaRPr>
        </a:p>
      </dgm:t>
    </dgm:pt>
    <dgm:pt modelId="{713283C9-D747-4DED-8065-71B7D9303F6B}" type="parTrans" cxnId="{C287D4B9-AAA2-4E84-B36B-8F929FDCD7E0}">
      <dgm:prSet/>
      <dgm:spPr/>
      <dgm:t>
        <a:bodyPr/>
        <a:lstStyle/>
        <a:p>
          <a:pPr rtl="1"/>
          <a:endParaRPr lang="ar-SA">
            <a:cs typeface="Akhbar MT" pitchFamily="2" charset="-78"/>
          </a:endParaRPr>
        </a:p>
      </dgm:t>
    </dgm:pt>
    <dgm:pt modelId="{242A2E3A-19E6-428B-8901-8E4CFAD30A51}" type="sibTrans" cxnId="{C287D4B9-AAA2-4E84-B36B-8F929FDCD7E0}">
      <dgm:prSet/>
      <dgm:spPr/>
      <dgm:t>
        <a:bodyPr/>
        <a:lstStyle/>
        <a:p>
          <a:pPr rtl="1"/>
          <a:endParaRPr lang="ar-SA">
            <a:cs typeface="Akhbar MT" pitchFamily="2" charset="-78"/>
          </a:endParaRPr>
        </a:p>
      </dgm:t>
    </dgm:pt>
    <dgm:pt modelId="{FBA8B3B1-38BA-4578-B173-B62EA989B835}">
      <dgm:prSet phldrT="[نص]"/>
      <dgm:spPr/>
      <dgm:t>
        <a:bodyPr/>
        <a:lstStyle/>
        <a:p>
          <a:pPr rtl="1"/>
          <a:r>
            <a:rPr lang="ar-SA" dirty="0" smtClean="0">
              <a:cs typeface="Akhbar MT" pitchFamily="2" charset="-78"/>
            </a:rPr>
            <a:t>في مرحلة الشيخوخة </a:t>
          </a:r>
          <a:endParaRPr lang="ar-SA" dirty="0">
            <a:cs typeface="Akhbar MT" pitchFamily="2" charset="-78"/>
          </a:endParaRPr>
        </a:p>
      </dgm:t>
    </dgm:pt>
    <dgm:pt modelId="{790587D5-C4A1-429F-BB2C-361D451F43A4}" type="parTrans" cxnId="{47975211-B4F6-40E9-8D42-0CD6AB3564E9}">
      <dgm:prSet/>
      <dgm:spPr/>
      <dgm:t>
        <a:bodyPr/>
        <a:lstStyle/>
        <a:p>
          <a:pPr rtl="1"/>
          <a:endParaRPr lang="ar-SA">
            <a:cs typeface="Akhbar MT" pitchFamily="2" charset="-78"/>
          </a:endParaRPr>
        </a:p>
      </dgm:t>
    </dgm:pt>
    <dgm:pt modelId="{108E8C36-EDB5-405C-8021-C1135C03544F}" type="sibTrans" cxnId="{47975211-B4F6-40E9-8D42-0CD6AB3564E9}">
      <dgm:prSet/>
      <dgm:spPr/>
      <dgm:t>
        <a:bodyPr/>
        <a:lstStyle/>
        <a:p>
          <a:pPr rtl="1"/>
          <a:endParaRPr lang="ar-SA">
            <a:cs typeface="Akhbar MT" pitchFamily="2" charset="-78"/>
          </a:endParaRPr>
        </a:p>
      </dgm:t>
    </dgm:pt>
    <dgm:pt modelId="{66EC14D0-B098-4AAC-A744-766A10E4FFB3}" type="pres">
      <dgm:prSet presAssocID="{2A6DF0C6-EFDC-4137-9000-693AA4229EBC}" presName="diagram" presStyleCnt="0">
        <dgm:presLayoutVars>
          <dgm:dir/>
          <dgm:resizeHandles val="exact"/>
        </dgm:presLayoutVars>
      </dgm:prSet>
      <dgm:spPr/>
    </dgm:pt>
    <dgm:pt modelId="{B0EC66C4-1DE6-4F81-BF4B-B54FC3099302}" type="pres">
      <dgm:prSet presAssocID="{08014052-652B-489C-B6EC-BE637FBA2BA5}" presName="node" presStyleLbl="node1" presStyleIdx="0" presStyleCnt="4">
        <dgm:presLayoutVars>
          <dgm:bulletEnabled val="1"/>
        </dgm:presLayoutVars>
      </dgm:prSet>
      <dgm:spPr/>
    </dgm:pt>
    <dgm:pt modelId="{F1116D78-9C43-46C8-ADAC-C4540DD17DD2}" type="pres">
      <dgm:prSet presAssocID="{3AAA592C-B455-4278-8390-F88FD7E5F9AB}" presName="sibTrans" presStyleCnt="0"/>
      <dgm:spPr/>
    </dgm:pt>
    <dgm:pt modelId="{38E49C47-3BEB-47A0-93D8-F943BBD81205}" type="pres">
      <dgm:prSet presAssocID="{E3B234AD-E6C9-46C1-997E-62CFB54D2EEF}" presName="node" presStyleLbl="node1" presStyleIdx="1" presStyleCnt="4">
        <dgm:presLayoutVars>
          <dgm:bulletEnabled val="1"/>
        </dgm:presLayoutVars>
      </dgm:prSet>
      <dgm:spPr/>
    </dgm:pt>
    <dgm:pt modelId="{0B50C15A-8745-4448-AF85-A670C4B8FF48}" type="pres">
      <dgm:prSet presAssocID="{244A638D-AAEA-4C4D-B5D0-69DA816A7D87}" presName="sibTrans" presStyleCnt="0"/>
      <dgm:spPr/>
    </dgm:pt>
    <dgm:pt modelId="{CB01664C-ADB3-4FAB-8670-9916CDAAD392}" type="pres">
      <dgm:prSet presAssocID="{F67AA99C-E55C-4475-AFA9-3AAB6C31E486}" presName="node" presStyleLbl="node1" presStyleIdx="2" presStyleCnt="4">
        <dgm:presLayoutVars>
          <dgm:bulletEnabled val="1"/>
        </dgm:presLayoutVars>
      </dgm:prSet>
      <dgm:spPr/>
    </dgm:pt>
    <dgm:pt modelId="{113C95BB-40C0-4B37-8A9B-F603FED24353}" type="pres">
      <dgm:prSet presAssocID="{242A2E3A-19E6-428B-8901-8E4CFAD30A51}" presName="sibTrans" presStyleCnt="0"/>
      <dgm:spPr/>
    </dgm:pt>
    <dgm:pt modelId="{B0069601-401D-48C2-88FC-50A2475E659D}" type="pres">
      <dgm:prSet presAssocID="{FBA8B3B1-38BA-4578-B173-B62EA989B835}" presName="node" presStyleLbl="node1" presStyleIdx="3" presStyleCnt="4">
        <dgm:presLayoutVars>
          <dgm:bulletEnabled val="1"/>
        </dgm:presLayoutVars>
      </dgm:prSet>
      <dgm:spPr/>
    </dgm:pt>
  </dgm:ptLst>
  <dgm:cxnLst>
    <dgm:cxn modelId="{308CD886-DDA0-4EFC-9A78-0AB4E1D8A2EB}" type="presOf" srcId="{2A6DF0C6-EFDC-4137-9000-693AA4229EBC}" destId="{66EC14D0-B098-4AAC-A744-766A10E4FFB3}" srcOrd="0" destOrd="0" presId="urn:microsoft.com/office/officeart/2005/8/layout/default"/>
    <dgm:cxn modelId="{C287D4B9-AAA2-4E84-B36B-8F929FDCD7E0}" srcId="{2A6DF0C6-EFDC-4137-9000-693AA4229EBC}" destId="{F67AA99C-E55C-4475-AFA9-3AAB6C31E486}" srcOrd="2" destOrd="0" parTransId="{713283C9-D747-4DED-8065-71B7D9303F6B}" sibTransId="{242A2E3A-19E6-428B-8901-8E4CFAD30A51}"/>
    <dgm:cxn modelId="{84E9658F-DDD3-46CC-A89B-6F93C036A1C4}" srcId="{2A6DF0C6-EFDC-4137-9000-693AA4229EBC}" destId="{E3B234AD-E6C9-46C1-997E-62CFB54D2EEF}" srcOrd="1" destOrd="0" parTransId="{90169050-4285-42DC-AB7B-1E0B20655314}" sibTransId="{244A638D-AAEA-4C4D-B5D0-69DA816A7D87}"/>
    <dgm:cxn modelId="{970731D2-0AC6-4E11-BB7E-3B5DACE71BC3}" type="presOf" srcId="{FBA8B3B1-38BA-4578-B173-B62EA989B835}" destId="{B0069601-401D-48C2-88FC-50A2475E659D}" srcOrd="0" destOrd="0" presId="urn:microsoft.com/office/officeart/2005/8/layout/default"/>
    <dgm:cxn modelId="{17148AFB-64EE-453E-9A89-0CD92E38066C}" type="presOf" srcId="{F67AA99C-E55C-4475-AFA9-3AAB6C31E486}" destId="{CB01664C-ADB3-4FAB-8670-9916CDAAD392}" srcOrd="0" destOrd="0" presId="urn:microsoft.com/office/officeart/2005/8/layout/default"/>
    <dgm:cxn modelId="{47975211-B4F6-40E9-8D42-0CD6AB3564E9}" srcId="{2A6DF0C6-EFDC-4137-9000-693AA4229EBC}" destId="{FBA8B3B1-38BA-4578-B173-B62EA989B835}" srcOrd="3" destOrd="0" parTransId="{790587D5-C4A1-429F-BB2C-361D451F43A4}" sibTransId="{108E8C36-EDB5-405C-8021-C1135C03544F}"/>
    <dgm:cxn modelId="{B45E3376-4721-44BE-818E-B349B55283CE}" type="presOf" srcId="{E3B234AD-E6C9-46C1-997E-62CFB54D2EEF}" destId="{38E49C47-3BEB-47A0-93D8-F943BBD81205}" srcOrd="0" destOrd="0" presId="urn:microsoft.com/office/officeart/2005/8/layout/default"/>
    <dgm:cxn modelId="{FBA3C232-2F3E-44BE-A2D7-2AA992D5CDDD}" srcId="{2A6DF0C6-EFDC-4137-9000-693AA4229EBC}" destId="{08014052-652B-489C-B6EC-BE637FBA2BA5}" srcOrd="0" destOrd="0" parTransId="{EA923DCE-CA16-4634-A9EA-EBCEA38F7A72}" sibTransId="{3AAA592C-B455-4278-8390-F88FD7E5F9AB}"/>
    <dgm:cxn modelId="{6D6A9688-4A4A-4017-B6C7-2CAB8FC5476C}" type="presOf" srcId="{08014052-652B-489C-B6EC-BE637FBA2BA5}" destId="{B0EC66C4-1DE6-4F81-BF4B-B54FC3099302}" srcOrd="0" destOrd="0" presId="urn:microsoft.com/office/officeart/2005/8/layout/default"/>
    <dgm:cxn modelId="{5D16304C-EDC0-4628-AA01-CF39DB5459E5}" type="presParOf" srcId="{66EC14D0-B098-4AAC-A744-766A10E4FFB3}" destId="{B0EC66C4-1DE6-4F81-BF4B-B54FC3099302}" srcOrd="0" destOrd="0" presId="urn:microsoft.com/office/officeart/2005/8/layout/default"/>
    <dgm:cxn modelId="{77CB6A0B-3EB0-464F-A17A-2197B630BE5A}" type="presParOf" srcId="{66EC14D0-B098-4AAC-A744-766A10E4FFB3}" destId="{F1116D78-9C43-46C8-ADAC-C4540DD17DD2}" srcOrd="1" destOrd="0" presId="urn:microsoft.com/office/officeart/2005/8/layout/default"/>
    <dgm:cxn modelId="{A00D63D7-30D1-46CD-B0FF-DFEDC5F906A3}" type="presParOf" srcId="{66EC14D0-B098-4AAC-A744-766A10E4FFB3}" destId="{38E49C47-3BEB-47A0-93D8-F943BBD81205}" srcOrd="2" destOrd="0" presId="urn:microsoft.com/office/officeart/2005/8/layout/default"/>
    <dgm:cxn modelId="{C2068344-DDCB-4686-8801-5C1C0D5D1B54}" type="presParOf" srcId="{66EC14D0-B098-4AAC-A744-766A10E4FFB3}" destId="{0B50C15A-8745-4448-AF85-A670C4B8FF48}" srcOrd="3" destOrd="0" presId="urn:microsoft.com/office/officeart/2005/8/layout/default"/>
    <dgm:cxn modelId="{CDF6562A-AFD1-4EA3-A2BB-06CD93B3272B}" type="presParOf" srcId="{66EC14D0-B098-4AAC-A744-766A10E4FFB3}" destId="{CB01664C-ADB3-4FAB-8670-9916CDAAD392}" srcOrd="4" destOrd="0" presId="urn:microsoft.com/office/officeart/2005/8/layout/default"/>
    <dgm:cxn modelId="{58B7540D-17ED-4013-B6CC-5C5DDBAC4B69}" type="presParOf" srcId="{66EC14D0-B098-4AAC-A744-766A10E4FFB3}" destId="{113C95BB-40C0-4B37-8A9B-F603FED24353}" srcOrd="5" destOrd="0" presId="urn:microsoft.com/office/officeart/2005/8/layout/default"/>
    <dgm:cxn modelId="{AD3AA173-D1CD-4D41-BF41-A2F8945DA965}" type="presParOf" srcId="{66EC14D0-B098-4AAC-A744-766A10E4FFB3}" destId="{B0069601-401D-48C2-88FC-50A2475E659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F9AC58-78EC-4182-B646-EAC0F6D0D069}" type="doc">
      <dgm:prSet loTypeId="urn:microsoft.com/office/officeart/2005/8/layout/pyramid2" loCatId="pyramid" qsTypeId="urn:microsoft.com/office/officeart/2005/8/quickstyle/simple1" qsCatId="simple" csTypeId="urn:microsoft.com/office/officeart/2005/8/colors/colorful2" csCatId="colorful" phldr="1"/>
      <dgm:spPr/>
    </dgm:pt>
    <dgm:pt modelId="{A1D6B78A-544B-437D-B2C1-A7AFAAC608B7}">
      <dgm:prSet phldrT="[نص]" custT="1"/>
      <dgm:spPr/>
      <dgm:t>
        <a:bodyPr/>
        <a:lstStyle/>
        <a:p>
          <a:pPr rtl="1"/>
          <a:r>
            <a:rPr lang="ar-SA" sz="1800" dirty="0" smtClean="0">
              <a:cs typeface="Akhbar MT" pitchFamily="2" charset="-78"/>
            </a:rPr>
            <a:t>الحاجة إلى تحقيق الذات </a:t>
          </a:r>
          <a:endParaRPr lang="ar-SA" sz="1800" dirty="0">
            <a:cs typeface="Akhbar MT" pitchFamily="2" charset="-78"/>
          </a:endParaRPr>
        </a:p>
      </dgm:t>
    </dgm:pt>
    <dgm:pt modelId="{3B8D120A-2103-4C3C-B77C-C1F3DC9DE54A}" type="parTrans" cxnId="{4221EA00-72E9-416F-8908-2D2B658936A9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F7AB1F37-A875-4D26-A47A-C12A83D06837}" type="sibTrans" cxnId="{4221EA00-72E9-416F-8908-2D2B658936A9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7F161E08-7D21-4622-A3BE-3DA53B89C61C}">
      <dgm:prSet phldrT="[نص]" custT="1"/>
      <dgm:spPr/>
      <dgm:t>
        <a:bodyPr/>
        <a:lstStyle/>
        <a:p>
          <a:pPr rtl="1"/>
          <a:r>
            <a:rPr lang="ar-SA" sz="1600" dirty="0" smtClean="0">
              <a:cs typeface="Akhbar MT" pitchFamily="2" charset="-78"/>
            </a:rPr>
            <a:t>الحاجة إلى الأمن </a:t>
          </a:r>
          <a:endParaRPr lang="ar-SA" sz="1600" dirty="0">
            <a:cs typeface="Akhbar MT" pitchFamily="2" charset="-78"/>
          </a:endParaRPr>
        </a:p>
      </dgm:t>
    </dgm:pt>
    <dgm:pt modelId="{B76C01FA-9247-4B57-BB60-5C04F5A61C70}" type="parTrans" cxnId="{D81A09FA-601C-480B-A751-552F20C182B4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4E7F422E-4C8F-4CA5-B634-94493D1F518A}" type="sibTrans" cxnId="{D81A09FA-601C-480B-A751-552F20C182B4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3B0C7F27-D542-4F66-896F-2AEF7C5A9004}">
      <dgm:prSet phldrT="[نص]" custT="1"/>
      <dgm:spPr/>
      <dgm:t>
        <a:bodyPr/>
        <a:lstStyle/>
        <a:p>
          <a:pPr rtl="1"/>
          <a:r>
            <a:rPr lang="ar-SA" sz="1600" dirty="0" smtClean="0">
              <a:cs typeface="Akhbar MT" pitchFamily="2" charset="-78"/>
            </a:rPr>
            <a:t>الحاجات البيولوجية العضوية </a:t>
          </a:r>
          <a:endParaRPr lang="ar-SA" sz="1600" dirty="0">
            <a:cs typeface="Akhbar MT" pitchFamily="2" charset="-78"/>
          </a:endParaRPr>
        </a:p>
      </dgm:t>
    </dgm:pt>
    <dgm:pt modelId="{49F6297B-000A-456A-B0BA-9377E3A937E9}" type="parTrans" cxnId="{4F733BC6-A114-4338-824B-6EBC277E70F6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96A024F8-46C0-4BA4-AA15-E2BEB4D70843}" type="sibTrans" cxnId="{4F733BC6-A114-4338-824B-6EBC277E70F6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D3759C57-00E2-4980-B4B8-467D6F639F17}">
      <dgm:prSet custT="1"/>
      <dgm:spPr/>
      <dgm:t>
        <a:bodyPr/>
        <a:lstStyle/>
        <a:p>
          <a:pPr rtl="1"/>
          <a:r>
            <a:rPr lang="ar-SA" sz="1600" dirty="0" smtClean="0">
              <a:cs typeface="Akhbar MT" pitchFamily="2" charset="-78"/>
            </a:rPr>
            <a:t>الحاجة إلى الجمال </a:t>
          </a:r>
          <a:endParaRPr lang="ar-SA" sz="1600" dirty="0">
            <a:cs typeface="Akhbar MT" pitchFamily="2" charset="-78"/>
          </a:endParaRPr>
        </a:p>
      </dgm:t>
    </dgm:pt>
    <dgm:pt modelId="{E90EB305-F0C7-462C-938D-8CCC911B7CC8}" type="parTrans" cxnId="{2B12DDDB-F13C-477A-81F4-3E0476A61DEE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A243EFCA-24BF-4FDA-A939-0BE55A47A00D}" type="sibTrans" cxnId="{2B12DDDB-F13C-477A-81F4-3E0476A61DEE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0E69AD9D-79F7-4FE1-A7E5-2E4055900122}">
      <dgm:prSet custT="1"/>
      <dgm:spPr/>
      <dgm:t>
        <a:bodyPr/>
        <a:lstStyle/>
        <a:p>
          <a:pPr rtl="1"/>
          <a:r>
            <a:rPr lang="ar-SA" sz="1600" dirty="0" smtClean="0">
              <a:cs typeface="Akhbar MT" pitchFamily="2" charset="-78"/>
            </a:rPr>
            <a:t>الحاجة إلى المعرفة والإطلاع </a:t>
          </a:r>
          <a:endParaRPr lang="ar-SA" sz="1600" dirty="0">
            <a:cs typeface="Akhbar MT" pitchFamily="2" charset="-78"/>
          </a:endParaRPr>
        </a:p>
      </dgm:t>
    </dgm:pt>
    <dgm:pt modelId="{9CC4A974-EE8A-4D6E-B279-DB464384D149}" type="parTrans" cxnId="{29B5765E-FFB3-4EA2-802A-1075C0AF8E26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C7984CD8-90D1-4553-B645-B9DB89C91AE8}" type="sibTrans" cxnId="{29B5765E-FFB3-4EA2-802A-1075C0AF8E26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B1F0200D-0FAA-4E7B-8008-784CFF9167BF}">
      <dgm:prSet custT="1"/>
      <dgm:spPr/>
      <dgm:t>
        <a:bodyPr/>
        <a:lstStyle/>
        <a:p>
          <a:pPr rtl="1"/>
          <a:r>
            <a:rPr lang="ar-SA" sz="1600" dirty="0" smtClean="0">
              <a:cs typeface="Akhbar MT" pitchFamily="2" charset="-78"/>
            </a:rPr>
            <a:t>الحاجة إلى التقدير</a:t>
          </a:r>
          <a:endParaRPr lang="ar-SA" sz="1600" dirty="0">
            <a:cs typeface="Akhbar MT" pitchFamily="2" charset="-78"/>
          </a:endParaRPr>
        </a:p>
      </dgm:t>
    </dgm:pt>
    <dgm:pt modelId="{3D756065-4ACB-4623-9F32-8D35668B35F1}" type="parTrans" cxnId="{EBC87A71-ADF8-418A-B4E2-16765B8B263D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B3CB5CC3-DAC0-4A8A-BC14-DA3343961C59}" type="sibTrans" cxnId="{EBC87A71-ADF8-418A-B4E2-16765B8B263D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9E0C9D82-CF5C-44DC-AD08-691FF5015C50}">
      <dgm:prSet custT="1"/>
      <dgm:spPr/>
      <dgm:t>
        <a:bodyPr/>
        <a:lstStyle/>
        <a:p>
          <a:pPr rtl="1"/>
          <a:r>
            <a:rPr lang="ar-SA" sz="1600" dirty="0" smtClean="0">
              <a:cs typeface="Akhbar MT" pitchFamily="2" charset="-78"/>
            </a:rPr>
            <a:t>الحاجة إلى </a:t>
          </a:r>
          <a:r>
            <a:rPr lang="ar-SA" sz="1600" dirty="0" err="1" smtClean="0">
              <a:cs typeface="Akhbar MT" pitchFamily="2" charset="-78"/>
            </a:rPr>
            <a:t>الإنتماء</a:t>
          </a:r>
          <a:r>
            <a:rPr lang="ar-SA" sz="1600" dirty="0" smtClean="0">
              <a:cs typeface="Akhbar MT" pitchFamily="2" charset="-78"/>
            </a:rPr>
            <a:t> </a:t>
          </a:r>
          <a:endParaRPr lang="ar-SA" sz="1600" dirty="0">
            <a:cs typeface="Akhbar MT" pitchFamily="2" charset="-78"/>
          </a:endParaRPr>
        </a:p>
      </dgm:t>
    </dgm:pt>
    <dgm:pt modelId="{1682AD4A-2513-43C4-806D-33D65E6B09B2}" type="parTrans" cxnId="{EB90DE80-9E52-4ECF-BA64-27668B6D5B5C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E5143EEC-B5BA-4CAD-BC82-CD3C310BE033}" type="sibTrans" cxnId="{EB90DE80-9E52-4ECF-BA64-27668B6D5B5C}">
      <dgm:prSet/>
      <dgm:spPr/>
      <dgm:t>
        <a:bodyPr/>
        <a:lstStyle/>
        <a:p>
          <a:pPr rtl="1"/>
          <a:endParaRPr lang="ar-SA" sz="2400">
            <a:cs typeface="Akhbar MT" pitchFamily="2" charset="-78"/>
          </a:endParaRPr>
        </a:p>
      </dgm:t>
    </dgm:pt>
    <dgm:pt modelId="{670A08A8-7159-47C6-930F-35E3DB20CD40}" type="pres">
      <dgm:prSet presAssocID="{33F9AC58-78EC-4182-B646-EAC0F6D0D069}" presName="compositeShape" presStyleCnt="0">
        <dgm:presLayoutVars>
          <dgm:dir/>
          <dgm:resizeHandles/>
        </dgm:presLayoutVars>
      </dgm:prSet>
      <dgm:spPr/>
    </dgm:pt>
    <dgm:pt modelId="{BB6247D1-ABAB-4359-982E-F0B240B2AD46}" type="pres">
      <dgm:prSet presAssocID="{33F9AC58-78EC-4182-B646-EAC0F6D0D069}" presName="pyramid" presStyleLbl="node1" presStyleIdx="0" presStyleCnt="1" custScaleX="133100"/>
      <dgm:spPr/>
    </dgm:pt>
    <dgm:pt modelId="{B50B72AF-76F6-4189-8FFF-21BCDBA60EC4}" type="pres">
      <dgm:prSet presAssocID="{33F9AC58-78EC-4182-B646-EAC0F6D0D069}" presName="theList" presStyleCnt="0"/>
      <dgm:spPr/>
    </dgm:pt>
    <dgm:pt modelId="{77FAFF1D-0937-4B1E-879A-CFBB1AF5451E}" type="pres">
      <dgm:prSet presAssocID="{A1D6B78A-544B-437D-B2C1-A7AFAAC608B7}" presName="aNode" presStyleLbl="fgAcc1" presStyleIdx="0" presStyleCnt="7" custScaleX="133100" custScaleY="1331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78FF19C-8E9C-4168-8251-2CBB0C7CB94A}" type="pres">
      <dgm:prSet presAssocID="{A1D6B78A-544B-437D-B2C1-A7AFAAC608B7}" presName="aSpace" presStyleCnt="0"/>
      <dgm:spPr/>
    </dgm:pt>
    <dgm:pt modelId="{37804A15-101A-45F9-BFBF-D0E82B362B5A}" type="pres">
      <dgm:prSet presAssocID="{D3759C57-00E2-4980-B4B8-467D6F639F17}" presName="aNode" presStyleLbl="fgAcc1" presStyleIdx="1" presStyleCnt="7" custScaleX="133100" custScaleY="133100">
        <dgm:presLayoutVars>
          <dgm:bulletEnabled val="1"/>
        </dgm:presLayoutVars>
      </dgm:prSet>
      <dgm:spPr/>
    </dgm:pt>
    <dgm:pt modelId="{663B69C2-DD27-4746-9FB5-852275881563}" type="pres">
      <dgm:prSet presAssocID="{D3759C57-00E2-4980-B4B8-467D6F639F17}" presName="aSpace" presStyleCnt="0"/>
      <dgm:spPr/>
    </dgm:pt>
    <dgm:pt modelId="{EB3CB527-5041-4195-BF40-4DBBDB084E9E}" type="pres">
      <dgm:prSet presAssocID="{0E69AD9D-79F7-4FE1-A7E5-2E4055900122}" presName="aNode" presStyleLbl="fgAcc1" presStyleIdx="2" presStyleCnt="7" custScaleX="133100" custScaleY="133100">
        <dgm:presLayoutVars>
          <dgm:bulletEnabled val="1"/>
        </dgm:presLayoutVars>
      </dgm:prSet>
      <dgm:spPr/>
    </dgm:pt>
    <dgm:pt modelId="{F13231B0-77EE-455D-BE0E-EC59F6FE9470}" type="pres">
      <dgm:prSet presAssocID="{0E69AD9D-79F7-4FE1-A7E5-2E4055900122}" presName="aSpace" presStyleCnt="0"/>
      <dgm:spPr/>
    </dgm:pt>
    <dgm:pt modelId="{C9FCEE22-0A21-4FBB-941E-B444F1D6862D}" type="pres">
      <dgm:prSet presAssocID="{B1F0200D-0FAA-4E7B-8008-784CFF9167BF}" presName="aNode" presStyleLbl="fgAcc1" presStyleIdx="3" presStyleCnt="7" custScaleX="133100" custScaleY="133100">
        <dgm:presLayoutVars>
          <dgm:bulletEnabled val="1"/>
        </dgm:presLayoutVars>
      </dgm:prSet>
      <dgm:spPr/>
    </dgm:pt>
    <dgm:pt modelId="{DB2567DF-3302-48EF-9A13-30F91AF7B98F}" type="pres">
      <dgm:prSet presAssocID="{B1F0200D-0FAA-4E7B-8008-784CFF9167BF}" presName="aSpace" presStyleCnt="0"/>
      <dgm:spPr/>
    </dgm:pt>
    <dgm:pt modelId="{888F4637-B3C9-405C-AEA7-6F2862C12741}" type="pres">
      <dgm:prSet presAssocID="{9E0C9D82-CF5C-44DC-AD08-691FF5015C50}" presName="aNode" presStyleLbl="fgAcc1" presStyleIdx="4" presStyleCnt="7" custScaleX="133100" custScaleY="133100">
        <dgm:presLayoutVars>
          <dgm:bulletEnabled val="1"/>
        </dgm:presLayoutVars>
      </dgm:prSet>
      <dgm:spPr/>
    </dgm:pt>
    <dgm:pt modelId="{D75AA14B-0DBD-48CB-A52D-002CB97B851B}" type="pres">
      <dgm:prSet presAssocID="{9E0C9D82-CF5C-44DC-AD08-691FF5015C50}" presName="aSpace" presStyleCnt="0"/>
      <dgm:spPr/>
    </dgm:pt>
    <dgm:pt modelId="{2355CF4E-6803-4621-88C8-EA8F7619F8C3}" type="pres">
      <dgm:prSet presAssocID="{7F161E08-7D21-4622-A3BE-3DA53B89C61C}" presName="aNode" presStyleLbl="fgAcc1" presStyleIdx="5" presStyleCnt="7" custScaleX="133100" custScaleY="133100">
        <dgm:presLayoutVars>
          <dgm:bulletEnabled val="1"/>
        </dgm:presLayoutVars>
      </dgm:prSet>
      <dgm:spPr/>
    </dgm:pt>
    <dgm:pt modelId="{D0D209E3-363C-44D6-B3BE-A23A2DB3BA70}" type="pres">
      <dgm:prSet presAssocID="{7F161E08-7D21-4622-A3BE-3DA53B89C61C}" presName="aSpace" presStyleCnt="0"/>
      <dgm:spPr/>
    </dgm:pt>
    <dgm:pt modelId="{658E6E23-ADF5-40F6-943E-F28D09518D22}" type="pres">
      <dgm:prSet presAssocID="{3B0C7F27-D542-4F66-896F-2AEF7C5A9004}" presName="aNode" presStyleLbl="fgAcc1" presStyleIdx="6" presStyleCnt="7" custScaleX="133100" custScaleY="1331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51F10F4-8581-4B2A-93A3-B55207471323}" type="pres">
      <dgm:prSet presAssocID="{3B0C7F27-D542-4F66-896F-2AEF7C5A9004}" presName="aSpace" presStyleCnt="0"/>
      <dgm:spPr/>
    </dgm:pt>
  </dgm:ptLst>
  <dgm:cxnLst>
    <dgm:cxn modelId="{D81A09FA-601C-480B-A751-552F20C182B4}" srcId="{33F9AC58-78EC-4182-B646-EAC0F6D0D069}" destId="{7F161E08-7D21-4622-A3BE-3DA53B89C61C}" srcOrd="5" destOrd="0" parTransId="{B76C01FA-9247-4B57-BB60-5C04F5A61C70}" sibTransId="{4E7F422E-4C8F-4CA5-B634-94493D1F518A}"/>
    <dgm:cxn modelId="{EBC87A71-ADF8-418A-B4E2-16765B8B263D}" srcId="{33F9AC58-78EC-4182-B646-EAC0F6D0D069}" destId="{B1F0200D-0FAA-4E7B-8008-784CFF9167BF}" srcOrd="3" destOrd="0" parTransId="{3D756065-4ACB-4623-9F32-8D35668B35F1}" sibTransId="{B3CB5CC3-DAC0-4A8A-BC14-DA3343961C59}"/>
    <dgm:cxn modelId="{03B591F9-385F-455E-848C-6D1651397DCC}" type="presOf" srcId="{9E0C9D82-CF5C-44DC-AD08-691FF5015C50}" destId="{888F4637-B3C9-405C-AEA7-6F2862C12741}" srcOrd="0" destOrd="0" presId="urn:microsoft.com/office/officeart/2005/8/layout/pyramid2"/>
    <dgm:cxn modelId="{EB90DE80-9E52-4ECF-BA64-27668B6D5B5C}" srcId="{33F9AC58-78EC-4182-B646-EAC0F6D0D069}" destId="{9E0C9D82-CF5C-44DC-AD08-691FF5015C50}" srcOrd="4" destOrd="0" parTransId="{1682AD4A-2513-43C4-806D-33D65E6B09B2}" sibTransId="{E5143EEC-B5BA-4CAD-BC82-CD3C310BE033}"/>
    <dgm:cxn modelId="{4221EA00-72E9-416F-8908-2D2B658936A9}" srcId="{33F9AC58-78EC-4182-B646-EAC0F6D0D069}" destId="{A1D6B78A-544B-437D-B2C1-A7AFAAC608B7}" srcOrd="0" destOrd="0" parTransId="{3B8D120A-2103-4C3C-B77C-C1F3DC9DE54A}" sibTransId="{F7AB1F37-A875-4D26-A47A-C12A83D06837}"/>
    <dgm:cxn modelId="{0BC3E49E-5551-4BA7-89A3-1BB57619D86E}" type="presOf" srcId="{A1D6B78A-544B-437D-B2C1-A7AFAAC608B7}" destId="{77FAFF1D-0937-4B1E-879A-CFBB1AF5451E}" srcOrd="0" destOrd="0" presId="urn:microsoft.com/office/officeart/2005/8/layout/pyramid2"/>
    <dgm:cxn modelId="{139D63F6-7CCB-4770-BC5C-97408ACBAA4C}" type="presOf" srcId="{B1F0200D-0FAA-4E7B-8008-784CFF9167BF}" destId="{C9FCEE22-0A21-4FBB-941E-B444F1D6862D}" srcOrd="0" destOrd="0" presId="urn:microsoft.com/office/officeart/2005/8/layout/pyramid2"/>
    <dgm:cxn modelId="{4F733BC6-A114-4338-824B-6EBC277E70F6}" srcId="{33F9AC58-78EC-4182-B646-EAC0F6D0D069}" destId="{3B0C7F27-D542-4F66-896F-2AEF7C5A9004}" srcOrd="6" destOrd="0" parTransId="{49F6297B-000A-456A-B0BA-9377E3A937E9}" sibTransId="{96A024F8-46C0-4BA4-AA15-E2BEB4D70843}"/>
    <dgm:cxn modelId="{29B5765E-FFB3-4EA2-802A-1075C0AF8E26}" srcId="{33F9AC58-78EC-4182-B646-EAC0F6D0D069}" destId="{0E69AD9D-79F7-4FE1-A7E5-2E4055900122}" srcOrd="2" destOrd="0" parTransId="{9CC4A974-EE8A-4D6E-B279-DB464384D149}" sibTransId="{C7984CD8-90D1-4553-B645-B9DB89C91AE8}"/>
    <dgm:cxn modelId="{6EEAEEA0-2075-477F-8A85-C361D49769BA}" type="presOf" srcId="{33F9AC58-78EC-4182-B646-EAC0F6D0D069}" destId="{670A08A8-7159-47C6-930F-35E3DB20CD40}" srcOrd="0" destOrd="0" presId="urn:microsoft.com/office/officeart/2005/8/layout/pyramid2"/>
    <dgm:cxn modelId="{D869B862-DF78-4C11-BC35-532709BD4995}" type="presOf" srcId="{7F161E08-7D21-4622-A3BE-3DA53B89C61C}" destId="{2355CF4E-6803-4621-88C8-EA8F7619F8C3}" srcOrd="0" destOrd="0" presId="urn:microsoft.com/office/officeart/2005/8/layout/pyramid2"/>
    <dgm:cxn modelId="{B76D484D-05AA-4944-9210-1BEA0DBD048E}" type="presOf" srcId="{D3759C57-00E2-4980-B4B8-467D6F639F17}" destId="{37804A15-101A-45F9-BFBF-D0E82B362B5A}" srcOrd="0" destOrd="0" presId="urn:microsoft.com/office/officeart/2005/8/layout/pyramid2"/>
    <dgm:cxn modelId="{8FF5C7F3-C182-4649-B7AB-FA31815D6E47}" type="presOf" srcId="{0E69AD9D-79F7-4FE1-A7E5-2E4055900122}" destId="{EB3CB527-5041-4195-BF40-4DBBDB084E9E}" srcOrd="0" destOrd="0" presId="urn:microsoft.com/office/officeart/2005/8/layout/pyramid2"/>
    <dgm:cxn modelId="{2B12DDDB-F13C-477A-81F4-3E0476A61DEE}" srcId="{33F9AC58-78EC-4182-B646-EAC0F6D0D069}" destId="{D3759C57-00E2-4980-B4B8-467D6F639F17}" srcOrd="1" destOrd="0" parTransId="{E90EB305-F0C7-462C-938D-8CCC911B7CC8}" sibTransId="{A243EFCA-24BF-4FDA-A939-0BE55A47A00D}"/>
    <dgm:cxn modelId="{5FAB5F43-BF0E-4E47-A34D-9CD8CF0E7655}" type="presOf" srcId="{3B0C7F27-D542-4F66-896F-2AEF7C5A9004}" destId="{658E6E23-ADF5-40F6-943E-F28D09518D22}" srcOrd="0" destOrd="0" presId="urn:microsoft.com/office/officeart/2005/8/layout/pyramid2"/>
    <dgm:cxn modelId="{C5D71B55-B07D-4CCE-B33B-7858B7B7B470}" type="presParOf" srcId="{670A08A8-7159-47C6-930F-35E3DB20CD40}" destId="{BB6247D1-ABAB-4359-982E-F0B240B2AD46}" srcOrd="0" destOrd="0" presId="urn:microsoft.com/office/officeart/2005/8/layout/pyramid2"/>
    <dgm:cxn modelId="{E16EB71F-5C4E-41DF-A6C5-1F81CAEC9EE4}" type="presParOf" srcId="{670A08A8-7159-47C6-930F-35E3DB20CD40}" destId="{B50B72AF-76F6-4189-8FFF-21BCDBA60EC4}" srcOrd="1" destOrd="0" presId="urn:microsoft.com/office/officeart/2005/8/layout/pyramid2"/>
    <dgm:cxn modelId="{EC554E62-4B57-410B-BF83-D0D7D59619EC}" type="presParOf" srcId="{B50B72AF-76F6-4189-8FFF-21BCDBA60EC4}" destId="{77FAFF1D-0937-4B1E-879A-CFBB1AF5451E}" srcOrd="0" destOrd="0" presId="urn:microsoft.com/office/officeart/2005/8/layout/pyramid2"/>
    <dgm:cxn modelId="{F1F0C2E7-2156-4D65-B536-FFF892E8EB58}" type="presParOf" srcId="{B50B72AF-76F6-4189-8FFF-21BCDBA60EC4}" destId="{478FF19C-8E9C-4168-8251-2CBB0C7CB94A}" srcOrd="1" destOrd="0" presId="urn:microsoft.com/office/officeart/2005/8/layout/pyramid2"/>
    <dgm:cxn modelId="{171B9B54-C6B6-407C-BE6C-9309199AEE3F}" type="presParOf" srcId="{B50B72AF-76F6-4189-8FFF-21BCDBA60EC4}" destId="{37804A15-101A-45F9-BFBF-D0E82B362B5A}" srcOrd="2" destOrd="0" presId="urn:microsoft.com/office/officeart/2005/8/layout/pyramid2"/>
    <dgm:cxn modelId="{331C8B8B-E66D-4194-A88D-7F1DFADEAE65}" type="presParOf" srcId="{B50B72AF-76F6-4189-8FFF-21BCDBA60EC4}" destId="{663B69C2-DD27-4746-9FB5-852275881563}" srcOrd="3" destOrd="0" presId="urn:microsoft.com/office/officeart/2005/8/layout/pyramid2"/>
    <dgm:cxn modelId="{BEFDE202-3701-45C8-8626-2C08723BD6D0}" type="presParOf" srcId="{B50B72AF-76F6-4189-8FFF-21BCDBA60EC4}" destId="{EB3CB527-5041-4195-BF40-4DBBDB084E9E}" srcOrd="4" destOrd="0" presId="urn:microsoft.com/office/officeart/2005/8/layout/pyramid2"/>
    <dgm:cxn modelId="{7B6E3384-79FD-4ED0-881F-D227C21C80C2}" type="presParOf" srcId="{B50B72AF-76F6-4189-8FFF-21BCDBA60EC4}" destId="{F13231B0-77EE-455D-BE0E-EC59F6FE9470}" srcOrd="5" destOrd="0" presId="urn:microsoft.com/office/officeart/2005/8/layout/pyramid2"/>
    <dgm:cxn modelId="{F7F0362D-4D2A-4EC9-8DA4-975AEF67A4DD}" type="presParOf" srcId="{B50B72AF-76F6-4189-8FFF-21BCDBA60EC4}" destId="{C9FCEE22-0A21-4FBB-941E-B444F1D6862D}" srcOrd="6" destOrd="0" presId="urn:microsoft.com/office/officeart/2005/8/layout/pyramid2"/>
    <dgm:cxn modelId="{F1D14717-A5FB-44B2-B668-0947EB45EE36}" type="presParOf" srcId="{B50B72AF-76F6-4189-8FFF-21BCDBA60EC4}" destId="{DB2567DF-3302-48EF-9A13-30F91AF7B98F}" srcOrd="7" destOrd="0" presId="urn:microsoft.com/office/officeart/2005/8/layout/pyramid2"/>
    <dgm:cxn modelId="{8AF57ADF-AA41-42A6-9DB6-743DA0BFC860}" type="presParOf" srcId="{B50B72AF-76F6-4189-8FFF-21BCDBA60EC4}" destId="{888F4637-B3C9-405C-AEA7-6F2862C12741}" srcOrd="8" destOrd="0" presId="urn:microsoft.com/office/officeart/2005/8/layout/pyramid2"/>
    <dgm:cxn modelId="{05CEC755-4D9A-467F-A72D-19CC04C6BD44}" type="presParOf" srcId="{B50B72AF-76F6-4189-8FFF-21BCDBA60EC4}" destId="{D75AA14B-0DBD-48CB-A52D-002CB97B851B}" srcOrd="9" destOrd="0" presId="urn:microsoft.com/office/officeart/2005/8/layout/pyramid2"/>
    <dgm:cxn modelId="{E4D2E292-FE2F-49FB-B39F-271BE8A67AB9}" type="presParOf" srcId="{B50B72AF-76F6-4189-8FFF-21BCDBA60EC4}" destId="{2355CF4E-6803-4621-88C8-EA8F7619F8C3}" srcOrd="10" destOrd="0" presId="urn:microsoft.com/office/officeart/2005/8/layout/pyramid2"/>
    <dgm:cxn modelId="{FACB508A-078A-448A-9BFC-EFEAE5A892E1}" type="presParOf" srcId="{B50B72AF-76F6-4189-8FFF-21BCDBA60EC4}" destId="{D0D209E3-363C-44D6-B3BE-A23A2DB3BA70}" srcOrd="11" destOrd="0" presId="urn:microsoft.com/office/officeart/2005/8/layout/pyramid2"/>
    <dgm:cxn modelId="{12DBAE9A-FD07-4E77-B39D-49FA174F6016}" type="presParOf" srcId="{B50B72AF-76F6-4189-8FFF-21BCDBA60EC4}" destId="{658E6E23-ADF5-40F6-943E-F28D09518D22}" srcOrd="12" destOrd="0" presId="urn:microsoft.com/office/officeart/2005/8/layout/pyramid2"/>
    <dgm:cxn modelId="{D7B17CB2-1951-4464-86FE-DBEBA762E54C}" type="presParOf" srcId="{B50B72AF-76F6-4189-8FFF-21BCDBA60EC4}" destId="{C51F10F4-8581-4B2A-93A3-B55207471323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1EEC89-FC5F-4BAD-B8F5-1380B04BA922}">
      <dsp:nvSpPr>
        <dsp:cNvPr id="0" name=""/>
        <dsp:cNvSpPr/>
      </dsp:nvSpPr>
      <dsp:spPr>
        <a:xfrm>
          <a:off x="1208451" y="2851"/>
          <a:ext cx="5154280" cy="386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shade val="5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shade val="5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smtClean="0">
              <a:cs typeface="Akhbar MT" pitchFamily="2" charset="-78"/>
            </a:rPr>
            <a:t>تعريف علم الصحة النفسية </a:t>
          </a:r>
          <a:endParaRPr lang="ar-SA" sz="2400" kern="1200" dirty="0">
            <a:cs typeface="Akhbar MT" pitchFamily="2" charset="-78"/>
          </a:endParaRPr>
        </a:p>
      </dsp:txBody>
      <dsp:txXfrm>
        <a:off x="1208451" y="2851"/>
        <a:ext cx="5154280" cy="386844"/>
      </dsp:txXfrm>
    </dsp:sp>
    <dsp:sp modelId="{5710CFBC-732B-4F9B-9558-F3DFC2821CFD}">
      <dsp:nvSpPr>
        <dsp:cNvPr id="0" name=""/>
        <dsp:cNvSpPr/>
      </dsp:nvSpPr>
      <dsp:spPr>
        <a:xfrm rot="5400000">
          <a:off x="3713058" y="399366"/>
          <a:ext cx="145066" cy="1740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shade val="9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shade val="9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>
            <a:solidFill>
              <a:schemeClr val="tx1"/>
            </a:solidFill>
            <a:cs typeface="Akhbar MT" pitchFamily="2" charset="-78"/>
          </a:endParaRPr>
        </a:p>
      </dsp:txBody>
      <dsp:txXfrm rot="5400000">
        <a:off x="3713058" y="399366"/>
        <a:ext cx="145066" cy="174079"/>
      </dsp:txXfrm>
    </dsp:sp>
    <dsp:sp modelId="{BA433417-7473-494E-89BF-EACA1E0364F4}">
      <dsp:nvSpPr>
        <dsp:cNvPr id="0" name=""/>
        <dsp:cNvSpPr/>
      </dsp:nvSpPr>
      <dsp:spPr>
        <a:xfrm>
          <a:off x="1208451" y="583117"/>
          <a:ext cx="5154280" cy="386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26480"/>
                <a:satOff val="3292"/>
                <a:lumOff val="9179"/>
                <a:alphaOff val="0"/>
                <a:tint val="35000"/>
                <a:satMod val="260000"/>
              </a:schemeClr>
            </a:gs>
            <a:gs pos="30000">
              <a:schemeClr val="accent2">
                <a:shade val="50000"/>
                <a:hueOff val="26480"/>
                <a:satOff val="3292"/>
                <a:lumOff val="9179"/>
                <a:alphaOff val="0"/>
                <a:tint val="38000"/>
                <a:satMod val="260000"/>
              </a:schemeClr>
            </a:gs>
            <a:gs pos="75000">
              <a:schemeClr val="accent2">
                <a:shade val="50000"/>
                <a:hueOff val="26480"/>
                <a:satOff val="3292"/>
                <a:lumOff val="9179"/>
                <a:alphaOff val="0"/>
                <a:tint val="55000"/>
                <a:satMod val="255000"/>
              </a:schemeClr>
            </a:gs>
            <a:gs pos="100000">
              <a:schemeClr val="accent2">
                <a:shade val="50000"/>
                <a:hueOff val="26480"/>
                <a:satOff val="3292"/>
                <a:lumOff val="91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cs typeface="Akhbar MT" pitchFamily="2" charset="-78"/>
            </a:rPr>
            <a:t>أهداف علم الصحة النفسية </a:t>
          </a:r>
          <a:endParaRPr lang="ar-SA" sz="2400" kern="1200" dirty="0">
            <a:cs typeface="Akhbar MT" pitchFamily="2" charset="-78"/>
          </a:endParaRPr>
        </a:p>
      </dsp:txBody>
      <dsp:txXfrm>
        <a:off x="1208451" y="583117"/>
        <a:ext cx="5154280" cy="386844"/>
      </dsp:txXfrm>
    </dsp:sp>
    <dsp:sp modelId="{D0FB1DA5-3D41-44A2-B600-42AC88DA98A5}">
      <dsp:nvSpPr>
        <dsp:cNvPr id="0" name=""/>
        <dsp:cNvSpPr/>
      </dsp:nvSpPr>
      <dsp:spPr>
        <a:xfrm rot="5400000">
          <a:off x="3713058" y="979632"/>
          <a:ext cx="145066" cy="1740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28524"/>
                <a:satOff val="147"/>
                <a:lumOff val="5532"/>
                <a:alphaOff val="0"/>
                <a:tint val="35000"/>
                <a:satMod val="260000"/>
              </a:schemeClr>
            </a:gs>
            <a:gs pos="30000">
              <a:schemeClr val="accent2">
                <a:shade val="90000"/>
                <a:hueOff val="28524"/>
                <a:satOff val="147"/>
                <a:lumOff val="5532"/>
                <a:alphaOff val="0"/>
                <a:tint val="38000"/>
                <a:satMod val="260000"/>
              </a:schemeClr>
            </a:gs>
            <a:gs pos="75000">
              <a:schemeClr val="accent2">
                <a:shade val="90000"/>
                <a:hueOff val="28524"/>
                <a:satOff val="147"/>
                <a:lumOff val="5532"/>
                <a:alphaOff val="0"/>
                <a:tint val="55000"/>
                <a:satMod val="255000"/>
              </a:schemeClr>
            </a:gs>
            <a:gs pos="100000">
              <a:schemeClr val="accent2">
                <a:shade val="90000"/>
                <a:hueOff val="28524"/>
                <a:satOff val="147"/>
                <a:lumOff val="5532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>
            <a:solidFill>
              <a:schemeClr val="tx1"/>
            </a:solidFill>
            <a:cs typeface="Akhbar MT" pitchFamily="2" charset="-78"/>
          </a:endParaRPr>
        </a:p>
      </dsp:txBody>
      <dsp:txXfrm rot="5400000">
        <a:off x="3713058" y="979632"/>
        <a:ext cx="145066" cy="174079"/>
      </dsp:txXfrm>
    </dsp:sp>
    <dsp:sp modelId="{FE9464D8-DFEF-4F3B-A765-80E5C8B54A27}">
      <dsp:nvSpPr>
        <dsp:cNvPr id="0" name=""/>
        <dsp:cNvSpPr/>
      </dsp:nvSpPr>
      <dsp:spPr>
        <a:xfrm>
          <a:off x="1208451" y="1163383"/>
          <a:ext cx="5154280" cy="386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52960"/>
                <a:satOff val="6584"/>
                <a:lumOff val="18359"/>
                <a:alphaOff val="0"/>
                <a:tint val="35000"/>
                <a:satMod val="260000"/>
              </a:schemeClr>
            </a:gs>
            <a:gs pos="30000">
              <a:schemeClr val="accent2">
                <a:shade val="50000"/>
                <a:hueOff val="52960"/>
                <a:satOff val="6584"/>
                <a:lumOff val="18359"/>
                <a:alphaOff val="0"/>
                <a:tint val="38000"/>
                <a:satMod val="260000"/>
              </a:schemeClr>
            </a:gs>
            <a:gs pos="75000">
              <a:schemeClr val="accent2">
                <a:shade val="50000"/>
                <a:hueOff val="52960"/>
                <a:satOff val="6584"/>
                <a:lumOff val="18359"/>
                <a:alphaOff val="0"/>
                <a:tint val="55000"/>
                <a:satMod val="255000"/>
              </a:schemeClr>
            </a:gs>
            <a:gs pos="100000">
              <a:schemeClr val="accent2">
                <a:shade val="50000"/>
                <a:hueOff val="52960"/>
                <a:satOff val="6584"/>
                <a:lumOff val="1835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cs typeface="Akhbar MT" pitchFamily="2" charset="-78"/>
            </a:rPr>
            <a:t>مناهج علم الصحة النفسية </a:t>
          </a:r>
          <a:endParaRPr lang="ar-SA" sz="2400" kern="1200" dirty="0">
            <a:cs typeface="Akhbar MT" pitchFamily="2" charset="-78"/>
          </a:endParaRPr>
        </a:p>
      </dsp:txBody>
      <dsp:txXfrm>
        <a:off x="1208451" y="1163383"/>
        <a:ext cx="5154280" cy="386844"/>
      </dsp:txXfrm>
    </dsp:sp>
    <dsp:sp modelId="{9F8A3B37-964F-4B06-933A-7E83F11AFC32}">
      <dsp:nvSpPr>
        <dsp:cNvPr id="0" name=""/>
        <dsp:cNvSpPr/>
      </dsp:nvSpPr>
      <dsp:spPr>
        <a:xfrm rot="5400000">
          <a:off x="3713058" y="1559899"/>
          <a:ext cx="145066" cy="1740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57048"/>
                <a:satOff val="293"/>
                <a:lumOff val="11065"/>
                <a:alphaOff val="0"/>
                <a:tint val="35000"/>
                <a:satMod val="260000"/>
              </a:schemeClr>
            </a:gs>
            <a:gs pos="30000">
              <a:schemeClr val="accent2">
                <a:shade val="90000"/>
                <a:hueOff val="57048"/>
                <a:satOff val="293"/>
                <a:lumOff val="11065"/>
                <a:alphaOff val="0"/>
                <a:tint val="38000"/>
                <a:satMod val="260000"/>
              </a:schemeClr>
            </a:gs>
            <a:gs pos="75000">
              <a:schemeClr val="accent2">
                <a:shade val="90000"/>
                <a:hueOff val="57048"/>
                <a:satOff val="293"/>
                <a:lumOff val="11065"/>
                <a:alphaOff val="0"/>
                <a:tint val="55000"/>
                <a:satMod val="255000"/>
              </a:schemeClr>
            </a:gs>
            <a:gs pos="100000">
              <a:schemeClr val="accent2">
                <a:shade val="90000"/>
                <a:hueOff val="57048"/>
                <a:satOff val="293"/>
                <a:lumOff val="11065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>
            <a:solidFill>
              <a:schemeClr val="tx1"/>
            </a:solidFill>
            <a:cs typeface="Akhbar MT" pitchFamily="2" charset="-78"/>
          </a:endParaRPr>
        </a:p>
      </dsp:txBody>
      <dsp:txXfrm rot="5400000">
        <a:off x="3713058" y="1559899"/>
        <a:ext cx="145066" cy="174079"/>
      </dsp:txXfrm>
    </dsp:sp>
    <dsp:sp modelId="{52F245B7-AAE3-496A-B0F2-8BF385366825}">
      <dsp:nvSpPr>
        <dsp:cNvPr id="0" name=""/>
        <dsp:cNvSpPr/>
      </dsp:nvSpPr>
      <dsp:spPr>
        <a:xfrm>
          <a:off x="1208451" y="1743650"/>
          <a:ext cx="5154280" cy="386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79439"/>
                <a:satOff val="9876"/>
                <a:lumOff val="27538"/>
                <a:alphaOff val="0"/>
                <a:tint val="35000"/>
                <a:satMod val="260000"/>
              </a:schemeClr>
            </a:gs>
            <a:gs pos="30000">
              <a:schemeClr val="accent2">
                <a:shade val="50000"/>
                <a:hueOff val="79439"/>
                <a:satOff val="9876"/>
                <a:lumOff val="27538"/>
                <a:alphaOff val="0"/>
                <a:tint val="38000"/>
                <a:satMod val="260000"/>
              </a:schemeClr>
            </a:gs>
            <a:gs pos="75000">
              <a:schemeClr val="accent2">
                <a:shade val="50000"/>
                <a:hueOff val="79439"/>
                <a:satOff val="9876"/>
                <a:lumOff val="27538"/>
                <a:alphaOff val="0"/>
                <a:tint val="55000"/>
                <a:satMod val="255000"/>
              </a:schemeClr>
            </a:gs>
            <a:gs pos="100000">
              <a:schemeClr val="accent2">
                <a:shade val="50000"/>
                <a:hueOff val="79439"/>
                <a:satOff val="9876"/>
                <a:lumOff val="27538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cs typeface="Akhbar MT" pitchFamily="2" charset="-78"/>
            </a:rPr>
            <a:t>علاقة علم الصحة النفسية بغيرها من الميادين </a:t>
          </a:r>
          <a:endParaRPr lang="ar-SA" sz="2400" kern="1200" dirty="0">
            <a:cs typeface="Akhbar MT" pitchFamily="2" charset="-78"/>
          </a:endParaRPr>
        </a:p>
      </dsp:txBody>
      <dsp:txXfrm>
        <a:off x="1208451" y="1743650"/>
        <a:ext cx="5154280" cy="386844"/>
      </dsp:txXfrm>
    </dsp:sp>
    <dsp:sp modelId="{28160BBA-7229-4B2D-B50D-C02749F90978}">
      <dsp:nvSpPr>
        <dsp:cNvPr id="0" name=""/>
        <dsp:cNvSpPr/>
      </dsp:nvSpPr>
      <dsp:spPr>
        <a:xfrm rot="5400000">
          <a:off x="3713058" y="2140165"/>
          <a:ext cx="145066" cy="1740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85573"/>
                <a:satOff val="440"/>
                <a:lumOff val="16597"/>
                <a:alphaOff val="0"/>
                <a:tint val="35000"/>
                <a:satMod val="260000"/>
              </a:schemeClr>
            </a:gs>
            <a:gs pos="30000">
              <a:schemeClr val="accent2">
                <a:shade val="90000"/>
                <a:hueOff val="85573"/>
                <a:satOff val="440"/>
                <a:lumOff val="16597"/>
                <a:alphaOff val="0"/>
                <a:tint val="38000"/>
                <a:satMod val="260000"/>
              </a:schemeClr>
            </a:gs>
            <a:gs pos="75000">
              <a:schemeClr val="accent2">
                <a:shade val="90000"/>
                <a:hueOff val="85573"/>
                <a:satOff val="440"/>
                <a:lumOff val="16597"/>
                <a:alphaOff val="0"/>
                <a:tint val="55000"/>
                <a:satMod val="255000"/>
              </a:schemeClr>
            </a:gs>
            <a:gs pos="100000">
              <a:schemeClr val="accent2">
                <a:shade val="90000"/>
                <a:hueOff val="85573"/>
                <a:satOff val="440"/>
                <a:lumOff val="16597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>
            <a:solidFill>
              <a:schemeClr val="tx1"/>
            </a:solidFill>
            <a:cs typeface="Akhbar MT" pitchFamily="2" charset="-78"/>
          </a:endParaRPr>
        </a:p>
      </dsp:txBody>
      <dsp:txXfrm rot="5400000">
        <a:off x="3713058" y="2140165"/>
        <a:ext cx="145066" cy="174079"/>
      </dsp:txXfrm>
    </dsp:sp>
    <dsp:sp modelId="{1BC769E9-6C0A-4E3E-842F-77DA2EBBF3EB}">
      <dsp:nvSpPr>
        <dsp:cNvPr id="0" name=""/>
        <dsp:cNvSpPr/>
      </dsp:nvSpPr>
      <dsp:spPr>
        <a:xfrm>
          <a:off x="1162471" y="2323916"/>
          <a:ext cx="5246241" cy="4255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105919"/>
                <a:satOff val="13168"/>
                <a:lumOff val="36718"/>
                <a:alphaOff val="0"/>
                <a:tint val="35000"/>
                <a:satMod val="260000"/>
              </a:schemeClr>
            </a:gs>
            <a:gs pos="30000">
              <a:schemeClr val="accent2">
                <a:shade val="50000"/>
                <a:hueOff val="105919"/>
                <a:satOff val="13168"/>
                <a:lumOff val="36718"/>
                <a:alphaOff val="0"/>
                <a:tint val="38000"/>
                <a:satMod val="260000"/>
              </a:schemeClr>
            </a:gs>
            <a:gs pos="75000">
              <a:schemeClr val="accent2">
                <a:shade val="50000"/>
                <a:hueOff val="105919"/>
                <a:satOff val="13168"/>
                <a:lumOff val="36718"/>
                <a:alphaOff val="0"/>
                <a:tint val="55000"/>
                <a:satMod val="255000"/>
              </a:schemeClr>
            </a:gs>
            <a:gs pos="100000">
              <a:schemeClr val="accent2">
                <a:shade val="50000"/>
                <a:hueOff val="105919"/>
                <a:satOff val="13168"/>
                <a:lumOff val="36718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cs typeface="Akhbar MT" pitchFamily="2" charset="-78"/>
            </a:rPr>
            <a:t>معنى التكيف وتعريفة </a:t>
          </a:r>
          <a:endParaRPr lang="ar-SA" sz="2400" kern="1200" dirty="0">
            <a:cs typeface="Akhbar MT" pitchFamily="2" charset="-78"/>
          </a:endParaRPr>
        </a:p>
      </dsp:txBody>
      <dsp:txXfrm>
        <a:off x="1162471" y="2323916"/>
        <a:ext cx="5246241" cy="425528"/>
      </dsp:txXfrm>
    </dsp:sp>
    <dsp:sp modelId="{5E84F8BF-EA82-42D5-9278-A8259A346173}">
      <dsp:nvSpPr>
        <dsp:cNvPr id="0" name=""/>
        <dsp:cNvSpPr/>
      </dsp:nvSpPr>
      <dsp:spPr>
        <a:xfrm rot="5400000">
          <a:off x="3713058" y="2759116"/>
          <a:ext cx="145066" cy="1740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85573"/>
                <a:satOff val="440"/>
                <a:lumOff val="16597"/>
                <a:alphaOff val="0"/>
                <a:tint val="35000"/>
                <a:satMod val="260000"/>
              </a:schemeClr>
            </a:gs>
            <a:gs pos="30000">
              <a:schemeClr val="accent2">
                <a:shade val="90000"/>
                <a:hueOff val="85573"/>
                <a:satOff val="440"/>
                <a:lumOff val="16597"/>
                <a:alphaOff val="0"/>
                <a:tint val="38000"/>
                <a:satMod val="260000"/>
              </a:schemeClr>
            </a:gs>
            <a:gs pos="75000">
              <a:schemeClr val="accent2">
                <a:shade val="90000"/>
                <a:hueOff val="85573"/>
                <a:satOff val="440"/>
                <a:lumOff val="16597"/>
                <a:alphaOff val="0"/>
                <a:tint val="55000"/>
                <a:satMod val="255000"/>
              </a:schemeClr>
            </a:gs>
            <a:gs pos="100000">
              <a:schemeClr val="accent2">
                <a:shade val="90000"/>
                <a:hueOff val="85573"/>
                <a:satOff val="440"/>
                <a:lumOff val="16597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>
            <a:cs typeface="Akhbar MT" pitchFamily="2" charset="-78"/>
          </a:endParaRPr>
        </a:p>
      </dsp:txBody>
      <dsp:txXfrm rot="5400000">
        <a:off x="3713058" y="2759116"/>
        <a:ext cx="145066" cy="174079"/>
      </dsp:txXfrm>
    </dsp:sp>
    <dsp:sp modelId="{4C87C96C-87BC-4A35-863F-F7816F56E000}">
      <dsp:nvSpPr>
        <dsp:cNvPr id="0" name=""/>
        <dsp:cNvSpPr/>
      </dsp:nvSpPr>
      <dsp:spPr>
        <a:xfrm>
          <a:off x="1224134" y="2942866"/>
          <a:ext cx="5122915" cy="386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79439"/>
                <a:satOff val="9876"/>
                <a:lumOff val="27538"/>
                <a:alphaOff val="0"/>
                <a:tint val="35000"/>
                <a:satMod val="260000"/>
              </a:schemeClr>
            </a:gs>
            <a:gs pos="30000">
              <a:schemeClr val="accent2">
                <a:shade val="50000"/>
                <a:hueOff val="79439"/>
                <a:satOff val="9876"/>
                <a:lumOff val="27538"/>
                <a:alphaOff val="0"/>
                <a:tint val="38000"/>
                <a:satMod val="260000"/>
              </a:schemeClr>
            </a:gs>
            <a:gs pos="75000">
              <a:schemeClr val="accent2">
                <a:shade val="50000"/>
                <a:hueOff val="79439"/>
                <a:satOff val="9876"/>
                <a:lumOff val="27538"/>
                <a:alphaOff val="0"/>
                <a:tint val="55000"/>
                <a:satMod val="255000"/>
              </a:schemeClr>
            </a:gs>
            <a:gs pos="100000">
              <a:schemeClr val="accent2">
                <a:shade val="50000"/>
                <a:hueOff val="79439"/>
                <a:satOff val="9876"/>
                <a:lumOff val="27538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cs typeface="Akhbar MT" pitchFamily="2" charset="-78"/>
            </a:rPr>
            <a:t>التكيف </a:t>
          </a:r>
          <a:r>
            <a:rPr lang="ar-SA" sz="2400" kern="1200" dirty="0" err="1" smtClean="0">
              <a:cs typeface="Akhbar MT" pitchFamily="2" charset="-78"/>
            </a:rPr>
            <a:t>باعتبارة</a:t>
          </a:r>
          <a:r>
            <a:rPr lang="ar-SA" sz="2400" kern="1200" dirty="0" smtClean="0">
              <a:cs typeface="Akhbar MT" pitchFamily="2" charset="-78"/>
            </a:rPr>
            <a:t> </a:t>
          </a:r>
          <a:r>
            <a:rPr lang="ar-SA" sz="2400" kern="1200" dirty="0" err="1" smtClean="0">
              <a:cs typeface="Akhbar MT" pitchFamily="2" charset="-78"/>
            </a:rPr>
            <a:t>عملية </a:t>
          </a:r>
          <a:r>
            <a:rPr lang="ar-SA" sz="2400" kern="1200" dirty="0" smtClean="0">
              <a:cs typeface="Akhbar MT" pitchFamily="2" charset="-78"/>
            </a:rPr>
            <a:t>, انجاز </a:t>
          </a:r>
          <a:endParaRPr lang="ar-SA" sz="2400" kern="1200" dirty="0">
            <a:cs typeface="Akhbar MT" pitchFamily="2" charset="-78"/>
          </a:endParaRPr>
        </a:p>
      </dsp:txBody>
      <dsp:txXfrm>
        <a:off x="1224134" y="2942866"/>
        <a:ext cx="5122915" cy="386844"/>
      </dsp:txXfrm>
    </dsp:sp>
    <dsp:sp modelId="{68687A39-8E74-4F73-AC7E-F77DA9F0325A}">
      <dsp:nvSpPr>
        <dsp:cNvPr id="0" name=""/>
        <dsp:cNvSpPr/>
      </dsp:nvSpPr>
      <dsp:spPr>
        <a:xfrm rot="5400000">
          <a:off x="3713058" y="3339382"/>
          <a:ext cx="145066" cy="1740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57048"/>
                <a:satOff val="293"/>
                <a:lumOff val="11065"/>
                <a:alphaOff val="0"/>
                <a:tint val="35000"/>
                <a:satMod val="260000"/>
              </a:schemeClr>
            </a:gs>
            <a:gs pos="30000">
              <a:schemeClr val="accent2">
                <a:shade val="90000"/>
                <a:hueOff val="57048"/>
                <a:satOff val="293"/>
                <a:lumOff val="11065"/>
                <a:alphaOff val="0"/>
                <a:tint val="38000"/>
                <a:satMod val="260000"/>
              </a:schemeClr>
            </a:gs>
            <a:gs pos="75000">
              <a:schemeClr val="accent2">
                <a:shade val="90000"/>
                <a:hueOff val="57048"/>
                <a:satOff val="293"/>
                <a:lumOff val="11065"/>
                <a:alphaOff val="0"/>
                <a:tint val="55000"/>
                <a:satMod val="255000"/>
              </a:schemeClr>
            </a:gs>
            <a:gs pos="100000">
              <a:schemeClr val="accent2">
                <a:shade val="90000"/>
                <a:hueOff val="57048"/>
                <a:satOff val="293"/>
                <a:lumOff val="11065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>
            <a:cs typeface="Akhbar MT" pitchFamily="2" charset="-78"/>
          </a:endParaRPr>
        </a:p>
      </dsp:txBody>
      <dsp:txXfrm rot="5400000">
        <a:off x="3713058" y="3339382"/>
        <a:ext cx="145066" cy="174079"/>
      </dsp:txXfrm>
    </dsp:sp>
    <dsp:sp modelId="{D600FD85-EF68-434B-8988-7981083D3E5D}">
      <dsp:nvSpPr>
        <dsp:cNvPr id="0" name=""/>
        <dsp:cNvSpPr/>
      </dsp:nvSpPr>
      <dsp:spPr>
        <a:xfrm>
          <a:off x="1152127" y="3523133"/>
          <a:ext cx="5266929" cy="386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52960"/>
                <a:satOff val="6584"/>
                <a:lumOff val="18359"/>
                <a:alphaOff val="0"/>
                <a:tint val="35000"/>
                <a:satMod val="260000"/>
              </a:schemeClr>
            </a:gs>
            <a:gs pos="30000">
              <a:schemeClr val="accent2">
                <a:shade val="50000"/>
                <a:hueOff val="52960"/>
                <a:satOff val="6584"/>
                <a:lumOff val="18359"/>
                <a:alphaOff val="0"/>
                <a:tint val="38000"/>
                <a:satMod val="260000"/>
              </a:schemeClr>
            </a:gs>
            <a:gs pos="75000">
              <a:schemeClr val="accent2">
                <a:shade val="50000"/>
                <a:hueOff val="52960"/>
                <a:satOff val="6584"/>
                <a:lumOff val="18359"/>
                <a:alphaOff val="0"/>
                <a:tint val="55000"/>
                <a:satMod val="255000"/>
              </a:schemeClr>
            </a:gs>
            <a:gs pos="100000">
              <a:schemeClr val="accent2">
                <a:shade val="50000"/>
                <a:hueOff val="52960"/>
                <a:satOff val="6584"/>
                <a:lumOff val="1835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cs typeface="Akhbar MT" pitchFamily="2" charset="-78"/>
            </a:rPr>
            <a:t>أبعاد التكيف ومجالاته </a:t>
          </a:r>
          <a:endParaRPr lang="ar-SA" sz="2400" kern="1200" dirty="0">
            <a:cs typeface="Akhbar MT" pitchFamily="2" charset="-78"/>
          </a:endParaRPr>
        </a:p>
      </dsp:txBody>
      <dsp:txXfrm>
        <a:off x="1152127" y="3523133"/>
        <a:ext cx="5266929" cy="386844"/>
      </dsp:txXfrm>
    </dsp:sp>
    <dsp:sp modelId="{995574EC-81A1-48D0-9C20-2FF8AC0A7690}">
      <dsp:nvSpPr>
        <dsp:cNvPr id="0" name=""/>
        <dsp:cNvSpPr/>
      </dsp:nvSpPr>
      <dsp:spPr>
        <a:xfrm rot="5400000">
          <a:off x="3713058" y="3919648"/>
          <a:ext cx="145066" cy="1740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28524"/>
                <a:satOff val="147"/>
                <a:lumOff val="5532"/>
                <a:alphaOff val="0"/>
                <a:tint val="35000"/>
                <a:satMod val="260000"/>
              </a:schemeClr>
            </a:gs>
            <a:gs pos="30000">
              <a:schemeClr val="accent2">
                <a:shade val="90000"/>
                <a:hueOff val="28524"/>
                <a:satOff val="147"/>
                <a:lumOff val="5532"/>
                <a:alphaOff val="0"/>
                <a:tint val="38000"/>
                <a:satMod val="260000"/>
              </a:schemeClr>
            </a:gs>
            <a:gs pos="75000">
              <a:schemeClr val="accent2">
                <a:shade val="90000"/>
                <a:hueOff val="28524"/>
                <a:satOff val="147"/>
                <a:lumOff val="5532"/>
                <a:alphaOff val="0"/>
                <a:tint val="55000"/>
                <a:satMod val="255000"/>
              </a:schemeClr>
            </a:gs>
            <a:gs pos="100000">
              <a:schemeClr val="accent2">
                <a:shade val="90000"/>
                <a:hueOff val="28524"/>
                <a:satOff val="147"/>
                <a:lumOff val="5532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>
            <a:cs typeface="Akhbar MT" pitchFamily="2" charset="-78"/>
          </a:endParaRPr>
        </a:p>
      </dsp:txBody>
      <dsp:txXfrm rot="5400000">
        <a:off x="3713058" y="3919648"/>
        <a:ext cx="145066" cy="174079"/>
      </dsp:txXfrm>
    </dsp:sp>
    <dsp:sp modelId="{C9E928D0-9184-41CD-A66D-73B26A33602F}">
      <dsp:nvSpPr>
        <dsp:cNvPr id="0" name=""/>
        <dsp:cNvSpPr/>
      </dsp:nvSpPr>
      <dsp:spPr>
        <a:xfrm>
          <a:off x="1184575" y="4103399"/>
          <a:ext cx="5202032" cy="386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26480"/>
                <a:satOff val="3292"/>
                <a:lumOff val="9179"/>
                <a:alphaOff val="0"/>
                <a:tint val="35000"/>
                <a:satMod val="260000"/>
              </a:schemeClr>
            </a:gs>
            <a:gs pos="30000">
              <a:schemeClr val="accent2">
                <a:shade val="50000"/>
                <a:hueOff val="26480"/>
                <a:satOff val="3292"/>
                <a:lumOff val="9179"/>
                <a:alphaOff val="0"/>
                <a:tint val="38000"/>
                <a:satMod val="260000"/>
              </a:schemeClr>
            </a:gs>
            <a:gs pos="75000">
              <a:schemeClr val="accent2">
                <a:shade val="50000"/>
                <a:hueOff val="26480"/>
                <a:satOff val="3292"/>
                <a:lumOff val="9179"/>
                <a:alphaOff val="0"/>
                <a:tint val="55000"/>
                <a:satMod val="255000"/>
              </a:schemeClr>
            </a:gs>
            <a:gs pos="100000">
              <a:schemeClr val="accent2">
                <a:shade val="50000"/>
                <a:hueOff val="26480"/>
                <a:satOff val="3292"/>
                <a:lumOff val="91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cs typeface="Akhbar MT" pitchFamily="2" charset="-78"/>
            </a:rPr>
            <a:t>عوامل التكيف </a:t>
          </a:r>
          <a:endParaRPr lang="ar-SA" sz="2400" kern="1200" dirty="0">
            <a:cs typeface="Akhbar MT" pitchFamily="2" charset="-78"/>
          </a:endParaRPr>
        </a:p>
      </dsp:txBody>
      <dsp:txXfrm>
        <a:off x="1184575" y="4103399"/>
        <a:ext cx="5202032" cy="3868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316627-D78D-44E8-B952-6FF5DDBFD17C}">
      <dsp:nvSpPr>
        <dsp:cNvPr id="0" name=""/>
        <dsp:cNvSpPr/>
      </dsp:nvSpPr>
      <dsp:spPr>
        <a:xfrm>
          <a:off x="467781" y="1846"/>
          <a:ext cx="1560236" cy="936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Akhbar MT" pitchFamily="2" charset="-78"/>
            </a:rPr>
            <a:t>دعم الصحة النفسية عن طريق برامج التوعية </a:t>
          </a:r>
          <a:endParaRPr lang="ar-SA" sz="1600" kern="1200" dirty="0">
            <a:cs typeface="Akhbar MT" pitchFamily="2" charset="-78"/>
          </a:endParaRPr>
        </a:p>
      </dsp:txBody>
      <dsp:txXfrm>
        <a:off x="467781" y="1846"/>
        <a:ext cx="1560236" cy="936141"/>
      </dsp:txXfrm>
    </dsp:sp>
    <dsp:sp modelId="{707F2A70-DC82-449D-BCF4-26FC4E9DECAA}">
      <dsp:nvSpPr>
        <dsp:cNvPr id="0" name=""/>
        <dsp:cNvSpPr/>
      </dsp:nvSpPr>
      <dsp:spPr>
        <a:xfrm>
          <a:off x="2184041" y="1846"/>
          <a:ext cx="1560236" cy="936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Akhbar MT" pitchFamily="2" charset="-78"/>
            </a:rPr>
            <a:t>الدراسة العلمية للاضطرابات النفسية والتكيف النفسي </a:t>
          </a:r>
          <a:endParaRPr lang="ar-SA" sz="1600" kern="1200" dirty="0">
            <a:cs typeface="Akhbar MT" pitchFamily="2" charset="-78"/>
          </a:endParaRPr>
        </a:p>
      </dsp:txBody>
      <dsp:txXfrm>
        <a:off x="2184041" y="1846"/>
        <a:ext cx="1560236" cy="936141"/>
      </dsp:txXfrm>
    </dsp:sp>
    <dsp:sp modelId="{5D9B5050-1A91-4F33-997E-643D8C957385}">
      <dsp:nvSpPr>
        <dsp:cNvPr id="0" name=""/>
        <dsp:cNvSpPr/>
      </dsp:nvSpPr>
      <dsp:spPr>
        <a:xfrm>
          <a:off x="3900301" y="1846"/>
          <a:ext cx="1560236" cy="936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Akhbar MT" pitchFamily="2" charset="-78"/>
            </a:rPr>
            <a:t>الدارسة العلمية للصحة النفسية والتكيف النفسي </a:t>
          </a:r>
          <a:endParaRPr lang="ar-SA" sz="1600" kern="1200" dirty="0">
            <a:cs typeface="Akhbar MT" pitchFamily="2" charset="-78"/>
          </a:endParaRPr>
        </a:p>
      </dsp:txBody>
      <dsp:txXfrm>
        <a:off x="3900301" y="1846"/>
        <a:ext cx="1560236" cy="936141"/>
      </dsp:txXfrm>
    </dsp:sp>
    <dsp:sp modelId="{E92606F7-6D12-4370-939F-5F2BC621BDA8}">
      <dsp:nvSpPr>
        <dsp:cNvPr id="0" name=""/>
        <dsp:cNvSpPr/>
      </dsp:nvSpPr>
      <dsp:spPr>
        <a:xfrm>
          <a:off x="1325911" y="1094011"/>
          <a:ext cx="1560236" cy="936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Akhbar MT" pitchFamily="2" charset="-78"/>
            </a:rPr>
            <a:t>علاج الاضطرابات والمشكلات عند حدوثها </a:t>
          </a:r>
          <a:endParaRPr lang="ar-SA" sz="1600" kern="1200" dirty="0">
            <a:cs typeface="Akhbar MT" pitchFamily="2" charset="-78"/>
          </a:endParaRPr>
        </a:p>
      </dsp:txBody>
      <dsp:txXfrm>
        <a:off x="1325911" y="1094011"/>
        <a:ext cx="1560236" cy="936141"/>
      </dsp:txXfrm>
    </dsp:sp>
    <dsp:sp modelId="{048C558E-FC51-49DE-A115-E7F54C469BB7}">
      <dsp:nvSpPr>
        <dsp:cNvPr id="0" name=""/>
        <dsp:cNvSpPr/>
      </dsp:nvSpPr>
      <dsp:spPr>
        <a:xfrm>
          <a:off x="3042171" y="1094011"/>
          <a:ext cx="1560236" cy="936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Akhbar MT" pitchFamily="2" charset="-78"/>
            </a:rPr>
            <a:t>الوقاية من الاضطرابات النفسية والمشكلات السلوكية والانفعالية </a:t>
          </a:r>
          <a:endParaRPr lang="ar-SA" sz="1600" kern="1200" dirty="0">
            <a:cs typeface="Akhbar MT" pitchFamily="2" charset="-78"/>
          </a:endParaRPr>
        </a:p>
      </dsp:txBody>
      <dsp:txXfrm>
        <a:off x="3042171" y="1094011"/>
        <a:ext cx="1560236" cy="9361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051F92-6D3B-40BD-9A23-B13C900EFC9A}">
      <dsp:nvSpPr>
        <dsp:cNvPr id="0" name=""/>
        <dsp:cNvSpPr/>
      </dsp:nvSpPr>
      <dsp:spPr>
        <a:xfrm>
          <a:off x="1587" y="2092126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مناهج الصحة النفسية </a:t>
          </a:r>
          <a:endParaRPr lang="ar-SA" sz="2000" kern="1200" dirty="0">
            <a:cs typeface="Akhbar MT" pitchFamily="2" charset="-78"/>
          </a:endParaRPr>
        </a:p>
      </dsp:txBody>
      <dsp:txXfrm>
        <a:off x="1587" y="2092126"/>
        <a:ext cx="1603374" cy="801687"/>
      </dsp:txXfrm>
    </dsp:sp>
    <dsp:sp modelId="{9F74CBA7-70B1-4CF2-956B-7EF464E0ADDC}">
      <dsp:nvSpPr>
        <dsp:cNvPr id="0" name=""/>
        <dsp:cNvSpPr/>
      </dsp:nvSpPr>
      <dsp:spPr>
        <a:xfrm rot="18289469">
          <a:off x="1364098" y="2014246"/>
          <a:ext cx="112307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23078" y="1775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>
            <a:solidFill>
              <a:schemeClr val="tx1"/>
            </a:solidFill>
            <a:cs typeface="Akhbar MT" pitchFamily="2" charset="-78"/>
          </a:endParaRPr>
        </a:p>
      </dsp:txBody>
      <dsp:txXfrm rot="18289469">
        <a:off x="1897560" y="2003923"/>
        <a:ext cx="56153" cy="56153"/>
      </dsp:txXfrm>
    </dsp:sp>
    <dsp:sp modelId="{943A64A6-861E-4C36-8D5A-09A267C75B3A}">
      <dsp:nvSpPr>
        <dsp:cNvPr id="0" name=""/>
        <dsp:cNvSpPr/>
      </dsp:nvSpPr>
      <dsp:spPr>
        <a:xfrm>
          <a:off x="2246312" y="1170185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smtClean="0">
              <a:cs typeface="Akhbar MT" pitchFamily="2" charset="-78"/>
            </a:rPr>
            <a:t>الوقائي </a:t>
          </a:r>
          <a:endParaRPr lang="ar-SA" sz="2000" kern="1200" dirty="0">
            <a:cs typeface="Akhbar MT" pitchFamily="2" charset="-78"/>
          </a:endParaRPr>
        </a:p>
      </dsp:txBody>
      <dsp:txXfrm>
        <a:off x="2246312" y="1170185"/>
        <a:ext cx="1603374" cy="801687"/>
      </dsp:txXfrm>
    </dsp:sp>
    <dsp:sp modelId="{4A590358-8CF3-4E8D-978F-3A4CA9DEDD72}">
      <dsp:nvSpPr>
        <dsp:cNvPr id="0" name=""/>
        <dsp:cNvSpPr/>
      </dsp:nvSpPr>
      <dsp:spPr>
        <a:xfrm rot="18289469">
          <a:off x="3608823" y="1092305"/>
          <a:ext cx="112307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23078" y="177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>
            <a:solidFill>
              <a:schemeClr val="tx1"/>
            </a:solidFill>
            <a:cs typeface="Akhbar MT" pitchFamily="2" charset="-78"/>
          </a:endParaRPr>
        </a:p>
      </dsp:txBody>
      <dsp:txXfrm rot="18289469">
        <a:off x="4142285" y="1081982"/>
        <a:ext cx="56153" cy="56153"/>
      </dsp:txXfrm>
    </dsp:sp>
    <dsp:sp modelId="{A3DA9F6E-DBBB-41BB-A729-C9CCD7DC3E7E}">
      <dsp:nvSpPr>
        <dsp:cNvPr id="0" name=""/>
        <dsp:cNvSpPr/>
      </dsp:nvSpPr>
      <dsp:spPr>
        <a:xfrm>
          <a:off x="4491037" y="248245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الوقاية من الدرجة الأولى </a:t>
          </a:r>
          <a:endParaRPr lang="ar-SA" sz="2000" kern="1200" dirty="0">
            <a:cs typeface="Akhbar MT" pitchFamily="2" charset="-78"/>
          </a:endParaRPr>
        </a:p>
      </dsp:txBody>
      <dsp:txXfrm>
        <a:off x="4491037" y="248245"/>
        <a:ext cx="1603374" cy="801687"/>
      </dsp:txXfrm>
    </dsp:sp>
    <dsp:sp modelId="{FB9C6365-4A82-4B05-909F-23969F7F5197}">
      <dsp:nvSpPr>
        <dsp:cNvPr id="0" name=""/>
        <dsp:cNvSpPr/>
      </dsp:nvSpPr>
      <dsp:spPr>
        <a:xfrm>
          <a:off x="3849687" y="1553275"/>
          <a:ext cx="64135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50" y="177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>
            <a:solidFill>
              <a:schemeClr val="tx1"/>
            </a:solidFill>
            <a:cs typeface="Akhbar MT" pitchFamily="2" charset="-78"/>
          </a:endParaRPr>
        </a:p>
      </dsp:txBody>
      <dsp:txXfrm>
        <a:off x="4154328" y="1554995"/>
        <a:ext cx="32067" cy="32067"/>
      </dsp:txXfrm>
    </dsp:sp>
    <dsp:sp modelId="{91F321C9-7A57-437D-A3C1-074ABBCB4BDF}">
      <dsp:nvSpPr>
        <dsp:cNvPr id="0" name=""/>
        <dsp:cNvSpPr/>
      </dsp:nvSpPr>
      <dsp:spPr>
        <a:xfrm>
          <a:off x="4491037" y="1170185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smtClean="0">
              <a:cs typeface="Akhbar MT" pitchFamily="2" charset="-78"/>
            </a:rPr>
            <a:t>الوقاية من الدرجة الثانية </a:t>
          </a:r>
          <a:endParaRPr lang="ar-SA" sz="2000" kern="1200" dirty="0">
            <a:cs typeface="Akhbar MT" pitchFamily="2" charset="-78"/>
          </a:endParaRPr>
        </a:p>
      </dsp:txBody>
      <dsp:txXfrm>
        <a:off x="4491037" y="1170185"/>
        <a:ext cx="1603374" cy="801687"/>
      </dsp:txXfrm>
    </dsp:sp>
    <dsp:sp modelId="{968EFD6F-17F2-4CA6-9E0B-BCFC3905CFE4}">
      <dsp:nvSpPr>
        <dsp:cNvPr id="0" name=""/>
        <dsp:cNvSpPr/>
      </dsp:nvSpPr>
      <dsp:spPr>
        <a:xfrm rot="3310531">
          <a:off x="3608823" y="2014246"/>
          <a:ext cx="112307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23078" y="177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>
            <a:solidFill>
              <a:schemeClr val="tx1"/>
            </a:solidFill>
            <a:cs typeface="Akhbar MT" pitchFamily="2" charset="-78"/>
          </a:endParaRPr>
        </a:p>
      </dsp:txBody>
      <dsp:txXfrm rot="3310531">
        <a:off x="4142285" y="2003923"/>
        <a:ext cx="56153" cy="56153"/>
      </dsp:txXfrm>
    </dsp:sp>
    <dsp:sp modelId="{77B567A0-3CF5-4C41-AED6-6A92EDF5427E}">
      <dsp:nvSpPr>
        <dsp:cNvPr id="0" name=""/>
        <dsp:cNvSpPr/>
      </dsp:nvSpPr>
      <dsp:spPr>
        <a:xfrm>
          <a:off x="4491037" y="2092126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الوقاية من الدرجة الثالثة </a:t>
          </a:r>
          <a:endParaRPr lang="ar-SA" sz="2000" kern="1200" dirty="0">
            <a:cs typeface="Akhbar MT" pitchFamily="2" charset="-78"/>
          </a:endParaRPr>
        </a:p>
      </dsp:txBody>
      <dsp:txXfrm>
        <a:off x="4491037" y="2092126"/>
        <a:ext cx="1603374" cy="801687"/>
      </dsp:txXfrm>
    </dsp:sp>
    <dsp:sp modelId="{7B6E128F-999B-4D09-8AE5-E9A8F7635E2A}">
      <dsp:nvSpPr>
        <dsp:cNvPr id="0" name=""/>
        <dsp:cNvSpPr/>
      </dsp:nvSpPr>
      <dsp:spPr>
        <a:xfrm>
          <a:off x="1604962" y="2475216"/>
          <a:ext cx="64134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49" y="1775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>
            <a:solidFill>
              <a:schemeClr val="tx1"/>
            </a:solidFill>
            <a:cs typeface="Akhbar MT" pitchFamily="2" charset="-78"/>
          </a:endParaRPr>
        </a:p>
      </dsp:txBody>
      <dsp:txXfrm>
        <a:off x="1909603" y="2476936"/>
        <a:ext cx="32067" cy="32067"/>
      </dsp:txXfrm>
    </dsp:sp>
    <dsp:sp modelId="{277C446A-6901-4446-9DEF-73750B4AEC9E}">
      <dsp:nvSpPr>
        <dsp:cNvPr id="0" name=""/>
        <dsp:cNvSpPr/>
      </dsp:nvSpPr>
      <dsp:spPr>
        <a:xfrm>
          <a:off x="2246312" y="2092126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smtClean="0">
              <a:cs typeface="Akhbar MT" pitchFamily="2" charset="-78"/>
            </a:rPr>
            <a:t>العلاجي </a:t>
          </a:r>
          <a:endParaRPr lang="ar-SA" sz="2000" kern="1200" dirty="0">
            <a:cs typeface="Akhbar MT" pitchFamily="2" charset="-78"/>
          </a:endParaRPr>
        </a:p>
      </dsp:txBody>
      <dsp:txXfrm>
        <a:off x="2246312" y="2092126"/>
        <a:ext cx="1603374" cy="801687"/>
      </dsp:txXfrm>
    </dsp:sp>
    <dsp:sp modelId="{180FA14E-D228-4E9F-BEF9-C195EF6A7C34}">
      <dsp:nvSpPr>
        <dsp:cNvPr id="0" name=""/>
        <dsp:cNvSpPr/>
      </dsp:nvSpPr>
      <dsp:spPr>
        <a:xfrm rot="3310531">
          <a:off x="1364098" y="2936186"/>
          <a:ext cx="112307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23078" y="1775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>
            <a:solidFill>
              <a:schemeClr val="tx1"/>
            </a:solidFill>
            <a:cs typeface="Akhbar MT" pitchFamily="2" charset="-78"/>
          </a:endParaRPr>
        </a:p>
      </dsp:txBody>
      <dsp:txXfrm rot="3310531">
        <a:off x="1897560" y="2925863"/>
        <a:ext cx="56153" cy="56153"/>
      </dsp:txXfrm>
    </dsp:sp>
    <dsp:sp modelId="{4B395FFA-83DE-43D0-B4B9-EC6724C9CFFF}">
      <dsp:nvSpPr>
        <dsp:cNvPr id="0" name=""/>
        <dsp:cNvSpPr/>
      </dsp:nvSpPr>
      <dsp:spPr>
        <a:xfrm>
          <a:off x="2246312" y="3014067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smtClean="0">
              <a:cs typeface="Akhbar MT" pitchFamily="2" charset="-78"/>
            </a:rPr>
            <a:t>الإنمائي </a:t>
          </a:r>
          <a:endParaRPr lang="ar-SA" sz="2000" kern="1200" dirty="0">
            <a:cs typeface="Akhbar MT" pitchFamily="2" charset="-78"/>
          </a:endParaRPr>
        </a:p>
      </dsp:txBody>
      <dsp:txXfrm>
        <a:off x="2246312" y="3014067"/>
        <a:ext cx="1603374" cy="8016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316627-D78D-44E8-B952-6FF5DDBFD17C}">
      <dsp:nvSpPr>
        <dsp:cNvPr id="0" name=""/>
        <dsp:cNvSpPr/>
      </dsp:nvSpPr>
      <dsp:spPr>
        <a:xfrm>
          <a:off x="467781" y="1846"/>
          <a:ext cx="1560236" cy="936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علم الأوبئة </a:t>
          </a:r>
          <a:endParaRPr lang="ar-SA" sz="2000" kern="1200" dirty="0">
            <a:cs typeface="Akhbar MT" pitchFamily="2" charset="-78"/>
          </a:endParaRPr>
        </a:p>
      </dsp:txBody>
      <dsp:txXfrm>
        <a:off x="467781" y="1846"/>
        <a:ext cx="1560236" cy="936141"/>
      </dsp:txXfrm>
    </dsp:sp>
    <dsp:sp modelId="{707F2A70-DC82-449D-BCF4-26FC4E9DECAA}">
      <dsp:nvSpPr>
        <dsp:cNvPr id="0" name=""/>
        <dsp:cNvSpPr/>
      </dsp:nvSpPr>
      <dsp:spPr>
        <a:xfrm>
          <a:off x="2184041" y="1846"/>
          <a:ext cx="1560236" cy="936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الطب النفسي </a:t>
          </a:r>
          <a:endParaRPr lang="ar-SA" sz="2000" kern="1200" dirty="0">
            <a:cs typeface="Akhbar MT" pitchFamily="2" charset="-78"/>
          </a:endParaRPr>
        </a:p>
      </dsp:txBody>
      <dsp:txXfrm>
        <a:off x="2184041" y="1846"/>
        <a:ext cx="1560236" cy="936141"/>
      </dsp:txXfrm>
    </dsp:sp>
    <dsp:sp modelId="{5D9B5050-1A91-4F33-997E-643D8C957385}">
      <dsp:nvSpPr>
        <dsp:cNvPr id="0" name=""/>
        <dsp:cNvSpPr/>
      </dsp:nvSpPr>
      <dsp:spPr>
        <a:xfrm>
          <a:off x="3900301" y="1846"/>
          <a:ext cx="1560236" cy="936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فروع علم النفس </a:t>
          </a:r>
          <a:endParaRPr lang="ar-SA" sz="2000" kern="1200" dirty="0">
            <a:cs typeface="Akhbar MT" pitchFamily="2" charset="-78"/>
          </a:endParaRPr>
        </a:p>
      </dsp:txBody>
      <dsp:txXfrm>
        <a:off x="3900301" y="1846"/>
        <a:ext cx="1560236" cy="936141"/>
      </dsp:txXfrm>
    </dsp:sp>
    <dsp:sp modelId="{E92606F7-6D12-4370-939F-5F2BC621BDA8}">
      <dsp:nvSpPr>
        <dsp:cNvPr id="0" name=""/>
        <dsp:cNvSpPr/>
      </dsp:nvSpPr>
      <dsp:spPr>
        <a:xfrm>
          <a:off x="467781" y="1094011"/>
          <a:ext cx="1560236" cy="936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علم الاجتماع </a:t>
          </a:r>
          <a:endParaRPr lang="ar-SA" sz="2000" kern="1200" dirty="0">
            <a:cs typeface="Akhbar MT" pitchFamily="2" charset="-78"/>
          </a:endParaRPr>
        </a:p>
      </dsp:txBody>
      <dsp:txXfrm>
        <a:off x="467781" y="1094011"/>
        <a:ext cx="1560236" cy="936141"/>
      </dsp:txXfrm>
    </dsp:sp>
    <dsp:sp modelId="{3AB41064-4211-4794-8B5A-561DCFE8AB76}">
      <dsp:nvSpPr>
        <dsp:cNvPr id="0" name=""/>
        <dsp:cNvSpPr/>
      </dsp:nvSpPr>
      <dsp:spPr>
        <a:xfrm>
          <a:off x="2184041" y="1094011"/>
          <a:ext cx="1560236" cy="936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err="1" smtClean="0">
              <a:cs typeface="Akhbar MT" pitchFamily="2" charset="-78"/>
            </a:rPr>
            <a:t>الانثربولجيا</a:t>
          </a:r>
          <a:r>
            <a:rPr lang="ar-SA" sz="2000" kern="1200" dirty="0" smtClean="0">
              <a:cs typeface="Akhbar MT" pitchFamily="2" charset="-78"/>
            </a:rPr>
            <a:t> الطبية </a:t>
          </a:r>
          <a:endParaRPr lang="ar-SA" sz="2000" kern="1200" dirty="0">
            <a:cs typeface="Akhbar MT" pitchFamily="2" charset="-78"/>
          </a:endParaRPr>
        </a:p>
      </dsp:txBody>
      <dsp:txXfrm>
        <a:off x="2184041" y="1094011"/>
        <a:ext cx="1560236" cy="936141"/>
      </dsp:txXfrm>
    </dsp:sp>
    <dsp:sp modelId="{048C558E-FC51-49DE-A115-E7F54C469BB7}">
      <dsp:nvSpPr>
        <dsp:cNvPr id="0" name=""/>
        <dsp:cNvSpPr/>
      </dsp:nvSpPr>
      <dsp:spPr>
        <a:xfrm>
          <a:off x="3900301" y="1094011"/>
          <a:ext cx="1560236" cy="9361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الصحة العامة </a:t>
          </a:r>
          <a:endParaRPr lang="ar-SA" sz="2000" kern="1200" dirty="0">
            <a:cs typeface="Akhbar MT" pitchFamily="2" charset="-78"/>
          </a:endParaRPr>
        </a:p>
      </dsp:txBody>
      <dsp:txXfrm>
        <a:off x="3900301" y="1094011"/>
        <a:ext cx="1560236" cy="93614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EC66C4-1DE6-4F81-BF4B-B54FC3099302}">
      <dsp:nvSpPr>
        <dsp:cNvPr id="0" name=""/>
        <dsp:cNvSpPr/>
      </dsp:nvSpPr>
      <dsp:spPr>
        <a:xfrm>
          <a:off x="748841" y="139"/>
          <a:ext cx="1452081" cy="8712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في مرحلة الرشد </a:t>
          </a:r>
          <a:endParaRPr lang="ar-SA" sz="2000" kern="1200" dirty="0">
            <a:cs typeface="Akhbar MT" pitchFamily="2" charset="-78"/>
          </a:endParaRPr>
        </a:p>
      </dsp:txBody>
      <dsp:txXfrm>
        <a:off x="748841" y="139"/>
        <a:ext cx="1452081" cy="871248"/>
      </dsp:txXfrm>
    </dsp:sp>
    <dsp:sp modelId="{38E49C47-3BEB-47A0-93D8-F943BBD81205}">
      <dsp:nvSpPr>
        <dsp:cNvPr id="0" name=""/>
        <dsp:cNvSpPr/>
      </dsp:nvSpPr>
      <dsp:spPr>
        <a:xfrm>
          <a:off x="2346131" y="139"/>
          <a:ext cx="1452081" cy="871248"/>
        </a:xfrm>
        <a:prstGeom prst="rect">
          <a:avLst/>
        </a:prstGeom>
        <a:gradFill rotWithShape="0">
          <a:gsLst>
            <a:gs pos="0">
              <a:schemeClr val="accent2">
                <a:hueOff val="-2847829"/>
                <a:satOff val="8321"/>
                <a:lumOff val="-1569"/>
                <a:alphaOff val="0"/>
                <a:tint val="35000"/>
                <a:satMod val="260000"/>
              </a:schemeClr>
            </a:gs>
            <a:gs pos="30000">
              <a:schemeClr val="accent2">
                <a:hueOff val="-2847829"/>
                <a:satOff val="8321"/>
                <a:lumOff val="-1569"/>
                <a:alphaOff val="0"/>
                <a:tint val="38000"/>
                <a:satMod val="260000"/>
              </a:schemeClr>
            </a:gs>
            <a:gs pos="75000">
              <a:schemeClr val="accent2">
                <a:hueOff val="-2847829"/>
                <a:satOff val="8321"/>
                <a:lumOff val="-1569"/>
                <a:alphaOff val="0"/>
                <a:tint val="55000"/>
                <a:satMod val="255000"/>
              </a:schemeClr>
            </a:gs>
            <a:gs pos="100000">
              <a:schemeClr val="accent2">
                <a:hueOff val="-2847829"/>
                <a:satOff val="8321"/>
                <a:lumOff val="-156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في مرحلة المراهقة </a:t>
          </a:r>
          <a:endParaRPr lang="ar-SA" sz="2000" kern="1200" dirty="0">
            <a:cs typeface="Akhbar MT" pitchFamily="2" charset="-78"/>
          </a:endParaRPr>
        </a:p>
      </dsp:txBody>
      <dsp:txXfrm>
        <a:off x="2346131" y="139"/>
        <a:ext cx="1452081" cy="871248"/>
      </dsp:txXfrm>
    </dsp:sp>
    <dsp:sp modelId="{CB01664C-ADB3-4FAB-8670-9916CDAAD392}">
      <dsp:nvSpPr>
        <dsp:cNvPr id="0" name=""/>
        <dsp:cNvSpPr/>
      </dsp:nvSpPr>
      <dsp:spPr>
        <a:xfrm>
          <a:off x="3943420" y="139"/>
          <a:ext cx="1452081" cy="871248"/>
        </a:xfrm>
        <a:prstGeom prst="rect">
          <a:avLst/>
        </a:prstGeom>
        <a:gradFill rotWithShape="0">
          <a:gsLst>
            <a:gs pos="0">
              <a:schemeClr val="accent2">
                <a:hueOff val="-5695658"/>
                <a:satOff val="16641"/>
                <a:lumOff val="-3137"/>
                <a:alphaOff val="0"/>
                <a:tint val="35000"/>
                <a:satMod val="260000"/>
              </a:schemeClr>
            </a:gs>
            <a:gs pos="30000">
              <a:schemeClr val="accent2">
                <a:hueOff val="-5695658"/>
                <a:satOff val="16641"/>
                <a:lumOff val="-3137"/>
                <a:alphaOff val="0"/>
                <a:tint val="38000"/>
                <a:satMod val="260000"/>
              </a:schemeClr>
            </a:gs>
            <a:gs pos="75000">
              <a:schemeClr val="accent2">
                <a:hueOff val="-5695658"/>
                <a:satOff val="16641"/>
                <a:lumOff val="-3137"/>
                <a:alphaOff val="0"/>
                <a:tint val="55000"/>
                <a:satMod val="255000"/>
              </a:schemeClr>
            </a:gs>
            <a:gs pos="100000">
              <a:schemeClr val="accent2">
                <a:hueOff val="-5695658"/>
                <a:satOff val="16641"/>
                <a:lumOff val="-3137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في مرحلة الطفولة </a:t>
          </a:r>
          <a:endParaRPr lang="ar-SA" sz="2000" kern="1200" dirty="0">
            <a:cs typeface="Akhbar MT" pitchFamily="2" charset="-78"/>
          </a:endParaRPr>
        </a:p>
      </dsp:txBody>
      <dsp:txXfrm>
        <a:off x="3943420" y="139"/>
        <a:ext cx="1452081" cy="871248"/>
      </dsp:txXfrm>
    </dsp:sp>
    <dsp:sp modelId="{B0069601-401D-48C2-88FC-50A2475E659D}">
      <dsp:nvSpPr>
        <dsp:cNvPr id="0" name=""/>
        <dsp:cNvSpPr/>
      </dsp:nvSpPr>
      <dsp:spPr>
        <a:xfrm>
          <a:off x="2346131" y="1016596"/>
          <a:ext cx="1452081" cy="871248"/>
        </a:xfrm>
        <a:prstGeom prst="rect">
          <a:avLst/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tint val="35000"/>
                <a:satMod val="260000"/>
              </a:schemeClr>
            </a:gs>
            <a:gs pos="30000">
              <a:schemeClr val="accent2">
                <a:hueOff val="-8543487"/>
                <a:satOff val="24962"/>
                <a:lumOff val="-4706"/>
                <a:alphaOff val="0"/>
                <a:tint val="38000"/>
                <a:satMod val="260000"/>
              </a:schemeClr>
            </a:gs>
            <a:gs pos="75000">
              <a:schemeClr val="accent2">
                <a:hueOff val="-8543487"/>
                <a:satOff val="24962"/>
                <a:lumOff val="-4706"/>
                <a:alphaOff val="0"/>
                <a:tint val="55000"/>
                <a:satMod val="255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Akhbar MT" pitchFamily="2" charset="-78"/>
            </a:rPr>
            <a:t>في مرحلة الشيخوخة </a:t>
          </a:r>
          <a:endParaRPr lang="ar-SA" sz="2000" kern="1200" dirty="0">
            <a:cs typeface="Akhbar MT" pitchFamily="2" charset="-78"/>
          </a:endParaRPr>
        </a:p>
      </dsp:txBody>
      <dsp:txXfrm>
        <a:off x="2346131" y="1016596"/>
        <a:ext cx="1452081" cy="87124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6247D1-ABAB-4359-982E-F0B240B2AD46}">
      <dsp:nvSpPr>
        <dsp:cNvPr id="0" name=""/>
        <dsp:cNvSpPr/>
      </dsp:nvSpPr>
      <dsp:spPr>
        <a:xfrm>
          <a:off x="1530779" y="0"/>
          <a:ext cx="3758861" cy="282408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AFF1D-0937-4B1E-879A-CFBB1AF5451E}">
      <dsp:nvSpPr>
        <dsp:cNvPr id="0" name=""/>
        <dsp:cNvSpPr/>
      </dsp:nvSpPr>
      <dsp:spPr>
        <a:xfrm>
          <a:off x="3106408" y="283487"/>
          <a:ext cx="2443259" cy="294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cs typeface="Akhbar MT" pitchFamily="2" charset="-78"/>
            </a:rPr>
            <a:t>الحاجة إلى تحقيق الذات </a:t>
          </a:r>
          <a:endParaRPr lang="ar-SA" sz="1800" kern="1200" dirty="0">
            <a:cs typeface="Akhbar MT" pitchFamily="2" charset="-78"/>
          </a:endParaRPr>
        </a:p>
      </dsp:txBody>
      <dsp:txXfrm>
        <a:off x="3106408" y="283487"/>
        <a:ext cx="2443259" cy="294762"/>
      </dsp:txXfrm>
    </dsp:sp>
    <dsp:sp modelId="{37804A15-101A-45F9-BFBF-D0E82B362B5A}">
      <dsp:nvSpPr>
        <dsp:cNvPr id="0" name=""/>
        <dsp:cNvSpPr/>
      </dsp:nvSpPr>
      <dsp:spPr>
        <a:xfrm>
          <a:off x="3106408" y="605932"/>
          <a:ext cx="2443259" cy="294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423915"/>
              <a:satOff val="4160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Akhbar MT" pitchFamily="2" charset="-78"/>
            </a:rPr>
            <a:t>الحاجة إلى الجمال </a:t>
          </a:r>
          <a:endParaRPr lang="ar-SA" sz="1600" kern="1200" dirty="0">
            <a:cs typeface="Akhbar MT" pitchFamily="2" charset="-78"/>
          </a:endParaRPr>
        </a:p>
      </dsp:txBody>
      <dsp:txXfrm>
        <a:off x="3106408" y="605932"/>
        <a:ext cx="2443259" cy="294762"/>
      </dsp:txXfrm>
    </dsp:sp>
    <dsp:sp modelId="{EB3CB527-5041-4195-BF40-4DBBDB084E9E}">
      <dsp:nvSpPr>
        <dsp:cNvPr id="0" name=""/>
        <dsp:cNvSpPr/>
      </dsp:nvSpPr>
      <dsp:spPr>
        <a:xfrm>
          <a:off x="3106408" y="928377"/>
          <a:ext cx="2443259" cy="294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2847829"/>
              <a:satOff val="8321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Akhbar MT" pitchFamily="2" charset="-78"/>
            </a:rPr>
            <a:t>الحاجة إلى المعرفة والإطلاع </a:t>
          </a:r>
          <a:endParaRPr lang="ar-SA" sz="1600" kern="1200" dirty="0">
            <a:cs typeface="Akhbar MT" pitchFamily="2" charset="-78"/>
          </a:endParaRPr>
        </a:p>
      </dsp:txBody>
      <dsp:txXfrm>
        <a:off x="3106408" y="928377"/>
        <a:ext cx="2443259" cy="294762"/>
      </dsp:txXfrm>
    </dsp:sp>
    <dsp:sp modelId="{C9FCEE22-0A21-4FBB-941E-B444F1D6862D}">
      <dsp:nvSpPr>
        <dsp:cNvPr id="0" name=""/>
        <dsp:cNvSpPr/>
      </dsp:nvSpPr>
      <dsp:spPr>
        <a:xfrm>
          <a:off x="3106408" y="1250821"/>
          <a:ext cx="2443259" cy="294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Akhbar MT" pitchFamily="2" charset="-78"/>
            </a:rPr>
            <a:t>الحاجة إلى التقدير</a:t>
          </a:r>
          <a:endParaRPr lang="ar-SA" sz="1600" kern="1200" dirty="0">
            <a:cs typeface="Akhbar MT" pitchFamily="2" charset="-78"/>
          </a:endParaRPr>
        </a:p>
      </dsp:txBody>
      <dsp:txXfrm>
        <a:off x="3106408" y="1250821"/>
        <a:ext cx="2443259" cy="294762"/>
      </dsp:txXfrm>
    </dsp:sp>
    <dsp:sp modelId="{888F4637-B3C9-405C-AEA7-6F2862C12741}">
      <dsp:nvSpPr>
        <dsp:cNvPr id="0" name=""/>
        <dsp:cNvSpPr/>
      </dsp:nvSpPr>
      <dsp:spPr>
        <a:xfrm>
          <a:off x="3106408" y="1573266"/>
          <a:ext cx="2443259" cy="294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5695658"/>
              <a:satOff val="16641"/>
              <a:lumOff val="-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Akhbar MT" pitchFamily="2" charset="-78"/>
            </a:rPr>
            <a:t>الحاجة إلى </a:t>
          </a:r>
          <a:r>
            <a:rPr lang="ar-SA" sz="1600" kern="1200" dirty="0" err="1" smtClean="0">
              <a:cs typeface="Akhbar MT" pitchFamily="2" charset="-78"/>
            </a:rPr>
            <a:t>الإنتماء</a:t>
          </a:r>
          <a:r>
            <a:rPr lang="ar-SA" sz="1600" kern="1200" dirty="0" smtClean="0">
              <a:cs typeface="Akhbar MT" pitchFamily="2" charset="-78"/>
            </a:rPr>
            <a:t> </a:t>
          </a:r>
          <a:endParaRPr lang="ar-SA" sz="1600" kern="1200" dirty="0">
            <a:cs typeface="Akhbar MT" pitchFamily="2" charset="-78"/>
          </a:endParaRPr>
        </a:p>
      </dsp:txBody>
      <dsp:txXfrm>
        <a:off x="3106408" y="1573266"/>
        <a:ext cx="2443259" cy="294762"/>
      </dsp:txXfrm>
    </dsp:sp>
    <dsp:sp modelId="{2355CF4E-6803-4621-88C8-EA8F7619F8C3}">
      <dsp:nvSpPr>
        <dsp:cNvPr id="0" name=""/>
        <dsp:cNvSpPr/>
      </dsp:nvSpPr>
      <dsp:spPr>
        <a:xfrm>
          <a:off x="3106408" y="1895710"/>
          <a:ext cx="2443259" cy="294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119572"/>
              <a:satOff val="20802"/>
              <a:lumOff val="-39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Akhbar MT" pitchFamily="2" charset="-78"/>
            </a:rPr>
            <a:t>الحاجة إلى الأمن </a:t>
          </a:r>
          <a:endParaRPr lang="ar-SA" sz="1600" kern="1200" dirty="0">
            <a:cs typeface="Akhbar MT" pitchFamily="2" charset="-78"/>
          </a:endParaRPr>
        </a:p>
      </dsp:txBody>
      <dsp:txXfrm>
        <a:off x="3106408" y="1895710"/>
        <a:ext cx="2443259" cy="294762"/>
      </dsp:txXfrm>
    </dsp:sp>
    <dsp:sp modelId="{658E6E23-ADF5-40F6-943E-F28D09518D22}">
      <dsp:nvSpPr>
        <dsp:cNvPr id="0" name=""/>
        <dsp:cNvSpPr/>
      </dsp:nvSpPr>
      <dsp:spPr>
        <a:xfrm>
          <a:off x="3106408" y="2218155"/>
          <a:ext cx="2443259" cy="294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Akhbar MT" pitchFamily="2" charset="-78"/>
            </a:rPr>
            <a:t>الحاجات البيولوجية العضوية </a:t>
          </a:r>
          <a:endParaRPr lang="ar-SA" sz="1600" kern="1200" dirty="0">
            <a:cs typeface="Akhbar MT" pitchFamily="2" charset="-78"/>
          </a:endParaRPr>
        </a:p>
      </dsp:txBody>
      <dsp:txXfrm>
        <a:off x="3106408" y="2218155"/>
        <a:ext cx="2443259" cy="294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2B7421-7F80-4CB0-9BDD-D47874B4173E}" type="datetimeFigureOut">
              <a:rPr lang="ar-SA" smtClean="0"/>
              <a:t>28/03/34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35C0FE-27B2-4E39-B46A-C3379618F37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67744" y="692696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ar-SA" sz="2400" dirty="0" smtClean="0">
                <a:solidFill>
                  <a:schemeClr val="accent5"/>
                </a:solidFill>
                <a:cs typeface="Akhbar MT" pitchFamily="2" charset="-78"/>
              </a:rPr>
              <a:t>الصحة </a:t>
            </a:r>
            <a:r>
              <a:rPr lang="ar-SA" sz="2400" dirty="0" err="1" smtClean="0">
                <a:solidFill>
                  <a:schemeClr val="accent5"/>
                </a:solidFill>
                <a:cs typeface="Akhbar MT" pitchFamily="2" charset="-78"/>
              </a:rPr>
              <a:t>النفسية </a:t>
            </a:r>
            <a:r>
              <a:rPr lang="ar-SA" sz="2400" dirty="0" smtClean="0">
                <a:solidFill>
                  <a:schemeClr val="accent5"/>
                </a:solidFill>
                <a:cs typeface="Akhbar MT" pitchFamily="2" charset="-78"/>
              </a:rPr>
              <a:t>(</a:t>
            </a:r>
            <a:r>
              <a:rPr lang="ar-SA" sz="2400" dirty="0" err="1" smtClean="0">
                <a:solidFill>
                  <a:schemeClr val="accent5"/>
                </a:solidFill>
                <a:cs typeface="Akhbar MT" pitchFamily="2" charset="-78"/>
              </a:rPr>
              <a:t>171نفس</a:t>
            </a:r>
            <a:r>
              <a:rPr lang="ar-SA" sz="2400" dirty="0" smtClean="0">
                <a:solidFill>
                  <a:schemeClr val="accent5"/>
                </a:solidFill>
                <a:cs typeface="Akhbar MT" pitchFamily="2" charset="-78"/>
              </a:rPr>
              <a:t> </a:t>
            </a:r>
            <a:r>
              <a:rPr lang="ar-SA" sz="2400" dirty="0" err="1" smtClean="0">
                <a:solidFill>
                  <a:schemeClr val="accent5"/>
                </a:solidFill>
                <a:cs typeface="Akhbar MT" pitchFamily="2" charset="-78"/>
              </a:rPr>
              <a:t>)</a:t>
            </a:r>
            <a:r>
              <a:rPr lang="ar-SA" sz="2400" dirty="0" smtClean="0">
                <a:solidFill>
                  <a:schemeClr val="accent5"/>
                </a:solidFill>
                <a:cs typeface="Akhbar MT" pitchFamily="2" charset="-78"/>
              </a:rPr>
              <a:t/>
            </a:r>
            <a:br>
              <a:rPr lang="ar-SA" sz="2400" dirty="0" smtClean="0">
                <a:solidFill>
                  <a:schemeClr val="accent5"/>
                </a:solidFill>
                <a:cs typeface="Akhbar MT" pitchFamily="2" charset="-78"/>
              </a:rPr>
            </a:br>
            <a:r>
              <a:rPr lang="ar-SA" sz="2400" dirty="0" smtClean="0">
                <a:solidFill>
                  <a:schemeClr val="accent5"/>
                </a:solidFill>
                <a:cs typeface="Akhbar MT" pitchFamily="2" charset="-78"/>
              </a:rPr>
              <a:t>المحاضرة الثانية </a:t>
            </a:r>
            <a:endParaRPr lang="ar-SA" sz="2400" dirty="0">
              <a:solidFill>
                <a:schemeClr val="accent5"/>
              </a:solidFill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339752" y="3212976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ar-SA" sz="4000" dirty="0" smtClean="0">
                <a:solidFill>
                  <a:schemeClr val="bg2">
                    <a:lumMod val="75000"/>
                  </a:schemeClr>
                </a:solidFill>
                <a:cs typeface="Akhbar MT" pitchFamily="2" charset="-78"/>
              </a:rPr>
              <a:t>التوافق والتكيف </a:t>
            </a:r>
            <a:endParaRPr lang="ar-SA" sz="4000" dirty="0">
              <a:solidFill>
                <a:schemeClr val="bg2">
                  <a:lumMod val="75000"/>
                </a:schemeClr>
              </a:solidFill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940152" y="764704"/>
            <a:ext cx="2520280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الدوافع الأولية والثانوية 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043607" y="1916832"/>
            <a:ext cx="716950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/>
            <a:r>
              <a:rPr lang="ar-SA" sz="2400" dirty="0" smtClean="0"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الدافع هو حالة جسمية ونفسيه داخلية يوافقها توتر داخلي يوجه الكائن الحي نحو أهداف معينه تشبع الدافع وتسد النقص</a:t>
            </a:r>
            <a:r>
              <a:rPr lang="ar-SA" sz="2400" dirty="0" err="1" smtClean="0"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(الحاجة </a:t>
            </a:r>
            <a:r>
              <a:rPr lang="ar-SA" sz="2400" dirty="0" smtClean="0"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) ليعود للحالة السوية </a:t>
            </a:r>
            <a:endParaRPr lang="ar-SA" sz="2000" dirty="0" smtClean="0">
              <a:cs typeface="Akhbar MT" pitchFamily="2" charset="-78"/>
            </a:endParaRPr>
          </a:p>
        </p:txBody>
      </p:sp>
      <p:graphicFrame>
        <p:nvGraphicFramePr>
          <p:cNvPr id="7" name="رسم تخطيطي 6"/>
          <p:cNvGraphicFramePr/>
          <p:nvPr/>
        </p:nvGraphicFramePr>
        <p:xfrm>
          <a:off x="917487" y="3127580"/>
          <a:ext cx="7080448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339752" y="1772816"/>
            <a:ext cx="4968552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العوامل </a:t>
            </a:r>
            <a:r>
              <a:rPr lang="ar-SA" dirty="0" err="1" smtClean="0"/>
              <a:t>الفيزيولوجية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339752" y="2708920"/>
            <a:ext cx="4968552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مرحلة الطفولة وخبراتها </a:t>
            </a:r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267744" y="3573016"/>
            <a:ext cx="4968552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المظاهر الجسمية والشخصية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محاور المحاضرة </a:t>
            </a:r>
            <a:endParaRPr lang="ar-S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7571184" cy="4493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1EEC89-FC5F-4BAD-B8F5-1380B04BA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E91EEC89-FC5F-4BAD-B8F5-1380B04BA9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E91EEC89-FC5F-4BAD-B8F5-1380B04BA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E91EEC89-FC5F-4BAD-B8F5-1380B04BA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10CFBC-732B-4F9B-9558-F3DFC2821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5710CFBC-732B-4F9B-9558-F3DFC2821C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710CFBC-732B-4F9B-9558-F3DFC2821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710CFBC-732B-4F9B-9558-F3DFC2821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33417-7473-494E-89BF-EACA1E036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BA433417-7473-494E-89BF-EACA1E036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BA433417-7473-494E-89BF-EACA1E036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BA433417-7473-494E-89BF-EACA1E036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FB1DA5-3D41-44A2-B600-42AC88DA9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D0FB1DA5-3D41-44A2-B600-42AC88DA98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D0FB1DA5-3D41-44A2-B600-42AC88DA9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D0FB1DA5-3D41-44A2-B600-42AC88DA9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9464D8-DFEF-4F3B-A765-80E5C8B54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FE9464D8-DFEF-4F3B-A765-80E5C8B54A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FE9464D8-DFEF-4F3B-A765-80E5C8B54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FE9464D8-DFEF-4F3B-A765-80E5C8B54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8A3B37-964F-4B06-933A-7E83F11AF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9F8A3B37-964F-4B06-933A-7E83F11AF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9F8A3B37-964F-4B06-933A-7E83F11AF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9F8A3B37-964F-4B06-933A-7E83F11AF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F245B7-AAE3-496A-B0F2-8BF385366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52F245B7-AAE3-496A-B0F2-8BF385366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52F245B7-AAE3-496A-B0F2-8BF385366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52F245B7-AAE3-496A-B0F2-8BF385366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160BBA-7229-4B2D-B50D-C02749F90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28160BBA-7229-4B2D-B50D-C02749F909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28160BBA-7229-4B2D-B50D-C02749F90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28160BBA-7229-4B2D-B50D-C02749F90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C769E9-6C0A-4E3E-842F-77DA2EBBF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1BC769E9-6C0A-4E3E-842F-77DA2EBBF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1BC769E9-6C0A-4E3E-842F-77DA2EBBF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1BC769E9-6C0A-4E3E-842F-77DA2EBBF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84F8BF-EA82-42D5-9278-A8259A346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graphicEl>
                                              <a:dgm id="{5E84F8BF-EA82-42D5-9278-A8259A346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5E84F8BF-EA82-42D5-9278-A8259A346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5E84F8BF-EA82-42D5-9278-A8259A346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87C96C-87BC-4A35-863F-F7816F56E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4C87C96C-87BC-4A35-863F-F7816F56E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4C87C96C-87BC-4A35-863F-F7816F56E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4C87C96C-87BC-4A35-863F-F7816F56E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687A39-8E74-4F73-AC7E-F77DA9F03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graphicEl>
                                              <a:dgm id="{68687A39-8E74-4F73-AC7E-F77DA9F032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68687A39-8E74-4F73-AC7E-F77DA9F03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68687A39-8E74-4F73-AC7E-F77DA9F03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00FD85-EF68-434B-8988-7981083D3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D600FD85-EF68-434B-8988-7981083D3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D600FD85-EF68-434B-8988-7981083D3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D600FD85-EF68-434B-8988-7981083D3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5574EC-81A1-48D0-9C20-2FF8AC0A7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graphicEl>
                                              <a:dgm id="{995574EC-81A1-48D0-9C20-2FF8AC0A7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995574EC-81A1-48D0-9C20-2FF8AC0A7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995574EC-81A1-48D0-9C20-2FF8AC0A7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E928D0-9184-41CD-A66D-73B26A336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C9E928D0-9184-41CD-A66D-73B26A3360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C9E928D0-9184-41CD-A66D-73B26A336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C9E928D0-9184-41CD-A66D-73B26A336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6156176" y="1052736"/>
            <a:ext cx="230425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معنى الصحة النفسية 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763688" y="1844824"/>
            <a:ext cx="6768752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الدراسة العلمية للصحة النفسية والتكيف النفسي وما يؤدي إليها وما يحققها وما يعيقها وما يحدث من مشكلات واضطرابات نفسية ودراسة أسبابها وتشخيصها وعلاجها مع التركيز على الجانب </a:t>
            </a:r>
            <a:r>
              <a:rPr lang="ar-SA" dirty="0" err="1" smtClean="0"/>
              <a:t>الوقائي .</a:t>
            </a:r>
            <a:endParaRPr lang="ar-SA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6156176" y="3068960"/>
            <a:ext cx="230425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أهداف الصحة النفسية </a:t>
            </a:r>
            <a:endParaRPr lang="ar-SA" dirty="0"/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1524000" y="3845272"/>
          <a:ext cx="592832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مستدير الزوايا 7"/>
          <p:cNvSpPr/>
          <p:nvPr/>
        </p:nvSpPr>
        <p:spPr>
          <a:xfrm>
            <a:off x="6156176" y="332656"/>
            <a:ext cx="230425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مناهج الصحة النفسية </a:t>
            </a:r>
            <a:endParaRPr lang="ar-SA" dirty="0"/>
          </a:p>
        </p:txBody>
      </p:sp>
      <p:graphicFrame>
        <p:nvGraphicFramePr>
          <p:cNvPr id="7" name="رسم تخطيطي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940152" y="764704"/>
            <a:ext cx="2520280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علاقة علم النفس بالفروع الأخرى </a:t>
            </a:r>
            <a:endParaRPr lang="ar-SA" dirty="0"/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2339752" y="2132856"/>
          <a:ext cx="592832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940152" y="764704"/>
            <a:ext cx="2520280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معنى التكيف 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619672" y="1628800"/>
            <a:ext cx="6696744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مجموعه من الاستجابات وردود الأفعال التي يعدل </a:t>
            </a:r>
            <a:r>
              <a:rPr lang="ar-SA" dirty="0" err="1" smtClean="0"/>
              <a:t>بها</a:t>
            </a:r>
            <a:r>
              <a:rPr lang="ar-SA" dirty="0" smtClean="0"/>
              <a:t> الفرد سلوكية وتكوينه النفسي أو بيئته الخارجية لكي يحدث الانسجام المطلوب بحيث يشبع حاجاته ويلبي متطلبات بيئته الاجتماعية والطبيعية </a:t>
            </a:r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342524" y="3059668"/>
            <a:ext cx="29738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نلاحظ على هذا التعريف النقاط </a:t>
            </a:r>
            <a:r>
              <a:rPr lang="ar-SA" dirty="0" err="1" smtClean="0"/>
              <a:t>التالية :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049555" y="3789040"/>
            <a:ext cx="7338869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>
              <a:buAutoNum type="arabicPeriod"/>
            </a:pPr>
            <a:r>
              <a:rPr lang="ar-SA" dirty="0" smtClean="0"/>
              <a:t>التكيف إجراء أو سلوك يقوم </a:t>
            </a:r>
            <a:r>
              <a:rPr lang="ar-SA" dirty="0" err="1" smtClean="0"/>
              <a:t>به</a:t>
            </a:r>
            <a:r>
              <a:rPr lang="ar-SA" dirty="0" smtClean="0"/>
              <a:t> الفرد </a:t>
            </a:r>
          </a:p>
          <a:p>
            <a:pPr marL="342900" indent="-342900">
              <a:buAutoNum type="arabicPeriod"/>
            </a:pPr>
            <a:r>
              <a:rPr lang="ar-SA" dirty="0" smtClean="0"/>
              <a:t>هذا الإجراء أو السلوك يتطلب تغيير في بيئة الفرد </a:t>
            </a:r>
          </a:p>
          <a:p>
            <a:pPr marL="342900" indent="-342900">
              <a:buAutoNum type="arabicPeriod"/>
            </a:pPr>
            <a:r>
              <a:rPr lang="ar-SA" dirty="0" smtClean="0"/>
              <a:t>المحيط الذي يتكيف معه الفرد يقسم على ثلاث </a:t>
            </a:r>
            <a:r>
              <a:rPr lang="ar-SA" dirty="0" err="1" smtClean="0"/>
              <a:t>أنواع (ذاتي </a:t>
            </a:r>
            <a:r>
              <a:rPr lang="ar-SA" dirty="0" smtClean="0"/>
              <a:t>, خارجي </a:t>
            </a:r>
            <a:r>
              <a:rPr lang="ar-SA" dirty="0" err="1" smtClean="0"/>
              <a:t>اجتماعي </a:t>
            </a:r>
            <a:r>
              <a:rPr lang="ar-SA" dirty="0" smtClean="0"/>
              <a:t>, خارجي </a:t>
            </a:r>
            <a:r>
              <a:rPr lang="ar-SA" dirty="0" err="1" smtClean="0"/>
              <a:t>بيئي )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940152" y="764704"/>
            <a:ext cx="2520280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التكيف باعتباره عملية 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6372200" y="2708920"/>
            <a:ext cx="1440160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هدف</a:t>
            </a:r>
            <a:endParaRPr lang="ar-SA" sz="2400" dirty="0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1475656" y="328498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395536" y="2852936"/>
            <a:ext cx="864096" cy="7920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الفرد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4427984" y="1700808"/>
            <a:ext cx="720080" cy="2952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عائق</a:t>
            </a:r>
            <a:endParaRPr lang="ar-SA" dirty="0"/>
          </a:p>
        </p:txBody>
      </p:sp>
      <p:cxnSp>
        <p:nvCxnSpPr>
          <p:cNvPr id="14" name="رابط كسهم مستقيم 13"/>
          <p:cNvCxnSpPr/>
          <p:nvPr/>
        </p:nvCxnSpPr>
        <p:spPr>
          <a:xfrm flipH="1" flipV="1">
            <a:off x="2339752" y="1988840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V="1">
            <a:off x="3491880" y="1988840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flipH="1">
            <a:off x="2123728" y="3645024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>
            <a:off x="3491880" y="364502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4427984" y="530120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بشكل مرفق 24"/>
          <p:cNvCxnSpPr/>
          <p:nvPr/>
        </p:nvCxnSpPr>
        <p:spPr>
          <a:xfrm rot="5400000" flipH="1" flipV="1">
            <a:off x="5472100" y="4257092"/>
            <a:ext cx="1584176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940152" y="764704"/>
            <a:ext cx="2520280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التكيف باعتباره انجاز </a:t>
            </a:r>
            <a:endParaRPr lang="ar-SA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940152" y="1628800"/>
            <a:ext cx="2520280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ابعاد التكيف ومجالاته 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227963" y="2564904"/>
            <a:ext cx="469712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>
              <a:buAutoNum type="arabicPeriod"/>
            </a:pPr>
            <a:r>
              <a:rPr lang="ar-SA" dirty="0" smtClean="0"/>
              <a:t>التكيف النفسي الانفعالي </a:t>
            </a:r>
          </a:p>
          <a:p>
            <a:pPr marL="342900" indent="-342900">
              <a:buAutoNum type="arabicPeriod"/>
            </a:pPr>
            <a:r>
              <a:rPr lang="ar-SA" dirty="0" smtClean="0"/>
              <a:t>التكيف </a:t>
            </a:r>
            <a:r>
              <a:rPr lang="ar-SA" dirty="0" err="1" smtClean="0"/>
              <a:t>الاجتماعي </a:t>
            </a:r>
            <a:r>
              <a:rPr lang="ar-SA" dirty="0" smtClean="0"/>
              <a:t>(في </a:t>
            </a:r>
            <a:r>
              <a:rPr lang="ar-SA" dirty="0" err="1" smtClean="0"/>
              <a:t>الاسرة </a:t>
            </a:r>
            <a:r>
              <a:rPr lang="ar-SA" dirty="0" smtClean="0"/>
              <a:t>, في </a:t>
            </a:r>
            <a:r>
              <a:rPr lang="ar-SA" dirty="0" err="1" smtClean="0"/>
              <a:t>المدرسة </a:t>
            </a:r>
            <a:r>
              <a:rPr lang="ar-SA" dirty="0" smtClean="0"/>
              <a:t>, في العمل</a:t>
            </a:r>
            <a:r>
              <a:rPr lang="ar-SA" dirty="0" err="1" smtClean="0"/>
              <a:t>)</a:t>
            </a: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940152" y="764704"/>
            <a:ext cx="2520280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عوامل التكيف 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141948" y="1916832"/>
            <a:ext cx="7071167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>
              <a:buAutoNum type="arabicPeriod"/>
            </a:pPr>
            <a:r>
              <a:rPr lang="ar-SA" sz="2400" dirty="0" smtClean="0"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المهمات </a:t>
            </a:r>
            <a:r>
              <a:rPr lang="ar-SA" sz="2400" dirty="0" err="1" smtClean="0"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النمائية</a:t>
            </a:r>
            <a:r>
              <a:rPr lang="ar-SA" sz="2400" dirty="0" smtClean="0"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 </a:t>
            </a:r>
            <a:r>
              <a:rPr lang="ar-SA" sz="2400" dirty="0" err="1" smtClean="0"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:</a:t>
            </a:r>
            <a:r>
              <a:rPr lang="ar-SA" sz="2400" dirty="0" smtClean="0"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 </a:t>
            </a:r>
          </a:p>
          <a:p>
            <a:pPr marL="342900" indent="-342900"/>
            <a:r>
              <a:rPr lang="ar-SA" sz="2000" dirty="0" smtClean="0">
                <a:cs typeface="Akhbar MT" pitchFamily="2" charset="-78"/>
              </a:rPr>
              <a:t>وهي الأشياء التي يتطلبها النم النفسي للفرد التي يتعلمها حتى يعيش بسعادة واطمئنان ويعبر مرحلة النمو </a:t>
            </a:r>
          </a:p>
          <a:p>
            <a:pPr marL="342900" indent="-342900"/>
            <a:r>
              <a:rPr lang="ar-SA" sz="2000" dirty="0" err="1" smtClean="0">
                <a:cs typeface="Akhbar MT" pitchFamily="2" charset="-78"/>
              </a:rPr>
              <a:t>بسلام </a:t>
            </a:r>
            <a:r>
              <a:rPr lang="ar-SA" sz="2000" dirty="0" smtClean="0">
                <a:cs typeface="Akhbar MT" pitchFamily="2" charset="-78"/>
              </a:rPr>
              <a:t>, ولكل مرحلة من مراحل النمو مطالب خاصة </a:t>
            </a:r>
            <a:r>
              <a:rPr lang="ar-SA" sz="2000" dirty="0" err="1" smtClean="0">
                <a:cs typeface="Akhbar MT" pitchFamily="2" charset="-78"/>
              </a:rPr>
              <a:t>بها</a:t>
            </a:r>
            <a:r>
              <a:rPr lang="ar-SA" sz="2000" dirty="0" smtClean="0">
                <a:cs typeface="Akhbar MT" pitchFamily="2" charset="-78"/>
              </a:rPr>
              <a:t> </a:t>
            </a:r>
            <a:r>
              <a:rPr lang="ar-SA" sz="2000" dirty="0" err="1" smtClean="0">
                <a:cs typeface="Akhbar MT" pitchFamily="2" charset="-78"/>
              </a:rPr>
              <a:t>.</a:t>
            </a:r>
            <a:endParaRPr lang="ar-SA" sz="2000" dirty="0" smtClean="0">
              <a:cs typeface="Akhbar MT" pitchFamily="2" charset="-78"/>
            </a:endParaRPr>
          </a:p>
        </p:txBody>
      </p:sp>
      <p:graphicFrame>
        <p:nvGraphicFramePr>
          <p:cNvPr id="6" name="رسم تخطيطي 5"/>
          <p:cNvGraphicFramePr/>
          <p:nvPr/>
        </p:nvGraphicFramePr>
        <p:xfrm>
          <a:off x="1524000" y="3573016"/>
          <a:ext cx="6144344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344</Words>
  <Application>Microsoft Office PowerPoint</Application>
  <PresentationFormat>عرض على الشاشة (3:4)‏</PresentationFormat>
  <Paragraphs>68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مشربية</vt:lpstr>
      <vt:lpstr>الصحة النفسية (171نفس ) المحاضرة الثانية </vt:lpstr>
      <vt:lpstr>محاور المحاضرة 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الصحة النفسية (171نفس ) المحاضرة الثانية </dc:title>
  <dc:creator>acer</dc:creator>
  <cp:lastModifiedBy>acer</cp:lastModifiedBy>
  <cp:revision>1</cp:revision>
  <dcterms:created xsi:type="dcterms:W3CDTF">2013-02-08T19:50:44Z</dcterms:created>
  <dcterms:modified xsi:type="dcterms:W3CDTF">2013-02-08T20:57:36Z</dcterms:modified>
</cp:coreProperties>
</file>