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diagrams/colors6.xml" ContentType="application/vnd.openxmlformats-officedocument.drawingml.diagramColor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quickStyle6.xml" ContentType="application/vnd.openxmlformats-officedocument.drawingml.diagramStyl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diagrams/quickStyle5.xml" ContentType="application/vnd.openxmlformats-officedocument.drawingml.diagramStyl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Default Extension="gif" ContentType="image/gi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62" r:id="rId5"/>
    <p:sldId id="263" r:id="rId6"/>
    <p:sldId id="276" r:id="rId7"/>
    <p:sldId id="259" r:id="rId8"/>
    <p:sldId id="261" r:id="rId9"/>
    <p:sldId id="260" r:id="rId10"/>
    <p:sldId id="264" r:id="rId11"/>
    <p:sldId id="278" r:id="rId12"/>
    <p:sldId id="277" r:id="rId13"/>
    <p:sldId id="279" r:id="rId14"/>
    <p:sldId id="265" r:id="rId15"/>
    <p:sldId id="267" r:id="rId16"/>
    <p:sldId id="268" r:id="rId17"/>
    <p:sldId id="269" r:id="rId18"/>
    <p:sldId id="280" r:id="rId19"/>
    <p:sldId id="270" r:id="rId20"/>
    <p:sldId id="282" r:id="rId21"/>
    <p:sldId id="283" r:id="rId22"/>
    <p:sldId id="284" r:id="rId23"/>
    <p:sldId id="281" r:id="rId24"/>
    <p:sldId id="271" r:id="rId25"/>
    <p:sldId id="288" r:id="rId26"/>
    <p:sldId id="272" r:id="rId27"/>
    <p:sldId id="273" r:id="rId28"/>
    <p:sldId id="285" r:id="rId29"/>
    <p:sldId id="286" r:id="rId30"/>
    <p:sldId id="287" r:id="rId31"/>
    <p:sldId id="289" r:id="rId32"/>
    <p:sldId id="275" r:id="rId33"/>
    <p:sldId id="274" r:id="rId3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45" d="100"/>
          <a:sy n="45" d="100"/>
        </p:scale>
        <p:origin x="-114" y="-342"/>
      </p:cViewPr>
      <p:guideLst>
        <p:guide orient="horz" pos="2160"/>
        <p:guide pos="2880"/>
      </p:guideLst>
    </p:cSldViewPr>
  </p:slideViewPr>
  <p:notesTextViewPr>
    <p:cViewPr>
      <p:scale>
        <a:sx n="100" d="100"/>
        <a:sy n="100" d="100"/>
      </p:scale>
      <p:origin x="0" y="0"/>
    </p:cViewPr>
  </p:notesTextViewPr>
  <p:sorterViewPr>
    <p:cViewPr>
      <p:scale>
        <a:sx n="66" d="100"/>
        <a:sy n="66" d="100"/>
      </p:scale>
      <p:origin x="-126"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iagrams/_rels/data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FA17547-78A2-4BBB-A077-8E72A0BC769C}" type="doc">
      <dgm:prSet loTypeId="urn:microsoft.com/office/officeart/2005/8/layout/arrow2" loCatId="process" qsTypeId="urn:microsoft.com/office/officeart/2005/8/quickstyle/simple1" qsCatId="simple" csTypeId="urn:microsoft.com/office/officeart/2005/8/colors/accent1_2" csCatId="accent1" phldr="1"/>
      <dgm:spPr/>
    </dgm:pt>
    <dgm:pt modelId="{68C9F40A-3E7B-4592-8291-21FE6F514605}">
      <dgm:prSet phldrT="[نص]" custT="1"/>
      <dgm:spPr/>
      <dgm:t>
        <a:bodyPr/>
        <a:lstStyle/>
        <a:p>
          <a:pPr rtl="1"/>
          <a:r>
            <a:rPr lang="ar-SA" sz="6500" dirty="0" smtClean="0"/>
            <a:t>النية الخالصة </a:t>
          </a:r>
          <a:r>
            <a:rPr lang="ar-SA" sz="6600" b="1" dirty="0" smtClean="0">
              <a:solidFill>
                <a:srgbClr val="FF0000"/>
              </a:solidFill>
            </a:rPr>
            <a:t>لله</a:t>
          </a:r>
          <a:r>
            <a:rPr lang="ar-SA" sz="6500" dirty="0" smtClean="0"/>
            <a:t> تعالى </a:t>
          </a:r>
          <a:endParaRPr lang="ar-SA" sz="6500" dirty="0"/>
        </a:p>
      </dgm:t>
    </dgm:pt>
    <dgm:pt modelId="{05A0B725-FE63-458C-956F-81D3ED287DCF}" type="parTrans" cxnId="{DF364F91-8A38-440B-894E-91CFA2CBD916}">
      <dgm:prSet/>
      <dgm:spPr/>
      <dgm:t>
        <a:bodyPr/>
        <a:lstStyle/>
        <a:p>
          <a:pPr rtl="1"/>
          <a:endParaRPr lang="ar-SA"/>
        </a:p>
      </dgm:t>
    </dgm:pt>
    <dgm:pt modelId="{BED234F3-7F87-42C7-A563-38AE4B8D2917}" type="sibTrans" cxnId="{DF364F91-8A38-440B-894E-91CFA2CBD916}">
      <dgm:prSet/>
      <dgm:spPr/>
      <dgm:t>
        <a:bodyPr/>
        <a:lstStyle/>
        <a:p>
          <a:pPr rtl="1"/>
          <a:endParaRPr lang="ar-SA"/>
        </a:p>
      </dgm:t>
    </dgm:pt>
    <dgm:pt modelId="{E1988C07-50FF-42F3-A601-32046DA26EDD}" type="pres">
      <dgm:prSet presAssocID="{DFA17547-78A2-4BBB-A077-8E72A0BC769C}" presName="arrowDiagram" presStyleCnt="0">
        <dgm:presLayoutVars>
          <dgm:chMax val="5"/>
          <dgm:dir/>
          <dgm:resizeHandles val="exact"/>
        </dgm:presLayoutVars>
      </dgm:prSet>
      <dgm:spPr/>
    </dgm:pt>
    <dgm:pt modelId="{5450CD4B-5A6D-4F83-866C-06912D73EFCF}" type="pres">
      <dgm:prSet presAssocID="{DFA17547-78A2-4BBB-A077-8E72A0BC769C}" presName="arrow" presStyleLbl="bgShp" presStyleIdx="0" presStyleCnt="1"/>
      <dgm:spPr/>
    </dgm:pt>
    <dgm:pt modelId="{1E6CCBBB-E641-43F6-A339-FA6C7C5E6F78}" type="pres">
      <dgm:prSet presAssocID="{DFA17547-78A2-4BBB-A077-8E72A0BC769C}" presName="arrowDiagram1" presStyleCnt="0">
        <dgm:presLayoutVars>
          <dgm:bulletEnabled val="1"/>
        </dgm:presLayoutVars>
      </dgm:prSet>
      <dgm:spPr/>
    </dgm:pt>
    <dgm:pt modelId="{6034CF07-80EE-45EB-A978-CBA620966B84}" type="pres">
      <dgm:prSet presAssocID="{68C9F40A-3E7B-4592-8291-21FE6F514605}" presName="bullet1" presStyleLbl="node1" presStyleIdx="0" presStyleCnt="1"/>
      <dgm:spPr/>
    </dgm:pt>
    <dgm:pt modelId="{58F79F4A-E8D7-4E87-B5ED-0E74ACA20F35}" type="pres">
      <dgm:prSet presAssocID="{68C9F40A-3E7B-4592-8291-21FE6F514605}" presName="textBox1" presStyleLbl="revTx" presStyleIdx="0" presStyleCnt="1">
        <dgm:presLayoutVars>
          <dgm:bulletEnabled val="1"/>
        </dgm:presLayoutVars>
      </dgm:prSet>
      <dgm:spPr/>
    </dgm:pt>
  </dgm:ptLst>
  <dgm:cxnLst>
    <dgm:cxn modelId="{1D892580-BB20-4601-BECB-D823DDB01F62}" type="presOf" srcId="{68C9F40A-3E7B-4592-8291-21FE6F514605}" destId="{58F79F4A-E8D7-4E87-B5ED-0E74ACA20F35}" srcOrd="0" destOrd="0" presId="urn:microsoft.com/office/officeart/2005/8/layout/arrow2"/>
    <dgm:cxn modelId="{DF364F91-8A38-440B-894E-91CFA2CBD916}" srcId="{DFA17547-78A2-4BBB-A077-8E72A0BC769C}" destId="{68C9F40A-3E7B-4592-8291-21FE6F514605}" srcOrd="0" destOrd="0" parTransId="{05A0B725-FE63-458C-956F-81D3ED287DCF}" sibTransId="{BED234F3-7F87-42C7-A563-38AE4B8D2917}"/>
    <dgm:cxn modelId="{6C751439-381C-4EB1-B377-CE7BD0DDE8BF}" type="presOf" srcId="{DFA17547-78A2-4BBB-A077-8E72A0BC769C}" destId="{E1988C07-50FF-42F3-A601-32046DA26EDD}" srcOrd="0" destOrd="0" presId="urn:microsoft.com/office/officeart/2005/8/layout/arrow2"/>
    <dgm:cxn modelId="{A48CF10E-413B-4EC2-BB32-004519242A28}" type="presParOf" srcId="{E1988C07-50FF-42F3-A601-32046DA26EDD}" destId="{5450CD4B-5A6D-4F83-866C-06912D73EFCF}" srcOrd="0" destOrd="0" presId="urn:microsoft.com/office/officeart/2005/8/layout/arrow2"/>
    <dgm:cxn modelId="{47194ADA-9DED-4D62-BF29-F9DD2226DDE0}" type="presParOf" srcId="{E1988C07-50FF-42F3-A601-32046DA26EDD}" destId="{1E6CCBBB-E641-43F6-A339-FA6C7C5E6F78}" srcOrd="1" destOrd="0" presId="urn:microsoft.com/office/officeart/2005/8/layout/arrow2"/>
    <dgm:cxn modelId="{F65D10D0-21E9-4520-BC39-4640892B8269}" type="presParOf" srcId="{1E6CCBBB-E641-43F6-A339-FA6C7C5E6F78}" destId="{6034CF07-80EE-45EB-A978-CBA620966B84}" srcOrd="0" destOrd="0" presId="urn:microsoft.com/office/officeart/2005/8/layout/arrow2"/>
    <dgm:cxn modelId="{F38DE2B0-D6F4-415C-96AA-AAFB0F65ECEB}" type="presParOf" srcId="{1E6CCBBB-E641-43F6-A339-FA6C7C5E6F78}" destId="{58F79F4A-E8D7-4E87-B5ED-0E74ACA20F35}" srcOrd="1" destOrd="0" presId="urn:microsoft.com/office/officeart/2005/8/layout/arrow2"/>
  </dgm:cxnLst>
  <dgm:bg/>
  <dgm:whole/>
</dgm:dataModel>
</file>

<file path=ppt/diagrams/data2.xml><?xml version="1.0" encoding="utf-8"?>
<dgm:dataModel xmlns:dgm="http://schemas.openxmlformats.org/drawingml/2006/diagram" xmlns:a="http://schemas.openxmlformats.org/drawingml/2006/main">
  <dgm:ptLst>
    <dgm:pt modelId="{0CCA75A2-9534-4DF7-A5A2-D425FE80A5DF}" type="doc">
      <dgm:prSet loTypeId="urn:microsoft.com/office/officeart/2005/8/layout/gear1" loCatId="process" qsTypeId="urn:microsoft.com/office/officeart/2005/8/quickstyle/simple1" qsCatId="simple" csTypeId="urn:microsoft.com/office/officeart/2005/8/colors/accent1_2" csCatId="accent1" phldr="1"/>
      <dgm:spPr/>
    </dgm:pt>
    <dgm:pt modelId="{71694B79-70DD-4B5E-A050-53DB131D2F59}">
      <dgm:prSet phldrT="[نص]" custT="1"/>
      <dgm:spPr/>
      <dgm:t>
        <a:bodyPr/>
        <a:lstStyle/>
        <a:p>
          <a:pPr rtl="1"/>
          <a:r>
            <a:rPr lang="ar-SA" sz="2400" b="1" dirty="0" smtClean="0">
              <a:solidFill>
                <a:srgbClr val="FFFF00"/>
              </a:solidFill>
            </a:rPr>
            <a:t>التمكن من التعامل مع أدوات التراث الإسلامي.</a:t>
          </a:r>
          <a:endParaRPr lang="ar-SA" sz="2400" b="1" dirty="0">
            <a:solidFill>
              <a:srgbClr val="FFFF00"/>
            </a:solidFill>
          </a:endParaRPr>
        </a:p>
      </dgm:t>
    </dgm:pt>
    <dgm:pt modelId="{F00B1AB0-2DBD-4BA4-A724-C434B69EAF3E}" type="parTrans" cxnId="{325378F9-ADFE-4D6F-8051-0BEA9E75AF8D}">
      <dgm:prSet/>
      <dgm:spPr/>
      <dgm:t>
        <a:bodyPr/>
        <a:lstStyle/>
        <a:p>
          <a:pPr rtl="1"/>
          <a:endParaRPr lang="ar-SA"/>
        </a:p>
      </dgm:t>
    </dgm:pt>
    <dgm:pt modelId="{97818B9B-E9AC-4277-8E92-AD22967DF213}" type="sibTrans" cxnId="{325378F9-ADFE-4D6F-8051-0BEA9E75AF8D}">
      <dgm:prSet/>
      <dgm:spPr/>
      <dgm:t>
        <a:bodyPr/>
        <a:lstStyle/>
        <a:p>
          <a:pPr rtl="1"/>
          <a:endParaRPr lang="ar-SA"/>
        </a:p>
      </dgm:t>
    </dgm:pt>
    <dgm:pt modelId="{0D272CC9-7218-4E57-B87B-C8B5FB868596}">
      <dgm:prSet phldrT="[نص]" custT="1"/>
      <dgm:spPr/>
      <dgm:t>
        <a:bodyPr/>
        <a:lstStyle/>
        <a:p>
          <a:pPr rtl="1"/>
          <a:r>
            <a:rPr lang="ar-SA" sz="2800" b="1" dirty="0" smtClean="0">
              <a:solidFill>
                <a:srgbClr val="002060"/>
              </a:solidFill>
            </a:rPr>
            <a:t>التمكن من التعامل مع النصوص الشرعية.</a:t>
          </a:r>
          <a:endParaRPr lang="ar-SA" sz="2800" b="1" dirty="0">
            <a:solidFill>
              <a:srgbClr val="002060"/>
            </a:solidFill>
          </a:endParaRPr>
        </a:p>
      </dgm:t>
    </dgm:pt>
    <dgm:pt modelId="{82EC6701-15FB-42EE-AA9D-6DB8A089A68B}" type="parTrans" cxnId="{EA43387B-834C-4C7E-B4B0-5E28B4903EB1}">
      <dgm:prSet/>
      <dgm:spPr/>
      <dgm:t>
        <a:bodyPr/>
        <a:lstStyle/>
        <a:p>
          <a:pPr rtl="1"/>
          <a:endParaRPr lang="ar-SA"/>
        </a:p>
      </dgm:t>
    </dgm:pt>
    <dgm:pt modelId="{8079BB92-4E80-4748-8E80-68E06FC14E48}" type="sibTrans" cxnId="{EA43387B-834C-4C7E-B4B0-5E28B4903EB1}">
      <dgm:prSet/>
      <dgm:spPr/>
      <dgm:t>
        <a:bodyPr/>
        <a:lstStyle/>
        <a:p>
          <a:pPr rtl="1"/>
          <a:endParaRPr lang="ar-SA"/>
        </a:p>
      </dgm:t>
    </dgm:pt>
    <dgm:pt modelId="{65C77E55-60D1-4FEC-A07E-18777FFF9EEB}">
      <dgm:prSet phldrT="[نص]"/>
      <dgm:spPr/>
    </dgm:pt>
    <dgm:pt modelId="{90589BC3-1F53-4C85-8DA1-E218330E7764}" type="parTrans" cxnId="{A2AD03E0-0A28-4323-A920-3F25B7248BCB}">
      <dgm:prSet/>
      <dgm:spPr/>
      <dgm:t>
        <a:bodyPr/>
        <a:lstStyle/>
        <a:p>
          <a:pPr rtl="1"/>
          <a:endParaRPr lang="ar-SA"/>
        </a:p>
      </dgm:t>
    </dgm:pt>
    <dgm:pt modelId="{2A43753D-6E91-47BB-8D4A-BC180BE5A024}" type="sibTrans" cxnId="{A2AD03E0-0A28-4323-A920-3F25B7248BCB}">
      <dgm:prSet/>
      <dgm:spPr/>
      <dgm:t>
        <a:bodyPr/>
        <a:lstStyle/>
        <a:p>
          <a:pPr rtl="1"/>
          <a:endParaRPr lang="ar-SA"/>
        </a:p>
      </dgm:t>
    </dgm:pt>
    <dgm:pt modelId="{38EEF5E3-9EFF-4ADC-A90A-B665C893E97C}">
      <dgm:prSet custT="1"/>
      <dgm:spPr/>
      <dgm:t>
        <a:bodyPr/>
        <a:lstStyle/>
        <a:p>
          <a:pPr rtl="1"/>
          <a:r>
            <a:rPr lang="ar-SA" sz="2000" b="1" dirty="0" smtClean="0">
              <a:solidFill>
                <a:schemeClr val="accent6"/>
              </a:solidFill>
            </a:rPr>
            <a:t>ا</a:t>
          </a:r>
          <a:r>
            <a:rPr lang="ar-SA" sz="2800" b="1" dirty="0" smtClean="0">
              <a:solidFill>
                <a:schemeClr val="accent6"/>
              </a:solidFill>
            </a:rPr>
            <a:t>لتمكن من علم النفس وأدواته.</a:t>
          </a:r>
          <a:endParaRPr lang="ar-SA" sz="2800" b="1" dirty="0">
            <a:solidFill>
              <a:schemeClr val="accent6"/>
            </a:solidFill>
          </a:endParaRPr>
        </a:p>
      </dgm:t>
    </dgm:pt>
    <dgm:pt modelId="{B0115306-23C0-402A-91A2-0CFFB834B2AF}" type="parTrans" cxnId="{FF0925AE-F45E-4B16-B874-877B26F70872}">
      <dgm:prSet/>
      <dgm:spPr/>
      <dgm:t>
        <a:bodyPr/>
        <a:lstStyle/>
        <a:p>
          <a:pPr rtl="1"/>
          <a:endParaRPr lang="ar-SA"/>
        </a:p>
      </dgm:t>
    </dgm:pt>
    <dgm:pt modelId="{D8EF15C3-2CD5-4E57-B3D0-1ED8029FE29E}" type="sibTrans" cxnId="{FF0925AE-F45E-4B16-B874-877B26F70872}">
      <dgm:prSet/>
      <dgm:spPr/>
      <dgm:t>
        <a:bodyPr/>
        <a:lstStyle/>
        <a:p>
          <a:pPr rtl="1"/>
          <a:endParaRPr lang="ar-SA"/>
        </a:p>
      </dgm:t>
    </dgm:pt>
    <dgm:pt modelId="{7865D146-561D-4224-8143-57A185CA6249}" type="pres">
      <dgm:prSet presAssocID="{0CCA75A2-9534-4DF7-A5A2-D425FE80A5DF}" presName="composite" presStyleCnt="0">
        <dgm:presLayoutVars>
          <dgm:chMax val="3"/>
          <dgm:animLvl val="lvl"/>
          <dgm:resizeHandles val="exact"/>
        </dgm:presLayoutVars>
      </dgm:prSet>
      <dgm:spPr/>
    </dgm:pt>
    <dgm:pt modelId="{306C9E11-108E-46FA-82B6-33359DE8621A}" type="pres">
      <dgm:prSet presAssocID="{71694B79-70DD-4B5E-A050-53DB131D2F59}" presName="gear1" presStyleLbl="node1" presStyleIdx="0" presStyleCnt="3" custScaleX="106212" custScaleY="100291">
        <dgm:presLayoutVars>
          <dgm:chMax val="1"/>
          <dgm:bulletEnabled val="1"/>
        </dgm:presLayoutVars>
      </dgm:prSet>
      <dgm:spPr/>
      <dgm:t>
        <a:bodyPr/>
        <a:lstStyle/>
        <a:p>
          <a:pPr rtl="1"/>
          <a:endParaRPr lang="ar-SA"/>
        </a:p>
      </dgm:t>
    </dgm:pt>
    <dgm:pt modelId="{B3F15FFE-B466-4FD8-B7E6-8D58233C36DA}" type="pres">
      <dgm:prSet presAssocID="{71694B79-70DD-4B5E-A050-53DB131D2F59}" presName="gear1srcNode" presStyleLbl="node1" presStyleIdx="0" presStyleCnt="3"/>
      <dgm:spPr/>
    </dgm:pt>
    <dgm:pt modelId="{74CC142E-3854-48BD-B934-0F7E03492DEF}" type="pres">
      <dgm:prSet presAssocID="{71694B79-70DD-4B5E-A050-53DB131D2F59}" presName="gear1dstNode" presStyleLbl="node1" presStyleIdx="0" presStyleCnt="3"/>
      <dgm:spPr/>
    </dgm:pt>
    <dgm:pt modelId="{333949DD-07E2-45DB-AC99-521F17AE5A04}" type="pres">
      <dgm:prSet presAssocID="{0D272CC9-7218-4E57-B87B-C8B5FB868596}" presName="gear2" presStyleLbl="node1" presStyleIdx="1" presStyleCnt="3" custScaleX="166037" custScaleY="138312" custLinFactNeighborX="-30502" custLinFactNeighborY="19924">
        <dgm:presLayoutVars>
          <dgm:chMax val="1"/>
          <dgm:bulletEnabled val="1"/>
        </dgm:presLayoutVars>
      </dgm:prSet>
      <dgm:spPr/>
      <dgm:t>
        <a:bodyPr/>
        <a:lstStyle/>
        <a:p>
          <a:pPr rtl="1"/>
          <a:endParaRPr lang="ar-SA"/>
        </a:p>
      </dgm:t>
    </dgm:pt>
    <dgm:pt modelId="{BFAD1AF6-6E23-4A6E-9718-EEFE849BC023}" type="pres">
      <dgm:prSet presAssocID="{0D272CC9-7218-4E57-B87B-C8B5FB868596}" presName="gear2srcNode" presStyleLbl="node1" presStyleIdx="1" presStyleCnt="3"/>
      <dgm:spPr/>
    </dgm:pt>
    <dgm:pt modelId="{C22C350B-2788-4EEE-9950-DD16B9E448BD}" type="pres">
      <dgm:prSet presAssocID="{0D272CC9-7218-4E57-B87B-C8B5FB868596}" presName="gear2dstNode" presStyleLbl="node1" presStyleIdx="1" presStyleCnt="3"/>
      <dgm:spPr/>
    </dgm:pt>
    <dgm:pt modelId="{C3975CCB-3CB1-4682-9089-298D879D9CA6}" type="pres">
      <dgm:prSet presAssocID="{38EEF5E3-9EFF-4ADC-A90A-B665C893E97C}" presName="gear3" presStyleLbl="node1" presStyleIdx="2" presStyleCnt="3" custScaleX="148740" custScaleY="169271" custLinFactNeighborX="-163" custLinFactNeighborY="2305"/>
      <dgm:spPr/>
      <dgm:t>
        <a:bodyPr/>
        <a:lstStyle/>
        <a:p>
          <a:pPr rtl="1"/>
          <a:endParaRPr lang="ar-SA"/>
        </a:p>
      </dgm:t>
    </dgm:pt>
    <dgm:pt modelId="{2E19C6B5-6B6A-4D3E-9B1E-BD9257EBBE8E}" type="pres">
      <dgm:prSet presAssocID="{38EEF5E3-9EFF-4ADC-A90A-B665C893E97C}" presName="gear3tx" presStyleLbl="node1" presStyleIdx="2" presStyleCnt="3">
        <dgm:presLayoutVars>
          <dgm:chMax val="1"/>
          <dgm:bulletEnabled val="1"/>
        </dgm:presLayoutVars>
      </dgm:prSet>
      <dgm:spPr/>
      <dgm:t>
        <a:bodyPr/>
        <a:lstStyle/>
        <a:p>
          <a:pPr rtl="1"/>
          <a:endParaRPr lang="ar-SA"/>
        </a:p>
      </dgm:t>
    </dgm:pt>
    <dgm:pt modelId="{6C7BEAB4-8580-4B98-A9F2-F791099B4E14}" type="pres">
      <dgm:prSet presAssocID="{38EEF5E3-9EFF-4ADC-A90A-B665C893E97C}" presName="gear3srcNode" presStyleLbl="node1" presStyleIdx="2" presStyleCnt="3"/>
      <dgm:spPr/>
    </dgm:pt>
    <dgm:pt modelId="{A6CA1F08-8583-44D1-ADC6-2C7FA32DCE6D}" type="pres">
      <dgm:prSet presAssocID="{38EEF5E3-9EFF-4ADC-A90A-B665C893E97C}" presName="gear3dstNode" presStyleLbl="node1" presStyleIdx="2" presStyleCnt="3"/>
      <dgm:spPr/>
    </dgm:pt>
    <dgm:pt modelId="{D47CB603-80C8-4103-8550-82A560232FAA}" type="pres">
      <dgm:prSet presAssocID="{97818B9B-E9AC-4277-8E92-AD22967DF213}" presName="connector1" presStyleLbl="sibTrans2D1" presStyleIdx="0" presStyleCnt="3"/>
      <dgm:spPr/>
    </dgm:pt>
    <dgm:pt modelId="{81D65479-758B-45CC-9224-D5F07BBE5097}" type="pres">
      <dgm:prSet presAssocID="{8079BB92-4E80-4748-8E80-68E06FC14E48}" presName="connector2" presStyleLbl="sibTrans2D1" presStyleIdx="1" presStyleCnt="3" custLinFactNeighborX="-285" custLinFactNeighborY="-14059"/>
      <dgm:spPr/>
    </dgm:pt>
    <dgm:pt modelId="{12BE51D3-4431-42EF-8746-0D33E579FBD5}" type="pres">
      <dgm:prSet presAssocID="{D8EF15C3-2CD5-4E57-B3D0-1ED8029FE29E}" presName="connector3" presStyleLbl="sibTrans2D1" presStyleIdx="2" presStyleCnt="3" custLinFactNeighborX="-3133" custLinFactNeighborY="-8158"/>
      <dgm:spPr/>
    </dgm:pt>
  </dgm:ptLst>
  <dgm:cxnLst>
    <dgm:cxn modelId="{4C5BACDF-FF80-4658-A7B6-A40EC77E8450}" type="presOf" srcId="{D8EF15C3-2CD5-4E57-B3D0-1ED8029FE29E}" destId="{12BE51D3-4431-42EF-8746-0D33E579FBD5}" srcOrd="0" destOrd="0" presId="urn:microsoft.com/office/officeart/2005/8/layout/gear1"/>
    <dgm:cxn modelId="{8084E4E9-ED8B-4B65-9B20-0E996DA44625}" type="presOf" srcId="{0D272CC9-7218-4E57-B87B-C8B5FB868596}" destId="{C22C350B-2788-4EEE-9950-DD16B9E448BD}" srcOrd="2" destOrd="0" presId="urn:microsoft.com/office/officeart/2005/8/layout/gear1"/>
    <dgm:cxn modelId="{CCCD8C3C-2F72-4784-9B6C-490D34A96C6A}" type="presOf" srcId="{38EEF5E3-9EFF-4ADC-A90A-B665C893E97C}" destId="{6C7BEAB4-8580-4B98-A9F2-F791099B4E14}" srcOrd="2" destOrd="0" presId="urn:microsoft.com/office/officeart/2005/8/layout/gear1"/>
    <dgm:cxn modelId="{50424E2A-6626-4592-A1E0-4CC81DDD974C}" type="presOf" srcId="{71694B79-70DD-4B5E-A050-53DB131D2F59}" destId="{B3F15FFE-B466-4FD8-B7E6-8D58233C36DA}" srcOrd="1" destOrd="0" presId="urn:microsoft.com/office/officeart/2005/8/layout/gear1"/>
    <dgm:cxn modelId="{325378F9-ADFE-4D6F-8051-0BEA9E75AF8D}" srcId="{0CCA75A2-9534-4DF7-A5A2-D425FE80A5DF}" destId="{71694B79-70DD-4B5E-A050-53DB131D2F59}" srcOrd="0" destOrd="0" parTransId="{F00B1AB0-2DBD-4BA4-A724-C434B69EAF3E}" sibTransId="{97818B9B-E9AC-4277-8E92-AD22967DF213}"/>
    <dgm:cxn modelId="{494B10CD-530E-4352-9C84-241086E01F2C}" type="presOf" srcId="{38EEF5E3-9EFF-4ADC-A90A-B665C893E97C}" destId="{A6CA1F08-8583-44D1-ADC6-2C7FA32DCE6D}" srcOrd="3" destOrd="0" presId="urn:microsoft.com/office/officeart/2005/8/layout/gear1"/>
    <dgm:cxn modelId="{A2AD03E0-0A28-4323-A920-3F25B7248BCB}" srcId="{0CCA75A2-9534-4DF7-A5A2-D425FE80A5DF}" destId="{65C77E55-60D1-4FEC-A07E-18777FFF9EEB}" srcOrd="3" destOrd="0" parTransId="{90589BC3-1F53-4C85-8DA1-E218330E7764}" sibTransId="{2A43753D-6E91-47BB-8D4A-BC180BE5A024}"/>
    <dgm:cxn modelId="{EA43387B-834C-4C7E-B4B0-5E28B4903EB1}" srcId="{0CCA75A2-9534-4DF7-A5A2-D425FE80A5DF}" destId="{0D272CC9-7218-4E57-B87B-C8B5FB868596}" srcOrd="1" destOrd="0" parTransId="{82EC6701-15FB-42EE-AA9D-6DB8A089A68B}" sibTransId="{8079BB92-4E80-4748-8E80-68E06FC14E48}"/>
    <dgm:cxn modelId="{F480A91F-6B13-4751-8CD8-B928C28AD865}" type="presOf" srcId="{0D272CC9-7218-4E57-B87B-C8B5FB868596}" destId="{BFAD1AF6-6E23-4A6E-9718-EEFE849BC023}" srcOrd="1" destOrd="0" presId="urn:microsoft.com/office/officeart/2005/8/layout/gear1"/>
    <dgm:cxn modelId="{6ED6864C-E9E7-4240-929F-2A1E07981F67}" type="presOf" srcId="{0D272CC9-7218-4E57-B87B-C8B5FB868596}" destId="{333949DD-07E2-45DB-AC99-521F17AE5A04}" srcOrd="0" destOrd="0" presId="urn:microsoft.com/office/officeart/2005/8/layout/gear1"/>
    <dgm:cxn modelId="{02AF3830-42AA-4324-8C48-7F3A2579EDEE}" type="presOf" srcId="{38EEF5E3-9EFF-4ADC-A90A-B665C893E97C}" destId="{C3975CCB-3CB1-4682-9089-298D879D9CA6}" srcOrd="0" destOrd="0" presId="urn:microsoft.com/office/officeart/2005/8/layout/gear1"/>
    <dgm:cxn modelId="{3127B15B-F673-4034-8EDE-B3B8113C85C8}" type="presOf" srcId="{71694B79-70DD-4B5E-A050-53DB131D2F59}" destId="{74CC142E-3854-48BD-B934-0F7E03492DEF}" srcOrd="2" destOrd="0" presId="urn:microsoft.com/office/officeart/2005/8/layout/gear1"/>
    <dgm:cxn modelId="{FF0925AE-F45E-4B16-B874-877B26F70872}" srcId="{0CCA75A2-9534-4DF7-A5A2-D425FE80A5DF}" destId="{38EEF5E3-9EFF-4ADC-A90A-B665C893E97C}" srcOrd="2" destOrd="0" parTransId="{B0115306-23C0-402A-91A2-0CFFB834B2AF}" sibTransId="{D8EF15C3-2CD5-4E57-B3D0-1ED8029FE29E}"/>
    <dgm:cxn modelId="{FF3BFFD3-629B-4520-8FB8-392BC668A4CA}" type="presOf" srcId="{0CCA75A2-9534-4DF7-A5A2-D425FE80A5DF}" destId="{7865D146-561D-4224-8143-57A185CA6249}" srcOrd="0" destOrd="0" presId="urn:microsoft.com/office/officeart/2005/8/layout/gear1"/>
    <dgm:cxn modelId="{53603A05-19B6-4956-871C-25D7BAAA22EF}" type="presOf" srcId="{97818B9B-E9AC-4277-8E92-AD22967DF213}" destId="{D47CB603-80C8-4103-8550-82A560232FAA}" srcOrd="0" destOrd="0" presId="urn:microsoft.com/office/officeart/2005/8/layout/gear1"/>
    <dgm:cxn modelId="{675D072E-F479-4B9F-8336-2C621280A0B7}" type="presOf" srcId="{8079BB92-4E80-4748-8E80-68E06FC14E48}" destId="{81D65479-758B-45CC-9224-D5F07BBE5097}" srcOrd="0" destOrd="0" presId="urn:microsoft.com/office/officeart/2005/8/layout/gear1"/>
    <dgm:cxn modelId="{7A1EB05A-F0F6-4C42-B745-21EB0021392D}" type="presOf" srcId="{71694B79-70DD-4B5E-A050-53DB131D2F59}" destId="{306C9E11-108E-46FA-82B6-33359DE8621A}" srcOrd="0" destOrd="0" presId="urn:microsoft.com/office/officeart/2005/8/layout/gear1"/>
    <dgm:cxn modelId="{FB45D1E9-D251-47C1-9DEE-3CCA151A37EA}" type="presOf" srcId="{38EEF5E3-9EFF-4ADC-A90A-B665C893E97C}" destId="{2E19C6B5-6B6A-4D3E-9B1E-BD9257EBBE8E}" srcOrd="1" destOrd="0" presId="urn:microsoft.com/office/officeart/2005/8/layout/gear1"/>
    <dgm:cxn modelId="{6B304436-AB1C-4F36-892B-B9A6D2942C4C}" type="presParOf" srcId="{7865D146-561D-4224-8143-57A185CA6249}" destId="{306C9E11-108E-46FA-82B6-33359DE8621A}" srcOrd="0" destOrd="0" presId="urn:microsoft.com/office/officeart/2005/8/layout/gear1"/>
    <dgm:cxn modelId="{2E02659B-9666-4951-B0B6-8E9F5D592977}" type="presParOf" srcId="{7865D146-561D-4224-8143-57A185CA6249}" destId="{B3F15FFE-B466-4FD8-B7E6-8D58233C36DA}" srcOrd="1" destOrd="0" presId="urn:microsoft.com/office/officeart/2005/8/layout/gear1"/>
    <dgm:cxn modelId="{8E815141-44C1-463B-9981-2844A2288862}" type="presParOf" srcId="{7865D146-561D-4224-8143-57A185CA6249}" destId="{74CC142E-3854-48BD-B934-0F7E03492DEF}" srcOrd="2" destOrd="0" presId="urn:microsoft.com/office/officeart/2005/8/layout/gear1"/>
    <dgm:cxn modelId="{10B6368A-B7E5-4D70-9B36-E829EB5B938E}" type="presParOf" srcId="{7865D146-561D-4224-8143-57A185CA6249}" destId="{333949DD-07E2-45DB-AC99-521F17AE5A04}" srcOrd="3" destOrd="0" presId="urn:microsoft.com/office/officeart/2005/8/layout/gear1"/>
    <dgm:cxn modelId="{54B1AECB-4954-495C-9757-634AADE89B6E}" type="presParOf" srcId="{7865D146-561D-4224-8143-57A185CA6249}" destId="{BFAD1AF6-6E23-4A6E-9718-EEFE849BC023}" srcOrd="4" destOrd="0" presId="urn:microsoft.com/office/officeart/2005/8/layout/gear1"/>
    <dgm:cxn modelId="{3B0BEBCF-442E-4E3D-9308-6519B4123CAF}" type="presParOf" srcId="{7865D146-561D-4224-8143-57A185CA6249}" destId="{C22C350B-2788-4EEE-9950-DD16B9E448BD}" srcOrd="5" destOrd="0" presId="urn:microsoft.com/office/officeart/2005/8/layout/gear1"/>
    <dgm:cxn modelId="{5C2FC30A-BAD8-4E8C-957D-8097F7A07799}" type="presParOf" srcId="{7865D146-561D-4224-8143-57A185CA6249}" destId="{C3975CCB-3CB1-4682-9089-298D879D9CA6}" srcOrd="6" destOrd="0" presId="urn:microsoft.com/office/officeart/2005/8/layout/gear1"/>
    <dgm:cxn modelId="{A558BA71-D1F6-4917-85B9-2541B6248A81}" type="presParOf" srcId="{7865D146-561D-4224-8143-57A185CA6249}" destId="{2E19C6B5-6B6A-4D3E-9B1E-BD9257EBBE8E}" srcOrd="7" destOrd="0" presId="urn:microsoft.com/office/officeart/2005/8/layout/gear1"/>
    <dgm:cxn modelId="{F251B19D-F193-436B-ADFC-EE3017E3BBC2}" type="presParOf" srcId="{7865D146-561D-4224-8143-57A185CA6249}" destId="{6C7BEAB4-8580-4B98-A9F2-F791099B4E14}" srcOrd="8" destOrd="0" presId="urn:microsoft.com/office/officeart/2005/8/layout/gear1"/>
    <dgm:cxn modelId="{98006553-1018-41A8-9302-D222D5EAC8A6}" type="presParOf" srcId="{7865D146-561D-4224-8143-57A185CA6249}" destId="{A6CA1F08-8583-44D1-ADC6-2C7FA32DCE6D}" srcOrd="9" destOrd="0" presId="urn:microsoft.com/office/officeart/2005/8/layout/gear1"/>
    <dgm:cxn modelId="{BF21E18B-D2C5-499F-A01F-1A3EC0901892}" type="presParOf" srcId="{7865D146-561D-4224-8143-57A185CA6249}" destId="{D47CB603-80C8-4103-8550-82A560232FAA}" srcOrd="10" destOrd="0" presId="urn:microsoft.com/office/officeart/2005/8/layout/gear1"/>
    <dgm:cxn modelId="{3B2EC323-A9CB-4917-B821-201447D9F29C}" type="presParOf" srcId="{7865D146-561D-4224-8143-57A185CA6249}" destId="{81D65479-758B-45CC-9224-D5F07BBE5097}" srcOrd="11" destOrd="0" presId="urn:microsoft.com/office/officeart/2005/8/layout/gear1"/>
    <dgm:cxn modelId="{702702D4-F596-4522-B921-714B251F516B}" type="presParOf" srcId="{7865D146-561D-4224-8143-57A185CA6249}" destId="{12BE51D3-4431-42EF-8746-0D33E579FBD5}" srcOrd="12" destOrd="0" presId="urn:microsoft.com/office/officeart/2005/8/layout/gear1"/>
  </dgm:cxnLst>
  <dgm:bg/>
  <dgm:whole/>
</dgm:dataModel>
</file>

<file path=ppt/diagrams/data3.xml><?xml version="1.0" encoding="utf-8"?>
<dgm:dataModel xmlns:dgm="http://schemas.openxmlformats.org/drawingml/2006/diagram" xmlns:a="http://schemas.openxmlformats.org/drawingml/2006/main">
  <dgm:ptLst>
    <dgm:pt modelId="{02F19698-9CC7-4625-9CDD-CED2E96B402A}" type="doc">
      <dgm:prSet loTypeId="urn:microsoft.com/office/officeart/2005/8/layout/funnel1" loCatId="relationship" qsTypeId="urn:microsoft.com/office/officeart/2005/8/quickstyle/simple1" qsCatId="simple" csTypeId="urn:microsoft.com/office/officeart/2005/8/colors/accent1_2" csCatId="accent1" phldr="1"/>
      <dgm:spPr/>
      <dgm:t>
        <a:bodyPr/>
        <a:lstStyle/>
        <a:p>
          <a:pPr rtl="1"/>
          <a:endParaRPr lang="ar-SA"/>
        </a:p>
      </dgm:t>
    </dgm:pt>
    <dgm:pt modelId="{8C10DC7B-5D8A-4B6E-ADF9-CF3A89104885}">
      <dgm:prSet phldrT="[نص]" custT="1"/>
      <dgm:spPr/>
      <dgm:t>
        <a:bodyPr/>
        <a:lstStyle/>
        <a:p>
          <a:pPr rtl="1"/>
          <a:r>
            <a:rPr lang="ar-SA" sz="3200" b="1" dirty="0" smtClean="0">
              <a:solidFill>
                <a:schemeClr val="accent6">
                  <a:lumMod val="75000"/>
                </a:schemeClr>
              </a:solidFill>
            </a:rPr>
            <a:t>الإبداع</a:t>
          </a:r>
          <a:endParaRPr lang="ar-SA" sz="3200" b="1" dirty="0">
            <a:solidFill>
              <a:schemeClr val="accent6">
                <a:lumMod val="75000"/>
              </a:schemeClr>
            </a:solidFill>
          </a:endParaRPr>
        </a:p>
      </dgm:t>
    </dgm:pt>
    <dgm:pt modelId="{30F280AE-FDFE-4AE3-AE08-D2BAB82FE4F1}" type="parTrans" cxnId="{CDCD7DF2-406F-4208-B485-2CEB8D7894EF}">
      <dgm:prSet/>
      <dgm:spPr/>
      <dgm:t>
        <a:bodyPr/>
        <a:lstStyle/>
        <a:p>
          <a:pPr rtl="1"/>
          <a:endParaRPr lang="ar-SA"/>
        </a:p>
      </dgm:t>
    </dgm:pt>
    <dgm:pt modelId="{2EEE804A-3F71-45E3-B3F7-0EF8EA67B89A}" type="sibTrans" cxnId="{CDCD7DF2-406F-4208-B485-2CEB8D7894EF}">
      <dgm:prSet/>
      <dgm:spPr/>
      <dgm:t>
        <a:bodyPr/>
        <a:lstStyle/>
        <a:p>
          <a:pPr rtl="1"/>
          <a:endParaRPr lang="ar-SA"/>
        </a:p>
      </dgm:t>
    </dgm:pt>
    <dgm:pt modelId="{97BDB8CE-A635-4EF5-9828-4B6CCAD20BC1}">
      <dgm:prSet phldrT="[نص]" custT="1"/>
      <dgm:spPr/>
      <dgm:t>
        <a:bodyPr/>
        <a:lstStyle/>
        <a:p>
          <a:pPr rtl="1"/>
          <a:r>
            <a:rPr lang="ar-SA" sz="3200" b="1" dirty="0" smtClean="0">
              <a:solidFill>
                <a:srgbClr val="FFFF00"/>
              </a:solidFill>
            </a:rPr>
            <a:t>الإحساس بالمشاكل </a:t>
          </a:r>
          <a:r>
            <a:rPr lang="ar-SA" sz="3200" b="1" dirty="0" err="1" smtClean="0">
              <a:solidFill>
                <a:srgbClr val="FFFF00"/>
              </a:solidFill>
            </a:rPr>
            <a:t>الهامه</a:t>
          </a:r>
          <a:r>
            <a:rPr lang="ar-SA" sz="3200" b="1" dirty="0" smtClean="0">
              <a:solidFill>
                <a:srgbClr val="FFFF00"/>
              </a:solidFill>
            </a:rPr>
            <a:t> بالتخصص</a:t>
          </a:r>
          <a:endParaRPr lang="ar-SA" sz="3200" b="1" dirty="0">
            <a:solidFill>
              <a:srgbClr val="FFFF00"/>
            </a:solidFill>
          </a:endParaRPr>
        </a:p>
      </dgm:t>
    </dgm:pt>
    <dgm:pt modelId="{33D92315-5C8C-4789-A5B2-C3C597E1EFAD}" type="parTrans" cxnId="{E72F4EF2-426D-4A65-A9D3-E177F09D0ACA}">
      <dgm:prSet/>
      <dgm:spPr/>
      <dgm:t>
        <a:bodyPr/>
        <a:lstStyle/>
        <a:p>
          <a:pPr rtl="1"/>
          <a:endParaRPr lang="ar-SA"/>
        </a:p>
      </dgm:t>
    </dgm:pt>
    <dgm:pt modelId="{B3A78047-994A-4DF6-A6E1-B281708646B6}" type="sibTrans" cxnId="{E72F4EF2-426D-4A65-A9D3-E177F09D0ACA}">
      <dgm:prSet/>
      <dgm:spPr/>
      <dgm:t>
        <a:bodyPr/>
        <a:lstStyle/>
        <a:p>
          <a:pPr rtl="1"/>
          <a:endParaRPr lang="ar-SA"/>
        </a:p>
      </dgm:t>
    </dgm:pt>
    <dgm:pt modelId="{1F84E95D-0832-48FF-8946-051CF3E87729}">
      <dgm:prSet phldrT="[نص]" phldr="1"/>
      <dgm:spPr/>
      <dgm:t>
        <a:bodyPr/>
        <a:lstStyle/>
        <a:p>
          <a:pPr rtl="1"/>
          <a:endParaRPr lang="ar-SA"/>
        </a:p>
      </dgm:t>
    </dgm:pt>
    <dgm:pt modelId="{0E96DA2F-83FB-4ADB-9D9F-A81CD7E91FC4}" type="parTrans" cxnId="{0872E397-A76C-4EB1-979B-C42426E18559}">
      <dgm:prSet/>
      <dgm:spPr/>
      <dgm:t>
        <a:bodyPr/>
        <a:lstStyle/>
        <a:p>
          <a:pPr rtl="1"/>
          <a:endParaRPr lang="ar-SA"/>
        </a:p>
      </dgm:t>
    </dgm:pt>
    <dgm:pt modelId="{A6B692B1-97BE-43AF-B028-24106EF2AD64}" type="sibTrans" cxnId="{0872E397-A76C-4EB1-979B-C42426E18559}">
      <dgm:prSet/>
      <dgm:spPr/>
      <dgm:t>
        <a:bodyPr/>
        <a:lstStyle/>
        <a:p>
          <a:pPr rtl="1"/>
          <a:endParaRPr lang="ar-SA"/>
        </a:p>
      </dgm:t>
    </dgm:pt>
    <dgm:pt modelId="{B4BE9E0B-E3D5-4DCF-A6F3-54ABF52B3FAD}">
      <dgm:prSet phldrT="[نص]"/>
      <dgm:spPr/>
      <dgm:t>
        <a:bodyPr/>
        <a:lstStyle/>
        <a:p>
          <a:pPr rtl="1"/>
          <a:endParaRPr lang="ar-SA" b="1" dirty="0">
            <a:solidFill>
              <a:srgbClr val="C00000"/>
            </a:solidFill>
          </a:endParaRPr>
        </a:p>
      </dgm:t>
    </dgm:pt>
    <dgm:pt modelId="{652613A7-02A3-4F0C-A975-D9003403000A}" type="parTrans" cxnId="{66911920-D7BD-44B6-A02F-B714D92C5437}">
      <dgm:prSet/>
      <dgm:spPr/>
      <dgm:t>
        <a:bodyPr/>
        <a:lstStyle/>
        <a:p>
          <a:pPr rtl="1"/>
          <a:endParaRPr lang="ar-SA"/>
        </a:p>
      </dgm:t>
    </dgm:pt>
    <dgm:pt modelId="{5607189B-5CEC-4257-A7DE-4BDA3D09E4EF}" type="sibTrans" cxnId="{66911920-D7BD-44B6-A02F-B714D92C5437}">
      <dgm:prSet/>
      <dgm:spPr/>
      <dgm:t>
        <a:bodyPr/>
        <a:lstStyle/>
        <a:p>
          <a:pPr rtl="1"/>
          <a:endParaRPr lang="ar-SA"/>
        </a:p>
      </dgm:t>
    </dgm:pt>
    <dgm:pt modelId="{A3775B29-6D9D-4EE2-B9E0-E516F32A62F4}" type="pres">
      <dgm:prSet presAssocID="{02F19698-9CC7-4625-9CDD-CED2E96B402A}" presName="Name0" presStyleCnt="0">
        <dgm:presLayoutVars>
          <dgm:chMax val="4"/>
          <dgm:resizeHandles val="exact"/>
        </dgm:presLayoutVars>
      </dgm:prSet>
      <dgm:spPr/>
    </dgm:pt>
    <dgm:pt modelId="{70E8AE0D-878F-42C2-ABF8-5D14D491D9B5}" type="pres">
      <dgm:prSet presAssocID="{02F19698-9CC7-4625-9CDD-CED2E96B402A}" presName="ellipse" presStyleLbl="trBgShp" presStyleIdx="0" presStyleCnt="1"/>
      <dgm:spPr/>
    </dgm:pt>
    <dgm:pt modelId="{69CBB79B-796B-40F9-AA15-43DE118DBC31}" type="pres">
      <dgm:prSet presAssocID="{02F19698-9CC7-4625-9CDD-CED2E96B402A}" presName="arrow1" presStyleLbl="fgShp" presStyleIdx="0" presStyleCnt="1"/>
      <dgm:spPr/>
    </dgm:pt>
    <dgm:pt modelId="{7FE1C22B-7981-4175-8826-7CE078335F72}" type="pres">
      <dgm:prSet presAssocID="{02F19698-9CC7-4625-9CDD-CED2E96B402A}" presName="rectangle" presStyleLbl="revTx" presStyleIdx="0" presStyleCnt="1">
        <dgm:presLayoutVars>
          <dgm:bulletEnabled val="1"/>
        </dgm:presLayoutVars>
      </dgm:prSet>
      <dgm:spPr/>
      <dgm:t>
        <a:bodyPr/>
        <a:lstStyle/>
        <a:p>
          <a:pPr rtl="1"/>
          <a:endParaRPr lang="ar-SA"/>
        </a:p>
      </dgm:t>
    </dgm:pt>
    <dgm:pt modelId="{2402E486-1714-40FC-A551-8E7E214F421A}" type="pres">
      <dgm:prSet presAssocID="{97BDB8CE-A635-4EF5-9828-4B6CCAD20BC1}" presName="item1" presStyleLbl="node1" presStyleIdx="0" presStyleCnt="3">
        <dgm:presLayoutVars>
          <dgm:bulletEnabled val="1"/>
        </dgm:presLayoutVars>
      </dgm:prSet>
      <dgm:spPr/>
    </dgm:pt>
    <dgm:pt modelId="{DBE48F8E-0631-456F-9321-5BCCCE7477EF}" type="pres">
      <dgm:prSet presAssocID="{1F84E95D-0832-48FF-8946-051CF3E87729}" presName="item2" presStyleLbl="node1" presStyleIdx="1" presStyleCnt="3" custScaleX="200414" custScaleY="228779">
        <dgm:presLayoutVars>
          <dgm:bulletEnabled val="1"/>
        </dgm:presLayoutVars>
      </dgm:prSet>
      <dgm:spPr/>
    </dgm:pt>
    <dgm:pt modelId="{040BD32C-5772-40CF-A2F2-DCCC2B20B743}" type="pres">
      <dgm:prSet presAssocID="{B4BE9E0B-E3D5-4DCF-A6F3-54ABF52B3FAD}" presName="item3" presStyleLbl="node1" presStyleIdx="2" presStyleCnt="3" custScaleX="170188" custScaleY="174978" custLinFactNeighborX="48870" custLinFactNeighborY="25275">
        <dgm:presLayoutVars>
          <dgm:bulletEnabled val="1"/>
        </dgm:presLayoutVars>
      </dgm:prSet>
      <dgm:spPr/>
    </dgm:pt>
    <dgm:pt modelId="{6F1FA879-383E-45DE-BC99-0FB46735EF8D}" type="pres">
      <dgm:prSet presAssocID="{02F19698-9CC7-4625-9CDD-CED2E96B402A}" presName="funnel" presStyleLbl="trAlignAcc1" presStyleIdx="0" presStyleCnt="1" custScaleX="146285" custScaleY="97629" custLinFactNeighborX="444" custLinFactNeighborY="4656"/>
      <dgm:spPr/>
    </dgm:pt>
  </dgm:ptLst>
  <dgm:cxnLst>
    <dgm:cxn modelId="{66911920-D7BD-44B6-A02F-B714D92C5437}" srcId="{02F19698-9CC7-4625-9CDD-CED2E96B402A}" destId="{B4BE9E0B-E3D5-4DCF-A6F3-54ABF52B3FAD}" srcOrd="3" destOrd="0" parTransId="{652613A7-02A3-4F0C-A975-D9003403000A}" sibTransId="{5607189B-5CEC-4257-A7DE-4BDA3D09E4EF}"/>
    <dgm:cxn modelId="{0872E397-A76C-4EB1-979B-C42426E18559}" srcId="{02F19698-9CC7-4625-9CDD-CED2E96B402A}" destId="{1F84E95D-0832-48FF-8946-051CF3E87729}" srcOrd="2" destOrd="0" parTransId="{0E96DA2F-83FB-4ADB-9D9F-A81CD7E91FC4}" sibTransId="{A6B692B1-97BE-43AF-B028-24106EF2AD64}"/>
    <dgm:cxn modelId="{59FAEECB-6D24-408A-942A-FEC65B78308C}" type="presOf" srcId="{97BDB8CE-A635-4EF5-9828-4B6CCAD20BC1}" destId="{DBE48F8E-0631-456F-9321-5BCCCE7477EF}" srcOrd="0" destOrd="0" presId="urn:microsoft.com/office/officeart/2005/8/layout/funnel1"/>
    <dgm:cxn modelId="{E72F4EF2-426D-4A65-A9D3-E177F09D0ACA}" srcId="{02F19698-9CC7-4625-9CDD-CED2E96B402A}" destId="{97BDB8CE-A635-4EF5-9828-4B6CCAD20BC1}" srcOrd="1" destOrd="0" parTransId="{33D92315-5C8C-4789-A5B2-C3C597E1EFAD}" sibTransId="{B3A78047-994A-4DF6-A6E1-B281708646B6}"/>
    <dgm:cxn modelId="{86A37B4A-A0AE-4B3C-BA20-292CAA8AD58D}" type="presOf" srcId="{8C10DC7B-5D8A-4B6E-ADF9-CF3A89104885}" destId="{040BD32C-5772-40CF-A2F2-DCCC2B20B743}" srcOrd="0" destOrd="0" presId="urn:microsoft.com/office/officeart/2005/8/layout/funnel1"/>
    <dgm:cxn modelId="{28AA07E9-4437-4062-9D88-7F802E621F6D}" type="presOf" srcId="{1F84E95D-0832-48FF-8946-051CF3E87729}" destId="{2402E486-1714-40FC-A551-8E7E214F421A}" srcOrd="0" destOrd="0" presId="urn:microsoft.com/office/officeart/2005/8/layout/funnel1"/>
    <dgm:cxn modelId="{2D96911B-916A-4E76-A4AD-A7DA02C7158F}" type="presOf" srcId="{B4BE9E0B-E3D5-4DCF-A6F3-54ABF52B3FAD}" destId="{7FE1C22B-7981-4175-8826-7CE078335F72}" srcOrd="0" destOrd="0" presId="urn:microsoft.com/office/officeart/2005/8/layout/funnel1"/>
    <dgm:cxn modelId="{B2267637-0371-4437-8988-38671D36B50B}" type="presOf" srcId="{02F19698-9CC7-4625-9CDD-CED2E96B402A}" destId="{A3775B29-6D9D-4EE2-B9E0-E516F32A62F4}" srcOrd="0" destOrd="0" presId="urn:microsoft.com/office/officeart/2005/8/layout/funnel1"/>
    <dgm:cxn modelId="{CDCD7DF2-406F-4208-B485-2CEB8D7894EF}" srcId="{02F19698-9CC7-4625-9CDD-CED2E96B402A}" destId="{8C10DC7B-5D8A-4B6E-ADF9-CF3A89104885}" srcOrd="0" destOrd="0" parTransId="{30F280AE-FDFE-4AE3-AE08-D2BAB82FE4F1}" sibTransId="{2EEE804A-3F71-45E3-B3F7-0EF8EA67B89A}"/>
    <dgm:cxn modelId="{A45DE318-FC84-45E8-B6D0-DA7D0E2BF30B}" type="presParOf" srcId="{A3775B29-6D9D-4EE2-B9E0-E516F32A62F4}" destId="{70E8AE0D-878F-42C2-ABF8-5D14D491D9B5}" srcOrd="0" destOrd="0" presId="urn:microsoft.com/office/officeart/2005/8/layout/funnel1"/>
    <dgm:cxn modelId="{45DCD27B-185C-4E6C-BE12-BD142D735089}" type="presParOf" srcId="{A3775B29-6D9D-4EE2-B9E0-E516F32A62F4}" destId="{69CBB79B-796B-40F9-AA15-43DE118DBC31}" srcOrd="1" destOrd="0" presId="urn:microsoft.com/office/officeart/2005/8/layout/funnel1"/>
    <dgm:cxn modelId="{348E8D70-E87F-4983-BA3B-699C41C26FCD}" type="presParOf" srcId="{A3775B29-6D9D-4EE2-B9E0-E516F32A62F4}" destId="{7FE1C22B-7981-4175-8826-7CE078335F72}" srcOrd="2" destOrd="0" presId="urn:microsoft.com/office/officeart/2005/8/layout/funnel1"/>
    <dgm:cxn modelId="{A79D8A0E-5258-4E9A-8111-F9C8FA67C428}" type="presParOf" srcId="{A3775B29-6D9D-4EE2-B9E0-E516F32A62F4}" destId="{2402E486-1714-40FC-A551-8E7E214F421A}" srcOrd="3" destOrd="0" presId="urn:microsoft.com/office/officeart/2005/8/layout/funnel1"/>
    <dgm:cxn modelId="{0DCD682C-B13A-40A0-9A56-581B5E762F76}" type="presParOf" srcId="{A3775B29-6D9D-4EE2-B9E0-E516F32A62F4}" destId="{DBE48F8E-0631-456F-9321-5BCCCE7477EF}" srcOrd="4" destOrd="0" presId="urn:microsoft.com/office/officeart/2005/8/layout/funnel1"/>
    <dgm:cxn modelId="{1A7B1385-7F2C-4FE0-8C24-726779123887}" type="presParOf" srcId="{A3775B29-6D9D-4EE2-B9E0-E516F32A62F4}" destId="{040BD32C-5772-40CF-A2F2-DCCC2B20B743}" srcOrd="5" destOrd="0" presId="urn:microsoft.com/office/officeart/2005/8/layout/funnel1"/>
    <dgm:cxn modelId="{D5F8D391-E66A-4825-A87E-8A78A7CC26A0}" type="presParOf" srcId="{A3775B29-6D9D-4EE2-B9E0-E516F32A62F4}" destId="{6F1FA879-383E-45DE-BC99-0FB46735EF8D}" srcOrd="6" destOrd="0" presId="urn:microsoft.com/office/officeart/2005/8/layout/funnel1"/>
  </dgm:cxnLst>
  <dgm:bg/>
  <dgm:whole/>
</dgm:dataModel>
</file>

<file path=ppt/diagrams/data4.xml><?xml version="1.0" encoding="utf-8"?>
<dgm:dataModel xmlns:dgm="http://schemas.openxmlformats.org/drawingml/2006/diagram" xmlns:a="http://schemas.openxmlformats.org/drawingml/2006/main">
  <dgm:ptLst>
    <dgm:pt modelId="{0F998F60-CBA9-47D1-BC45-CF1F9C658049}" type="doc">
      <dgm:prSet loTypeId="urn:microsoft.com/office/officeart/2005/8/layout/target1" loCatId="relationship" qsTypeId="urn:microsoft.com/office/officeart/2005/8/quickstyle/simple1" qsCatId="simple" csTypeId="urn:microsoft.com/office/officeart/2005/8/colors/accent1_2" csCatId="accent1" phldr="1"/>
      <dgm:spPr/>
    </dgm:pt>
    <dgm:pt modelId="{73FD7F3F-6B18-488D-8F28-3172817FB700}">
      <dgm:prSet phldrT="[نص]" custT="1"/>
      <dgm:spPr/>
      <dgm:t>
        <a:bodyPr/>
        <a:lstStyle/>
        <a:p>
          <a:pPr rtl="1"/>
          <a:r>
            <a:rPr lang="ar-SA" sz="2800" b="1" dirty="0" smtClean="0">
              <a:solidFill>
                <a:schemeClr val="accent6">
                  <a:lumMod val="50000"/>
                </a:schemeClr>
              </a:solidFill>
            </a:rPr>
            <a:t>الإبداع</a:t>
          </a:r>
          <a:endParaRPr lang="ar-SA" sz="2800" b="1" dirty="0">
            <a:solidFill>
              <a:schemeClr val="accent6">
                <a:lumMod val="50000"/>
              </a:schemeClr>
            </a:solidFill>
          </a:endParaRPr>
        </a:p>
      </dgm:t>
    </dgm:pt>
    <dgm:pt modelId="{DBF8E175-134F-479C-BB48-6DE90FC16B36}" type="parTrans" cxnId="{F721A4BB-690D-453A-820A-556084B536F8}">
      <dgm:prSet/>
      <dgm:spPr/>
      <dgm:t>
        <a:bodyPr/>
        <a:lstStyle/>
        <a:p>
          <a:pPr rtl="1"/>
          <a:endParaRPr lang="ar-SA"/>
        </a:p>
      </dgm:t>
    </dgm:pt>
    <dgm:pt modelId="{FA807180-2446-4955-9630-34A8A0DEFAAA}" type="sibTrans" cxnId="{F721A4BB-690D-453A-820A-556084B536F8}">
      <dgm:prSet/>
      <dgm:spPr/>
      <dgm:t>
        <a:bodyPr/>
        <a:lstStyle/>
        <a:p>
          <a:pPr rtl="1"/>
          <a:endParaRPr lang="ar-SA"/>
        </a:p>
      </dgm:t>
    </dgm:pt>
    <dgm:pt modelId="{B8A4835D-4C7C-42AC-9D34-74F268900457}">
      <dgm:prSet phldrT="[نص]" custT="1"/>
      <dgm:spPr/>
      <dgm:t>
        <a:bodyPr/>
        <a:lstStyle/>
        <a:p>
          <a:pPr rtl="1"/>
          <a:r>
            <a:rPr lang="ar-SA" sz="2000" b="1" dirty="0" smtClean="0">
              <a:solidFill>
                <a:srgbClr val="C00000"/>
              </a:solidFill>
            </a:rPr>
            <a:t>الإحساس بالمشاكل </a:t>
          </a:r>
          <a:r>
            <a:rPr lang="ar-SA" sz="2000" b="1" dirty="0" err="1" smtClean="0">
              <a:solidFill>
                <a:srgbClr val="C00000"/>
              </a:solidFill>
            </a:rPr>
            <a:t>الهامه</a:t>
          </a:r>
          <a:r>
            <a:rPr lang="ar-SA" sz="2000" b="1" dirty="0" smtClean="0">
              <a:solidFill>
                <a:srgbClr val="C00000"/>
              </a:solidFill>
            </a:rPr>
            <a:t> بالتخصص </a:t>
          </a:r>
          <a:endParaRPr lang="ar-SA" sz="2000" b="1" dirty="0">
            <a:solidFill>
              <a:srgbClr val="C00000"/>
            </a:solidFill>
          </a:endParaRPr>
        </a:p>
      </dgm:t>
    </dgm:pt>
    <dgm:pt modelId="{190A6214-FCAA-416F-8DEC-8085494941D1}" type="parTrans" cxnId="{1296C540-8752-498C-92CA-80FCD06F8D06}">
      <dgm:prSet/>
      <dgm:spPr/>
      <dgm:t>
        <a:bodyPr/>
        <a:lstStyle/>
        <a:p>
          <a:pPr rtl="1"/>
          <a:endParaRPr lang="ar-SA"/>
        </a:p>
      </dgm:t>
    </dgm:pt>
    <dgm:pt modelId="{5011962F-6E92-48F2-849F-7DB6BB9B3B84}" type="sibTrans" cxnId="{1296C540-8752-498C-92CA-80FCD06F8D06}">
      <dgm:prSet/>
      <dgm:spPr/>
      <dgm:t>
        <a:bodyPr/>
        <a:lstStyle/>
        <a:p>
          <a:pPr rtl="1"/>
          <a:endParaRPr lang="ar-SA"/>
        </a:p>
      </dgm:t>
    </dgm:pt>
    <dgm:pt modelId="{AC3619E5-18CC-4306-BE20-0FDCF1BAAC6C}">
      <dgm:prSet phldrT="[نص]"/>
      <dgm:spPr/>
      <dgm:t>
        <a:bodyPr/>
        <a:lstStyle/>
        <a:p>
          <a:pPr rtl="1"/>
          <a:r>
            <a:rPr lang="ar-SA" b="1" dirty="0" err="1" smtClean="0">
              <a:solidFill>
                <a:schemeClr val="accent4">
                  <a:lumMod val="75000"/>
                </a:schemeClr>
              </a:solidFill>
            </a:rPr>
            <a:t>النيه</a:t>
          </a:r>
          <a:r>
            <a:rPr lang="ar-SA" b="1" dirty="0" smtClean="0">
              <a:solidFill>
                <a:schemeClr val="accent4">
                  <a:lumMod val="75000"/>
                </a:schemeClr>
              </a:solidFill>
            </a:rPr>
            <a:t> </a:t>
          </a:r>
          <a:r>
            <a:rPr lang="ar-SA" b="1" dirty="0" err="1" smtClean="0">
              <a:solidFill>
                <a:schemeClr val="accent4">
                  <a:lumMod val="75000"/>
                </a:schemeClr>
              </a:solidFill>
            </a:rPr>
            <a:t>الخالصه</a:t>
          </a:r>
          <a:r>
            <a:rPr lang="ar-SA" b="1" dirty="0" smtClean="0">
              <a:solidFill>
                <a:schemeClr val="accent4">
                  <a:lumMod val="75000"/>
                </a:schemeClr>
              </a:solidFill>
            </a:rPr>
            <a:t> لله سبحانه</a:t>
          </a:r>
          <a:endParaRPr lang="ar-SA" b="1" dirty="0">
            <a:solidFill>
              <a:schemeClr val="accent4">
                <a:lumMod val="75000"/>
              </a:schemeClr>
            </a:solidFill>
          </a:endParaRPr>
        </a:p>
      </dgm:t>
    </dgm:pt>
    <dgm:pt modelId="{7E1A24B6-5920-4BDB-9D4A-ADC7D925217A}" type="parTrans" cxnId="{EB8E13ED-F1EB-439A-B330-36BDC92C4C09}">
      <dgm:prSet/>
      <dgm:spPr/>
      <dgm:t>
        <a:bodyPr/>
        <a:lstStyle/>
        <a:p>
          <a:pPr rtl="1"/>
          <a:endParaRPr lang="ar-SA"/>
        </a:p>
      </dgm:t>
    </dgm:pt>
    <dgm:pt modelId="{8DE22D28-D4F9-4995-8759-E1E1DF43F3F0}" type="sibTrans" cxnId="{EB8E13ED-F1EB-439A-B330-36BDC92C4C09}">
      <dgm:prSet/>
      <dgm:spPr/>
      <dgm:t>
        <a:bodyPr/>
        <a:lstStyle/>
        <a:p>
          <a:pPr rtl="1"/>
          <a:endParaRPr lang="ar-SA"/>
        </a:p>
      </dgm:t>
    </dgm:pt>
    <dgm:pt modelId="{804DE0C9-D5EB-4AA9-B01A-8B445C2C51A4}" type="pres">
      <dgm:prSet presAssocID="{0F998F60-CBA9-47D1-BC45-CF1F9C658049}" presName="composite" presStyleCnt="0">
        <dgm:presLayoutVars>
          <dgm:chMax val="5"/>
          <dgm:dir/>
          <dgm:resizeHandles val="exact"/>
        </dgm:presLayoutVars>
      </dgm:prSet>
      <dgm:spPr/>
    </dgm:pt>
    <dgm:pt modelId="{39F48812-4503-41F1-A429-B582EA6BF43C}" type="pres">
      <dgm:prSet presAssocID="{73FD7F3F-6B18-488D-8F28-3172817FB700}" presName="circle1" presStyleLbl="lnNode1" presStyleIdx="0" presStyleCnt="3"/>
      <dgm:spPr/>
    </dgm:pt>
    <dgm:pt modelId="{68CC6DBD-F209-4B7E-85CF-890402463F46}" type="pres">
      <dgm:prSet presAssocID="{73FD7F3F-6B18-488D-8F28-3172817FB700}" presName="text1" presStyleLbl="revTx" presStyleIdx="0" presStyleCnt="3">
        <dgm:presLayoutVars>
          <dgm:bulletEnabled val="1"/>
        </dgm:presLayoutVars>
      </dgm:prSet>
      <dgm:spPr/>
    </dgm:pt>
    <dgm:pt modelId="{7775680B-D157-410E-AAF1-5C96B76B42AA}" type="pres">
      <dgm:prSet presAssocID="{73FD7F3F-6B18-488D-8F28-3172817FB700}" presName="line1" presStyleLbl="callout" presStyleIdx="0" presStyleCnt="6"/>
      <dgm:spPr/>
    </dgm:pt>
    <dgm:pt modelId="{75BBFE1B-6679-4C3D-803E-D78C67D630A4}" type="pres">
      <dgm:prSet presAssocID="{73FD7F3F-6B18-488D-8F28-3172817FB700}" presName="d1" presStyleLbl="callout" presStyleIdx="1" presStyleCnt="6"/>
      <dgm:spPr/>
    </dgm:pt>
    <dgm:pt modelId="{908C100E-96C0-400E-9251-E5D9F270DD9F}" type="pres">
      <dgm:prSet presAssocID="{B8A4835D-4C7C-42AC-9D34-74F268900457}" presName="circle2" presStyleLbl="lnNode1" presStyleIdx="1" presStyleCnt="3"/>
      <dgm:spPr/>
    </dgm:pt>
    <dgm:pt modelId="{4C5A6DA2-E19D-42EE-AD19-61C04ACEE02C}" type="pres">
      <dgm:prSet presAssocID="{B8A4835D-4C7C-42AC-9D34-74F268900457}" presName="text2" presStyleLbl="revTx" presStyleIdx="1" presStyleCnt="3">
        <dgm:presLayoutVars>
          <dgm:bulletEnabled val="1"/>
        </dgm:presLayoutVars>
      </dgm:prSet>
      <dgm:spPr/>
    </dgm:pt>
    <dgm:pt modelId="{7E265406-12FB-410B-A3A9-B4CAE5960FA0}" type="pres">
      <dgm:prSet presAssocID="{B8A4835D-4C7C-42AC-9D34-74F268900457}" presName="line2" presStyleLbl="callout" presStyleIdx="2" presStyleCnt="6"/>
      <dgm:spPr/>
    </dgm:pt>
    <dgm:pt modelId="{4B235273-6027-4E09-801A-F8880AE805F2}" type="pres">
      <dgm:prSet presAssocID="{B8A4835D-4C7C-42AC-9D34-74F268900457}" presName="d2" presStyleLbl="callout" presStyleIdx="3" presStyleCnt="6"/>
      <dgm:spPr/>
    </dgm:pt>
    <dgm:pt modelId="{BA524088-F186-4EC7-874E-849426B10C7C}" type="pres">
      <dgm:prSet presAssocID="{AC3619E5-18CC-4306-BE20-0FDCF1BAAC6C}" presName="circle3" presStyleLbl="lnNode1" presStyleIdx="2" presStyleCnt="3"/>
      <dgm:spPr/>
    </dgm:pt>
    <dgm:pt modelId="{B4770403-C441-4361-B7D2-54B13FCD99DE}" type="pres">
      <dgm:prSet presAssocID="{AC3619E5-18CC-4306-BE20-0FDCF1BAAC6C}" presName="text3" presStyleLbl="revTx" presStyleIdx="2" presStyleCnt="3">
        <dgm:presLayoutVars>
          <dgm:bulletEnabled val="1"/>
        </dgm:presLayoutVars>
      </dgm:prSet>
      <dgm:spPr/>
    </dgm:pt>
    <dgm:pt modelId="{53E14D37-A989-4639-8498-4A849B8F0361}" type="pres">
      <dgm:prSet presAssocID="{AC3619E5-18CC-4306-BE20-0FDCF1BAAC6C}" presName="line3" presStyleLbl="callout" presStyleIdx="4" presStyleCnt="6"/>
      <dgm:spPr/>
    </dgm:pt>
    <dgm:pt modelId="{9D70B07C-BBC6-4B69-A72E-28B00BF6D5C9}" type="pres">
      <dgm:prSet presAssocID="{AC3619E5-18CC-4306-BE20-0FDCF1BAAC6C}" presName="d3" presStyleLbl="callout" presStyleIdx="5" presStyleCnt="6"/>
      <dgm:spPr/>
    </dgm:pt>
  </dgm:ptLst>
  <dgm:cxnLst>
    <dgm:cxn modelId="{9E1064D6-C688-43B5-8250-D63C850DFCAE}" type="presOf" srcId="{AC3619E5-18CC-4306-BE20-0FDCF1BAAC6C}" destId="{B4770403-C441-4361-B7D2-54B13FCD99DE}" srcOrd="0" destOrd="0" presId="urn:microsoft.com/office/officeart/2005/8/layout/target1"/>
    <dgm:cxn modelId="{EB8E13ED-F1EB-439A-B330-36BDC92C4C09}" srcId="{0F998F60-CBA9-47D1-BC45-CF1F9C658049}" destId="{AC3619E5-18CC-4306-BE20-0FDCF1BAAC6C}" srcOrd="2" destOrd="0" parTransId="{7E1A24B6-5920-4BDB-9D4A-ADC7D925217A}" sibTransId="{8DE22D28-D4F9-4995-8759-E1E1DF43F3F0}"/>
    <dgm:cxn modelId="{1296C540-8752-498C-92CA-80FCD06F8D06}" srcId="{0F998F60-CBA9-47D1-BC45-CF1F9C658049}" destId="{B8A4835D-4C7C-42AC-9D34-74F268900457}" srcOrd="1" destOrd="0" parTransId="{190A6214-FCAA-416F-8DEC-8085494941D1}" sibTransId="{5011962F-6E92-48F2-849F-7DB6BB9B3B84}"/>
    <dgm:cxn modelId="{F721A4BB-690D-453A-820A-556084B536F8}" srcId="{0F998F60-CBA9-47D1-BC45-CF1F9C658049}" destId="{73FD7F3F-6B18-488D-8F28-3172817FB700}" srcOrd="0" destOrd="0" parTransId="{DBF8E175-134F-479C-BB48-6DE90FC16B36}" sibTransId="{FA807180-2446-4955-9630-34A8A0DEFAAA}"/>
    <dgm:cxn modelId="{A30E5C99-159D-4A9B-A4E4-5244052D0F38}" type="presOf" srcId="{B8A4835D-4C7C-42AC-9D34-74F268900457}" destId="{4C5A6DA2-E19D-42EE-AD19-61C04ACEE02C}" srcOrd="0" destOrd="0" presId="urn:microsoft.com/office/officeart/2005/8/layout/target1"/>
    <dgm:cxn modelId="{9B63D169-27C3-42B9-90A8-32694323D5A4}" type="presOf" srcId="{73FD7F3F-6B18-488D-8F28-3172817FB700}" destId="{68CC6DBD-F209-4B7E-85CF-890402463F46}" srcOrd="0" destOrd="0" presId="urn:microsoft.com/office/officeart/2005/8/layout/target1"/>
    <dgm:cxn modelId="{D25CA4B6-78B4-4C4D-889C-3A3C0C5AA51E}" type="presOf" srcId="{0F998F60-CBA9-47D1-BC45-CF1F9C658049}" destId="{804DE0C9-D5EB-4AA9-B01A-8B445C2C51A4}" srcOrd="0" destOrd="0" presId="urn:microsoft.com/office/officeart/2005/8/layout/target1"/>
    <dgm:cxn modelId="{3037E254-23C2-4406-8241-E63B1BE6F266}" type="presParOf" srcId="{804DE0C9-D5EB-4AA9-B01A-8B445C2C51A4}" destId="{39F48812-4503-41F1-A429-B582EA6BF43C}" srcOrd="0" destOrd="0" presId="urn:microsoft.com/office/officeart/2005/8/layout/target1"/>
    <dgm:cxn modelId="{FF18D052-24D5-4D5D-AC61-EDC733EF986D}" type="presParOf" srcId="{804DE0C9-D5EB-4AA9-B01A-8B445C2C51A4}" destId="{68CC6DBD-F209-4B7E-85CF-890402463F46}" srcOrd="1" destOrd="0" presId="urn:microsoft.com/office/officeart/2005/8/layout/target1"/>
    <dgm:cxn modelId="{2EA45AAC-BE48-46B2-BF3C-5E9570CE0101}" type="presParOf" srcId="{804DE0C9-D5EB-4AA9-B01A-8B445C2C51A4}" destId="{7775680B-D157-410E-AAF1-5C96B76B42AA}" srcOrd="2" destOrd="0" presId="urn:microsoft.com/office/officeart/2005/8/layout/target1"/>
    <dgm:cxn modelId="{706168B6-4210-4FEC-9748-318806B9A88D}" type="presParOf" srcId="{804DE0C9-D5EB-4AA9-B01A-8B445C2C51A4}" destId="{75BBFE1B-6679-4C3D-803E-D78C67D630A4}" srcOrd="3" destOrd="0" presId="urn:microsoft.com/office/officeart/2005/8/layout/target1"/>
    <dgm:cxn modelId="{C2FD7FBC-DE8D-4B4F-B75D-35ABB2C57CFE}" type="presParOf" srcId="{804DE0C9-D5EB-4AA9-B01A-8B445C2C51A4}" destId="{908C100E-96C0-400E-9251-E5D9F270DD9F}" srcOrd="4" destOrd="0" presId="urn:microsoft.com/office/officeart/2005/8/layout/target1"/>
    <dgm:cxn modelId="{EBE47C6B-A4D6-4428-B2F6-7C6713F79460}" type="presParOf" srcId="{804DE0C9-D5EB-4AA9-B01A-8B445C2C51A4}" destId="{4C5A6DA2-E19D-42EE-AD19-61C04ACEE02C}" srcOrd="5" destOrd="0" presId="urn:microsoft.com/office/officeart/2005/8/layout/target1"/>
    <dgm:cxn modelId="{FD82B821-4382-46B7-AC08-8A745DCF1519}" type="presParOf" srcId="{804DE0C9-D5EB-4AA9-B01A-8B445C2C51A4}" destId="{7E265406-12FB-410B-A3A9-B4CAE5960FA0}" srcOrd="6" destOrd="0" presId="urn:microsoft.com/office/officeart/2005/8/layout/target1"/>
    <dgm:cxn modelId="{0EE54CED-FFBA-463D-B7CB-5FC84608AA38}" type="presParOf" srcId="{804DE0C9-D5EB-4AA9-B01A-8B445C2C51A4}" destId="{4B235273-6027-4E09-801A-F8880AE805F2}" srcOrd="7" destOrd="0" presId="urn:microsoft.com/office/officeart/2005/8/layout/target1"/>
    <dgm:cxn modelId="{9F1E0B4D-983C-445C-90C2-EE70C5A121C5}" type="presParOf" srcId="{804DE0C9-D5EB-4AA9-B01A-8B445C2C51A4}" destId="{BA524088-F186-4EC7-874E-849426B10C7C}" srcOrd="8" destOrd="0" presId="urn:microsoft.com/office/officeart/2005/8/layout/target1"/>
    <dgm:cxn modelId="{C69CCAB8-0726-4E12-AE1A-85573A8140B7}" type="presParOf" srcId="{804DE0C9-D5EB-4AA9-B01A-8B445C2C51A4}" destId="{B4770403-C441-4361-B7D2-54B13FCD99DE}" srcOrd="9" destOrd="0" presId="urn:microsoft.com/office/officeart/2005/8/layout/target1"/>
    <dgm:cxn modelId="{C653D3C1-AA04-48F4-9F3C-52E83BA73140}" type="presParOf" srcId="{804DE0C9-D5EB-4AA9-B01A-8B445C2C51A4}" destId="{53E14D37-A989-4639-8498-4A849B8F0361}" srcOrd="10" destOrd="0" presId="urn:microsoft.com/office/officeart/2005/8/layout/target1"/>
    <dgm:cxn modelId="{44345713-7CE0-42D9-AF9F-3173199778F9}" type="presParOf" srcId="{804DE0C9-D5EB-4AA9-B01A-8B445C2C51A4}" destId="{9D70B07C-BBC6-4B69-A72E-28B00BF6D5C9}" srcOrd="11" destOrd="0" presId="urn:microsoft.com/office/officeart/2005/8/layout/target1"/>
  </dgm:cxnLst>
  <dgm:bg/>
  <dgm:whole/>
</dgm:dataModel>
</file>

<file path=ppt/diagrams/data5.xml><?xml version="1.0" encoding="utf-8"?>
<dgm:dataModel xmlns:dgm="http://schemas.openxmlformats.org/drawingml/2006/diagram" xmlns:a="http://schemas.openxmlformats.org/drawingml/2006/main">
  <dgm:ptLst>
    <dgm:pt modelId="{5328B5AD-1E7C-4B79-A77B-87EE9ED7F6D2}" type="doc">
      <dgm:prSet loTypeId="urn:microsoft.com/office/officeart/2005/8/layout/vList6" loCatId="list" qsTypeId="urn:microsoft.com/office/officeart/2005/8/quickstyle/simple1" qsCatId="simple" csTypeId="urn:microsoft.com/office/officeart/2005/8/colors/accent1_2" csCatId="accent1" phldr="1"/>
      <dgm:spPr/>
      <dgm:t>
        <a:bodyPr/>
        <a:lstStyle/>
        <a:p>
          <a:pPr rtl="1"/>
          <a:endParaRPr lang="ar-SA"/>
        </a:p>
      </dgm:t>
    </dgm:pt>
    <dgm:pt modelId="{08B73F27-2EEC-4AB2-9706-A41E4BF61C45}">
      <dgm:prSet phldrT="[نص]"/>
      <dgm:spPr/>
      <dgm:t>
        <a:bodyPr/>
        <a:lstStyle/>
        <a:p>
          <a:pPr rtl="1"/>
          <a:r>
            <a:rPr lang="ar-SA" dirty="0" smtClean="0"/>
            <a:t>الموضوعية</a:t>
          </a:r>
          <a:endParaRPr lang="ar-SA" dirty="0"/>
        </a:p>
      </dgm:t>
    </dgm:pt>
    <dgm:pt modelId="{0E84B055-A4D5-44B7-B42F-8E78C82C1B69}" type="parTrans" cxnId="{A36BD4D9-25AB-455C-90FF-5CA9B1E1818E}">
      <dgm:prSet/>
      <dgm:spPr/>
      <dgm:t>
        <a:bodyPr/>
        <a:lstStyle/>
        <a:p>
          <a:pPr rtl="1"/>
          <a:endParaRPr lang="ar-SA"/>
        </a:p>
      </dgm:t>
    </dgm:pt>
    <dgm:pt modelId="{C3D69C4C-9F3F-43EB-BE9F-8B3AE272B8FD}" type="sibTrans" cxnId="{A36BD4D9-25AB-455C-90FF-5CA9B1E1818E}">
      <dgm:prSet/>
      <dgm:spPr/>
      <dgm:t>
        <a:bodyPr/>
        <a:lstStyle/>
        <a:p>
          <a:pPr rtl="1"/>
          <a:endParaRPr lang="ar-SA"/>
        </a:p>
      </dgm:t>
    </dgm:pt>
    <dgm:pt modelId="{420D4123-9A21-48AB-83B8-7F0337F9032E}">
      <dgm:prSet phldrT="[نص]" phldr="1"/>
      <dgm:spPr/>
      <dgm:t>
        <a:bodyPr/>
        <a:lstStyle/>
        <a:p>
          <a:pPr rtl="1"/>
          <a:endParaRPr lang="ar-SA"/>
        </a:p>
      </dgm:t>
    </dgm:pt>
    <dgm:pt modelId="{3406BCFD-B104-4AE4-89DA-5B702149BBAE}" type="parTrans" cxnId="{1C1E808A-9A9E-4AC9-B569-385F5E8C9CCB}">
      <dgm:prSet/>
      <dgm:spPr/>
      <dgm:t>
        <a:bodyPr/>
        <a:lstStyle/>
        <a:p>
          <a:pPr rtl="1"/>
          <a:endParaRPr lang="ar-SA"/>
        </a:p>
      </dgm:t>
    </dgm:pt>
    <dgm:pt modelId="{89E60D81-FEC0-4497-B105-156669255020}" type="sibTrans" cxnId="{1C1E808A-9A9E-4AC9-B569-385F5E8C9CCB}">
      <dgm:prSet/>
      <dgm:spPr/>
      <dgm:t>
        <a:bodyPr/>
        <a:lstStyle/>
        <a:p>
          <a:pPr rtl="1"/>
          <a:endParaRPr lang="ar-SA"/>
        </a:p>
      </dgm:t>
    </dgm:pt>
    <dgm:pt modelId="{18EE39AC-771B-4CB4-AFC7-301105E1ACF1}">
      <dgm:prSet phldrT="[نص]" phldr="1"/>
      <dgm:spPr/>
      <dgm:t>
        <a:bodyPr/>
        <a:lstStyle/>
        <a:p>
          <a:pPr rtl="1"/>
          <a:endParaRPr lang="ar-SA"/>
        </a:p>
      </dgm:t>
    </dgm:pt>
    <dgm:pt modelId="{C9A2B348-3E89-4347-922D-F9E62AA02F36}" type="parTrans" cxnId="{D98A00A2-33B7-497E-8F79-17892EBCC4E7}">
      <dgm:prSet/>
      <dgm:spPr/>
      <dgm:t>
        <a:bodyPr/>
        <a:lstStyle/>
        <a:p>
          <a:pPr rtl="1"/>
          <a:endParaRPr lang="ar-SA"/>
        </a:p>
      </dgm:t>
    </dgm:pt>
    <dgm:pt modelId="{4D22D6E9-202D-481D-801C-A942128E39EE}" type="sibTrans" cxnId="{D98A00A2-33B7-497E-8F79-17892EBCC4E7}">
      <dgm:prSet/>
      <dgm:spPr/>
      <dgm:t>
        <a:bodyPr/>
        <a:lstStyle/>
        <a:p>
          <a:pPr rtl="1"/>
          <a:endParaRPr lang="ar-SA"/>
        </a:p>
      </dgm:t>
    </dgm:pt>
    <dgm:pt modelId="{C879DF53-5CFA-430D-B17D-AF3C5EC2793D}">
      <dgm:prSet phldrT="[نص]"/>
      <dgm:spPr/>
      <dgm:t>
        <a:bodyPr/>
        <a:lstStyle/>
        <a:p>
          <a:pPr rtl="1"/>
          <a:r>
            <a:rPr lang="ar-SA" dirty="0" smtClean="0"/>
            <a:t>تحديد المنهجية </a:t>
          </a:r>
          <a:endParaRPr lang="ar-SA" dirty="0"/>
        </a:p>
      </dgm:t>
    </dgm:pt>
    <dgm:pt modelId="{34FC073C-8D1C-4E98-8C9F-33EFEB3B12C9}" type="parTrans" cxnId="{7DC05E93-097B-4746-92A4-F040BD2ADAF9}">
      <dgm:prSet/>
      <dgm:spPr/>
      <dgm:t>
        <a:bodyPr/>
        <a:lstStyle/>
        <a:p>
          <a:pPr rtl="1"/>
          <a:endParaRPr lang="ar-SA"/>
        </a:p>
      </dgm:t>
    </dgm:pt>
    <dgm:pt modelId="{86EBAECC-A5EB-4597-9B77-4DA6D56A78A3}" type="sibTrans" cxnId="{7DC05E93-097B-4746-92A4-F040BD2ADAF9}">
      <dgm:prSet/>
      <dgm:spPr/>
      <dgm:t>
        <a:bodyPr/>
        <a:lstStyle/>
        <a:p>
          <a:pPr rtl="1"/>
          <a:endParaRPr lang="ar-SA"/>
        </a:p>
      </dgm:t>
    </dgm:pt>
    <dgm:pt modelId="{53681302-A799-4750-BC82-62586F6F59C3}">
      <dgm:prSet phldrT="[نص]" phldr="1"/>
      <dgm:spPr/>
      <dgm:t>
        <a:bodyPr/>
        <a:lstStyle/>
        <a:p>
          <a:pPr rtl="1"/>
          <a:endParaRPr lang="ar-SA"/>
        </a:p>
      </dgm:t>
    </dgm:pt>
    <dgm:pt modelId="{36986B7B-B586-4E64-87D8-457566DA88BD}" type="parTrans" cxnId="{752D646C-270B-4C2B-8293-EA3F62B216BA}">
      <dgm:prSet/>
      <dgm:spPr/>
      <dgm:t>
        <a:bodyPr/>
        <a:lstStyle/>
        <a:p>
          <a:pPr rtl="1"/>
          <a:endParaRPr lang="ar-SA"/>
        </a:p>
      </dgm:t>
    </dgm:pt>
    <dgm:pt modelId="{2EE45E30-54A0-42D3-B74F-EA6E8096C6AD}" type="sibTrans" cxnId="{752D646C-270B-4C2B-8293-EA3F62B216BA}">
      <dgm:prSet/>
      <dgm:spPr/>
      <dgm:t>
        <a:bodyPr/>
        <a:lstStyle/>
        <a:p>
          <a:pPr rtl="1"/>
          <a:endParaRPr lang="ar-SA"/>
        </a:p>
      </dgm:t>
    </dgm:pt>
    <dgm:pt modelId="{50DB8C33-568D-4223-AF3B-0F8DA2ADF3F2}">
      <dgm:prSet phldrT="[نص]" phldr="1"/>
      <dgm:spPr/>
      <dgm:t>
        <a:bodyPr/>
        <a:lstStyle/>
        <a:p>
          <a:pPr rtl="1"/>
          <a:endParaRPr lang="ar-SA"/>
        </a:p>
      </dgm:t>
    </dgm:pt>
    <dgm:pt modelId="{2391FB5F-1677-4C70-B74A-1B4C1F6A8F1F}" type="parTrans" cxnId="{B401C760-53B4-4950-BBCD-3C9AFE8C655E}">
      <dgm:prSet/>
      <dgm:spPr/>
      <dgm:t>
        <a:bodyPr/>
        <a:lstStyle/>
        <a:p>
          <a:pPr rtl="1"/>
          <a:endParaRPr lang="ar-SA"/>
        </a:p>
      </dgm:t>
    </dgm:pt>
    <dgm:pt modelId="{070A52AC-C30B-4FEB-B3DC-FD19C8B17D1A}" type="sibTrans" cxnId="{B401C760-53B4-4950-BBCD-3C9AFE8C655E}">
      <dgm:prSet/>
      <dgm:spPr/>
      <dgm:t>
        <a:bodyPr/>
        <a:lstStyle/>
        <a:p>
          <a:pPr rtl="1"/>
          <a:endParaRPr lang="ar-SA"/>
        </a:p>
      </dgm:t>
    </dgm:pt>
    <dgm:pt modelId="{CD1BBDEF-F219-4F93-9E96-11E5B6858442}" type="pres">
      <dgm:prSet presAssocID="{5328B5AD-1E7C-4B79-A77B-87EE9ED7F6D2}" presName="Name0" presStyleCnt="0">
        <dgm:presLayoutVars>
          <dgm:dir/>
          <dgm:animLvl val="lvl"/>
          <dgm:resizeHandles/>
        </dgm:presLayoutVars>
      </dgm:prSet>
      <dgm:spPr/>
    </dgm:pt>
    <dgm:pt modelId="{68031C2D-651A-4F44-BFED-1FFA5E55F009}" type="pres">
      <dgm:prSet presAssocID="{08B73F27-2EEC-4AB2-9706-A41E4BF61C45}" presName="linNode" presStyleCnt="0"/>
      <dgm:spPr/>
    </dgm:pt>
    <dgm:pt modelId="{5BA47320-6060-4807-AAC9-2D6F4338CE9A}" type="pres">
      <dgm:prSet presAssocID="{08B73F27-2EEC-4AB2-9706-A41E4BF61C45}" presName="parentShp" presStyleLbl="node1" presStyleIdx="0" presStyleCnt="2">
        <dgm:presLayoutVars>
          <dgm:bulletEnabled val="1"/>
        </dgm:presLayoutVars>
      </dgm:prSet>
      <dgm:spPr/>
    </dgm:pt>
    <dgm:pt modelId="{4C9E2F31-117E-4E65-93C8-0A52EAE13391}" type="pres">
      <dgm:prSet presAssocID="{08B73F27-2EEC-4AB2-9706-A41E4BF61C45}" presName="childShp" presStyleLbl="bgAccFollowNode1" presStyleIdx="0" presStyleCnt="2">
        <dgm:presLayoutVars>
          <dgm:bulletEnabled val="1"/>
        </dgm:presLayoutVars>
      </dgm:prSet>
      <dgm:spPr/>
    </dgm:pt>
    <dgm:pt modelId="{4BFAEF33-BC31-4BD3-B346-C3A920643FE2}" type="pres">
      <dgm:prSet presAssocID="{C3D69C4C-9F3F-43EB-BE9F-8B3AE272B8FD}" presName="spacing" presStyleCnt="0"/>
      <dgm:spPr/>
    </dgm:pt>
    <dgm:pt modelId="{494AFC4B-349B-4B2F-9A98-46BFDB33EDBE}" type="pres">
      <dgm:prSet presAssocID="{C879DF53-5CFA-430D-B17D-AF3C5EC2793D}" presName="linNode" presStyleCnt="0"/>
      <dgm:spPr/>
    </dgm:pt>
    <dgm:pt modelId="{211AFE28-4B86-434F-B133-644E2BDDA900}" type="pres">
      <dgm:prSet presAssocID="{C879DF53-5CFA-430D-B17D-AF3C5EC2793D}" presName="parentShp" presStyleLbl="node1" presStyleIdx="1" presStyleCnt="2">
        <dgm:presLayoutVars>
          <dgm:bulletEnabled val="1"/>
        </dgm:presLayoutVars>
      </dgm:prSet>
      <dgm:spPr/>
    </dgm:pt>
    <dgm:pt modelId="{83B2472E-3D0F-43DF-B3C0-8C7EC11AF04D}" type="pres">
      <dgm:prSet presAssocID="{C879DF53-5CFA-430D-B17D-AF3C5EC2793D}" presName="childShp" presStyleLbl="bgAccFollowNode1" presStyleIdx="1" presStyleCnt="2">
        <dgm:presLayoutVars>
          <dgm:bulletEnabled val="1"/>
        </dgm:presLayoutVars>
      </dgm:prSet>
      <dgm:spPr/>
    </dgm:pt>
  </dgm:ptLst>
  <dgm:cxnLst>
    <dgm:cxn modelId="{15070267-1DAA-4063-A518-8A69F04BB758}" type="presOf" srcId="{50DB8C33-568D-4223-AF3B-0F8DA2ADF3F2}" destId="{83B2472E-3D0F-43DF-B3C0-8C7EC11AF04D}" srcOrd="0" destOrd="1" presId="urn:microsoft.com/office/officeart/2005/8/layout/vList6"/>
    <dgm:cxn modelId="{08CB8293-17E7-45F6-A90C-A7855604884D}" type="presOf" srcId="{C879DF53-5CFA-430D-B17D-AF3C5EC2793D}" destId="{211AFE28-4B86-434F-B133-644E2BDDA900}" srcOrd="0" destOrd="0" presId="urn:microsoft.com/office/officeart/2005/8/layout/vList6"/>
    <dgm:cxn modelId="{A36BD4D9-25AB-455C-90FF-5CA9B1E1818E}" srcId="{5328B5AD-1E7C-4B79-A77B-87EE9ED7F6D2}" destId="{08B73F27-2EEC-4AB2-9706-A41E4BF61C45}" srcOrd="0" destOrd="0" parTransId="{0E84B055-A4D5-44B7-B42F-8E78C82C1B69}" sibTransId="{C3D69C4C-9F3F-43EB-BE9F-8B3AE272B8FD}"/>
    <dgm:cxn modelId="{1C1E808A-9A9E-4AC9-B569-385F5E8C9CCB}" srcId="{08B73F27-2EEC-4AB2-9706-A41E4BF61C45}" destId="{420D4123-9A21-48AB-83B8-7F0337F9032E}" srcOrd="0" destOrd="0" parTransId="{3406BCFD-B104-4AE4-89DA-5B702149BBAE}" sibTransId="{89E60D81-FEC0-4497-B105-156669255020}"/>
    <dgm:cxn modelId="{7DC05E93-097B-4746-92A4-F040BD2ADAF9}" srcId="{5328B5AD-1E7C-4B79-A77B-87EE9ED7F6D2}" destId="{C879DF53-5CFA-430D-B17D-AF3C5EC2793D}" srcOrd="1" destOrd="0" parTransId="{34FC073C-8D1C-4E98-8C9F-33EFEB3B12C9}" sibTransId="{86EBAECC-A5EB-4597-9B77-4DA6D56A78A3}"/>
    <dgm:cxn modelId="{04945AA5-A1CB-48D5-8FF9-531ED87E69BC}" type="presOf" srcId="{5328B5AD-1E7C-4B79-A77B-87EE9ED7F6D2}" destId="{CD1BBDEF-F219-4F93-9E96-11E5B6858442}" srcOrd="0" destOrd="0" presId="urn:microsoft.com/office/officeart/2005/8/layout/vList6"/>
    <dgm:cxn modelId="{752D646C-270B-4C2B-8293-EA3F62B216BA}" srcId="{C879DF53-5CFA-430D-B17D-AF3C5EC2793D}" destId="{53681302-A799-4750-BC82-62586F6F59C3}" srcOrd="0" destOrd="0" parTransId="{36986B7B-B586-4E64-87D8-457566DA88BD}" sibTransId="{2EE45E30-54A0-42D3-B74F-EA6E8096C6AD}"/>
    <dgm:cxn modelId="{1F49DB04-2E75-43AB-AD47-18F065216FB2}" type="presOf" srcId="{08B73F27-2EEC-4AB2-9706-A41E4BF61C45}" destId="{5BA47320-6060-4807-AAC9-2D6F4338CE9A}" srcOrd="0" destOrd="0" presId="urn:microsoft.com/office/officeart/2005/8/layout/vList6"/>
    <dgm:cxn modelId="{1926A123-5062-4988-9F97-B799421CFB10}" type="presOf" srcId="{53681302-A799-4750-BC82-62586F6F59C3}" destId="{83B2472E-3D0F-43DF-B3C0-8C7EC11AF04D}" srcOrd="0" destOrd="0" presId="urn:microsoft.com/office/officeart/2005/8/layout/vList6"/>
    <dgm:cxn modelId="{3FD927B3-52E8-44FC-806D-360EE4DAB7C7}" type="presOf" srcId="{18EE39AC-771B-4CB4-AFC7-301105E1ACF1}" destId="{4C9E2F31-117E-4E65-93C8-0A52EAE13391}" srcOrd="0" destOrd="1" presId="urn:microsoft.com/office/officeart/2005/8/layout/vList6"/>
    <dgm:cxn modelId="{43B561AF-6AEF-488F-BB8B-D8C66856846B}" type="presOf" srcId="{420D4123-9A21-48AB-83B8-7F0337F9032E}" destId="{4C9E2F31-117E-4E65-93C8-0A52EAE13391}" srcOrd="0" destOrd="0" presId="urn:microsoft.com/office/officeart/2005/8/layout/vList6"/>
    <dgm:cxn modelId="{D98A00A2-33B7-497E-8F79-17892EBCC4E7}" srcId="{08B73F27-2EEC-4AB2-9706-A41E4BF61C45}" destId="{18EE39AC-771B-4CB4-AFC7-301105E1ACF1}" srcOrd="1" destOrd="0" parTransId="{C9A2B348-3E89-4347-922D-F9E62AA02F36}" sibTransId="{4D22D6E9-202D-481D-801C-A942128E39EE}"/>
    <dgm:cxn modelId="{B401C760-53B4-4950-BBCD-3C9AFE8C655E}" srcId="{C879DF53-5CFA-430D-B17D-AF3C5EC2793D}" destId="{50DB8C33-568D-4223-AF3B-0F8DA2ADF3F2}" srcOrd="1" destOrd="0" parTransId="{2391FB5F-1677-4C70-B74A-1B4C1F6A8F1F}" sibTransId="{070A52AC-C30B-4FEB-B3DC-FD19C8B17D1A}"/>
    <dgm:cxn modelId="{BF6CAD82-C43E-437E-A0C8-ED3CD49466CB}" type="presParOf" srcId="{CD1BBDEF-F219-4F93-9E96-11E5B6858442}" destId="{68031C2D-651A-4F44-BFED-1FFA5E55F009}" srcOrd="0" destOrd="0" presId="urn:microsoft.com/office/officeart/2005/8/layout/vList6"/>
    <dgm:cxn modelId="{427878D2-9427-423F-8071-1A94AF3F0DFB}" type="presParOf" srcId="{68031C2D-651A-4F44-BFED-1FFA5E55F009}" destId="{5BA47320-6060-4807-AAC9-2D6F4338CE9A}" srcOrd="0" destOrd="0" presId="urn:microsoft.com/office/officeart/2005/8/layout/vList6"/>
    <dgm:cxn modelId="{74CB576E-0091-4277-B2AB-14BE26AF1103}" type="presParOf" srcId="{68031C2D-651A-4F44-BFED-1FFA5E55F009}" destId="{4C9E2F31-117E-4E65-93C8-0A52EAE13391}" srcOrd="1" destOrd="0" presId="urn:microsoft.com/office/officeart/2005/8/layout/vList6"/>
    <dgm:cxn modelId="{1C0DD292-5EDB-4239-94F2-431CD460968B}" type="presParOf" srcId="{CD1BBDEF-F219-4F93-9E96-11E5B6858442}" destId="{4BFAEF33-BC31-4BD3-B346-C3A920643FE2}" srcOrd="1" destOrd="0" presId="urn:microsoft.com/office/officeart/2005/8/layout/vList6"/>
    <dgm:cxn modelId="{0B3B3754-1A91-42B9-8EAE-58FA992A5DA6}" type="presParOf" srcId="{CD1BBDEF-F219-4F93-9E96-11E5B6858442}" destId="{494AFC4B-349B-4B2F-9A98-46BFDB33EDBE}" srcOrd="2" destOrd="0" presId="urn:microsoft.com/office/officeart/2005/8/layout/vList6"/>
    <dgm:cxn modelId="{0EBA2D02-52E7-4B0A-9442-BE9FD1D008A9}" type="presParOf" srcId="{494AFC4B-349B-4B2F-9A98-46BFDB33EDBE}" destId="{211AFE28-4B86-434F-B133-644E2BDDA900}" srcOrd="0" destOrd="0" presId="urn:microsoft.com/office/officeart/2005/8/layout/vList6"/>
    <dgm:cxn modelId="{CA1786F8-6FEB-4B4C-A370-88EE66B19E1C}" type="presParOf" srcId="{494AFC4B-349B-4B2F-9A98-46BFDB33EDBE}" destId="{83B2472E-3D0F-43DF-B3C0-8C7EC11AF04D}" srcOrd="1" destOrd="0" presId="urn:microsoft.com/office/officeart/2005/8/layout/vList6"/>
  </dgm:cxnLst>
  <dgm:bg/>
  <dgm:whole/>
</dgm:dataModel>
</file>

<file path=ppt/diagrams/data6.xml><?xml version="1.0" encoding="utf-8"?>
<dgm:dataModel xmlns:dgm="http://schemas.openxmlformats.org/drawingml/2006/diagram" xmlns:a="http://schemas.openxmlformats.org/drawingml/2006/main">
  <dgm:ptLst>
    <dgm:pt modelId="{49118F56-2F08-4C1B-B4CB-FBD9A38310AC}" type="doc">
      <dgm:prSet loTypeId="urn:microsoft.com/office/officeart/2005/8/layout/hList7" loCatId="list" qsTypeId="urn:microsoft.com/office/officeart/2005/8/quickstyle/simple1" qsCatId="simple" csTypeId="urn:microsoft.com/office/officeart/2005/8/colors/accent1_2" csCatId="accent1" phldr="1"/>
      <dgm:spPr/>
    </dgm:pt>
    <dgm:pt modelId="{09D29CB4-D1BC-4811-AFBC-0D3F9D9F698A}">
      <dgm:prSet phldrT="[نص]" custT="1"/>
      <dgm:spPr/>
      <dgm:t>
        <a:bodyPr/>
        <a:lstStyle/>
        <a:p>
          <a:pPr rtl="1"/>
          <a:r>
            <a:rPr lang="ar-SA" sz="3200" b="1" dirty="0" smtClean="0"/>
            <a:t>ت</a:t>
          </a:r>
          <a:r>
            <a:rPr lang="ar-SA" sz="3200" b="1" dirty="0" smtClean="0">
              <a:solidFill>
                <a:srgbClr val="FFFF00"/>
              </a:solidFill>
            </a:rPr>
            <a:t>حديد المصادر</a:t>
          </a:r>
          <a:endParaRPr lang="ar-SA" sz="3200" b="1" dirty="0">
            <a:solidFill>
              <a:srgbClr val="FFFF00"/>
            </a:solidFill>
          </a:endParaRPr>
        </a:p>
      </dgm:t>
    </dgm:pt>
    <dgm:pt modelId="{268F6874-8989-42E1-B438-937CB147B598}" type="parTrans" cxnId="{D452BB13-CF81-4F54-BE02-785A7C7F897C}">
      <dgm:prSet/>
      <dgm:spPr/>
      <dgm:t>
        <a:bodyPr/>
        <a:lstStyle/>
        <a:p>
          <a:pPr rtl="1"/>
          <a:endParaRPr lang="ar-SA"/>
        </a:p>
      </dgm:t>
    </dgm:pt>
    <dgm:pt modelId="{DFC97F21-A5A8-47A0-B648-9579E694D4F0}" type="sibTrans" cxnId="{D452BB13-CF81-4F54-BE02-785A7C7F897C}">
      <dgm:prSet/>
      <dgm:spPr/>
      <dgm:t>
        <a:bodyPr/>
        <a:lstStyle/>
        <a:p>
          <a:pPr rtl="1"/>
          <a:endParaRPr lang="ar-SA"/>
        </a:p>
      </dgm:t>
    </dgm:pt>
    <dgm:pt modelId="{FFEDA7DB-51C0-4AA4-B753-68755440710E}">
      <dgm:prSet phldrT="[نص]"/>
      <dgm:spPr/>
      <dgm:t>
        <a:bodyPr/>
        <a:lstStyle/>
        <a:p>
          <a:pPr rtl="1"/>
          <a:r>
            <a:rPr lang="ar-SA" b="1" dirty="0" smtClean="0">
              <a:solidFill>
                <a:schemeClr val="accent6"/>
              </a:solidFill>
            </a:rPr>
            <a:t>تحديد المنهجية </a:t>
          </a:r>
          <a:endParaRPr lang="ar-SA" b="1" dirty="0">
            <a:solidFill>
              <a:schemeClr val="accent6"/>
            </a:solidFill>
          </a:endParaRPr>
        </a:p>
      </dgm:t>
    </dgm:pt>
    <dgm:pt modelId="{AE8C3A17-7A74-405B-9E53-4D3409668447}" type="parTrans" cxnId="{D59144A9-02CB-4B4D-9B74-7294010AC410}">
      <dgm:prSet/>
      <dgm:spPr/>
      <dgm:t>
        <a:bodyPr/>
        <a:lstStyle/>
        <a:p>
          <a:pPr rtl="1"/>
          <a:endParaRPr lang="ar-SA"/>
        </a:p>
      </dgm:t>
    </dgm:pt>
    <dgm:pt modelId="{EDD6FF0C-F057-4312-A28B-32037B855C72}" type="sibTrans" cxnId="{D59144A9-02CB-4B4D-9B74-7294010AC410}">
      <dgm:prSet/>
      <dgm:spPr/>
      <dgm:t>
        <a:bodyPr/>
        <a:lstStyle/>
        <a:p>
          <a:pPr rtl="1"/>
          <a:endParaRPr lang="ar-SA"/>
        </a:p>
      </dgm:t>
    </dgm:pt>
    <dgm:pt modelId="{910C8A4F-1591-446A-9FB3-ABDFEFCB33BD}">
      <dgm:prSet phldrT="[نص]"/>
      <dgm:spPr/>
      <dgm:t>
        <a:bodyPr/>
        <a:lstStyle/>
        <a:p>
          <a:pPr rtl="1"/>
          <a:r>
            <a:rPr lang="ar-SA" b="1" dirty="0" smtClean="0"/>
            <a:t>الموضوعية</a:t>
          </a:r>
          <a:endParaRPr lang="ar-SA" b="1" dirty="0"/>
        </a:p>
      </dgm:t>
    </dgm:pt>
    <dgm:pt modelId="{2B2F387F-94CE-4BC7-B675-61D6A74435E9}" type="parTrans" cxnId="{50B54107-E13B-408C-BC0A-F768B33F063B}">
      <dgm:prSet/>
      <dgm:spPr/>
      <dgm:t>
        <a:bodyPr/>
        <a:lstStyle/>
        <a:p>
          <a:pPr rtl="1"/>
          <a:endParaRPr lang="ar-SA"/>
        </a:p>
      </dgm:t>
    </dgm:pt>
    <dgm:pt modelId="{E9F6E90B-017F-430F-AF54-0176EEC49850}" type="sibTrans" cxnId="{50B54107-E13B-408C-BC0A-F768B33F063B}">
      <dgm:prSet/>
      <dgm:spPr/>
      <dgm:t>
        <a:bodyPr/>
        <a:lstStyle/>
        <a:p>
          <a:pPr rtl="1"/>
          <a:endParaRPr lang="ar-SA"/>
        </a:p>
      </dgm:t>
    </dgm:pt>
    <dgm:pt modelId="{BFD939CF-8107-4FB7-802D-500E0C133AE1}" type="pres">
      <dgm:prSet presAssocID="{49118F56-2F08-4C1B-B4CB-FBD9A38310AC}" presName="Name0" presStyleCnt="0">
        <dgm:presLayoutVars>
          <dgm:dir/>
          <dgm:resizeHandles val="exact"/>
        </dgm:presLayoutVars>
      </dgm:prSet>
      <dgm:spPr/>
    </dgm:pt>
    <dgm:pt modelId="{EC267260-5CD5-4F87-8867-6B31DB5A0127}" type="pres">
      <dgm:prSet presAssocID="{49118F56-2F08-4C1B-B4CB-FBD9A38310AC}" presName="fgShape" presStyleLbl="fgShp" presStyleIdx="0" presStyleCnt="1"/>
      <dgm:spPr/>
    </dgm:pt>
    <dgm:pt modelId="{ECC1DA44-53ED-4838-806E-D79F2ED6C0F7}" type="pres">
      <dgm:prSet presAssocID="{49118F56-2F08-4C1B-B4CB-FBD9A38310AC}" presName="linComp" presStyleCnt="0"/>
      <dgm:spPr/>
    </dgm:pt>
    <dgm:pt modelId="{90B68BE3-63F8-4471-B7A4-0F4D750179E1}" type="pres">
      <dgm:prSet presAssocID="{09D29CB4-D1BC-4811-AFBC-0D3F9D9F698A}" presName="compNode" presStyleCnt="0"/>
      <dgm:spPr/>
    </dgm:pt>
    <dgm:pt modelId="{6749A7B1-9F7A-4F4C-9B90-3AA3E7C061E2}" type="pres">
      <dgm:prSet presAssocID="{09D29CB4-D1BC-4811-AFBC-0D3F9D9F698A}" presName="bkgdShape" presStyleLbl="node1" presStyleIdx="0" presStyleCnt="3"/>
      <dgm:spPr/>
    </dgm:pt>
    <dgm:pt modelId="{27B39C62-4AA4-41A0-BD9F-A48CE650C8AC}" type="pres">
      <dgm:prSet presAssocID="{09D29CB4-D1BC-4811-AFBC-0D3F9D9F698A}" presName="nodeTx" presStyleLbl="node1" presStyleIdx="0" presStyleCnt="3">
        <dgm:presLayoutVars>
          <dgm:bulletEnabled val="1"/>
        </dgm:presLayoutVars>
      </dgm:prSet>
      <dgm:spPr/>
    </dgm:pt>
    <dgm:pt modelId="{82DA045A-2A5E-433B-A7AA-29B75F362EEC}" type="pres">
      <dgm:prSet presAssocID="{09D29CB4-D1BC-4811-AFBC-0D3F9D9F698A}" presName="invisiNode" presStyleLbl="node1" presStyleIdx="0" presStyleCnt="3"/>
      <dgm:spPr/>
    </dgm:pt>
    <dgm:pt modelId="{FBCAA015-6825-46EE-BF23-FD1193907ACF}" type="pres">
      <dgm:prSet presAssocID="{09D29CB4-D1BC-4811-AFBC-0D3F9D9F698A}" presName="imagNode" presStyleLbl="fgImgPlace1" presStyleIdx="0" presStyleCnt="3" custFlipVert="1" custScaleY="120789"/>
      <dgm:spPr>
        <a:blipFill rotWithShape="0">
          <a:blip xmlns:r="http://schemas.openxmlformats.org/officeDocument/2006/relationships" r:embed="rId1"/>
          <a:stretch>
            <a:fillRect/>
          </a:stretch>
        </a:blipFill>
      </dgm:spPr>
    </dgm:pt>
    <dgm:pt modelId="{175C3C41-F7BE-4A54-B0DB-38BADCCE7BF6}" type="pres">
      <dgm:prSet presAssocID="{DFC97F21-A5A8-47A0-B648-9579E694D4F0}" presName="sibTrans" presStyleLbl="sibTrans2D1" presStyleIdx="0" presStyleCnt="0"/>
      <dgm:spPr/>
    </dgm:pt>
    <dgm:pt modelId="{A62379BE-A059-4615-8463-2F2FC4F27D35}" type="pres">
      <dgm:prSet presAssocID="{FFEDA7DB-51C0-4AA4-B753-68755440710E}" presName="compNode" presStyleCnt="0"/>
      <dgm:spPr/>
    </dgm:pt>
    <dgm:pt modelId="{2C098CAE-6F0F-478A-BB6C-5857637F9DCB}" type="pres">
      <dgm:prSet presAssocID="{FFEDA7DB-51C0-4AA4-B753-68755440710E}" presName="bkgdShape" presStyleLbl="node1" presStyleIdx="1" presStyleCnt="3"/>
      <dgm:spPr/>
    </dgm:pt>
    <dgm:pt modelId="{C64F7DD8-1987-4E0F-9FA7-D118C8DD4858}" type="pres">
      <dgm:prSet presAssocID="{FFEDA7DB-51C0-4AA4-B753-68755440710E}" presName="nodeTx" presStyleLbl="node1" presStyleIdx="1" presStyleCnt="3">
        <dgm:presLayoutVars>
          <dgm:bulletEnabled val="1"/>
        </dgm:presLayoutVars>
      </dgm:prSet>
      <dgm:spPr/>
    </dgm:pt>
    <dgm:pt modelId="{AE2B87CC-1FCF-49CE-A63E-2784A69C0DE4}" type="pres">
      <dgm:prSet presAssocID="{FFEDA7DB-51C0-4AA4-B753-68755440710E}" presName="invisiNode" presStyleLbl="node1" presStyleIdx="1" presStyleCnt="3"/>
      <dgm:spPr/>
    </dgm:pt>
    <dgm:pt modelId="{40CB6AE9-9570-4595-8956-7F513681D2A8}" type="pres">
      <dgm:prSet presAssocID="{FFEDA7DB-51C0-4AA4-B753-68755440710E}" presName="imagNode" presStyleLbl="fgImgPlace1" presStyleIdx="1" presStyleCnt="3" custFlipHor="1" custScaleX="95018" custScaleY="99673"/>
      <dgm:spPr>
        <a:blipFill rotWithShape="0">
          <a:blip xmlns:r="http://schemas.openxmlformats.org/officeDocument/2006/relationships" r:embed="rId2"/>
          <a:stretch>
            <a:fillRect/>
          </a:stretch>
        </a:blipFill>
      </dgm:spPr>
    </dgm:pt>
    <dgm:pt modelId="{F63BEA18-2053-4CBF-9EDC-F10479DA40E6}" type="pres">
      <dgm:prSet presAssocID="{EDD6FF0C-F057-4312-A28B-32037B855C72}" presName="sibTrans" presStyleLbl="sibTrans2D1" presStyleIdx="0" presStyleCnt="0"/>
      <dgm:spPr/>
    </dgm:pt>
    <dgm:pt modelId="{4D2640A2-C08D-4B03-AAC6-0AACA2DD781D}" type="pres">
      <dgm:prSet presAssocID="{910C8A4F-1591-446A-9FB3-ABDFEFCB33BD}" presName="compNode" presStyleCnt="0"/>
      <dgm:spPr/>
    </dgm:pt>
    <dgm:pt modelId="{CE09481E-BFD4-4A59-8C78-FBB19D3E5AAC}" type="pres">
      <dgm:prSet presAssocID="{910C8A4F-1591-446A-9FB3-ABDFEFCB33BD}" presName="bkgdShape" presStyleLbl="node1" presStyleIdx="2" presStyleCnt="3"/>
      <dgm:spPr/>
      <dgm:t>
        <a:bodyPr/>
        <a:lstStyle/>
        <a:p>
          <a:pPr rtl="1"/>
          <a:endParaRPr lang="ar-SA"/>
        </a:p>
      </dgm:t>
    </dgm:pt>
    <dgm:pt modelId="{5F8CD0EC-CBAD-4C03-8863-8DA0001EE3EA}" type="pres">
      <dgm:prSet presAssocID="{910C8A4F-1591-446A-9FB3-ABDFEFCB33BD}" presName="nodeTx" presStyleLbl="node1" presStyleIdx="2" presStyleCnt="3">
        <dgm:presLayoutVars>
          <dgm:bulletEnabled val="1"/>
        </dgm:presLayoutVars>
      </dgm:prSet>
      <dgm:spPr/>
      <dgm:t>
        <a:bodyPr/>
        <a:lstStyle/>
        <a:p>
          <a:pPr rtl="1"/>
          <a:endParaRPr lang="ar-SA"/>
        </a:p>
      </dgm:t>
    </dgm:pt>
    <dgm:pt modelId="{990B9780-AD8B-4645-A9E6-F7B4CFEAD898}" type="pres">
      <dgm:prSet presAssocID="{910C8A4F-1591-446A-9FB3-ABDFEFCB33BD}" presName="invisiNode" presStyleLbl="node1" presStyleIdx="2" presStyleCnt="3"/>
      <dgm:spPr/>
    </dgm:pt>
    <dgm:pt modelId="{29E70368-D6B7-4CF5-859E-3FEE54C1E62B}" type="pres">
      <dgm:prSet presAssocID="{910C8A4F-1591-446A-9FB3-ABDFEFCB33BD}" presName="imagNode" presStyleLbl="fgImgPlace1" presStyleIdx="2" presStyleCnt="3"/>
      <dgm:spPr>
        <a:blipFill rotWithShape="0">
          <a:blip xmlns:r="http://schemas.openxmlformats.org/officeDocument/2006/relationships" r:embed="rId3"/>
          <a:stretch>
            <a:fillRect/>
          </a:stretch>
        </a:blipFill>
      </dgm:spPr>
    </dgm:pt>
  </dgm:ptLst>
  <dgm:cxnLst>
    <dgm:cxn modelId="{2E333852-4374-43DF-8E71-358DD3192CB7}" type="presOf" srcId="{910C8A4F-1591-446A-9FB3-ABDFEFCB33BD}" destId="{5F8CD0EC-CBAD-4C03-8863-8DA0001EE3EA}" srcOrd="1" destOrd="0" presId="urn:microsoft.com/office/officeart/2005/8/layout/hList7"/>
    <dgm:cxn modelId="{EB28D737-5616-4918-90CA-5B8261D61A8C}" type="presOf" srcId="{FFEDA7DB-51C0-4AA4-B753-68755440710E}" destId="{2C098CAE-6F0F-478A-BB6C-5857637F9DCB}" srcOrd="0" destOrd="0" presId="urn:microsoft.com/office/officeart/2005/8/layout/hList7"/>
    <dgm:cxn modelId="{981802F7-0358-431A-96B4-046D7AE8276A}" type="presOf" srcId="{910C8A4F-1591-446A-9FB3-ABDFEFCB33BD}" destId="{CE09481E-BFD4-4A59-8C78-FBB19D3E5AAC}" srcOrd="0" destOrd="0" presId="urn:microsoft.com/office/officeart/2005/8/layout/hList7"/>
    <dgm:cxn modelId="{D59144A9-02CB-4B4D-9B74-7294010AC410}" srcId="{49118F56-2F08-4C1B-B4CB-FBD9A38310AC}" destId="{FFEDA7DB-51C0-4AA4-B753-68755440710E}" srcOrd="1" destOrd="0" parTransId="{AE8C3A17-7A74-405B-9E53-4D3409668447}" sibTransId="{EDD6FF0C-F057-4312-A28B-32037B855C72}"/>
    <dgm:cxn modelId="{1E8A98FC-945E-4DCC-AF26-0D52C137A383}" type="presOf" srcId="{09D29CB4-D1BC-4811-AFBC-0D3F9D9F698A}" destId="{6749A7B1-9F7A-4F4C-9B90-3AA3E7C061E2}" srcOrd="0" destOrd="0" presId="urn:microsoft.com/office/officeart/2005/8/layout/hList7"/>
    <dgm:cxn modelId="{A2528389-3F81-4B48-BF4F-1372977975A7}" type="presOf" srcId="{09D29CB4-D1BC-4811-AFBC-0D3F9D9F698A}" destId="{27B39C62-4AA4-41A0-BD9F-A48CE650C8AC}" srcOrd="1" destOrd="0" presId="urn:microsoft.com/office/officeart/2005/8/layout/hList7"/>
    <dgm:cxn modelId="{42BA86DF-7893-4C79-A2C4-A5C565305C02}" type="presOf" srcId="{EDD6FF0C-F057-4312-A28B-32037B855C72}" destId="{F63BEA18-2053-4CBF-9EDC-F10479DA40E6}" srcOrd="0" destOrd="0" presId="urn:microsoft.com/office/officeart/2005/8/layout/hList7"/>
    <dgm:cxn modelId="{E8F0F030-DE0C-41A9-9081-85C84982BBB6}" type="presOf" srcId="{49118F56-2F08-4C1B-B4CB-FBD9A38310AC}" destId="{BFD939CF-8107-4FB7-802D-500E0C133AE1}" srcOrd="0" destOrd="0" presId="urn:microsoft.com/office/officeart/2005/8/layout/hList7"/>
    <dgm:cxn modelId="{9843DC85-C6F4-4D26-9B99-3CD20F8A811C}" type="presOf" srcId="{DFC97F21-A5A8-47A0-B648-9579E694D4F0}" destId="{175C3C41-F7BE-4A54-B0DB-38BADCCE7BF6}" srcOrd="0" destOrd="0" presId="urn:microsoft.com/office/officeart/2005/8/layout/hList7"/>
    <dgm:cxn modelId="{50B54107-E13B-408C-BC0A-F768B33F063B}" srcId="{49118F56-2F08-4C1B-B4CB-FBD9A38310AC}" destId="{910C8A4F-1591-446A-9FB3-ABDFEFCB33BD}" srcOrd="2" destOrd="0" parTransId="{2B2F387F-94CE-4BC7-B675-61D6A74435E9}" sibTransId="{E9F6E90B-017F-430F-AF54-0176EEC49850}"/>
    <dgm:cxn modelId="{D452BB13-CF81-4F54-BE02-785A7C7F897C}" srcId="{49118F56-2F08-4C1B-B4CB-FBD9A38310AC}" destId="{09D29CB4-D1BC-4811-AFBC-0D3F9D9F698A}" srcOrd="0" destOrd="0" parTransId="{268F6874-8989-42E1-B438-937CB147B598}" sibTransId="{DFC97F21-A5A8-47A0-B648-9579E694D4F0}"/>
    <dgm:cxn modelId="{F06906EB-D680-452A-A2A9-E96BD4D41CFA}" type="presOf" srcId="{FFEDA7DB-51C0-4AA4-B753-68755440710E}" destId="{C64F7DD8-1987-4E0F-9FA7-D118C8DD4858}" srcOrd="1" destOrd="0" presId="urn:microsoft.com/office/officeart/2005/8/layout/hList7"/>
    <dgm:cxn modelId="{8CA8CFD5-2044-4981-B241-D8605BCBB7D5}" type="presParOf" srcId="{BFD939CF-8107-4FB7-802D-500E0C133AE1}" destId="{EC267260-5CD5-4F87-8867-6B31DB5A0127}" srcOrd="0" destOrd="0" presId="urn:microsoft.com/office/officeart/2005/8/layout/hList7"/>
    <dgm:cxn modelId="{164F47B6-61FC-444F-8A62-0E47349636A6}" type="presParOf" srcId="{BFD939CF-8107-4FB7-802D-500E0C133AE1}" destId="{ECC1DA44-53ED-4838-806E-D79F2ED6C0F7}" srcOrd="1" destOrd="0" presId="urn:microsoft.com/office/officeart/2005/8/layout/hList7"/>
    <dgm:cxn modelId="{FEF26562-A317-4670-9BF4-69AD64D220A7}" type="presParOf" srcId="{ECC1DA44-53ED-4838-806E-D79F2ED6C0F7}" destId="{90B68BE3-63F8-4471-B7A4-0F4D750179E1}" srcOrd="0" destOrd="0" presId="urn:microsoft.com/office/officeart/2005/8/layout/hList7"/>
    <dgm:cxn modelId="{5C750838-E009-403A-8C3A-A09AF11F8045}" type="presParOf" srcId="{90B68BE3-63F8-4471-B7A4-0F4D750179E1}" destId="{6749A7B1-9F7A-4F4C-9B90-3AA3E7C061E2}" srcOrd="0" destOrd="0" presId="urn:microsoft.com/office/officeart/2005/8/layout/hList7"/>
    <dgm:cxn modelId="{B780B23D-BE8B-4D1F-B5E8-2C3677510370}" type="presParOf" srcId="{90B68BE3-63F8-4471-B7A4-0F4D750179E1}" destId="{27B39C62-4AA4-41A0-BD9F-A48CE650C8AC}" srcOrd="1" destOrd="0" presId="urn:microsoft.com/office/officeart/2005/8/layout/hList7"/>
    <dgm:cxn modelId="{6B0082F9-B1AE-44DF-B60E-068F10BD2491}" type="presParOf" srcId="{90B68BE3-63F8-4471-B7A4-0F4D750179E1}" destId="{82DA045A-2A5E-433B-A7AA-29B75F362EEC}" srcOrd="2" destOrd="0" presId="urn:microsoft.com/office/officeart/2005/8/layout/hList7"/>
    <dgm:cxn modelId="{1D30155B-0415-42C1-AE0F-3A0A0D6ED04D}" type="presParOf" srcId="{90B68BE3-63F8-4471-B7A4-0F4D750179E1}" destId="{FBCAA015-6825-46EE-BF23-FD1193907ACF}" srcOrd="3" destOrd="0" presId="urn:microsoft.com/office/officeart/2005/8/layout/hList7"/>
    <dgm:cxn modelId="{1FF9A9D0-6447-4F99-93A9-1B0C5F0FB4D0}" type="presParOf" srcId="{ECC1DA44-53ED-4838-806E-D79F2ED6C0F7}" destId="{175C3C41-F7BE-4A54-B0DB-38BADCCE7BF6}" srcOrd="1" destOrd="0" presId="urn:microsoft.com/office/officeart/2005/8/layout/hList7"/>
    <dgm:cxn modelId="{F443568E-8B68-43D8-93A9-10F0AF3E2CC9}" type="presParOf" srcId="{ECC1DA44-53ED-4838-806E-D79F2ED6C0F7}" destId="{A62379BE-A059-4615-8463-2F2FC4F27D35}" srcOrd="2" destOrd="0" presId="urn:microsoft.com/office/officeart/2005/8/layout/hList7"/>
    <dgm:cxn modelId="{1150E66C-102F-4541-8F99-A65F7D31DEDD}" type="presParOf" srcId="{A62379BE-A059-4615-8463-2F2FC4F27D35}" destId="{2C098CAE-6F0F-478A-BB6C-5857637F9DCB}" srcOrd="0" destOrd="0" presId="urn:microsoft.com/office/officeart/2005/8/layout/hList7"/>
    <dgm:cxn modelId="{B57FF04E-FD3E-4BB7-A56E-2BD83F92896C}" type="presParOf" srcId="{A62379BE-A059-4615-8463-2F2FC4F27D35}" destId="{C64F7DD8-1987-4E0F-9FA7-D118C8DD4858}" srcOrd="1" destOrd="0" presId="urn:microsoft.com/office/officeart/2005/8/layout/hList7"/>
    <dgm:cxn modelId="{264ACF95-7949-410D-B2FA-0132F97D181A}" type="presParOf" srcId="{A62379BE-A059-4615-8463-2F2FC4F27D35}" destId="{AE2B87CC-1FCF-49CE-A63E-2784A69C0DE4}" srcOrd="2" destOrd="0" presId="urn:microsoft.com/office/officeart/2005/8/layout/hList7"/>
    <dgm:cxn modelId="{1CFA53A7-D152-418E-8794-B579B60FB960}" type="presParOf" srcId="{A62379BE-A059-4615-8463-2F2FC4F27D35}" destId="{40CB6AE9-9570-4595-8956-7F513681D2A8}" srcOrd="3" destOrd="0" presId="urn:microsoft.com/office/officeart/2005/8/layout/hList7"/>
    <dgm:cxn modelId="{15C36E93-A205-4246-B1FB-689BD2A57D0C}" type="presParOf" srcId="{ECC1DA44-53ED-4838-806E-D79F2ED6C0F7}" destId="{F63BEA18-2053-4CBF-9EDC-F10479DA40E6}" srcOrd="3" destOrd="0" presId="urn:microsoft.com/office/officeart/2005/8/layout/hList7"/>
    <dgm:cxn modelId="{8765C171-94DF-462F-8A86-6E57123084E9}" type="presParOf" srcId="{ECC1DA44-53ED-4838-806E-D79F2ED6C0F7}" destId="{4D2640A2-C08D-4B03-AAC6-0AACA2DD781D}" srcOrd="4" destOrd="0" presId="urn:microsoft.com/office/officeart/2005/8/layout/hList7"/>
    <dgm:cxn modelId="{4E907BCD-74A8-4260-B690-8E2E8C86B659}" type="presParOf" srcId="{4D2640A2-C08D-4B03-AAC6-0AACA2DD781D}" destId="{CE09481E-BFD4-4A59-8C78-FBB19D3E5AAC}" srcOrd="0" destOrd="0" presId="urn:microsoft.com/office/officeart/2005/8/layout/hList7"/>
    <dgm:cxn modelId="{DFED0F76-C0AA-4CC8-9B44-3B97E1DA0297}" type="presParOf" srcId="{4D2640A2-C08D-4B03-AAC6-0AACA2DD781D}" destId="{5F8CD0EC-CBAD-4C03-8863-8DA0001EE3EA}" srcOrd="1" destOrd="0" presId="urn:microsoft.com/office/officeart/2005/8/layout/hList7"/>
    <dgm:cxn modelId="{4403A3F4-3EA6-4476-BE38-7D4ED96933D4}" type="presParOf" srcId="{4D2640A2-C08D-4B03-AAC6-0AACA2DD781D}" destId="{990B9780-AD8B-4645-A9E6-F7B4CFEAD898}" srcOrd="2" destOrd="0" presId="urn:microsoft.com/office/officeart/2005/8/layout/hList7"/>
    <dgm:cxn modelId="{D5ECCAE2-BD00-46CC-89DA-C729E20F204E}" type="presParOf" srcId="{4D2640A2-C08D-4B03-AAC6-0AACA2DD781D}" destId="{29E70368-D6B7-4CF5-859E-3FEE54C1E62B}" srcOrd="3" destOrd="0" presId="urn:microsoft.com/office/officeart/2005/8/layout/hList7"/>
  </dgm:cxnLst>
  <dgm:bg/>
  <dgm:whole/>
</dgm:dataModel>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2.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4.xml><?xml version="1.0" encoding="utf-8"?>
<dgm:layoutDef xmlns:dgm="http://schemas.openxmlformats.org/drawingml/2006/diagram" xmlns:a="http://schemas.openxmlformats.org/drawingml/2006/main" uniqueId="urn:microsoft.com/office/officeart/2005/8/layout/target1">
  <dgm:title val=""/>
  <dgm:desc val=""/>
  <dgm:catLst>
    <dgm:cat type="relationship" pri="25000"/>
    <dgm:cat type="convert" pri="2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resizeHandles val="exact"/>
    </dgm:varLst>
    <dgm:alg type="composite">
      <dgm:param type="ar" val="1.25"/>
    </dgm:alg>
    <dgm:shape xmlns:r="http://schemas.openxmlformats.org/officeDocument/2006/relationships" r:blip="">
      <dgm:adjLst/>
    </dgm:shape>
    <dgm:presOf/>
    <dgm:choose name="Name0">
      <dgm:if name="Name1" func="var" arg="dir" op="equ" val="norm">
        <dgm:choose name="Name2">
          <dgm:if name="Name3" axis="ch" ptType="node" func="cnt" op="equ" val="0">
            <dgm:constrLst/>
          </dgm:if>
          <dgm:if name="Name4"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r" for="ch" forName="line1" refType="l" refFor="ch" refForName="text1"/>
              <dgm:constr type="h" for="ch" forName="line1"/>
              <dgm:constr type="l" for="ch" forName="d1" refType="w" fact="0.3"/>
              <dgm:constr type="b" for="ch" forName="d1" refType="h" fact="0.625"/>
              <dgm:constr type="w" for="ch" forName="d1" refType="w" fact="0.32475"/>
              <dgm:constr type="h" for="ch" forName="d1" refType="h" fact="0.469"/>
            </dgm:constrLst>
          </dgm:if>
          <dgm:if name="Name5"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312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44325"/>
              <dgm:constr type="b" for="ch" forName="d2" refType="h" fact="0.7975"/>
              <dgm:constr type="w" for="ch" forName="d2" refType="w" fact="0.1815"/>
              <dgm:constr type="h" for="ch" forName="d2" refType="h" fact="0.3283"/>
            </dgm:constrLst>
          </dgm:if>
          <dgm:if name="Name6"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2187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2187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86"/>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7175"/>
              <dgm:constr type="b" for="ch" forName="d3" refType="h" fact="0.83375"/>
              <dgm:constr type="w" for="ch" forName="d3" refType="w" fact="0.1527"/>
              <dgm:constr type="h" for="ch" forName="d3" refType="h" fact="0.287"/>
            </dgm:constrLst>
          </dgm:if>
          <dgm:if name="Name7"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7938"/>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29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7938"/>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662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25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r" for="ch" forName="text4" refType="w"/>
              <dgm:constr type="t" for="ch" forName="text4" refType="b" refFor="ch" refForName="text3"/>
              <dgm:constr type="l" for="ch" forName="line4" refType="w" fact="0.625"/>
              <dgm:constr type="ctrY" for="ch" forName="line4" refType="ctrY" refFor="ch" refForName="text4"/>
              <dgm:constr type="w" for="ch" forName="line4" refType="w" fact="0.075"/>
              <dgm:constr type="h" for="ch" forName="line4"/>
              <dgm:constr type="l" for="ch" forName="d4" refType="w" fact="0.48525"/>
              <dgm:constr type="b" for="ch" forName="d4" refType="h" fact="0.85594"/>
              <dgm:constr type="w" for="ch" forName="d4" refType="w" fact="0.1394"/>
              <dgm:constr type="h" for="ch" forName="d4" refType="h" fact="0.2282"/>
            </dgm:constrLst>
          </dgm:if>
          <dgm:if name="Name8"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324"/>
              <dgm:constr type="r" for="ch" forName="text1" refType="w"/>
              <dgm:constr type="ctrY" for="ch" forName="text1" refType="h" fact="0.13"/>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324"/>
              <dgm:constr type="r" for="ch" forName="text2" refType="w"/>
              <dgm:constr type="ctrY" for="ch" forName="text2" refType="h" fact="0.27"/>
              <dgm:constr type="l" for="ch" forName="line2" refType="w" fact="0.625"/>
              <dgm:constr type="ctrY" for="ch" forName="line2" refType="ctrY" refFor="ch" refForName="text2"/>
              <dgm:constr type="w" for="ch" forName="line2" refType="w" fact="0.075"/>
              <dgm:constr type="h" for="ch" forName="line2"/>
              <dgm:constr type="l" for="ch" forName="d2" refType="w" fact="0.3498"/>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r" for="ch" forName="text3" refType="w"/>
              <dgm:constr type="ctrY" for="ch" forName="text3" refType="h" fact="0.41"/>
              <dgm:constr type="l" for="ch" forName="line3" refType="w" fact="0.625"/>
              <dgm:constr type="ctrY" for="ch" forName="line3" refType="ctrY" refFor="ch" refForName="text3"/>
              <dgm:constr type="w" for="ch" forName="line3" refType="w" fact="0.075"/>
              <dgm:constr type="h" for="ch" forName="line3"/>
              <dgm:constr type="l" for="ch" forName="d3" refType="w" fact="0.394"/>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r" for="ch" forName="text4" refType="w"/>
              <dgm:constr type="ctrY" for="ch" forName="text4" refType="h" fact="0.547"/>
              <dgm:constr type="l" for="ch" forName="line4" refType="w" fact="0.625"/>
              <dgm:constr type="ctrY" for="ch" forName="line4" refType="ctrY" refFor="ch" refForName="text4"/>
              <dgm:constr type="w" for="ch" forName="line4" refType="w" fact="0.075"/>
              <dgm:constr type="h" for="ch" forName="line4"/>
              <dgm:constr type="l" for="ch" forName="d4" refType="w" fact="0.446"/>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r" for="ch" forName="text5" refType="w"/>
              <dgm:constr type="ctrY" for="ch" forName="text5" refType="h" fact="0.68"/>
              <dgm:constr type="l" for="ch" forName="line5" refType="w" fact="0.625"/>
              <dgm:constr type="ctrY" for="ch" forName="line5" refType="ctrY" refFor="ch" refForName="text5"/>
              <dgm:constr type="w" for="ch" forName="line5" refType="w" fact="0.075"/>
              <dgm:constr type="h" for="ch" forName="line5"/>
              <dgm:constr type="l" for="ch" forName="d5" refType="w" fact="0.495"/>
              <dgm:constr type="b" for="ch" forName="d5" refType="h" fact="0.855"/>
              <dgm:constr type="w" for="ch" forName="d5" refType="w" fact="0.13"/>
              <dgm:constr type="h" for="ch" forName="d5" refType="h" fact="0.175"/>
            </dgm:constrLst>
          </dgm:if>
          <dgm:else name="Name9"/>
        </dgm:choose>
      </dgm:if>
      <dgm:else name="Name10">
        <dgm:choose name="Name11">
          <dgm:if name="Name12" axis="ch" ptType="node" func="cnt" op="equ" val="0">
            <dgm:constrLst/>
          </dgm:if>
          <dgm:if name="Name13"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Lst>
          </dgm:if>
          <dgm:if name="Name14"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312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55675"/>
              <dgm:constr type="b" for="ch" forName="d2" refType="h" fact="0.7975"/>
              <dgm:constr type="w" for="ch" forName="d2" refType="w" fact="0.1815"/>
              <dgm:constr type="h" for="ch" forName="d2" refType="h" fact="0.3283"/>
            </dgm:constrLst>
          </dgm:if>
          <dgm:if name="Name15"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2187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2187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14"/>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2825"/>
              <dgm:constr type="b" for="ch" forName="d3" refType="h" fact="0.83375"/>
              <dgm:constr type="w" for="ch" forName="d3" refType="w" fact="0.1527"/>
              <dgm:constr type="h" for="ch" forName="d3" refType="h" fact="0.287"/>
            </dgm:constrLst>
          </dgm:if>
          <dgm:if name="Name16"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7938"/>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0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7938"/>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337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74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l" for="ch" forName="text4"/>
              <dgm:constr type="t" for="ch" forName="text4" refType="b" refFor="ch" refForName="text3"/>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1475"/>
              <dgm:constr type="b" for="ch" forName="d4" refType="h" fact="0.85594"/>
              <dgm:constr type="w" for="ch" forName="d4" refType="w" fact="0.1394"/>
              <dgm:constr type="h" for="ch" forName="d4" refType="h" fact="0.2282"/>
            </dgm:constrLst>
          </dgm:if>
          <dgm:if name="Name17"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324"/>
              <dgm:constr type="l" for="ch" forName="text1"/>
              <dgm:constr type="ctrY" for="ch" forName="text1" refType="h" fact="0.13"/>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324"/>
              <dgm:constr type="l" for="ch" forName="text2"/>
              <dgm:constr type="ctrY" for="ch" forName="text2" refType="h" fact="0.27"/>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502"/>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l" for="ch" forName="text3"/>
              <dgm:constr type="ctrY" for="ch" forName="text3" refType="h" fact="0.41"/>
              <dgm:constr type="l" for="ch" forName="line3" refType="r" refFor="ch" refForName="text3"/>
              <dgm:constr type="ctrY" for="ch" forName="line3" refType="ctrY" refFor="ch" refForName="text3"/>
              <dgm:constr type="r" for="ch" forName="line3" refType="w" fact="0.375"/>
              <dgm:constr type="h" for="ch" forName="line3"/>
              <dgm:constr type="r" for="ch" forName="d3" refType="w" fact="0.606"/>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l" for="ch" forName="text4"/>
              <dgm:constr type="ctrY" for="ch" forName="text4" refType="h" fact="0.547"/>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54"/>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l" for="ch" forName="text5"/>
              <dgm:constr type="ctrY" for="ch" forName="text5" refType="h" fact="0.68"/>
              <dgm:constr type="l" for="ch" forName="line5" refType="r" refFor="ch" refForName="text5"/>
              <dgm:constr type="ctrY" for="ch" forName="line5" refType="ctrY" refFor="ch" refForName="text5"/>
              <dgm:constr type="r" for="ch" forName="line5" refType="w" fact="0.375"/>
              <dgm:constr type="h" for="ch" forName="line5"/>
              <dgm:constr type="r" for="ch" forName="d5" refType="w" fact="0.505"/>
              <dgm:constr type="b" for="ch" forName="d5" refType="h" fact="0.855"/>
              <dgm:constr type="w" for="ch" forName="d5" refType="w" fact="0.13"/>
              <dgm:constr type="h" for="ch" forName="d5" refType="h" fact="0.175"/>
            </dgm:constrLst>
          </dgm:if>
          <dgm:else name="Name18"/>
        </dgm:choose>
      </dgm:else>
    </dgm:choose>
    <dgm:ruleLst/>
    <dgm:forEach name="Name19" axis="ch" ptType="node" cnt="1">
      <dgm:layoutNode name="circle1" styleLbl="lnNode1">
        <dgm:alg type="sp"/>
        <dgm:shape xmlns:r="http://schemas.openxmlformats.org/officeDocument/2006/relationships" type="ellipse" r:blip="">
          <dgm:adjLst/>
        </dgm:shape>
        <dgm:presOf/>
        <dgm:constrLst/>
        <dgm:ruleLst/>
      </dgm:layoutNode>
      <dgm:layoutNode name="text1" styleLbl="revTx">
        <dgm:varLst>
          <dgm:bulletEnabled val="1"/>
        </dgm:varLst>
        <dgm:choose name="Name20">
          <dgm:if name="Name21" func="var" arg="dir" op="equ" val="norm">
            <dgm:choose name="Name22">
              <dgm:if name="Name23" axis="root des" ptType="all node" func="maxDepth" op="gt" val="1">
                <dgm:alg type="tx">
                  <dgm:param type="parTxLTRAlign" val="l"/>
                  <dgm:param type="parTxRTLAlign" val="r"/>
                </dgm:alg>
              </dgm:if>
              <dgm:else name="Name24">
                <dgm:alg type="tx">
                  <dgm:param type="parTxLTRAlign" val="l"/>
                  <dgm:param type="parTxRTLAlign" val="l"/>
                </dgm:alg>
              </dgm:else>
            </dgm:choose>
          </dgm:if>
          <dgm:else name="Name25">
            <dgm:choose name="Name26">
              <dgm:if name="Name27" axis="root des" ptType="all node" func="maxDepth" op="gt" val="1">
                <dgm:alg type="tx">
                  <dgm:param type="parTxLTRAlign" val="l"/>
                  <dgm:param type="parTxRTLAlign" val="r"/>
                </dgm:alg>
              </dgm:if>
              <dgm:else name="Name28">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29">
          <dgm:if name="Name30" func="var" arg="dir" op="equ" val="norm">
            <dgm:constrLst>
              <dgm:constr type="tMarg" refType="primFontSz" fact="0.1"/>
              <dgm:constr type="bMarg" refType="primFontSz" fact="0.1"/>
              <dgm:constr type="rMarg" refType="primFontSz" fact="0.1"/>
            </dgm:constrLst>
          </dgm:if>
          <dgm:else name="Name31">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1" styleLbl="callout">
        <dgm:alg type="sp"/>
        <dgm:shape xmlns:r="http://schemas.openxmlformats.org/officeDocument/2006/relationships" type="line" r:blip="">
          <dgm:adjLst/>
        </dgm:shape>
        <dgm:presOf/>
        <dgm:constrLst/>
        <dgm:ruleLst/>
      </dgm:layoutNode>
      <dgm:layoutNode name="d1" styleLbl="callout">
        <dgm:alg type="sp"/>
        <dgm:choose name="Name32">
          <dgm:if name="Name33" func="var" arg="dir" op="equ" val="norm">
            <dgm:shape xmlns:r="http://schemas.openxmlformats.org/officeDocument/2006/relationships" rot="90" type="line" r:blip="">
              <dgm:adjLst/>
            </dgm:shape>
          </dgm:if>
          <dgm:else name="Name34">
            <dgm:shape xmlns:r="http://schemas.openxmlformats.org/officeDocument/2006/relationships" rot="180" type="line" r:blip="">
              <dgm:adjLst/>
            </dgm:shape>
          </dgm:else>
        </dgm:choose>
        <dgm:presOf/>
        <dgm:constrLst/>
        <dgm:ruleLst/>
      </dgm:layoutNode>
    </dgm:forEach>
    <dgm:forEach name="Name35" axis="ch" ptType="node" st="2" cnt="1">
      <dgm:layoutNode name="circle2" styleLbl="lnNode1">
        <dgm:alg type="sp"/>
        <dgm:shape xmlns:r="http://schemas.openxmlformats.org/officeDocument/2006/relationships" type="ellipse" r:blip="" zOrderOff="-5">
          <dgm:adjLst/>
        </dgm:shape>
        <dgm:presOf/>
        <dgm:constrLst/>
        <dgm:ruleLst/>
      </dgm:layoutNode>
      <dgm:layoutNode name="text2" styleLbl="revTx">
        <dgm:varLst>
          <dgm:bulletEnabled val="1"/>
        </dgm:varLst>
        <dgm:choose name="Name36">
          <dgm:if name="Name37" func="var" arg="dir" op="equ" val="norm">
            <dgm:choose name="Name38">
              <dgm:if name="Name39" axis="root des" ptType="all node" func="maxDepth" op="gt" val="1">
                <dgm:alg type="tx">
                  <dgm:param type="parTxLTRAlign" val="l"/>
                  <dgm:param type="parTxRTLAlign" val="r"/>
                </dgm:alg>
              </dgm:if>
              <dgm:else name="Name40">
                <dgm:alg type="tx">
                  <dgm:param type="parTxLTRAlign" val="l"/>
                  <dgm:param type="parTxRTLAlign" val="l"/>
                </dgm:alg>
              </dgm:else>
            </dgm:choose>
          </dgm:if>
          <dgm:else name="Name41">
            <dgm:choose name="Name42">
              <dgm:if name="Name43" axis="root des" ptType="all node" func="maxDepth" op="gt" val="1">
                <dgm:alg type="tx">
                  <dgm:param type="parTxLTRAlign" val="l"/>
                  <dgm:param type="parTxRTLAlign" val="r"/>
                </dgm:alg>
              </dgm:if>
              <dgm:else name="Name44">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45">
          <dgm:if name="Name46" func="var" arg="dir" op="equ" val="norm">
            <dgm:constrLst>
              <dgm:constr type="tMarg" refType="primFontSz" fact="0.1"/>
              <dgm:constr type="bMarg" refType="primFontSz" fact="0.1"/>
              <dgm:constr type="rMarg" refType="primFontSz" fact="0.1"/>
            </dgm:constrLst>
          </dgm:if>
          <dgm:else name="Name47">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2" styleLbl="callout">
        <dgm:alg type="sp"/>
        <dgm:shape xmlns:r="http://schemas.openxmlformats.org/officeDocument/2006/relationships" type="line" r:blip="">
          <dgm:adjLst/>
        </dgm:shape>
        <dgm:presOf/>
        <dgm:constrLst/>
        <dgm:ruleLst/>
      </dgm:layoutNode>
      <dgm:layoutNode name="d2" styleLbl="callout">
        <dgm:alg type="sp"/>
        <dgm:choose name="Name48">
          <dgm:if name="Name49" func="var" arg="dir" op="equ" val="norm">
            <dgm:shape xmlns:r="http://schemas.openxmlformats.org/officeDocument/2006/relationships" rot="90" type="line" r:blip="">
              <dgm:adjLst/>
            </dgm:shape>
          </dgm:if>
          <dgm:else name="Name50">
            <dgm:shape xmlns:r="http://schemas.openxmlformats.org/officeDocument/2006/relationships" rot="180" type="line" r:blip="">
              <dgm:adjLst/>
            </dgm:shape>
          </dgm:else>
        </dgm:choose>
        <dgm:presOf/>
        <dgm:constrLst/>
        <dgm:ruleLst/>
      </dgm:layoutNode>
    </dgm:forEach>
    <dgm:forEach name="Name51" axis="ch" ptType="node" st="3" cnt="1">
      <dgm:layoutNode name="circle3" styleLbl="lnNode1">
        <dgm:alg type="sp"/>
        <dgm:shape xmlns:r="http://schemas.openxmlformats.org/officeDocument/2006/relationships" type="ellipse" r:blip="" zOrderOff="-10">
          <dgm:adjLst/>
        </dgm:shape>
        <dgm:presOf/>
        <dgm:constrLst/>
        <dgm:ruleLst/>
      </dgm:layoutNode>
      <dgm:layoutNode name="text3" styleLbl="revTx">
        <dgm:varLst>
          <dgm:bulletEnabled val="1"/>
        </dgm:varLst>
        <dgm:choose name="Name52">
          <dgm:if name="Name53" func="var" arg="dir" op="equ" val="norm">
            <dgm:choose name="Name54">
              <dgm:if name="Name55" axis="root des" ptType="all node" func="maxDepth" op="gt" val="1">
                <dgm:alg type="tx">
                  <dgm:param type="parTxLTRAlign" val="l"/>
                  <dgm:param type="parTxRTLAlign" val="r"/>
                </dgm:alg>
              </dgm:if>
              <dgm:else name="Name56">
                <dgm:alg type="tx">
                  <dgm:param type="parTxLTRAlign" val="l"/>
                  <dgm:param type="parTxRTLAlign" val="l"/>
                </dgm:alg>
              </dgm:else>
            </dgm:choose>
          </dgm:if>
          <dgm:else name="Name57">
            <dgm:choose name="Name58">
              <dgm:if name="Name59" axis="root des" ptType="all node" func="maxDepth" op="gt" val="1">
                <dgm:alg type="tx">
                  <dgm:param type="parTxLTRAlign" val="l"/>
                  <dgm:param type="parTxRTLAlign" val="r"/>
                </dgm:alg>
              </dgm:if>
              <dgm:else name="Name60">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61">
          <dgm:if name="Name62" func="var" arg="dir" op="equ" val="norm">
            <dgm:constrLst>
              <dgm:constr type="tMarg" refType="primFontSz" fact="0.1"/>
              <dgm:constr type="bMarg" refType="primFontSz" fact="0.1"/>
              <dgm:constr type="rMarg" refType="primFontSz" fact="0.1"/>
            </dgm:constrLst>
          </dgm:if>
          <dgm:else name="Name63">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3" styleLbl="callout">
        <dgm:alg type="sp"/>
        <dgm:shape xmlns:r="http://schemas.openxmlformats.org/officeDocument/2006/relationships" type="line" r:blip="">
          <dgm:adjLst/>
        </dgm:shape>
        <dgm:presOf/>
        <dgm:constrLst/>
        <dgm:ruleLst/>
      </dgm:layoutNode>
      <dgm:layoutNode name="d3" styleLbl="callout">
        <dgm:alg type="sp"/>
        <dgm:choose name="Name64">
          <dgm:if name="Name65" func="var" arg="dir" op="equ" val="norm">
            <dgm:shape xmlns:r="http://schemas.openxmlformats.org/officeDocument/2006/relationships" rot="90" type="line" r:blip="">
              <dgm:adjLst/>
            </dgm:shape>
          </dgm:if>
          <dgm:else name="Name66">
            <dgm:shape xmlns:r="http://schemas.openxmlformats.org/officeDocument/2006/relationships" rot="180" type="line" r:blip="">
              <dgm:adjLst/>
            </dgm:shape>
          </dgm:else>
        </dgm:choose>
        <dgm:presOf/>
        <dgm:constrLst/>
        <dgm:ruleLst/>
      </dgm:layoutNode>
    </dgm:forEach>
    <dgm:forEach name="Name67" axis="ch" ptType="node" st="4" cnt="1">
      <dgm:layoutNode name="circle4" styleLbl="lnNode1">
        <dgm:alg type="sp"/>
        <dgm:shape xmlns:r="http://schemas.openxmlformats.org/officeDocument/2006/relationships" type="ellipse" r:blip="" zOrderOff="-15">
          <dgm:adjLst/>
        </dgm:shape>
        <dgm:presOf/>
        <dgm:constrLst/>
        <dgm:ruleLst/>
      </dgm:layoutNode>
      <dgm:layoutNode name="text4" styleLbl="revTx">
        <dgm:varLst>
          <dgm:bulletEnabled val="1"/>
        </dgm:varLst>
        <dgm:choose name="Name68">
          <dgm:if name="Name69" func="var" arg="dir" op="equ" val="norm">
            <dgm:choose name="Name70">
              <dgm:if name="Name71" axis="root des" ptType="all node" func="maxDepth" op="gt" val="1">
                <dgm:alg type="tx">
                  <dgm:param type="parTxLTRAlign" val="l"/>
                  <dgm:param type="parTxRTLAlign" val="r"/>
                </dgm:alg>
              </dgm:if>
              <dgm:else name="Name72">
                <dgm:alg type="tx">
                  <dgm:param type="parTxLTRAlign" val="l"/>
                  <dgm:param type="parTxRTLAlign" val="l"/>
                </dgm:alg>
              </dgm:else>
            </dgm:choose>
          </dgm:if>
          <dgm:else name="Name73">
            <dgm:choose name="Name74">
              <dgm:if name="Name75" axis="root des" ptType="all node" func="maxDepth" op="gt" val="1">
                <dgm:alg type="tx">
                  <dgm:param type="parTxLTRAlign" val="l"/>
                  <dgm:param type="parTxRTLAlign" val="r"/>
                </dgm:alg>
              </dgm:if>
              <dgm:else name="Name76">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77">
          <dgm:if name="Name78" func="var" arg="dir" op="equ" val="norm">
            <dgm:constrLst>
              <dgm:constr type="tMarg" refType="primFontSz" fact="0.1"/>
              <dgm:constr type="bMarg" refType="primFontSz" fact="0.1"/>
              <dgm:constr type="rMarg" refType="primFontSz" fact="0.1"/>
            </dgm:constrLst>
          </dgm:if>
          <dgm:else name="Name79">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4" styleLbl="callout">
        <dgm:alg type="sp"/>
        <dgm:shape xmlns:r="http://schemas.openxmlformats.org/officeDocument/2006/relationships" type="line" r:blip="">
          <dgm:adjLst/>
        </dgm:shape>
        <dgm:presOf/>
        <dgm:constrLst/>
        <dgm:ruleLst/>
      </dgm:layoutNode>
      <dgm:layoutNode name="d4" styleLbl="callout">
        <dgm:alg type="sp"/>
        <dgm:choose name="Name80">
          <dgm:if name="Name81" func="var" arg="dir" op="equ" val="norm">
            <dgm:shape xmlns:r="http://schemas.openxmlformats.org/officeDocument/2006/relationships" rot="90" type="line" r:blip="">
              <dgm:adjLst/>
            </dgm:shape>
          </dgm:if>
          <dgm:else name="Name82">
            <dgm:shape xmlns:r="http://schemas.openxmlformats.org/officeDocument/2006/relationships" rot="180" type="line" r:blip="">
              <dgm:adjLst/>
            </dgm:shape>
          </dgm:else>
        </dgm:choose>
        <dgm:presOf/>
        <dgm:constrLst/>
        <dgm:ruleLst/>
      </dgm:layoutNode>
    </dgm:forEach>
    <dgm:forEach name="Name83" axis="ch" ptType="node" st="5" cnt="1">
      <dgm:layoutNode name="circle5" styleLbl="lnNode1">
        <dgm:alg type="sp"/>
        <dgm:shape xmlns:r="http://schemas.openxmlformats.org/officeDocument/2006/relationships" type="ellipse" r:blip="" zOrderOff="-20">
          <dgm:adjLst/>
        </dgm:shape>
        <dgm:presOf/>
        <dgm:constrLst/>
        <dgm:ruleLst/>
      </dgm:layoutNode>
      <dgm:layoutNode name="text5" styleLbl="revTx">
        <dgm:varLst>
          <dgm:bulletEnabled val="1"/>
        </dgm:varLst>
        <dgm:choose name="Name84">
          <dgm:if name="Name85" func="var" arg="dir" op="equ" val="norm">
            <dgm:choose name="Name86">
              <dgm:if name="Name87" axis="root des" ptType="all node" func="maxDepth" op="gt" val="1">
                <dgm:alg type="tx">
                  <dgm:param type="parTxLTRAlign" val="l"/>
                  <dgm:param type="parTxRTLAlign" val="r"/>
                </dgm:alg>
              </dgm:if>
              <dgm:else name="Name88">
                <dgm:alg type="tx">
                  <dgm:param type="parTxLTRAlign" val="l"/>
                  <dgm:param type="parTxRTLAlign" val="l"/>
                </dgm:alg>
              </dgm:else>
            </dgm:choose>
          </dgm:if>
          <dgm:else name="Name89">
            <dgm:choose name="Name90">
              <dgm:if name="Name91" axis="root des" ptType="all node" func="maxDepth" op="gt" val="1">
                <dgm:alg type="tx">
                  <dgm:param type="parTxLTRAlign" val="l"/>
                  <dgm:param type="parTxRTLAlign" val="r"/>
                </dgm:alg>
              </dgm:if>
              <dgm:else name="Name92">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tMarg" refType="primFontSz" fact="0.1"/>
              <dgm:constr type="bMarg" refType="primFontSz" fact="0.1"/>
              <dgm:constr type="rMarg" refType="primFontSz" fact="0.1"/>
            </dgm:constrLst>
          </dgm:if>
          <dgm:else name="Name95">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5" styleLbl="callout">
        <dgm:alg type="sp"/>
        <dgm:shape xmlns:r="http://schemas.openxmlformats.org/officeDocument/2006/relationships" type="line" r:blip="">
          <dgm:adjLst/>
        </dgm:shape>
        <dgm:presOf/>
        <dgm:constrLst/>
        <dgm:ruleLst/>
      </dgm:layoutNode>
      <dgm:layoutNode name="d5" styleLbl="callout">
        <dgm:alg type="sp"/>
        <dgm:choose name="Name96">
          <dgm:if name="Name97" func="var" arg="dir" op="equ" val="norm">
            <dgm:shape xmlns:r="http://schemas.openxmlformats.org/officeDocument/2006/relationships" rot="90" type="line" r:blip="">
              <dgm:adjLst/>
            </dgm:shape>
          </dgm:if>
          <dgm:else name="Name98">
            <dgm:shape xmlns:r="http://schemas.openxmlformats.org/officeDocument/2006/relationships" rot="180" type="line" r:blip="">
              <dgm:adjLst/>
            </dgm:shape>
          </dgm:else>
        </dgm:choose>
        <dgm:presOf/>
        <dgm:constrLst/>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BD5BDA34-0442-4EF0-B1CC-049B13A982BE}" type="datetimeFigureOut">
              <a:rPr lang="ar-SA" smtClean="0"/>
              <a:t>19/12/1434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87283F5-DD7C-4798-AF5B-C8E891ED2E68}"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BD5BDA34-0442-4EF0-B1CC-049B13A982BE}" type="datetimeFigureOut">
              <a:rPr lang="ar-SA" smtClean="0"/>
              <a:t>19/12/1434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87283F5-DD7C-4798-AF5B-C8E891ED2E68}"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BD5BDA34-0442-4EF0-B1CC-049B13A982BE}" type="datetimeFigureOut">
              <a:rPr lang="ar-SA" smtClean="0"/>
              <a:t>19/12/1434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87283F5-DD7C-4798-AF5B-C8E891ED2E68}"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BD5BDA34-0442-4EF0-B1CC-049B13A982BE}" type="datetimeFigureOut">
              <a:rPr lang="ar-SA" smtClean="0"/>
              <a:t>19/12/1434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87283F5-DD7C-4798-AF5B-C8E891ED2E68}"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BD5BDA34-0442-4EF0-B1CC-049B13A982BE}" type="datetimeFigureOut">
              <a:rPr lang="ar-SA" smtClean="0"/>
              <a:t>19/12/1434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87283F5-DD7C-4798-AF5B-C8E891ED2E68}"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BD5BDA34-0442-4EF0-B1CC-049B13A982BE}" type="datetimeFigureOut">
              <a:rPr lang="ar-SA" smtClean="0"/>
              <a:t>19/12/1434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E87283F5-DD7C-4798-AF5B-C8E891ED2E68}"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BD5BDA34-0442-4EF0-B1CC-049B13A982BE}" type="datetimeFigureOut">
              <a:rPr lang="ar-SA" smtClean="0"/>
              <a:t>19/12/1434</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E87283F5-DD7C-4798-AF5B-C8E891ED2E68}"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BD5BDA34-0442-4EF0-B1CC-049B13A982BE}" type="datetimeFigureOut">
              <a:rPr lang="ar-SA" smtClean="0"/>
              <a:t>19/12/1434</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E87283F5-DD7C-4798-AF5B-C8E891ED2E68}"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BD5BDA34-0442-4EF0-B1CC-049B13A982BE}" type="datetimeFigureOut">
              <a:rPr lang="ar-SA" smtClean="0"/>
              <a:t>19/12/1434</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E87283F5-DD7C-4798-AF5B-C8E891ED2E68}"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BD5BDA34-0442-4EF0-B1CC-049B13A982BE}" type="datetimeFigureOut">
              <a:rPr lang="ar-SA" smtClean="0"/>
              <a:t>19/12/1434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E87283F5-DD7C-4798-AF5B-C8E891ED2E68}"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BD5BDA34-0442-4EF0-B1CC-049B13A982BE}" type="datetimeFigureOut">
              <a:rPr lang="ar-SA" smtClean="0"/>
              <a:t>19/12/1434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E87283F5-DD7C-4798-AF5B-C8E891ED2E68}"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BD5BDA34-0442-4EF0-B1CC-049B13A982BE}" type="datetimeFigureOut">
              <a:rPr lang="ar-SA" smtClean="0"/>
              <a:t>19/12/1434</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E87283F5-DD7C-4798-AF5B-C8E891ED2E68}"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gi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www.youtube.com/watch?v=x050Gag3lRQ"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8" Type="http://schemas.openxmlformats.org/officeDocument/2006/relationships/diagramQuickStyle" Target="../diagrams/quickStyle5.xml"/><Relationship Id="rId13" Type="http://schemas.openxmlformats.org/officeDocument/2006/relationships/diagramColors" Target="../diagrams/colors6.xml"/><Relationship Id="rId3" Type="http://schemas.openxmlformats.org/officeDocument/2006/relationships/diagramLayout" Target="../diagrams/layout4.xml"/><Relationship Id="rId7" Type="http://schemas.openxmlformats.org/officeDocument/2006/relationships/diagramLayout" Target="../diagrams/layout5.xml"/><Relationship Id="rId12" Type="http://schemas.openxmlformats.org/officeDocument/2006/relationships/diagramQuickStyle" Target="../diagrams/quickStyle6.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openxmlformats.org/officeDocument/2006/relationships/diagramData" Target="../diagrams/data5.xml"/><Relationship Id="rId11" Type="http://schemas.openxmlformats.org/officeDocument/2006/relationships/diagramLayout" Target="../diagrams/layout6.xml"/><Relationship Id="rId5" Type="http://schemas.openxmlformats.org/officeDocument/2006/relationships/diagramColors" Target="../diagrams/colors4.xml"/><Relationship Id="rId10" Type="http://schemas.openxmlformats.org/officeDocument/2006/relationships/diagramData" Target="../diagrams/data6.xml"/><Relationship Id="rId4" Type="http://schemas.openxmlformats.org/officeDocument/2006/relationships/diagramQuickStyle" Target="../diagrams/quickStyle4.xml"/><Relationship Id="rId9" Type="http://schemas.openxmlformats.org/officeDocument/2006/relationships/diagramColors" Target="../diagrams/colors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style>
          <a:lnRef idx="1">
            <a:schemeClr val="accent5"/>
          </a:lnRef>
          <a:fillRef idx="2">
            <a:schemeClr val="accent5"/>
          </a:fillRef>
          <a:effectRef idx="1">
            <a:schemeClr val="accent5"/>
          </a:effectRef>
          <a:fontRef idx="minor">
            <a:schemeClr val="dk1"/>
          </a:fontRef>
        </p:style>
        <p:txBody>
          <a:bodyPr/>
          <a:lstStyle/>
          <a:p>
            <a:r>
              <a:rPr lang="ar-SA" dirty="0" err="1" smtClean="0"/>
              <a:t>المحاضره</a:t>
            </a:r>
            <a:r>
              <a:rPr lang="ar-SA" dirty="0" smtClean="0"/>
              <a:t> </a:t>
            </a:r>
            <a:r>
              <a:rPr lang="ar-SA" dirty="0" err="1" smtClean="0"/>
              <a:t>الرابعه</a:t>
            </a:r>
            <a:r>
              <a:rPr lang="ar-SA" dirty="0" smtClean="0"/>
              <a:t> </a:t>
            </a:r>
            <a:br>
              <a:rPr lang="ar-SA" dirty="0" smtClean="0"/>
            </a:br>
            <a:endParaRPr lang="ar-SA" dirty="0"/>
          </a:p>
        </p:txBody>
      </p:sp>
      <p:sp>
        <p:nvSpPr>
          <p:cNvPr id="3" name="عنوان فرعي 2"/>
          <p:cNvSpPr>
            <a:spLocks noGrp="1"/>
          </p:cNvSpPr>
          <p:nvPr>
            <p:ph type="subTitle" idx="1"/>
          </p:nvPr>
        </p:nvSpPr>
        <p:spPr/>
        <p:style>
          <a:lnRef idx="1">
            <a:schemeClr val="accent6"/>
          </a:lnRef>
          <a:fillRef idx="2">
            <a:schemeClr val="accent6"/>
          </a:fillRef>
          <a:effectRef idx="1">
            <a:schemeClr val="accent6"/>
          </a:effectRef>
          <a:fontRef idx="minor">
            <a:schemeClr val="dk1"/>
          </a:fontRef>
        </p:style>
        <p:txBody>
          <a:bodyPr/>
          <a:lstStyle/>
          <a:p>
            <a:r>
              <a:rPr lang="ar-SA" b="1" dirty="0" smtClean="0">
                <a:solidFill>
                  <a:srgbClr val="C00000"/>
                </a:solidFill>
              </a:rPr>
              <a:t>كيف تؤصل مفهوماً نفسياً</a:t>
            </a:r>
            <a:endParaRPr lang="ar-SA"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3">
                                            <p:txEl>
                                              <p:pRg st="0" end="0"/>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u="sng" dirty="0" smtClean="0"/>
              <a:t>المنهجية المستخدمة في البحث:</a:t>
            </a:r>
            <a:endParaRPr lang="ar-SA" dirty="0"/>
          </a:p>
        </p:txBody>
      </p:sp>
      <p:sp>
        <p:nvSpPr>
          <p:cNvPr id="3" name="عنصر نائب للمحتوى 2"/>
          <p:cNvSpPr>
            <a:spLocks noGrp="1"/>
          </p:cNvSpPr>
          <p:nvPr>
            <p:ph idx="1"/>
          </p:nvPr>
        </p:nvSpPr>
        <p:spPr/>
        <p:style>
          <a:lnRef idx="1">
            <a:schemeClr val="accent5"/>
          </a:lnRef>
          <a:fillRef idx="2">
            <a:schemeClr val="accent5"/>
          </a:fillRef>
          <a:effectRef idx="1">
            <a:schemeClr val="accent5"/>
          </a:effectRef>
          <a:fontRef idx="minor">
            <a:schemeClr val="dk1"/>
          </a:fontRef>
        </p:style>
        <p:txBody>
          <a:bodyPr/>
          <a:lstStyle/>
          <a:p>
            <a:pPr algn="just"/>
            <a:endParaRPr lang="ar-SA" dirty="0" smtClean="0"/>
          </a:p>
          <a:p>
            <a:pPr algn="just"/>
            <a:endParaRPr lang="ar-SA" dirty="0"/>
          </a:p>
          <a:p>
            <a:pPr algn="just"/>
            <a:r>
              <a:rPr lang="ar-SA" dirty="0" smtClean="0"/>
              <a:t>- تحديد المصادر الأساسية في التأصيل الإسلامي وهي: </a:t>
            </a:r>
          </a:p>
          <a:p>
            <a:pPr algn="just"/>
            <a:endParaRPr lang="ar-SA"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1">
            <a:schemeClr val="accent6"/>
          </a:lnRef>
          <a:fillRef idx="2">
            <a:schemeClr val="accent6"/>
          </a:fillRef>
          <a:effectRef idx="1">
            <a:schemeClr val="accent6"/>
          </a:effectRef>
          <a:fontRef idx="minor">
            <a:schemeClr val="dk1"/>
          </a:fontRef>
        </p:style>
        <p:txBody>
          <a:bodyPr>
            <a:normAutofit fontScale="90000"/>
          </a:bodyPr>
          <a:lstStyle/>
          <a:p>
            <a:r>
              <a:rPr lang="ar-SA" dirty="0" smtClean="0"/>
              <a:t>- القرآن الكريم وتفاسيره، السنة وشروحها أقوال الأثر.</a:t>
            </a:r>
            <a:endParaRPr lang="ar-SA" dirty="0"/>
          </a:p>
        </p:txBody>
      </p:sp>
      <p:pic>
        <p:nvPicPr>
          <p:cNvPr id="5" name="عنصر نائب للمحتوى 4" descr="صورة القرآن الكريم.jpg"/>
          <p:cNvPicPr>
            <a:picLocks noGrp="1" noChangeAspect="1"/>
          </p:cNvPicPr>
          <p:nvPr>
            <p:ph idx="1"/>
          </p:nvPr>
        </p:nvPicPr>
        <p:blipFill>
          <a:blip r:embed="rId2"/>
          <a:stretch>
            <a:fillRect/>
          </a:stretch>
        </p:blipFill>
        <p:spPr>
          <a:xfrm>
            <a:off x="1285852" y="1857364"/>
            <a:ext cx="6357982" cy="4714908"/>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1">
            <a:schemeClr val="accent6"/>
          </a:lnRef>
          <a:fillRef idx="2">
            <a:schemeClr val="accent6"/>
          </a:fillRef>
          <a:effectRef idx="1">
            <a:schemeClr val="accent6"/>
          </a:effectRef>
          <a:fontRef idx="minor">
            <a:schemeClr val="dk1"/>
          </a:fontRef>
        </p:style>
        <p:txBody>
          <a:bodyPr/>
          <a:lstStyle/>
          <a:p>
            <a:r>
              <a:rPr lang="ar-SA" dirty="0" smtClean="0"/>
              <a:t>2- الملاحظة والتأمل واستقراء النصوص.</a:t>
            </a:r>
            <a:endParaRPr lang="en-US" dirty="0"/>
          </a:p>
        </p:txBody>
      </p:sp>
      <p:pic>
        <p:nvPicPr>
          <p:cNvPr id="4" name="عنصر نائب للمحتوى 3" descr="مخ أينشتاين.jpg"/>
          <p:cNvPicPr>
            <a:picLocks noGrp="1" noChangeAspect="1"/>
          </p:cNvPicPr>
          <p:nvPr>
            <p:ph idx="1"/>
          </p:nvPr>
        </p:nvPicPr>
        <p:blipFill>
          <a:blip r:embed="rId2"/>
          <a:stretch>
            <a:fillRect/>
          </a:stretch>
        </p:blipFill>
        <p:spPr>
          <a:xfrm>
            <a:off x="2286000" y="2196306"/>
            <a:ext cx="4572000" cy="3333750"/>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1">
            <a:schemeClr val="accent6"/>
          </a:lnRef>
          <a:fillRef idx="2">
            <a:schemeClr val="accent6"/>
          </a:fillRef>
          <a:effectRef idx="1">
            <a:schemeClr val="accent6"/>
          </a:effectRef>
          <a:fontRef idx="minor">
            <a:schemeClr val="dk1"/>
          </a:fontRef>
        </p:style>
        <p:txBody>
          <a:bodyPr/>
          <a:lstStyle/>
          <a:p>
            <a:r>
              <a:rPr lang="ar-SA" dirty="0" smtClean="0"/>
              <a:t>الملاحظة والتأمل واستقراء النصوص</a:t>
            </a:r>
            <a:endParaRPr lang="ar-SA" dirty="0"/>
          </a:p>
        </p:txBody>
      </p:sp>
      <p:pic>
        <p:nvPicPr>
          <p:cNvPr id="4" name="عنصر نائب للمحتوى 3" descr="صورة الفارابي.jpg"/>
          <p:cNvPicPr>
            <a:picLocks noGrp="1" noChangeAspect="1"/>
          </p:cNvPicPr>
          <p:nvPr>
            <p:ph idx="1"/>
          </p:nvPr>
        </p:nvPicPr>
        <p:blipFill>
          <a:blip r:embed="rId2"/>
          <a:stretch>
            <a:fillRect/>
          </a:stretch>
        </p:blipFill>
        <p:spPr>
          <a:xfrm>
            <a:off x="2000232" y="1571612"/>
            <a:ext cx="4786346" cy="5000660"/>
          </a:xfr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وبناءاً عليه هناك خطوات لا بد من القيام </a:t>
            </a:r>
            <a:r>
              <a:rPr lang="ar-SA" dirty="0" err="1" smtClean="0"/>
              <a:t>بها</a:t>
            </a:r>
            <a:r>
              <a:rPr lang="ar-SA" dirty="0" smtClean="0"/>
              <a:t> :</a:t>
            </a:r>
            <a:endParaRPr lang="ar-SA" dirty="0"/>
          </a:p>
        </p:txBody>
      </p:sp>
      <p:sp>
        <p:nvSpPr>
          <p:cNvPr id="3" name="عنصر نائب للمحتوى 2"/>
          <p:cNvSpPr>
            <a:spLocks noGrp="1"/>
          </p:cNvSpPr>
          <p:nvPr>
            <p:ph idx="1"/>
          </p:nvPr>
        </p:nvSpPr>
        <p:spPr/>
        <p:style>
          <a:lnRef idx="1">
            <a:schemeClr val="accent5"/>
          </a:lnRef>
          <a:fillRef idx="2">
            <a:schemeClr val="accent5"/>
          </a:fillRef>
          <a:effectRef idx="1">
            <a:schemeClr val="accent5"/>
          </a:effectRef>
          <a:fontRef idx="minor">
            <a:schemeClr val="dk1"/>
          </a:fontRef>
        </p:style>
        <p:txBody>
          <a:bodyPr/>
          <a:lstStyle/>
          <a:p>
            <a:pPr algn="just"/>
            <a:r>
              <a:rPr lang="ar-SA" dirty="0" smtClean="0"/>
              <a:t>1- تحديد المصطلح هل هو مصطلح نفسي حديث مثل الصحة النفسية ونبحث عما يقابله في النصوص الشرعية أم أن المصطلح متداول في النصوص الشرعية وله دلالة نفسية مثل مصطلح الحزن, الكظم, الحياء, الغضب.</a:t>
            </a:r>
          </a:p>
          <a:p>
            <a:pPr algn="just"/>
            <a:r>
              <a:rPr lang="ar-SA" dirty="0" smtClean="0"/>
              <a:t>2- تحديد آلية البحث</a:t>
            </a:r>
            <a:endParaRPr lang="en-US" dirty="0" smtClean="0"/>
          </a:p>
          <a:p>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285728"/>
            <a:ext cx="8686800" cy="6572272"/>
          </a:xfrm>
        </p:spPr>
        <p:style>
          <a:lnRef idx="1">
            <a:schemeClr val="accent5"/>
          </a:lnRef>
          <a:fillRef idx="2">
            <a:schemeClr val="accent5"/>
          </a:fillRef>
          <a:effectRef idx="1">
            <a:schemeClr val="accent5"/>
          </a:effectRef>
          <a:fontRef idx="minor">
            <a:schemeClr val="dk1"/>
          </a:fontRef>
        </p:style>
        <p:txBody>
          <a:bodyPr/>
          <a:lstStyle/>
          <a:p>
            <a:pPr algn="just"/>
            <a:r>
              <a:rPr lang="ar-SA" u="sng" dirty="0" smtClean="0"/>
              <a:t>2-1</a:t>
            </a:r>
            <a:r>
              <a:rPr lang="ar-SA" dirty="0" smtClean="0"/>
              <a:t> الرجوع إلى المعاجم اللغوية مثل:</a:t>
            </a:r>
          </a:p>
          <a:p>
            <a:pPr algn="just"/>
            <a:r>
              <a:rPr lang="ar-SA" dirty="0" smtClean="0"/>
              <a:t>- المفردات في غريب القرآن، الراغب </a:t>
            </a:r>
            <a:r>
              <a:rPr lang="ar-SA" dirty="0" err="1" smtClean="0"/>
              <a:t>الاصفهاني</a:t>
            </a:r>
            <a:r>
              <a:rPr lang="ar-SA" dirty="0" smtClean="0"/>
              <a:t>.</a:t>
            </a:r>
          </a:p>
          <a:p>
            <a:pPr algn="just"/>
            <a:endParaRPr lang="ar-SA" dirty="0" smtClean="0"/>
          </a:p>
          <a:p>
            <a:pPr algn="just"/>
            <a:r>
              <a:rPr lang="ar-SA" dirty="0" smtClean="0"/>
              <a:t>- مختار الصحاح، الرازي.</a:t>
            </a:r>
          </a:p>
          <a:p>
            <a:pPr algn="just"/>
            <a:endParaRPr lang="ar-SA" dirty="0" smtClean="0"/>
          </a:p>
          <a:p>
            <a:pPr algn="just">
              <a:buNone/>
            </a:pPr>
            <a:r>
              <a:rPr lang="ar-SA" dirty="0" smtClean="0"/>
              <a:t> </a:t>
            </a:r>
          </a:p>
          <a:p>
            <a:pPr algn="just">
              <a:buNone/>
            </a:pPr>
            <a:endParaRPr lang="ar-SA" dirty="0" smtClean="0"/>
          </a:p>
          <a:p>
            <a:pPr algn="just">
              <a:buNone/>
            </a:pPr>
            <a:r>
              <a:rPr lang="ar-SA" dirty="0" smtClean="0"/>
              <a:t>-</a:t>
            </a:r>
            <a:r>
              <a:rPr lang="ar-SA" dirty="0" smtClean="0"/>
              <a:t>المورد، منير بعلبكي.</a:t>
            </a:r>
          </a:p>
          <a:p>
            <a:pPr algn="just">
              <a:buNone/>
            </a:pPr>
            <a:endParaRPr lang="ar-SA" dirty="0" smtClean="0"/>
          </a:p>
          <a:p>
            <a:pPr algn="just"/>
            <a:r>
              <a:rPr lang="ar-SA" dirty="0" smtClean="0"/>
              <a:t>أي معاجم موجودة في الانترنت ذات طابع لغوي.</a:t>
            </a:r>
            <a:endParaRPr lang="en-US" dirty="0" smtClean="0"/>
          </a:p>
          <a:p>
            <a:endParaRPr lang="ar-SA" dirty="0"/>
          </a:p>
        </p:txBody>
      </p:sp>
      <p:pic>
        <p:nvPicPr>
          <p:cNvPr id="4" name="صورة 3" descr="غلاف كتاب غريب القرآن.jpg"/>
          <p:cNvPicPr>
            <a:picLocks noChangeAspect="1"/>
          </p:cNvPicPr>
          <p:nvPr/>
        </p:nvPicPr>
        <p:blipFill>
          <a:blip r:embed="rId2"/>
          <a:stretch>
            <a:fillRect/>
          </a:stretch>
        </p:blipFill>
        <p:spPr>
          <a:xfrm>
            <a:off x="428596" y="0"/>
            <a:ext cx="1560090" cy="2285992"/>
          </a:xfrm>
          <a:prstGeom prst="rect">
            <a:avLst/>
          </a:prstGeom>
        </p:spPr>
      </p:pic>
      <p:pic>
        <p:nvPicPr>
          <p:cNvPr id="5" name="صورة 4" descr="مختار_الصحاح_طبعة_مكتبة_لبنان.jpg"/>
          <p:cNvPicPr>
            <a:picLocks noChangeAspect="1"/>
          </p:cNvPicPr>
          <p:nvPr/>
        </p:nvPicPr>
        <p:blipFill>
          <a:blip r:embed="rId3"/>
          <a:stretch>
            <a:fillRect/>
          </a:stretch>
        </p:blipFill>
        <p:spPr>
          <a:xfrm>
            <a:off x="3071802" y="1571612"/>
            <a:ext cx="1571636" cy="2428892"/>
          </a:xfrm>
          <a:prstGeom prst="rect">
            <a:avLst/>
          </a:prstGeom>
        </p:spPr>
      </p:pic>
      <p:pic>
        <p:nvPicPr>
          <p:cNvPr id="6" name="صورة 5" descr="صورة غلاف كتاب المورد.gif"/>
          <p:cNvPicPr>
            <a:picLocks noChangeAspect="1"/>
          </p:cNvPicPr>
          <p:nvPr/>
        </p:nvPicPr>
        <p:blipFill>
          <a:blip r:embed="rId4"/>
          <a:stretch>
            <a:fillRect/>
          </a:stretch>
        </p:blipFill>
        <p:spPr>
          <a:xfrm>
            <a:off x="285721" y="3143248"/>
            <a:ext cx="1643074" cy="2286016"/>
          </a:xfrm>
          <a:prstGeom prst="rect">
            <a:avLst/>
          </a:prstGeom>
        </p:spPr>
      </p:pic>
      <p:cxnSp>
        <p:nvCxnSpPr>
          <p:cNvPr id="8" name="رابط كسهم مستقيم 7"/>
          <p:cNvCxnSpPr/>
          <p:nvPr/>
        </p:nvCxnSpPr>
        <p:spPr>
          <a:xfrm rot="10800000">
            <a:off x="2643174" y="4643446"/>
            <a:ext cx="2643206" cy="15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 calcmode="lin" valueType="num">
                                      <p:cBhvr additive="base">
                                        <p:cTn id="3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style>
          <a:lnRef idx="1">
            <a:schemeClr val="accent5"/>
          </a:lnRef>
          <a:fillRef idx="2">
            <a:schemeClr val="accent5"/>
          </a:fillRef>
          <a:effectRef idx="1">
            <a:schemeClr val="accent5"/>
          </a:effectRef>
          <a:fontRef idx="minor">
            <a:schemeClr val="dk1"/>
          </a:fontRef>
        </p:style>
        <p:txBody>
          <a:bodyPr>
            <a:normAutofit fontScale="92500" lnSpcReduction="10000"/>
          </a:bodyPr>
          <a:lstStyle/>
          <a:p>
            <a:pPr algn="just">
              <a:lnSpc>
                <a:spcPct val="90000"/>
              </a:lnSpc>
            </a:pPr>
            <a:r>
              <a:rPr lang="ar-SA" u="sng" dirty="0" smtClean="0"/>
              <a:t>2-2 </a:t>
            </a:r>
            <a:r>
              <a:rPr lang="ar-SA" dirty="0" smtClean="0"/>
              <a:t>الرجوع إلى المعاجم الاصطلاحية مثل (المعاجم النفسية, الموسوعات الاجتماعية, المعجم الفلسفي).</a:t>
            </a:r>
            <a:endParaRPr lang="ar-SA" u="sng" dirty="0" smtClean="0"/>
          </a:p>
          <a:p>
            <a:pPr algn="just">
              <a:lnSpc>
                <a:spcPct val="90000"/>
              </a:lnSpc>
            </a:pPr>
            <a:r>
              <a:rPr lang="ar-SA" u="sng" dirty="0" smtClean="0"/>
              <a:t>2-3</a:t>
            </a:r>
            <a:r>
              <a:rPr lang="ar-SA" dirty="0" smtClean="0"/>
              <a:t> تحديد مصادر البحث (القرآن والسنة معاً) الأثر, القرآن لوحده, السنة لوحدها.</a:t>
            </a:r>
            <a:endParaRPr lang="ar-SA" u="sng" dirty="0" smtClean="0"/>
          </a:p>
          <a:p>
            <a:pPr algn="just">
              <a:lnSpc>
                <a:spcPct val="90000"/>
              </a:lnSpc>
            </a:pPr>
            <a:r>
              <a:rPr lang="ar-SA" u="sng" dirty="0" smtClean="0"/>
              <a:t>2-4 </a:t>
            </a:r>
            <a:r>
              <a:rPr lang="ar-SA" dirty="0" smtClean="0"/>
              <a:t>تحديد المنهجية والأدوات في تعامله مع النصوص الشرعية.</a:t>
            </a:r>
          </a:p>
          <a:p>
            <a:pPr algn="just">
              <a:lnSpc>
                <a:spcPct val="90000"/>
              </a:lnSpc>
            </a:pPr>
            <a:r>
              <a:rPr lang="ar-SA" dirty="0" smtClean="0"/>
              <a:t>2-4-1 هل سيأخذ الباحث في اعتباره الثبوت والدلالة في النص.</a:t>
            </a:r>
          </a:p>
          <a:p>
            <a:pPr algn="just">
              <a:lnSpc>
                <a:spcPct val="90000"/>
              </a:lnSpc>
            </a:pPr>
            <a:r>
              <a:rPr lang="ar-SA" dirty="0" smtClean="0"/>
              <a:t>2-4-2 هل سيهتم الباحث بالدلالات اللغوية في النص.</a:t>
            </a:r>
          </a:p>
          <a:p>
            <a:pPr algn="just">
              <a:lnSpc>
                <a:spcPct val="90000"/>
              </a:lnSpc>
            </a:pPr>
            <a:r>
              <a:rPr lang="ar-SA" dirty="0" smtClean="0"/>
              <a:t>2-4-3 هل سنقتصر مع النصوص على المنطوق أو المفهوم أو نجمعهما معاً.</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 calcmode="lin" valueType="num">
                                      <p:cBhvr additive="base">
                                        <p:cTn id="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style>
          <a:lnRef idx="1">
            <a:schemeClr val="accent5"/>
          </a:lnRef>
          <a:fillRef idx="2">
            <a:schemeClr val="accent5"/>
          </a:fillRef>
          <a:effectRef idx="1">
            <a:schemeClr val="accent5"/>
          </a:effectRef>
          <a:fontRef idx="minor">
            <a:schemeClr val="dk1"/>
          </a:fontRef>
        </p:style>
        <p:txBody>
          <a:bodyPr/>
          <a:lstStyle/>
          <a:p>
            <a:r>
              <a:rPr lang="ar-SA" dirty="0" smtClean="0"/>
              <a:t>بعد أن يقوم الباحث بتحديد المنهجية يتم البحث عنها في الكتب المعتمدة مثل التفاسير والشروح. </a:t>
            </a:r>
          </a:p>
          <a:p>
            <a:r>
              <a:rPr lang="ar-SA" dirty="0" smtClean="0"/>
              <a:t>ويمكن الاستفادة من </a:t>
            </a:r>
            <a:r>
              <a:rPr lang="en-US" dirty="0" smtClean="0"/>
              <a:t>CD</a:t>
            </a:r>
            <a:r>
              <a:rPr lang="ar-SA" dirty="0" smtClean="0"/>
              <a:t> للموسوعات الحديثة والتفاسير مع الاهتمام بمراجعة النصوص في الكتب كما يمكن الاستفادة من المواقع الإسلامية في الشبكة العالمية مثال ذلك: دليل سلطان للمواقع الإسلامية حيث يتوفر فيه العديد من المواقع المتخصصة بالقرآن وتفاسيره والأحاديث وشروحها.</a:t>
            </a:r>
            <a:endParaRPr lang="en-US" dirty="0" smtClean="0"/>
          </a:p>
          <a:p>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lstStyle/>
          <a:p>
            <a:r>
              <a:rPr lang="ar-SA" b="1" dirty="0">
                <a:hlinkClick r:id="rId2"/>
              </a:rPr>
              <a:t>المواقع </a:t>
            </a:r>
            <a:r>
              <a:rPr lang="ar-SA" b="1" dirty="0" err="1">
                <a:hlinkClick r:id="rId2"/>
              </a:rPr>
              <a:t>الاسلاميه</a:t>
            </a:r>
            <a:r>
              <a:rPr lang="ar-SA" dirty="0">
                <a:hlinkClick r:id="rId2"/>
              </a:rPr>
              <a:t>‬‎ - </a:t>
            </a:r>
            <a:r>
              <a:rPr lang="en-US" dirty="0">
                <a:hlinkClick r:id="rId2"/>
              </a:rPr>
              <a:t>YouTube</a:t>
            </a:r>
            <a:endParaRPr lang="en-US" dirty="0"/>
          </a:p>
          <a:p>
            <a:r>
              <a:rPr lang="en-US" b="1" dirty="0">
                <a:hlinkClick r:id="rId2"/>
              </a:rPr>
              <a:t>► 4:43► 4:43</a:t>
            </a:r>
            <a:endParaRPr lang="en-US" dirty="0"/>
          </a:p>
          <a:p>
            <a:pPr fontAlgn="ctr"/>
            <a:r>
              <a:rPr lang="en-US" dirty="0"/>
              <a:t>www.youtube.com/watch?v=x050Gag3lRQ‏</a:t>
            </a:r>
          </a:p>
          <a:p>
            <a:r>
              <a:rPr lang="en-US" dirty="0"/>
              <a:t>01‏/05‏/2012 - </a:t>
            </a:r>
            <a:r>
              <a:rPr lang="ar-SA" dirty="0"/>
              <a:t>تم التحديث بواسطة </a:t>
            </a:r>
            <a:r>
              <a:rPr lang="en-US" dirty="0"/>
              <a:t>MGNONK9</a:t>
            </a:r>
          </a:p>
          <a:p>
            <a:r>
              <a:rPr lang="ar-SA" b="1" dirty="0"/>
              <a:t>دليل سلطان للمواقع الإسلامية موقع</a:t>
            </a:r>
            <a:r>
              <a:rPr lang="ar-SA" dirty="0"/>
              <a:t> حاوي لعدد كبير من المواقع والمنتديات الإسلامية ، اجعله دليلك في البحث </a:t>
            </a:r>
            <a:r>
              <a:rPr lang="en-US" dirty="0"/>
              <a:t>http://www.sultan.org/a/ </a:t>
            </a:r>
            <a:r>
              <a:rPr lang="ar-SA" dirty="0"/>
              <a:t>سييسر عليك بإذن  </a:t>
            </a:r>
            <a:r>
              <a:rPr lang="ar-SA" b="1" dirty="0"/>
              <a:t>...</a:t>
            </a:r>
            <a:endParaRPr lang="ar-SA"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C00000"/>
                </a:solidFill>
              </a:rPr>
              <a:t>ومن المواضع ذات العلاقة بالقرآن الكريم</a:t>
            </a:r>
            <a:endParaRPr lang="ar-SA" dirty="0">
              <a:solidFill>
                <a:srgbClr val="C00000"/>
              </a:solidFill>
            </a:endParaRPr>
          </a:p>
        </p:txBody>
      </p:sp>
      <p:sp>
        <p:nvSpPr>
          <p:cNvPr id="3" name="عنصر نائب للمحتوى 2"/>
          <p:cNvSpPr>
            <a:spLocks noGrp="1"/>
          </p:cNvSpPr>
          <p:nvPr>
            <p:ph idx="1"/>
          </p:nvPr>
        </p:nvSpPr>
        <p:spPr/>
        <p:style>
          <a:lnRef idx="1">
            <a:schemeClr val="accent5"/>
          </a:lnRef>
          <a:fillRef idx="2">
            <a:schemeClr val="accent5"/>
          </a:fillRef>
          <a:effectRef idx="1">
            <a:schemeClr val="accent5"/>
          </a:effectRef>
          <a:fontRef idx="minor">
            <a:schemeClr val="dk1"/>
          </a:fontRef>
        </p:style>
        <p:txBody>
          <a:bodyPr/>
          <a:lstStyle/>
          <a:p>
            <a:pPr algn="just"/>
            <a:r>
              <a:rPr lang="ar-SA" dirty="0" smtClean="0"/>
              <a:t> موقع فهرس الموضوعات القرآنية (موسوعة القرآن الكريم) حيث يمكن تحديد الآية وشروحها من التفاسير.</a:t>
            </a:r>
          </a:p>
          <a:p>
            <a:pPr algn="just"/>
            <a:r>
              <a:rPr lang="ar-SA" dirty="0" smtClean="0"/>
              <a:t>- تحديد التفاسير التي يرغب الباحث في الاستعانة </a:t>
            </a:r>
            <a:r>
              <a:rPr lang="ar-SA" dirty="0" err="1" smtClean="0"/>
              <a:t>بها</a:t>
            </a:r>
            <a:r>
              <a:rPr lang="ar-SA" dirty="0" smtClean="0"/>
              <a:t> واختيار الشرح المناسب للآية من السياق العام لها.</a:t>
            </a:r>
          </a:p>
          <a:p>
            <a:pPr algn="just"/>
            <a:r>
              <a:rPr lang="ar-SA" dirty="0" smtClean="0"/>
              <a:t>ومن أهم التفاسير:</a:t>
            </a:r>
          </a:p>
          <a:p>
            <a:pPr algn="just"/>
            <a:r>
              <a:rPr lang="ar-SA" dirty="0" smtClean="0"/>
              <a:t>تفسير ابن كثير, تفسير القرطبي, تفسير ابن جرير, تفسير ابن القيم, تفسير السعدي.</a:t>
            </a:r>
            <a:endParaRPr lang="en-US" dirty="0" smtClean="0"/>
          </a:p>
          <a:p>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style>
          <a:lnRef idx="1">
            <a:schemeClr val="accent5"/>
          </a:lnRef>
          <a:fillRef idx="2">
            <a:schemeClr val="accent5"/>
          </a:fillRef>
          <a:effectRef idx="1">
            <a:schemeClr val="accent5"/>
          </a:effectRef>
          <a:fontRef idx="minor">
            <a:schemeClr val="dk1"/>
          </a:fontRef>
        </p:style>
        <p:txBody>
          <a:bodyPr/>
          <a:lstStyle/>
          <a:p>
            <a:pPr algn="ctr">
              <a:buNone/>
            </a:pPr>
            <a:endParaRPr lang="ar-SA" dirty="0" smtClean="0"/>
          </a:p>
          <a:p>
            <a:pPr algn="ctr">
              <a:buNone/>
            </a:pPr>
            <a:endParaRPr lang="ar-SA" dirty="0"/>
          </a:p>
          <a:p>
            <a:pPr algn="ctr">
              <a:buNone/>
            </a:pPr>
            <a:endParaRPr lang="ar-SA" dirty="0" smtClean="0"/>
          </a:p>
          <a:p>
            <a:pPr algn="ctr">
              <a:buNone/>
            </a:pPr>
            <a:r>
              <a:rPr lang="ar-SA" dirty="0" smtClean="0"/>
              <a:t>بسم الله الرحمن الرحيم</a:t>
            </a:r>
            <a:endParaRPr lang="ar-SA"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28728" y="274638"/>
            <a:ext cx="5643602" cy="1143000"/>
          </a:xfrm>
        </p:spPr>
        <p:style>
          <a:lnRef idx="1">
            <a:schemeClr val="accent3"/>
          </a:lnRef>
          <a:fillRef idx="2">
            <a:schemeClr val="accent3"/>
          </a:fillRef>
          <a:effectRef idx="1">
            <a:schemeClr val="accent3"/>
          </a:effectRef>
          <a:fontRef idx="minor">
            <a:schemeClr val="dk1"/>
          </a:fontRef>
        </p:style>
        <p:txBody>
          <a:bodyPr/>
          <a:lstStyle/>
          <a:p>
            <a:r>
              <a:rPr lang="ar-SA" dirty="0" smtClean="0"/>
              <a:t>تفسير القرآن العظيم لابن كثير</a:t>
            </a:r>
            <a:endParaRPr lang="ar-SA" dirty="0"/>
          </a:p>
        </p:txBody>
      </p:sp>
      <p:pic>
        <p:nvPicPr>
          <p:cNvPr id="4" name="عنصر نائب للمحتوى 3" descr="تفسير القرآن العظيم - ابن كثير - دار طيبة.png"/>
          <p:cNvPicPr>
            <a:picLocks noGrp="1" noChangeAspect="1"/>
          </p:cNvPicPr>
          <p:nvPr>
            <p:ph idx="1"/>
          </p:nvPr>
        </p:nvPicPr>
        <p:blipFill>
          <a:blip r:embed="rId2"/>
          <a:stretch>
            <a:fillRect/>
          </a:stretch>
        </p:blipFill>
        <p:spPr>
          <a:xfrm>
            <a:off x="3070634" y="1600200"/>
            <a:ext cx="3002732" cy="4525963"/>
          </a:xfr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928926" y="274638"/>
            <a:ext cx="3143272" cy="1143000"/>
          </a:xfrm>
        </p:spPr>
        <p:style>
          <a:lnRef idx="1">
            <a:schemeClr val="accent3"/>
          </a:lnRef>
          <a:fillRef idx="2">
            <a:schemeClr val="accent3"/>
          </a:fillRef>
          <a:effectRef idx="1">
            <a:schemeClr val="accent3"/>
          </a:effectRef>
          <a:fontRef idx="minor">
            <a:schemeClr val="dk1"/>
          </a:fontRef>
        </p:style>
        <p:txBody>
          <a:bodyPr/>
          <a:lstStyle/>
          <a:p>
            <a:r>
              <a:rPr lang="ar-SA" dirty="0" smtClean="0"/>
              <a:t>تفسير القرطبي</a:t>
            </a:r>
            <a:endParaRPr lang="ar-SA" dirty="0"/>
          </a:p>
        </p:txBody>
      </p:sp>
      <p:pic>
        <p:nvPicPr>
          <p:cNvPr id="4" name="عنصر نائب للمحتوى 3" descr="تفسير القرطبي.jpg"/>
          <p:cNvPicPr>
            <a:picLocks noGrp="1" noChangeAspect="1"/>
          </p:cNvPicPr>
          <p:nvPr>
            <p:ph idx="1"/>
          </p:nvPr>
        </p:nvPicPr>
        <p:blipFill>
          <a:blip r:embed="rId2"/>
          <a:stretch>
            <a:fillRect/>
          </a:stretch>
        </p:blipFill>
        <p:spPr>
          <a:xfrm>
            <a:off x="3005320" y="1600200"/>
            <a:ext cx="3133359" cy="4525963"/>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path" presetSubtype="0" accel="50000" decel="50000" fill="hold" nodeType="clickEffect">
                                  <p:stCondLst>
                                    <p:cond delay="0"/>
                                  </p:stCondLst>
                                  <p:childTnLst>
                                    <p:animMotion origin="layout" path="M 0 0  L 0.25 -0.33279  E" pathEditMode="relative" ptsTypes="">
                                      <p:cBhvr>
                                        <p:cTn id="6" dur="2000" fill="hold"/>
                                        <p:tgtEl>
                                          <p:spTgt spid="4"/>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786050" y="274638"/>
            <a:ext cx="3429024" cy="1143000"/>
          </a:xfrm>
        </p:spPr>
        <p:style>
          <a:lnRef idx="1">
            <a:schemeClr val="accent3"/>
          </a:lnRef>
          <a:fillRef idx="2">
            <a:schemeClr val="accent3"/>
          </a:fillRef>
          <a:effectRef idx="1">
            <a:schemeClr val="accent3"/>
          </a:effectRef>
          <a:fontRef idx="minor">
            <a:schemeClr val="dk1"/>
          </a:fontRef>
        </p:style>
        <p:txBody>
          <a:bodyPr/>
          <a:lstStyle/>
          <a:p>
            <a:r>
              <a:rPr lang="ar-SA" dirty="0" smtClean="0"/>
              <a:t>تفسير ابن سعدي</a:t>
            </a:r>
            <a:endParaRPr lang="ar-SA" dirty="0"/>
          </a:p>
        </p:txBody>
      </p:sp>
      <p:pic>
        <p:nvPicPr>
          <p:cNvPr id="4" name="عنصر نائب للمحتوى 3" descr="تفسير ابن سعدي.jpg"/>
          <p:cNvPicPr>
            <a:picLocks noGrp="1" noChangeAspect="1"/>
          </p:cNvPicPr>
          <p:nvPr>
            <p:ph idx="1"/>
          </p:nvPr>
        </p:nvPicPr>
        <p:blipFill>
          <a:blip r:embed="rId2"/>
          <a:stretch>
            <a:fillRect/>
          </a:stretch>
        </p:blipFill>
        <p:spPr>
          <a:xfrm>
            <a:off x="2921909" y="1600200"/>
            <a:ext cx="3300181" cy="4525963"/>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descr="فهرس موضوعات القرآن الكريم غلاف كتاب.jpg"/>
          <p:cNvPicPr>
            <a:picLocks noGrp="1" noChangeAspect="1"/>
          </p:cNvPicPr>
          <p:nvPr>
            <p:ph idx="1"/>
          </p:nvPr>
        </p:nvPicPr>
        <p:blipFill>
          <a:blip r:embed="rId2"/>
          <a:stretch>
            <a:fillRect/>
          </a:stretch>
        </p:blipFill>
        <p:spPr>
          <a:xfrm>
            <a:off x="1359374" y="1600200"/>
            <a:ext cx="6425251" cy="4525963"/>
          </a:xfr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C00000"/>
                </a:solidFill>
              </a:rPr>
              <a:t>ومن المواقع ذات العلاقة بالسنة النبوية</a:t>
            </a:r>
            <a:endParaRPr lang="ar-SA" dirty="0">
              <a:solidFill>
                <a:srgbClr val="C00000"/>
              </a:solidFill>
            </a:endParaRPr>
          </a:p>
        </p:txBody>
      </p:sp>
      <p:sp>
        <p:nvSpPr>
          <p:cNvPr id="3" name="عنصر نائب للمحتوى 2"/>
          <p:cNvSpPr>
            <a:spLocks noGrp="1"/>
          </p:cNvSpPr>
          <p:nvPr>
            <p:ph idx="1"/>
          </p:nvPr>
        </p:nvSpPr>
        <p:spPr/>
        <p:style>
          <a:lnRef idx="1">
            <a:schemeClr val="accent5"/>
          </a:lnRef>
          <a:fillRef idx="2">
            <a:schemeClr val="accent5"/>
          </a:fillRef>
          <a:effectRef idx="1">
            <a:schemeClr val="accent5"/>
          </a:effectRef>
          <a:fontRef idx="minor">
            <a:schemeClr val="dk1"/>
          </a:fontRef>
        </p:style>
        <p:txBody>
          <a:bodyPr/>
          <a:lstStyle/>
          <a:p>
            <a:pPr algn="just"/>
            <a:r>
              <a:rPr lang="ar-SA" dirty="0" smtClean="0"/>
              <a:t> الدرر السنية, جامع الحديث, موسوعة الحديث الشريف, مكتبة الحديث الشريف, أو </a:t>
            </a:r>
            <a:r>
              <a:rPr lang="en-US" dirty="0" smtClean="0"/>
              <a:t>C.D</a:t>
            </a:r>
            <a:r>
              <a:rPr lang="ar-SA" dirty="0" smtClean="0"/>
              <a:t> المكتبة الشاملة حيث يمكن تحميله من الانترنت.</a:t>
            </a:r>
            <a:endParaRPr lang="ar-SA" u="sng" dirty="0" smtClean="0"/>
          </a:p>
          <a:p>
            <a:pPr algn="just"/>
            <a:r>
              <a:rPr lang="ar-SA" u="sng" dirty="0" smtClean="0"/>
              <a:t>2-1 </a:t>
            </a:r>
            <a:r>
              <a:rPr lang="ar-SA" dirty="0" smtClean="0"/>
              <a:t>يمكن تحديد الكلمة </a:t>
            </a:r>
            <a:r>
              <a:rPr lang="ar-SA" dirty="0" err="1" smtClean="0"/>
              <a:t>المفتاحية</a:t>
            </a:r>
            <a:r>
              <a:rPr lang="ar-SA" dirty="0" smtClean="0"/>
              <a:t> أو أهم كلمة في الحديث ثم يتم البحث عنها في الأحاديث ودرجاتها بعد تحديد الدرجة التي يريد الاعتماد عليها في البحث.</a:t>
            </a:r>
            <a:endParaRPr lang="ar-SA" u="sng" dirty="0" smtClean="0"/>
          </a:p>
          <a:p>
            <a:pPr algn="just"/>
            <a:r>
              <a:rPr lang="ar-SA" u="sng" dirty="0" smtClean="0"/>
              <a:t>2-2</a:t>
            </a:r>
            <a:r>
              <a:rPr lang="ar-SA" dirty="0" smtClean="0"/>
              <a:t> أما إذا كان الباحث مهتما بمفهوم الحديث فإنه لابد له من تحليل المحتوى والنص واستقراء الدلالات للنص.</a:t>
            </a:r>
            <a:endParaRPr lang="en-US" dirty="0" smtClean="0"/>
          </a:p>
          <a:p>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357422" y="274638"/>
            <a:ext cx="4214842" cy="1143000"/>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ar-SA" dirty="0" smtClean="0"/>
              <a:t>كتاب صحصح البخاري</a:t>
            </a:r>
            <a:endParaRPr lang="ar-SA" dirty="0"/>
          </a:p>
        </p:txBody>
      </p:sp>
      <p:pic>
        <p:nvPicPr>
          <p:cNvPr id="4" name="عنصر نائب للمحتوى 3" descr="صحيح البخاري.gif"/>
          <p:cNvPicPr>
            <a:picLocks noGrp="1" noChangeAspect="1"/>
          </p:cNvPicPr>
          <p:nvPr>
            <p:ph idx="1"/>
          </p:nvPr>
        </p:nvPicPr>
        <p:blipFill>
          <a:blip r:embed="rId2"/>
          <a:stretch>
            <a:fillRect/>
          </a:stretch>
        </p:blipFill>
        <p:spPr>
          <a:xfrm>
            <a:off x="2714612" y="1928802"/>
            <a:ext cx="3429024" cy="4139427"/>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xit" presetSubtype="16" fill="hold" nodeType="clickEffect">
                                  <p:stCondLst>
                                    <p:cond delay="0"/>
                                  </p:stCondLst>
                                  <p:childTnLst>
                                    <p:animEffect transition="out" filter="diamond(in)">
                                      <p:cBhvr>
                                        <p:cTn id="6" dur="2000"/>
                                        <p:tgtEl>
                                          <p:spTgt spid="4"/>
                                        </p:tgtEl>
                                      </p:cBhvr>
                                    </p:animEffect>
                                    <p:set>
                                      <p:cBhvr>
                                        <p:cTn id="7" dur="1" fill="hold">
                                          <p:stCondLst>
                                            <p:cond delay="1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style>
          <a:lnRef idx="1">
            <a:schemeClr val="accent5"/>
          </a:lnRef>
          <a:fillRef idx="2">
            <a:schemeClr val="accent5"/>
          </a:fillRef>
          <a:effectRef idx="1">
            <a:schemeClr val="accent5"/>
          </a:effectRef>
          <a:fontRef idx="minor">
            <a:schemeClr val="dk1"/>
          </a:fontRef>
        </p:style>
        <p:txBody>
          <a:bodyPr>
            <a:normAutofit fontScale="92500" lnSpcReduction="10000"/>
          </a:bodyPr>
          <a:lstStyle/>
          <a:p>
            <a:pPr algn="just"/>
            <a:r>
              <a:rPr lang="ar-SA" u="sng" dirty="0" smtClean="0"/>
              <a:t>2-3</a:t>
            </a:r>
            <a:r>
              <a:rPr lang="ar-SA" dirty="0" smtClean="0"/>
              <a:t> بعد تحديد الحديث وتحديد درجته يتم البحث عنه في الشروح وأسهل المواقع هي موسوعة الحديث الشريف ويتم تحديد أي الكتب المتعلقة بالشرح والبحث عن الحديث بداخله.</a:t>
            </a:r>
            <a:endParaRPr lang="ar-SA" u="sng" dirty="0" smtClean="0"/>
          </a:p>
          <a:p>
            <a:pPr algn="just"/>
            <a:r>
              <a:rPr lang="ar-SA" u="sng" dirty="0" smtClean="0"/>
              <a:t>2-4 </a:t>
            </a:r>
            <a:r>
              <a:rPr lang="ar-SA" dirty="0" smtClean="0"/>
              <a:t>يتم تحديد المعنى المطلوب من خلال السياق كله وليس بالضرورة أن يكتب شرح الحديث كاملاً وإنما يتم الاستفادة بما له علاقة مباشرة بالأحاديث.</a:t>
            </a:r>
            <a:endParaRPr lang="ar-SA" u="sng" dirty="0" smtClean="0"/>
          </a:p>
          <a:p>
            <a:pPr algn="just"/>
            <a:r>
              <a:rPr lang="ar-SA" u="sng" dirty="0" smtClean="0"/>
              <a:t>2-5 </a:t>
            </a:r>
            <a:r>
              <a:rPr lang="ar-SA" dirty="0" smtClean="0"/>
              <a:t>يتم تجميع الأحاديث والآيات والتأمل </a:t>
            </a:r>
            <a:r>
              <a:rPr lang="ar-SA" dirty="0" err="1" smtClean="0"/>
              <a:t>بها</a:t>
            </a:r>
            <a:r>
              <a:rPr lang="ar-SA" dirty="0" smtClean="0"/>
              <a:t> ومحاولة استخلاص مفاهيم ونظرة تتعلق بالسلوك الإنساني بشرط عدم تحميل النص أكثر مما يتحمل وعدم القول على الله ورسوله بغير علم.</a:t>
            </a:r>
            <a:endParaRPr lang="en-US" dirty="0" smtClean="0"/>
          </a:p>
          <a:p>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3">
                                            <p:txEl>
                                              <p:pRg st="0" end="0"/>
                                            </p:txEl>
                                          </p:spTgt>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style>
          <a:lnRef idx="1">
            <a:schemeClr val="accent5"/>
          </a:lnRef>
          <a:fillRef idx="2">
            <a:schemeClr val="accent5"/>
          </a:fillRef>
          <a:effectRef idx="1">
            <a:schemeClr val="accent5"/>
          </a:effectRef>
          <a:fontRef idx="minor">
            <a:schemeClr val="dk1"/>
          </a:fontRef>
        </p:style>
        <p:txBody>
          <a:bodyPr>
            <a:normAutofit lnSpcReduction="10000"/>
          </a:bodyPr>
          <a:lstStyle/>
          <a:p>
            <a:pPr algn="just"/>
            <a:r>
              <a:rPr lang="ar-SA" u="sng" dirty="0" smtClean="0"/>
              <a:t>2-6</a:t>
            </a:r>
            <a:r>
              <a:rPr lang="ar-SA" dirty="0" smtClean="0"/>
              <a:t> يجب على الباحث أن يؤكد على أن المفاهيم التي يطرحها والآراء اجتهادية وتحتمل الصواب والخطأ.</a:t>
            </a:r>
            <a:endParaRPr lang="ar-SA" u="sng" dirty="0" smtClean="0"/>
          </a:p>
          <a:p>
            <a:pPr algn="just"/>
            <a:r>
              <a:rPr lang="ar-SA" u="sng" dirty="0" smtClean="0"/>
              <a:t>2-7</a:t>
            </a:r>
            <a:r>
              <a:rPr lang="ar-SA" dirty="0" smtClean="0"/>
              <a:t> يستعين الباحث بأكثر من كتاب وأكثر من مصدر إذا كان المفهوم محدداً وإذا كان هناك توسع في المفهوم فيقتصر على كتب معينة مما يسهل عليه تحديد الإطار الذي يعمل </a:t>
            </a:r>
            <a:r>
              <a:rPr lang="ar-SA" dirty="0" err="1" smtClean="0"/>
              <a:t>به</a:t>
            </a:r>
            <a:r>
              <a:rPr lang="ar-SA" dirty="0" smtClean="0"/>
              <a:t>.</a:t>
            </a:r>
            <a:endParaRPr lang="ar-SA" u="sng" dirty="0" smtClean="0"/>
          </a:p>
          <a:p>
            <a:pPr algn="just"/>
            <a:r>
              <a:rPr lang="ar-SA" u="sng" dirty="0" smtClean="0"/>
              <a:t>2-8 </a:t>
            </a:r>
            <a:r>
              <a:rPr lang="ar-SA" dirty="0" smtClean="0"/>
              <a:t>إذا كان الباحث ملماً بآراء علماء التراث سيستفيد منها في عملية الربط بين الأحاديث والآيات والشروح, كما يستفيد من الآراء الموجودة في علم النفس والتي لا تتناقض مع النظرة الشرعية.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071670" y="274638"/>
            <a:ext cx="4143404" cy="1143000"/>
          </a:xfrm>
        </p:spPr>
        <p:style>
          <a:lnRef idx="1">
            <a:schemeClr val="accent3"/>
          </a:lnRef>
          <a:fillRef idx="2">
            <a:schemeClr val="accent3"/>
          </a:fillRef>
          <a:effectRef idx="1">
            <a:schemeClr val="accent3"/>
          </a:effectRef>
          <a:fontRef idx="minor">
            <a:schemeClr val="dk1"/>
          </a:fontRef>
        </p:style>
        <p:txBody>
          <a:bodyPr/>
          <a:lstStyle/>
          <a:p>
            <a:r>
              <a:rPr lang="ar-SA" dirty="0" smtClean="0"/>
              <a:t>علماء التراث</a:t>
            </a:r>
            <a:endParaRPr lang="ar-SA" dirty="0"/>
          </a:p>
        </p:txBody>
      </p:sp>
      <p:sp>
        <p:nvSpPr>
          <p:cNvPr id="3" name="عنصر نائب للمحتوى 2"/>
          <p:cNvSpPr>
            <a:spLocks noGrp="1"/>
          </p:cNvSpPr>
          <p:nvPr>
            <p:ph idx="1"/>
          </p:nvPr>
        </p:nvSpPr>
        <p:spPr/>
        <p:txBody>
          <a:bodyPr/>
          <a:lstStyle/>
          <a:p>
            <a:endParaRPr lang="ar-SA" dirty="0"/>
          </a:p>
          <a:p>
            <a:endParaRPr lang="ar-SA" dirty="0" smtClean="0"/>
          </a:p>
          <a:p>
            <a:endParaRPr lang="ar-SA" dirty="0"/>
          </a:p>
          <a:p>
            <a:endParaRPr lang="ar-SA" dirty="0" smtClean="0"/>
          </a:p>
        </p:txBody>
      </p:sp>
      <p:pic>
        <p:nvPicPr>
          <p:cNvPr id="4" name="صورة 3" descr="صورة الخوارزمي.jpg"/>
          <p:cNvPicPr>
            <a:picLocks noChangeAspect="1"/>
          </p:cNvPicPr>
          <p:nvPr/>
        </p:nvPicPr>
        <p:blipFill>
          <a:blip r:embed="rId2"/>
          <a:stretch>
            <a:fillRect/>
          </a:stretch>
        </p:blipFill>
        <p:spPr>
          <a:xfrm>
            <a:off x="4929190" y="2071678"/>
            <a:ext cx="2857520" cy="3214710"/>
          </a:xfrm>
          <a:prstGeom prst="rect">
            <a:avLst/>
          </a:prstGeom>
        </p:spPr>
      </p:pic>
      <p:pic>
        <p:nvPicPr>
          <p:cNvPr id="5" name="صورة 4" descr="صورة الفارابي.jpg"/>
          <p:cNvPicPr>
            <a:picLocks noChangeAspect="1"/>
          </p:cNvPicPr>
          <p:nvPr/>
        </p:nvPicPr>
        <p:blipFill>
          <a:blip r:embed="rId3"/>
          <a:stretch>
            <a:fillRect/>
          </a:stretch>
        </p:blipFill>
        <p:spPr>
          <a:xfrm>
            <a:off x="785787" y="2357430"/>
            <a:ext cx="2786082" cy="321471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928794" y="274638"/>
            <a:ext cx="5357850" cy="1143000"/>
          </a:xfrm>
        </p:spPr>
        <p:style>
          <a:lnRef idx="1">
            <a:schemeClr val="accent3"/>
          </a:lnRef>
          <a:fillRef idx="2">
            <a:schemeClr val="accent3"/>
          </a:fillRef>
          <a:effectRef idx="1">
            <a:schemeClr val="accent3"/>
          </a:effectRef>
          <a:fontRef idx="minor">
            <a:schemeClr val="dk1"/>
          </a:fontRef>
        </p:style>
        <p:txBody>
          <a:bodyPr/>
          <a:lstStyle/>
          <a:p>
            <a:r>
              <a:rPr lang="ar-SA" dirty="0" smtClean="0"/>
              <a:t>الإلمام بآراء علماء التراث</a:t>
            </a:r>
            <a:endParaRPr lang="ar-SA" dirty="0"/>
          </a:p>
        </p:txBody>
      </p:sp>
      <p:pic>
        <p:nvPicPr>
          <p:cNvPr id="6" name="عنصر نائب للمحتوى 5" descr="عالم تراث.jpg"/>
          <p:cNvPicPr>
            <a:picLocks noGrp="1" noChangeAspect="1"/>
          </p:cNvPicPr>
          <p:nvPr>
            <p:ph idx="1"/>
          </p:nvPr>
        </p:nvPicPr>
        <p:blipFill>
          <a:blip r:embed="rId2"/>
          <a:stretch>
            <a:fillRect/>
          </a:stretch>
        </p:blipFill>
        <p:spPr>
          <a:xfrm>
            <a:off x="1857375" y="1428736"/>
            <a:ext cx="5429250" cy="3863195"/>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style>
          <a:lnRef idx="1">
            <a:schemeClr val="accent5"/>
          </a:lnRef>
          <a:fillRef idx="2">
            <a:schemeClr val="accent5"/>
          </a:fillRef>
          <a:effectRef idx="1">
            <a:schemeClr val="accent5"/>
          </a:effectRef>
          <a:fontRef idx="minor">
            <a:schemeClr val="dk1"/>
          </a:fontRef>
        </p:style>
        <p:txBody>
          <a:bodyPr>
            <a:normAutofit fontScale="92500"/>
          </a:bodyPr>
          <a:lstStyle/>
          <a:p>
            <a:pPr algn="just"/>
            <a:r>
              <a:rPr lang="ar-SA" dirty="0" smtClean="0"/>
              <a:t>يقصد بالتأصيل الإسلامي للسلوك "العودة إلى الأصول الإسلامية باعتبارها المنبع الأساسي الذي نتلقى منه العلوم الإنسانية".</a:t>
            </a:r>
          </a:p>
          <a:p>
            <a:pPr algn="just"/>
            <a:r>
              <a:rPr lang="ar-SA" dirty="0" smtClean="0"/>
              <a:t>وحتى يقوم الباحث بعملية التأصيل فإنه يحتاج إلى عدة شروط:</a:t>
            </a:r>
          </a:p>
          <a:p>
            <a:pPr algn="just"/>
            <a:r>
              <a:rPr lang="ar-SA" dirty="0" smtClean="0"/>
              <a:t>- النية الخالصة لله تعالى في دعم الحق أينما كان.</a:t>
            </a:r>
            <a:endParaRPr lang="ar-SA" dirty="0" smtClean="0"/>
          </a:p>
          <a:p>
            <a:pPr algn="just"/>
            <a:r>
              <a:rPr lang="ar-SA" dirty="0" smtClean="0"/>
              <a:t>- التمكن من علم النفس وأدواته.</a:t>
            </a:r>
          </a:p>
          <a:p>
            <a:pPr algn="just"/>
            <a:r>
              <a:rPr lang="ar-SA" dirty="0" smtClean="0"/>
              <a:t>- التمكن من التعامل مع أدوات التراث الإسلامي.</a:t>
            </a:r>
          </a:p>
          <a:p>
            <a:pPr algn="just"/>
            <a:r>
              <a:rPr lang="ar-SA" dirty="0" smtClean="0"/>
              <a:t>- التمكن من التعامل مع النصوص الشرعية</a:t>
            </a:r>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additive="base">
                                        <p:cTn id="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additive="base">
                                        <p:cTn id="1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ar-SA" dirty="0" err="1" smtClean="0"/>
              <a:t>الإستفادة</a:t>
            </a:r>
            <a:r>
              <a:rPr lang="ar-SA" dirty="0" smtClean="0"/>
              <a:t> من الآراء الموجودة في علم النفس</a:t>
            </a:r>
            <a:endParaRPr lang="ar-SA" dirty="0"/>
          </a:p>
        </p:txBody>
      </p:sp>
      <p:pic>
        <p:nvPicPr>
          <p:cNvPr id="4" name="عنصر نائب للمحتوى 3" descr="صورة فرويد.jpg"/>
          <p:cNvPicPr>
            <a:picLocks noGrp="1" noChangeAspect="1"/>
          </p:cNvPicPr>
          <p:nvPr>
            <p:ph idx="1"/>
          </p:nvPr>
        </p:nvPicPr>
        <p:blipFill>
          <a:blip r:embed="rId2"/>
          <a:stretch>
            <a:fillRect/>
          </a:stretch>
        </p:blipFill>
        <p:spPr>
          <a:xfrm>
            <a:off x="1285852" y="1785926"/>
            <a:ext cx="4071966" cy="4429156"/>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00298" y="274638"/>
            <a:ext cx="4357718" cy="1143000"/>
          </a:xfrm>
        </p:spPr>
        <p:style>
          <a:lnRef idx="1">
            <a:schemeClr val="accent3"/>
          </a:lnRef>
          <a:fillRef idx="2">
            <a:schemeClr val="accent3"/>
          </a:fillRef>
          <a:effectRef idx="1">
            <a:schemeClr val="accent3"/>
          </a:effectRef>
          <a:fontRef idx="minor">
            <a:schemeClr val="dk1"/>
          </a:fontRef>
        </p:style>
        <p:txBody>
          <a:bodyPr/>
          <a:lstStyle/>
          <a:p>
            <a:r>
              <a:rPr lang="ar-SA" dirty="0" smtClean="0"/>
              <a:t>التطبيق </a:t>
            </a:r>
            <a:endParaRPr lang="ar-SA" dirty="0"/>
          </a:p>
        </p:txBody>
      </p:sp>
      <p:sp>
        <p:nvSpPr>
          <p:cNvPr id="3" name="عنصر نائب للمحتوى 2"/>
          <p:cNvSpPr>
            <a:spLocks noGrp="1"/>
          </p:cNvSpPr>
          <p:nvPr>
            <p:ph idx="1"/>
          </p:nvPr>
        </p:nvSpPr>
        <p:spPr/>
        <p:style>
          <a:lnRef idx="1">
            <a:schemeClr val="accent5"/>
          </a:lnRef>
          <a:fillRef idx="2">
            <a:schemeClr val="accent5"/>
          </a:fillRef>
          <a:effectRef idx="1">
            <a:schemeClr val="accent5"/>
          </a:effectRef>
          <a:fontRef idx="minor">
            <a:schemeClr val="dk1"/>
          </a:fontRef>
        </p:style>
        <p:txBody>
          <a:bodyPr/>
          <a:lstStyle/>
          <a:p>
            <a:r>
              <a:rPr lang="ar-SA" dirty="0" smtClean="0"/>
              <a:t>جربي أن تطبقي ما درست كتأصيل لأحد الموضوعات النفسية من اختيارك .</a:t>
            </a:r>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7" name="عنصر نائب للمحتوى 6" descr="صورة طبيعه جميله شجر.jpg"/>
          <p:cNvPicPr>
            <a:picLocks noGrp="1" noChangeAspect="1"/>
          </p:cNvPicPr>
          <p:nvPr>
            <p:ph idx="1"/>
          </p:nvPr>
        </p:nvPicPr>
        <p:blipFill>
          <a:blip r:embed="rId2"/>
          <a:stretch>
            <a:fillRect/>
          </a:stretch>
        </p:blipFill>
        <p:spPr>
          <a:xfrm>
            <a:off x="0" y="0"/>
            <a:ext cx="9144000" cy="6858000"/>
          </a:xfrm>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style>
          <a:lnRef idx="1">
            <a:schemeClr val="accent5"/>
          </a:lnRef>
          <a:fillRef idx="2">
            <a:schemeClr val="accent5"/>
          </a:fillRef>
          <a:effectRef idx="1">
            <a:schemeClr val="accent5"/>
          </a:effectRef>
          <a:fontRef idx="minor">
            <a:schemeClr val="dk1"/>
          </a:fontRef>
        </p:style>
        <p:txBody>
          <a:bodyPr/>
          <a:lstStyle/>
          <a:p>
            <a:pPr algn="ctr">
              <a:buNone/>
            </a:pPr>
            <a:endParaRPr lang="ar-SA" b="1" dirty="0" smtClean="0"/>
          </a:p>
          <a:p>
            <a:pPr algn="ctr">
              <a:buNone/>
            </a:pPr>
            <a:endParaRPr lang="ar-SA" b="1" dirty="0"/>
          </a:p>
          <a:p>
            <a:pPr algn="ctr">
              <a:buNone/>
            </a:pPr>
            <a:endParaRPr lang="ar-SA" b="1" dirty="0" smtClean="0"/>
          </a:p>
          <a:p>
            <a:pPr algn="ctr">
              <a:buNone/>
            </a:pPr>
            <a:r>
              <a:rPr lang="ar-SA" b="1" dirty="0" smtClean="0"/>
              <a:t>وآخر دعوانا الحمد لله رب العالمين</a:t>
            </a:r>
            <a:endParaRPr lang="en-US"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style>
          <a:lnRef idx="1">
            <a:schemeClr val="accent5"/>
          </a:lnRef>
          <a:fillRef idx="2">
            <a:schemeClr val="accent5"/>
          </a:fillRef>
          <a:effectRef idx="1">
            <a:schemeClr val="accent5"/>
          </a:effectRef>
          <a:fontRef idx="minor">
            <a:schemeClr val="dk1"/>
          </a:fontRef>
        </p:style>
        <p:txBody>
          <a:bodyPr/>
          <a:lstStyle/>
          <a:p>
            <a:pPr algn="just">
              <a:buNone/>
            </a:pPr>
            <a:endParaRPr lang="ar-SA" dirty="0"/>
          </a:p>
          <a:p>
            <a:pPr algn="just">
              <a:buNone/>
            </a:pPr>
            <a:r>
              <a:rPr lang="ar-SA" dirty="0" smtClean="0"/>
              <a:t> </a:t>
            </a:r>
          </a:p>
          <a:p>
            <a:pPr algn="just"/>
            <a:r>
              <a:rPr lang="ar-SA" dirty="0"/>
              <a:t>-</a:t>
            </a:r>
            <a:r>
              <a:rPr lang="ar-SA" dirty="0" smtClean="0"/>
              <a:t>الإبداع والابتكار.</a:t>
            </a:r>
          </a:p>
          <a:p>
            <a:pPr algn="just"/>
            <a:r>
              <a:rPr lang="ar-SA" dirty="0" smtClean="0"/>
              <a:t>- الإحساس بالمشاكل الهامة في التخصص.</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style>
          <a:lnRef idx="1">
            <a:schemeClr val="accent5"/>
          </a:lnRef>
          <a:fillRef idx="2">
            <a:schemeClr val="accent5"/>
          </a:fillRef>
          <a:effectRef idx="1">
            <a:schemeClr val="accent5"/>
          </a:effectRef>
          <a:fontRef idx="minor">
            <a:schemeClr val="dk1"/>
          </a:fontRef>
        </p:style>
        <p:txBody>
          <a:bodyPr/>
          <a:lstStyle/>
          <a:p>
            <a:r>
              <a:rPr lang="ar-SA" dirty="0" smtClean="0"/>
              <a:t>- أن يتحرى الباحث الموضوعية والحياد فلا يقوم بافتعال العلاقة بين مفاهيم ليس لها اتصال أصلاً وأن يبتعد عن التوفيق بين مفاهيم علم النفس والنصوص الشرعية توفيقاًَ اعتباطياً يقصد بذلك دعم علم النفس الغربي أو خدمته.</a:t>
            </a:r>
            <a:endParaRPr lang="en-US" dirty="0" smtClean="0"/>
          </a:p>
          <a:p>
            <a:r>
              <a:rPr lang="ar-SA" dirty="0" smtClean="0"/>
              <a:t>- أن يقوم الباحث بتحديد المنهجية التي يستخدمها في أثناء البحث مع تحديد المصادر التي يرجع إليها في التأصيل الإسلامي للسلوك .</a:t>
            </a:r>
            <a:endParaRPr lang="en-US" dirty="0" smtClean="0"/>
          </a:p>
          <a:p>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4"/>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endParaRPr lang="ar-SA" dirty="0" smtClean="0"/>
          </a:p>
          <a:p>
            <a:endParaRPr lang="ar-SA" dirty="0"/>
          </a:p>
          <a:p>
            <a:endParaRPr lang="ar-SA" dirty="0" smtClean="0"/>
          </a:p>
          <a:p>
            <a:endParaRPr lang="ar-SA" dirty="0"/>
          </a:p>
        </p:txBody>
      </p:sp>
      <p:graphicFrame>
        <p:nvGraphicFramePr>
          <p:cNvPr id="4" name="رسم تخطيطي 3"/>
          <p:cNvGraphicFramePr/>
          <p:nvPr/>
        </p:nvGraphicFramePr>
        <p:xfrm>
          <a:off x="714348" y="642918"/>
          <a:ext cx="6524628" cy="49292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nvPr>
        </p:nvGraphicFramePr>
        <p:xfrm>
          <a:off x="457200" y="428604"/>
          <a:ext cx="8229600" cy="64293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4"/>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رسم تخطيطي 4"/>
          <p:cNvGraphicFramePr/>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graphicFrame>
        <p:nvGraphicFramePr>
          <p:cNvPr id="6" name="رسم تخطيطي 5"/>
          <p:cNvGraphicFramePr/>
          <p:nvPr/>
        </p:nvGraphicFramePr>
        <p:xfrm>
          <a:off x="857224" y="857232"/>
          <a:ext cx="7572428" cy="5286412"/>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183</TotalTime>
  <Words>808</Words>
  <Application>Microsoft Office PowerPoint</Application>
  <PresentationFormat>عرض على الشاشة (3:4)‏</PresentationFormat>
  <Paragraphs>98</Paragraphs>
  <Slides>33</Slides>
  <Notes>0</Notes>
  <HiddenSlides>0</HiddenSlides>
  <MMClips>0</MMClips>
  <ScaleCrop>false</ScaleCrop>
  <HeadingPairs>
    <vt:vector size="4" baseType="variant">
      <vt:variant>
        <vt:lpstr>سمة</vt:lpstr>
      </vt:variant>
      <vt:variant>
        <vt:i4>1</vt:i4>
      </vt:variant>
      <vt:variant>
        <vt:lpstr>عناوين الشرائح</vt:lpstr>
      </vt:variant>
      <vt:variant>
        <vt:i4>33</vt:i4>
      </vt:variant>
    </vt:vector>
  </HeadingPairs>
  <TitlesOfParts>
    <vt:vector size="34" baseType="lpstr">
      <vt:lpstr>سمة Office</vt:lpstr>
      <vt:lpstr>المحاضره الرابعه  </vt:lpstr>
      <vt:lpstr>الشريحة 2</vt:lpstr>
      <vt:lpstr>الشريحة 3</vt:lpstr>
      <vt:lpstr>الشريحة 4</vt:lpstr>
      <vt:lpstr>الشريحة 5</vt:lpstr>
      <vt:lpstr>الشريحة 6</vt:lpstr>
      <vt:lpstr>الشريحة 7</vt:lpstr>
      <vt:lpstr>الشريحة 8</vt:lpstr>
      <vt:lpstr>الشريحة 9</vt:lpstr>
      <vt:lpstr>المنهجية المستخدمة في البحث:</vt:lpstr>
      <vt:lpstr>- القرآن الكريم وتفاسيره، السنة وشروحها أقوال الأثر.</vt:lpstr>
      <vt:lpstr>2- الملاحظة والتأمل واستقراء النصوص.</vt:lpstr>
      <vt:lpstr>الملاحظة والتأمل واستقراء النصوص</vt:lpstr>
      <vt:lpstr>وبناءاً عليه هناك خطوات لا بد من القيام بها :</vt:lpstr>
      <vt:lpstr>الشريحة 15</vt:lpstr>
      <vt:lpstr>الشريحة 16</vt:lpstr>
      <vt:lpstr>الشريحة 17</vt:lpstr>
      <vt:lpstr>الشريحة 18</vt:lpstr>
      <vt:lpstr>ومن المواضع ذات العلاقة بالقرآن الكريم</vt:lpstr>
      <vt:lpstr>تفسير القرآن العظيم لابن كثير</vt:lpstr>
      <vt:lpstr>تفسير القرطبي</vt:lpstr>
      <vt:lpstr>تفسير ابن سعدي</vt:lpstr>
      <vt:lpstr>الشريحة 23</vt:lpstr>
      <vt:lpstr>ومن المواقع ذات العلاقة بالسنة النبوية</vt:lpstr>
      <vt:lpstr>كتاب صحصح البخاري</vt:lpstr>
      <vt:lpstr>الشريحة 26</vt:lpstr>
      <vt:lpstr>الشريحة 27</vt:lpstr>
      <vt:lpstr>علماء التراث</vt:lpstr>
      <vt:lpstr>الإلمام بآراء علماء التراث</vt:lpstr>
      <vt:lpstr>الإستفادة من الآراء الموجودة في علم النفس</vt:lpstr>
      <vt:lpstr>التطبيق </vt:lpstr>
      <vt:lpstr>الشريحة 32</vt:lpstr>
      <vt:lpstr>الشريحة 33</vt:lpstr>
    </vt:vector>
  </TitlesOfParts>
  <Company>Compume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المحاضره الرابعه  </dc:title>
  <dc:creator>FG</dc:creator>
  <cp:lastModifiedBy>FG</cp:lastModifiedBy>
  <cp:revision>19</cp:revision>
  <dcterms:created xsi:type="dcterms:W3CDTF">2013-10-23T18:02:26Z</dcterms:created>
  <dcterms:modified xsi:type="dcterms:W3CDTF">2013-10-23T21:05:40Z</dcterms:modified>
</cp:coreProperties>
</file>