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132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F9613DE-1483-4CC4-AD6A-CFA455E914A0}" type="datetimeFigureOut">
              <a:rPr lang="ar-SA" smtClean="0"/>
              <a:t>01/04/34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1983BF-B433-4539-8A92-34B6049DFF0A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B89F-87CB-4B6D-9C25-0D75CF815C6D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8179-9A87-4248-9324-FCC2F82A20AA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38521-6B3B-4F91-9060-3121C3B8DE2E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581D-529D-496C-A3D0-A3C829FBD786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CB09-9183-4C7C-B892-58F6EC5D0F8F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407D-7A3C-48D8-B7C5-58A9B994C7B0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B809C-8226-4D8F-B6E1-A5B1058D6B83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B373-B9F4-4215-A058-0B6DD10DFC33}" type="datetime1">
              <a:rPr lang="ar-SA" smtClean="0"/>
              <a:t>01/04/34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E0A43-6C58-4947-8170-ED06AFA66818}" type="datetime1">
              <a:rPr lang="ar-SA" smtClean="0"/>
              <a:t>01/04/34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9DF3A-0A5E-4C76-8C78-0D4D1FE0CB1C}" type="datetime1">
              <a:rPr lang="ar-SA" smtClean="0"/>
              <a:t>01/04/34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CB25-6F84-4C04-8CDD-AEA8018D50FB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5F869-9F3E-411F-BD34-303700A30FA0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185A6-443F-4682-A45C-3E3A6600A9D6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AFA55-D755-4C45-8909-8A6B61AE9A7D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357606"/>
            <a:ext cx="7772400" cy="1015663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أركان الإرث</a:t>
            </a:r>
            <a:endParaRPr lang="ar-SA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7570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وفاء بنت محمد العيسى</a:t>
            </a:r>
          </a:p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المحاضرة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الثانية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(3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أركان الإرث</a:t>
            </a:r>
            <a:endParaRPr lang="ar-SA" b="1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الركن 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22863"/>
            <a:ext cx="8229600" cy="144655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الركن الأول: المورث، وهو  الميت حقيقة أو الملحق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به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الركن الثاني: الوارث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الركن الثالث: التركة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/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وهو: الحق الموروث، وهو ما يخلفه الميت بعده مما يمكن شرعاً انتقاله إلى من بعده من الورثة من مال ثابت أو منقول أو حق.</a:t>
            </a:r>
            <a:endParaRPr lang="ar-S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AFA55-D755-4C45-8909-8A6B61AE9A7D}" type="slidenum">
              <a:rPr lang="ar-SA" smtClean="0"/>
              <a:t>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90</Words>
  <Application>Microsoft Office PowerPoint</Application>
  <PresentationFormat>عرض على الشاشة (3:4)‏</PresentationFormat>
  <Paragraphs>21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أركان الإرث</vt:lpstr>
      <vt:lpstr>أركان الإرث</vt:lpstr>
      <vt:lpstr>الركن </vt:lpstr>
      <vt:lpstr>الركن الأول: المورث، وهو  الميت حقيقة أو الملحق به</vt:lpstr>
      <vt:lpstr>الركن الثاني: الوارث</vt:lpstr>
      <vt:lpstr>الركن الثالث: التركة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أركان الإرث</dc:title>
  <dc:creator>وفاء بنت محمد العيسى</dc:creator>
  <cp:lastModifiedBy>وفاء بنت محمد العيسى</cp:lastModifiedBy>
  <cp:revision>1</cp:revision>
  <dcterms:created xsi:type="dcterms:W3CDTF">2013-02-11T06:07:18Z</dcterms:created>
  <dcterms:modified xsi:type="dcterms:W3CDTF">2013-02-11T06:13:21Z</dcterms:modified>
</cp:coreProperties>
</file>