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2" r:id="rId6"/>
    <p:sldId id="259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2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B0083C-D5C8-45B0-90DB-9E8F89480BBF}" type="datetimeFigureOut">
              <a:rPr lang="ar-SA" smtClean="0"/>
              <a:t>01/04/34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2AC9B52-7CA2-4E7E-9555-5301F8FAE4D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1D4-AF89-4DEC-A1B6-C2D4D21B36EF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4514-1293-4A20-93AC-D44D4A21B8E0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F5A-F795-4805-B0D2-576AD4ED7275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6559-03E5-4A11-A322-1BC1309C19E3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03A0-6CFB-4BCB-A818-EECF1A5F2BCF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22D7-A70E-4BE5-86CD-08E458795F8D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75D1-5703-408E-9804-437F5B18EF32}" type="datetime1">
              <a:rPr lang="ar-SA" smtClean="0"/>
              <a:t>01/04/34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6DC3-FFCE-4947-951A-ADF0A1D519F2}" type="datetime1">
              <a:rPr lang="ar-SA" smtClean="0"/>
              <a:t>01/04/34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2AE8-3311-44DE-9033-6E72F3101B36}" type="datetime1">
              <a:rPr lang="ar-SA" smtClean="0"/>
              <a:t>01/04/34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D123-BB2A-4B8A-9195-FC95D4B80C73}" type="datetime1">
              <a:rPr lang="ar-SA" smtClean="0"/>
              <a:t>01/04/34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32E8-0D3E-4995-85CD-3F695AEB715B}" type="datetime1">
              <a:rPr lang="ar-SA" smtClean="0"/>
              <a:t>01/04/34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228-291B-4913-B889-C7913FCAE4BE}" type="datetime1">
              <a:rPr lang="ar-SA" smtClean="0"/>
              <a:t>01/04/34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8C472-8473-4504-8E22-9834C8A60113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8AD14-AF7A-4C95-BF7C-86FB449C276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357606"/>
            <a:ext cx="7772400" cy="10156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شروط الإرث</a:t>
            </a:r>
            <a:endParaRPr lang="ar-SA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7570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وفاء بنت محمد العيسى</a:t>
            </a:r>
          </a:p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المحاضرة </a:t>
            </a:r>
            <a:r>
              <a:rPr lang="ar-S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الثانية </a:t>
            </a: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(3</a:t>
            </a:r>
            <a:r>
              <a:rPr lang="ar-S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</a:t>
            </a:r>
            <a:endParaRPr lang="ar-S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84473"/>
            <a:ext cx="8229600" cy="92333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sz="54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شروط الإرث</a:t>
            </a:r>
            <a:endParaRPr lang="ar-SA" sz="5400" b="1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الشرط 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الشرط الأول: تحقق موت المورث</a:t>
            </a:r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الميت حقيقة: يعلم بالمشاهدة، أو  استفاضة الخبر، أو قيام البينة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الشرعية.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الميت الملحق حكماً،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كالمفقود.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سواء أكمل تسعين سنة من مولده في مكان يرجى أنه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آمن.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أو أربع سنين من فقده إذا كان فقده في مكان الأصل فيه الهلاك.</a:t>
            </a:r>
          </a:p>
          <a:p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الملحق تقديراً، مثل الجنين في بطن الأم إذا اعتدي عليها فماتت فسقط  الجنين ميتاً بالجناية على أمه، فإنا نقدره حيا حال الجناية ثم مات بعد 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الجناية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، حتى يجب  له الدية فتكون لوليه فهو المورث في هذه الحالة </a:t>
            </a:r>
          </a:p>
          <a:p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الشرط الثاني: تحقق حياة الوارث</a:t>
            </a:r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الشرط الثاني: تحقق حياة الوارث حين موت المورث أو إلحاقه بالأحياء حكماً كالمفقود والحمل </a:t>
            </a:r>
          </a:p>
          <a:p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وقد سبق ذكره </a:t>
            </a:r>
            <a:endParaRPr lang="ar-S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الشرط الثالث: ثبوت مقتضي </a:t>
            </a:r>
            <a:r>
              <a:rPr lang="ar-S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التوارث </a:t>
            </a:r>
            <a:br>
              <a:rPr lang="ar-S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(سبب التوارث</a:t>
            </a:r>
            <a:r>
              <a:rPr lang="ar-S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)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AD14-AF7A-4C95-BF7C-86FB449C2767}" type="slidenum">
              <a:rPr lang="ar-SA" smtClean="0"/>
              <a:t>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167</Words>
  <Application>Microsoft Office PowerPoint</Application>
  <PresentationFormat>عرض على الشاشة (3:4)‏</PresentationFormat>
  <Paragraphs>27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شروط الإرث</vt:lpstr>
      <vt:lpstr>شروط الإرث</vt:lpstr>
      <vt:lpstr>الشرط </vt:lpstr>
      <vt:lpstr>الشرط الأول: تحقق موت المورث</vt:lpstr>
      <vt:lpstr>الشرط الثاني: تحقق حياة الوارث</vt:lpstr>
      <vt:lpstr>الشرط الثالث: ثبوت مقتضي التوارث  (سبب التوارث)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شروط الإرث</dc:title>
  <dc:creator>وفاء بنت محمد العيسى</dc:creator>
  <cp:lastModifiedBy>وفاء بنت محمد العيسى</cp:lastModifiedBy>
  <cp:revision>5</cp:revision>
  <dcterms:created xsi:type="dcterms:W3CDTF">2013-02-11T06:16:05Z</dcterms:created>
  <dcterms:modified xsi:type="dcterms:W3CDTF">2013-02-11T07:01:55Z</dcterms:modified>
</cp:coreProperties>
</file>