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65" r:id="rId4"/>
    <p:sldId id="264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98" autoAdjust="0"/>
    <p:restoredTop sz="94664" autoAdjust="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18CA3A-1F01-42F8-86B0-50FF40C44CA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F8CB7F-229B-4858-AD5F-BCF5699D3719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63726D-02D2-4835-AA40-06688AFCDFE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44C152-EF3F-4D11-8686-EE7BFF71FF8E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06B66B-E06E-4AB3-B22E-FFF8849AF90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1EACCA-302F-454E-BBBB-5D87ED58F01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5C6070-E26B-4CD5-A408-5E0504A50A01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F2B2D6-5A4A-4C71-9128-A71F483B081C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00316-09EB-4D43-AEF3-CB374042272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EB20F-398A-4A50-AA5E-F427B0768E1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B06EFF-976B-46A0-BB10-C6764416D66F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9EA6E248-A751-4C66-B78D-B8C2A9537BA4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err="1"/>
              <a:t>عبدة</a:t>
            </a:r>
            <a:r>
              <a:rPr lang="ar-SA" dirty="0"/>
              <a:t> الشيطان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ar-SA" sz="2000"/>
              <a:t/>
            </a:r>
            <a:br>
              <a:rPr lang="ar-SA" sz="2000"/>
            </a:br>
            <a:r>
              <a:rPr lang="ar-SA" sz="2000"/>
              <a:t>هم جماعات يعبدون الشيطان وكل جماعه لها معتقداتها البعض انغمس في الشهوة الجنسيه و المخدرات و الاخرين في السحر و الشعوذه.</a:t>
            </a:r>
            <a:br>
              <a:rPr lang="ar-SA" sz="2000"/>
            </a:br>
            <a:r>
              <a:rPr lang="ar-SA" sz="2000"/>
              <a:t/>
            </a:r>
            <a:br>
              <a:rPr lang="ar-SA" sz="2000"/>
            </a:br>
            <a:r>
              <a:rPr lang="ar-SA" sz="2000"/>
              <a:t>المؤسس (انتون ليفيز) وهو المنشىء لكنيسة الشيطان في 30 ابريل 1966 في سان فرانسيسكو</a:t>
            </a:r>
            <a:r>
              <a:rPr lang="en-US" sz="2000"/>
              <a:t> </a:t>
            </a:r>
          </a:p>
        </p:txBody>
      </p:sp>
      <p:sp>
        <p:nvSpPr>
          <p:cNvPr id="2053" name="AutoShape 5" descr="GetAttachment"/>
          <p:cNvSpPr>
            <a:spLocks noChangeAspect="1" noChangeArrowheads="1"/>
          </p:cNvSpPr>
          <p:nvPr/>
        </p:nvSpPr>
        <p:spPr bwMode="auto">
          <a:xfrm>
            <a:off x="2662238" y="1514475"/>
            <a:ext cx="3819525" cy="3829050"/>
          </a:xfrm>
          <a:prstGeom prst="rect">
            <a:avLst/>
          </a:prstGeom>
          <a:noFill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/>
              <a:t>و هذا مقطع فيديو ملخص لما سبق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/>
              <a:t> </a:t>
            </a:r>
            <a:r>
              <a:rPr lang="ar-SA" sz="4000" b="1"/>
              <a:t>ملخص دستورهم: </a:t>
            </a:r>
            <a:r>
              <a:rPr lang="ar-SA" sz="4000"/>
              <a:t/>
            </a:r>
            <a:br>
              <a:rPr lang="ar-SA" sz="4000"/>
            </a:br>
            <a:r>
              <a:rPr lang="ar-SA" sz="4000"/>
              <a:t/>
            </a:r>
            <a:br>
              <a:rPr lang="ar-SA" sz="4000"/>
            </a:br>
            <a:endParaRPr lang="en-US" sz="400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ar-SA" sz="1200"/>
              <a:t/>
            </a:r>
            <a:br>
              <a:rPr lang="ar-SA" sz="1200"/>
            </a:br>
            <a:r>
              <a:rPr lang="ar-SA" sz="1800"/>
              <a:t>1- ان الشيطان يعبر عن التسامح</a:t>
            </a:r>
            <a:br>
              <a:rPr lang="ar-SA" sz="1800"/>
            </a:br>
            <a:r>
              <a:rPr lang="ar-SA" sz="1800"/>
              <a:t/>
            </a:r>
            <a:br>
              <a:rPr lang="ar-SA" sz="1800"/>
            </a:br>
            <a:r>
              <a:rPr lang="ar-SA" sz="1800"/>
              <a:t>2- ان الشيطان يعبر عن وجود ملموس لا مختلط بالسخافات الروحانيه</a:t>
            </a:r>
            <a:br>
              <a:rPr lang="ar-SA" sz="1800"/>
            </a:br>
            <a:r>
              <a:rPr lang="ar-SA" sz="1800"/>
              <a:t/>
            </a:r>
            <a:br>
              <a:rPr lang="ar-SA" sz="1800"/>
            </a:br>
            <a:r>
              <a:rPr lang="ar-SA" sz="1800"/>
              <a:t>3- ان الشيطان يعبر عن الطيبه الى الذين يستحقون فقط</a:t>
            </a:r>
            <a:br>
              <a:rPr lang="ar-SA" sz="1800"/>
            </a:br>
            <a:r>
              <a:rPr lang="ar-SA" sz="1800"/>
              <a:t/>
            </a:r>
            <a:br>
              <a:rPr lang="ar-SA" sz="1800"/>
            </a:br>
            <a:r>
              <a:rPr lang="ar-SA" sz="1800"/>
              <a:t>4- ان الشيطان يعبر عن الانتقام </a:t>
            </a:r>
            <a:br>
              <a:rPr lang="ar-SA" sz="1800"/>
            </a:br>
            <a:r>
              <a:rPr lang="ar-SA" sz="1800"/>
              <a:t/>
            </a:r>
            <a:br>
              <a:rPr lang="ar-SA" sz="1800"/>
            </a:br>
            <a:r>
              <a:rPr lang="ar-SA" sz="1800"/>
              <a:t>5- ان الشيطان يعبر عن كل الذنوب</a:t>
            </a:r>
            <a:br>
              <a:rPr lang="ar-SA" sz="1800"/>
            </a:br>
            <a:r>
              <a:rPr lang="ar-SA" sz="1800"/>
              <a:t/>
            </a:r>
            <a:br>
              <a:rPr lang="ar-SA" sz="1800"/>
            </a:br>
            <a:r>
              <a:rPr lang="ar-SA" sz="1800"/>
              <a:t>6- ان الشيطان يعبر عن المسؤوليه للمسؤولين </a:t>
            </a:r>
            <a:br>
              <a:rPr lang="ar-SA" sz="1800"/>
            </a:br>
            <a:r>
              <a:rPr lang="ar-SA" sz="1800"/>
              <a:t/>
            </a:r>
            <a:br>
              <a:rPr lang="ar-SA" sz="1800"/>
            </a:br>
            <a:r>
              <a:rPr lang="ar-SA" sz="1800"/>
              <a:t>7 - ان الشيطان يعبر عن الانسان و الحيوان كالمثل و يرى ان الحيوان بعض الاحيان افضل من الانسان</a:t>
            </a:r>
            <a:br>
              <a:rPr lang="ar-SA" sz="1800"/>
            </a:br>
            <a:r>
              <a:rPr lang="ar-SA" sz="1800"/>
              <a:t/>
            </a:r>
            <a:br>
              <a:rPr lang="ar-SA" sz="1800"/>
            </a:br>
            <a:r>
              <a:rPr lang="ar-SA" sz="1800"/>
              <a:t>وان الانجيل الشيطاني يحرر القوى الروحانيه الموجوده في جسم كل انسان</a:t>
            </a:r>
            <a:br>
              <a:rPr lang="ar-SA" sz="1800"/>
            </a:br>
            <a:r>
              <a:rPr lang="ar-SA" sz="1800"/>
              <a:t/>
            </a:r>
            <a:br>
              <a:rPr lang="ar-SA" sz="1800"/>
            </a:br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ar-SA" sz="2800"/>
              <a:t>والطقوس في هذه الديانه مخصصه للسخريه من المسيحيه وهي كالتالي</a:t>
            </a:r>
            <a:br>
              <a:rPr lang="ar-SA" sz="2800"/>
            </a:br>
            <a:r>
              <a:rPr lang="ar-SA" sz="2800"/>
              <a:t/>
            </a:r>
            <a:br>
              <a:rPr lang="ar-SA" sz="2800"/>
            </a:br>
            <a:r>
              <a:rPr lang="ar-SA" sz="2800"/>
              <a:t>1- جنسيه </a:t>
            </a:r>
            <a:r>
              <a:rPr lang="en-US" sz="2800"/>
              <a:t>sex</a:t>
            </a:r>
            <a:r>
              <a:rPr lang="ar-SA" sz="2800"/>
              <a:t>ual</a:t>
            </a:r>
            <a:br>
              <a:rPr lang="ar-SA" sz="2800"/>
            </a:br>
            <a:r>
              <a:rPr lang="ar-SA" sz="2800"/>
              <a:t/>
            </a:r>
            <a:br>
              <a:rPr lang="ar-SA" sz="2800"/>
            </a:br>
            <a:r>
              <a:rPr lang="ar-SA" sz="2800"/>
              <a:t>2- تعاطفيه Compassionate </a:t>
            </a:r>
            <a:br>
              <a:rPr lang="ar-SA" sz="2800"/>
            </a:br>
            <a:r>
              <a:rPr lang="ar-SA" sz="2800"/>
              <a:t/>
            </a:r>
            <a:br>
              <a:rPr lang="ar-SA" sz="2800"/>
            </a:br>
            <a:r>
              <a:rPr lang="ar-SA" sz="2800"/>
              <a:t>3- تخريبيه Destructive</a:t>
            </a:r>
            <a:br>
              <a:rPr lang="ar-SA" sz="2800"/>
            </a:br>
            <a:r>
              <a:rPr lang="ar-SA" sz="2800"/>
              <a:t/>
            </a:r>
            <a:br>
              <a:rPr lang="ar-SA" sz="2800"/>
            </a:br>
            <a:r>
              <a:rPr lang="ar-SA" sz="2800"/>
              <a:t>مثل حرق الكتب الدينيه</a:t>
            </a:r>
            <a:br>
              <a:rPr lang="ar-SA" sz="2800"/>
            </a:br>
            <a:r>
              <a:rPr lang="ar-SA" sz="2800"/>
              <a:t/>
            </a:r>
            <a:br>
              <a:rPr lang="ar-SA" sz="2800"/>
            </a:br>
            <a:endParaRPr lang="en-US" sz="2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ar-SA" sz="1600"/>
              <a:t>Secret Satanism </a:t>
            </a:r>
            <a:br>
              <a:rPr lang="ar-SA" sz="1600"/>
            </a:br>
            <a:r>
              <a:rPr lang="ar-SA" sz="1600"/>
              <a:t/>
            </a:r>
            <a:br>
              <a:rPr lang="ar-SA" sz="1600"/>
            </a:br>
            <a:r>
              <a:rPr lang="ar-SA" sz="1600"/>
              <a:t>سريه مخفيه معظم طقوسهم لجني القوه و معظم اعضاءها من المدرسين و المحامين و ذوي المراكز العاليه و يتقابلون دوريا لتقديم الاحترام للشيطان و اقامة الطقوس و تقديم ضحيه من الحيوان. و الغريب بانهم يسخرون من المسيح و يلعنونه بالليل في تجمعاتهم ولكن في الصباح وامام الناس يكون معظمهم من رواد الكنائس المسيحيه .</a:t>
            </a:r>
            <a:br>
              <a:rPr lang="ar-SA" sz="1600"/>
            </a:br>
            <a:r>
              <a:rPr lang="ar-SA" sz="1600"/>
              <a:t/>
            </a:r>
            <a:br>
              <a:rPr lang="ar-SA" sz="1600"/>
            </a:br>
            <a:r>
              <a:rPr lang="ar-SA" sz="1600"/>
              <a:t>والقوى التي يحصلون عليها عباره عن مقايضه بتضحيه ليست بكبيره كمثل التضحيه ببقره و القوى الكبرى هي المانا mana و تعطى لللذين ياكلون اعضاء الحيوان المضحى به .</a:t>
            </a:r>
            <a:br>
              <a:rPr lang="ar-SA" sz="1600"/>
            </a:br>
            <a:r>
              <a:rPr lang="ar-SA" sz="1600"/>
              <a:t/>
            </a:r>
            <a:br>
              <a:rPr lang="ar-SA" sz="1600"/>
            </a:br>
            <a:r>
              <a:rPr lang="ar-SA" sz="1600"/>
              <a:t>Self-styled Satanism</a:t>
            </a:r>
            <a:br>
              <a:rPr lang="ar-SA" sz="1600"/>
            </a:br>
            <a:r>
              <a:rPr lang="ar-SA" sz="1600"/>
              <a:t>وهم حركات غير منظمه وهي المنتشره في الوطن العربي و ما يتلون به هو اغاني الموت و المخدرات و المواد المهلوسه و في اي شيء يكون به سخريه للدين و الخروج عنه كمثل القتل و الاغتصاب و الجنس الغير مشروع </a:t>
            </a:r>
            <a:br>
              <a:rPr lang="ar-SA" sz="1600"/>
            </a:br>
            <a:r>
              <a:rPr lang="ar-SA" sz="1600"/>
              <a:t/>
            </a:r>
            <a:br>
              <a:rPr lang="ar-SA" sz="1600"/>
            </a:br>
            <a:r>
              <a:rPr lang="ar-SA" sz="1600"/>
              <a:t>وعندما تدخل في هذه المجموعات فمن المستحيل ان تخرج منها بسبب التهديد و الابتزاز. فنجد من يريد الخروج من هذه المجموعات اما مقتولا في طقوسهم او منتحر ليتخلص من كل شىء و الانتحار يعتبر اكبر عباده شيطانيه </a:t>
            </a:r>
            <a:br>
              <a:rPr lang="ar-SA" sz="1600"/>
            </a:br>
            <a:r>
              <a:rPr lang="ar-SA" sz="1600"/>
              <a:t/>
            </a:r>
            <a:br>
              <a:rPr lang="ar-SA" sz="1600"/>
            </a:br>
            <a:r>
              <a:rPr lang="ar-SA" sz="1600"/>
              <a:t/>
            </a:r>
            <a:br>
              <a:rPr lang="ar-SA" sz="1600"/>
            </a:br>
            <a:endParaRPr lang="en-US" sz="1600"/>
          </a:p>
          <a:p>
            <a:pPr>
              <a:lnSpc>
                <a:spcPct val="80000"/>
              </a:lnSpc>
            </a:pPr>
            <a:endParaRPr lang="en-US"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/>
              <a:t>عبدة الشيطان في مصر</a:t>
            </a:r>
            <a:br>
              <a:rPr lang="ar-SA" sz="4000"/>
            </a:br>
            <a:r>
              <a:rPr lang="ar-SA" sz="4000"/>
              <a:t/>
            </a:r>
            <a:br>
              <a:rPr lang="ar-SA" sz="4000"/>
            </a:br>
            <a:endParaRPr lang="en-US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ar-SA"/>
              <a:t>اشتهروا في مصر في أواخر سنة 1996م وأوائل سنة 1997م، وتحدثت عنهم وسائل الإعلام وخاضة في ذكر أوصافهم وطقوسهم ومصادر ثقافتهم ، وقبضت الشرطة على نحو 140 فرداً منهم من الذكور والإناث ، كانوا جميعاً من أولاد الطبقة الغنية التي استحدثها الإنفتاح الإقتصادي والثقافي ، وأثرتها أموال المخابرات الأجنبية التي تنفق في مصر باسم المعونات الخارجية و تتراوح أعمارهم بين 15 و24 سنة تلقوا معلوماتهم من طريق الاختلاط بالإسرائيليين.</a:t>
            </a:r>
            <a:br>
              <a:rPr lang="ar-SA"/>
            </a:br>
            <a:r>
              <a:rPr lang="ar-SA"/>
              <a:t/>
            </a:r>
            <a:br>
              <a:rPr lang="ar-SA"/>
            </a:b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/>
              <a:t/>
            </a:r>
            <a:br>
              <a:rPr lang="ar-SA" sz="4000"/>
            </a:br>
            <a:r>
              <a:rPr lang="ar-SA" sz="4000"/>
              <a:t> التدرجات في عبادة الشيطان لدى مجموعه تدعى ultimateDrakness </a:t>
            </a:r>
            <a:br>
              <a:rPr lang="ar-SA" sz="4000"/>
            </a:br>
            <a:endParaRPr lang="en-US" sz="400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ar-SA" sz="2800"/>
              <a:t>ultimateDrakness</a:t>
            </a:r>
            <a:br>
              <a:rPr lang="ar-SA" sz="2800"/>
            </a:br>
            <a:r>
              <a:rPr lang="ar-SA" sz="2800"/>
              <a:t/>
            </a:r>
            <a:br>
              <a:rPr lang="ar-SA" sz="2800"/>
            </a:br>
            <a:r>
              <a:rPr lang="ar-SA" sz="2800"/>
              <a:t>المرحله الاولى التحدث بشكل جماعات</a:t>
            </a:r>
            <a:br>
              <a:rPr lang="ar-SA" sz="2800"/>
            </a:br>
            <a:r>
              <a:rPr lang="ar-SA" sz="2800"/>
              <a:t/>
            </a:r>
            <a:br>
              <a:rPr lang="ar-SA" sz="2800"/>
            </a:br>
            <a:r>
              <a:rPr lang="ar-SA" sz="2800"/>
              <a:t>المرحله الثانيه الاختلاط الجنسي على شكل جماعات</a:t>
            </a:r>
            <a:br>
              <a:rPr lang="ar-SA" sz="2800"/>
            </a:br>
            <a:r>
              <a:rPr lang="ar-SA" sz="2800"/>
              <a:t/>
            </a:r>
            <a:br>
              <a:rPr lang="ar-SA" sz="2800"/>
            </a:br>
            <a:r>
              <a:rPr lang="ar-SA" sz="2800"/>
              <a:t>المرحله الثالثه تحضير العفاريت و المعروفين بـ Demons </a:t>
            </a:r>
            <a:br>
              <a:rPr lang="ar-SA" sz="2800"/>
            </a:br>
            <a:r>
              <a:rPr lang="ar-SA" sz="2800"/>
              <a:t/>
            </a:r>
            <a:br>
              <a:rPr lang="ar-SA" sz="2800"/>
            </a:br>
            <a:r>
              <a:rPr lang="ar-SA" sz="2800"/>
              <a:t>المرحله الرابعه وهي الاسمى لديهم بتوحيد العالم تحت حكم شيطاني واحد</a:t>
            </a:r>
          </a:p>
          <a:p>
            <a:pPr>
              <a:lnSpc>
                <a:spcPct val="90000"/>
              </a:lnSpc>
            </a:pPr>
            <a:r>
              <a:rPr lang="ar-SA" sz="2800"/>
              <a:t>و هنا بعض الأمثلة المصورة 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6" name="Picture 4" descr="GetAttachment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3200400" cy="6248400"/>
          </a:xfrm>
          <a:prstGeom prst="rect">
            <a:avLst/>
          </a:prstGeom>
          <a:noFill/>
        </p:spPr>
      </p:pic>
      <p:sp>
        <p:nvSpPr>
          <p:cNvPr id="8198" name="AutoShape 6" descr="GetAttachment"/>
          <p:cNvSpPr>
            <a:spLocks noChangeAspect="1" noChangeArrowheads="1"/>
          </p:cNvSpPr>
          <p:nvPr/>
        </p:nvSpPr>
        <p:spPr bwMode="auto">
          <a:xfrm>
            <a:off x="9029700" y="0"/>
            <a:ext cx="4152900" cy="4572000"/>
          </a:xfrm>
          <a:prstGeom prst="rect">
            <a:avLst/>
          </a:prstGeom>
          <a:noFill/>
        </p:spPr>
        <p:txBody>
          <a:bodyPr/>
          <a:lstStyle/>
          <a:p>
            <a:endParaRPr lang="ar-SA"/>
          </a:p>
        </p:txBody>
      </p:sp>
      <p:pic>
        <p:nvPicPr>
          <p:cNvPr id="8199" name="Picture 7" descr="GetAttachment[1] (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1371600"/>
            <a:ext cx="4686300" cy="3990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20" name="Picture 4" descr="GetAttachment[2] (4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57200"/>
            <a:ext cx="3657600" cy="2209800"/>
          </a:xfrm>
          <a:prstGeom prst="rect">
            <a:avLst/>
          </a:prstGeom>
          <a:noFill/>
        </p:spPr>
      </p:pic>
      <p:pic>
        <p:nvPicPr>
          <p:cNvPr id="9221" name="Picture 5" descr="GetAttachment[1] (3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1524000"/>
            <a:ext cx="3057525" cy="3829050"/>
          </a:xfrm>
          <a:prstGeom prst="rect">
            <a:avLst/>
          </a:prstGeom>
          <a:noFill/>
        </p:spPr>
      </p:pic>
      <p:pic>
        <p:nvPicPr>
          <p:cNvPr id="9222" name="Picture 6" descr="GetAttachment[2] (2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505200"/>
            <a:ext cx="4267200" cy="2900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4" name="Picture 4" descr="GetAttachment[2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3095625" cy="3076575"/>
          </a:xfrm>
          <a:prstGeom prst="rect">
            <a:avLst/>
          </a:prstGeom>
          <a:noFill/>
        </p:spPr>
      </p:pic>
      <p:pic>
        <p:nvPicPr>
          <p:cNvPr id="10245" name="Picture 5" descr="GetAttachment[2] (3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86150" y="228600"/>
            <a:ext cx="5353050" cy="3829050"/>
          </a:xfrm>
          <a:prstGeom prst="rect">
            <a:avLst/>
          </a:prstGeom>
          <a:noFill/>
        </p:spPr>
      </p:pic>
      <p:pic>
        <p:nvPicPr>
          <p:cNvPr id="10246" name="Picture 6" descr="GetAttachment[3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3581400"/>
            <a:ext cx="38100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101</Words>
  <Application>Microsoft Office PowerPoint</Application>
  <PresentationFormat>عرض على الشاشة (3:4)‏</PresentationFormat>
  <Paragraphs>12</Paragraphs>
  <Slides>10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</vt:i4>
      </vt:variant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2" baseType="lpstr">
      <vt:lpstr>Arial</vt:lpstr>
      <vt:lpstr>تصميم افتراضي</vt:lpstr>
      <vt:lpstr>عبدة الشيطان</vt:lpstr>
      <vt:lpstr> ملخص دستورهم:   </vt:lpstr>
      <vt:lpstr>الشريحة 3</vt:lpstr>
      <vt:lpstr>الشريحة 4</vt:lpstr>
      <vt:lpstr>عبدة الشيطان في مصر  </vt:lpstr>
      <vt:lpstr>  التدرجات في عبادة الشيطان لدى مجموعه تدعى ultimateDrakness  </vt:lpstr>
      <vt:lpstr>الشريحة 7</vt:lpstr>
      <vt:lpstr>الشريحة 8</vt:lpstr>
      <vt:lpstr>الشريحة 9</vt:lpstr>
      <vt:lpstr>الشريحة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عبدة الشيطان</dc:title>
  <dc:creator>my laptop</dc:creator>
  <cp:lastModifiedBy>COMPUTER</cp:lastModifiedBy>
  <cp:revision>5</cp:revision>
  <dcterms:created xsi:type="dcterms:W3CDTF">2010-04-30T14:42:10Z</dcterms:created>
  <dcterms:modified xsi:type="dcterms:W3CDTF">2012-09-14T13:35:13Z</dcterms:modified>
</cp:coreProperties>
</file>