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57" r:id="rId3"/>
    <p:sldId id="265" r:id="rId4"/>
    <p:sldId id="264" r:id="rId5"/>
    <p:sldId id="258" r:id="rId6"/>
    <p:sldId id="259" r:id="rId7"/>
    <p:sldId id="260" r:id="rId8"/>
    <p:sldId id="261" r:id="rId9"/>
    <p:sldId id="262" r:id="rId10"/>
    <p:sldId id="263" r:id="rId11"/>
  </p:sldIdLst>
  <p:sldSz cx="9144000" cy="6858000" type="screen4x3"/>
  <p:notesSz cx="6858000" cy="9144000"/>
  <p:defaultTextStyle>
    <a:defPPr>
      <a:defRPr lang="ar-SA"/>
    </a:defPPr>
    <a:lvl1pPr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r" rtl="1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r" defTabSz="914400" rtl="1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84398" autoAdjust="0"/>
    <p:restoredTop sz="94664" autoAdjust="0"/>
  </p:normalViewPr>
  <p:slideViewPr>
    <p:cSldViewPr>
      <p:cViewPr varScale="1">
        <p:scale>
          <a:sx n="66" d="100"/>
          <a:sy n="66" d="100"/>
        </p:scale>
        <p:origin x="-142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38189-8418-4011-991D-B6A7ABBA710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612E2A-7A79-418B-A47A-EF4712526C9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4E9EE4-8C10-4D87-BE6D-0476602A59B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FAFCE9-1F91-4F0D-A0C5-B7A342303873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0D4097-7A72-4AB4-A0F4-1E2C352E7597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D36C1E-75F1-4585-88DB-F4059E9873E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FE713-E0D9-4C44-B2BD-69698C910708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D1748A-615E-4A08-A455-A2F7F1F7FCE5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732DCE-81D6-4A07-AA87-026F3FA8DA5A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3D1DF-7540-45C5-B52B-A86840143C01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D1D6E-4447-47F6-8F0D-55FC3BB9A2A4}" type="slidenum">
              <a:rPr lang="ar-SA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نمط العنوان الرئيسي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fld id="{E0FFABFF-5A37-4D3C-AB09-B692C1B89165}" type="slidenum">
              <a:rPr lang="ar-SA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2pPr>
      <a:lvl3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3pPr>
      <a:lvl4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4pPr>
      <a:lvl5pPr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5pPr>
      <a:lvl6pPr marL="4572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6pPr>
      <a:lvl7pPr marL="9144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7pPr>
      <a:lvl8pPr marL="13716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8pPr>
      <a:lvl9pPr marL="1828800" algn="ctr" rtl="1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  <a:cs typeface="Arial" pitchFamily="34" charset="0"/>
        </a:defRPr>
      </a:lvl9pPr>
    </p:titleStyle>
    <p:bodyStyle>
      <a:lvl1pPr marL="342900" indent="-342900" algn="r" rtl="1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r" rtl="1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r" rtl="1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r" rtl="1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ar-SA"/>
              <a:t>عبدة الشيطان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2000"/>
              <a:t/>
            </a:r>
            <a:br>
              <a:rPr lang="ar-SA" sz="2000"/>
            </a:br>
            <a:r>
              <a:rPr lang="ar-SA" sz="2000"/>
              <a:t>هم جماعات يعبدون الشيطان وكل جماعه لها معتقداتها البعض انغمس في الشهوة الجنسيه و المخدرات و الاخرين في السحر و الشعوذه.</a:t>
            </a:r>
            <a:br>
              <a:rPr lang="ar-SA" sz="2000"/>
            </a:br>
            <a:r>
              <a:rPr lang="ar-SA" sz="2000"/>
              <a:t/>
            </a:r>
            <a:br>
              <a:rPr lang="ar-SA" sz="2000"/>
            </a:br>
            <a:r>
              <a:rPr lang="ar-SA" sz="2000"/>
              <a:t>المؤسس (انتون ليفيز) وهو المنشىء لكنيسة الشيطان في 30 ابريل 1966 في سان فرانسيسكو</a:t>
            </a:r>
            <a:r>
              <a:rPr lang="en-US" sz="2000"/>
              <a:t> </a:t>
            </a:r>
          </a:p>
        </p:txBody>
      </p:sp>
      <p:sp>
        <p:nvSpPr>
          <p:cNvPr id="2053" name="AutoShape 5" descr="GetAttachment"/>
          <p:cNvSpPr>
            <a:spLocks noChangeAspect="1" noChangeArrowheads="1"/>
          </p:cNvSpPr>
          <p:nvPr/>
        </p:nvSpPr>
        <p:spPr bwMode="auto">
          <a:xfrm>
            <a:off x="2662238" y="1514475"/>
            <a:ext cx="3819525" cy="3829050"/>
          </a:xfrm>
          <a:prstGeom prst="rect">
            <a:avLst/>
          </a:prstGeom>
          <a:noFill/>
        </p:spPr>
        <p:txBody>
          <a:bodyPr/>
          <a:lstStyle/>
          <a:p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ar-SA"/>
              <a:t>و هذا مقطع فيديو ملخص لما سبق 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 </a:t>
            </a:r>
            <a:r>
              <a:rPr lang="ar-SA" sz="4000" b="1"/>
              <a:t>ملخص دستورهم: </a:t>
            </a:r>
            <a:r>
              <a:rPr lang="ar-SA" sz="4000"/>
              <a:t/>
            </a:r>
            <a:br>
              <a:rPr lang="ar-SA" sz="4000"/>
            </a:br>
            <a:r>
              <a:rPr lang="ar-SA" sz="4000"/>
              <a:t/>
            </a:r>
            <a:br>
              <a:rPr lang="ar-SA" sz="4000"/>
            </a:br>
            <a:endParaRPr lang="en-US" sz="40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1200"/>
              <a:t/>
            </a:r>
            <a:br>
              <a:rPr lang="ar-SA" sz="1200"/>
            </a:br>
            <a:r>
              <a:rPr lang="ar-SA" sz="1800"/>
              <a:t>1- ان الشيطان يعبر عن التسامح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2- ان الشيطان يعبر عن وجود ملموس لا مختلط بالسخافات الروحانيه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3- ان الشيطان يعبر عن الطيبه الى الذين يستحقون فقط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4- ان الشيطان يعبر عن الانتقام 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5- ان الشيطان يعبر عن كل الذنوب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6- ان الشيطان يعبر عن المسؤوليه للمسؤولين 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7 - ان الشيطان يعبر عن الانسان و الحيوان كالمثل و يرى ان الحيوان بعض الاحيان افضل من الانسان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r>
              <a:rPr lang="ar-SA" sz="1800"/>
              <a:t>وان الانجيل الشيطاني يحرر القوى الروحانيه الموجوده في جسم كل انسان</a:t>
            </a:r>
            <a:br>
              <a:rPr lang="ar-SA" sz="1800"/>
            </a:br>
            <a:r>
              <a:rPr lang="ar-SA" sz="1800"/>
              <a:t/>
            </a:r>
            <a:br>
              <a:rPr lang="ar-SA" sz="1800"/>
            </a:br>
            <a:endParaRPr lang="en-US" sz="1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2800"/>
              <a:t>والطقوس في هذه الديانه مخصصه للسخريه من المسيحيه وهي كالتالي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1- جنسيه </a:t>
            </a:r>
            <a:r>
              <a:rPr lang="en-US" sz="2800"/>
              <a:t>sex</a:t>
            </a:r>
            <a:r>
              <a:rPr lang="ar-SA" sz="2800"/>
              <a:t>ual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2- تعاطفيه Compassionate 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3- تخريبيه Destructive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مثل حرق الكتب الدينيه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endParaRPr lang="en-US" sz="28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ar-SA" sz="1600"/>
              <a:t>Secret Satanism 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سريه مخفيه معظم طقوسهم لجني القوه و معظم اعضاءها من المدرسين و المحامين و ذوي المراكز العاليه و يتقابلون دوريا لتقديم الاحترام للشيطان و اقامة الطقوس و تقديم ضحيه من الحيوان. و الغريب بانهم يسخرون من المسيح و يلعنونه بالليل في تجمعاتهم ولكن في الصباح وامام الناس يكون معظمهم من رواد الكنائس المسيحيه .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والقوى التي يحصلون عليها عباره عن مقايضه بتضحيه ليست بكبيره كمثل التضحيه ببقره و القوى الكبرى هي المانا mana و تعطى لللذين ياكلون اعضاء الحيوان المضحى به .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Self-styled Satanism</a:t>
            </a:r>
            <a:br>
              <a:rPr lang="ar-SA" sz="1600"/>
            </a:br>
            <a:r>
              <a:rPr lang="ar-SA" sz="1600"/>
              <a:t>وهم حركات غير منظمه وهي المنتشره في الوطن العربي و ما يتلون به هو اغاني الموت و المخدرات و المواد المهلوسه و في اي شيء يكون به سخريه للدين و الخروج عنه كمثل القتل و الاغتصاب و الجنس الغير مشروع 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>وعندما تدخل في هذه المجموعات فمن المستحيل ان تخرج منها بسبب التهديد و الابتزاز. فنجد من يريد الخروج من هذه المجموعات اما مقتولا في طقوسهم او منتحر ليتخلص من كل شىء و الانتحار يعتبر اكبر عباده شيطانيه </a:t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r>
              <a:rPr lang="ar-SA" sz="1600"/>
              <a:t/>
            </a:r>
            <a:br>
              <a:rPr lang="ar-SA" sz="1600"/>
            </a:br>
            <a:endParaRPr lang="en-US" sz="1600"/>
          </a:p>
          <a:p>
            <a:pPr>
              <a:lnSpc>
                <a:spcPct val="80000"/>
              </a:lnSpc>
            </a:pPr>
            <a:endParaRPr lang="en-US" sz="10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>عبدة الشيطان في مصر</a:t>
            </a:r>
            <a:br>
              <a:rPr lang="ar-SA" sz="4000"/>
            </a:br>
            <a:r>
              <a:rPr lang="ar-SA" sz="4000"/>
              <a:t/>
            </a:r>
            <a:br>
              <a:rPr lang="ar-SA" sz="4000"/>
            </a:br>
            <a:endParaRPr lang="en-US" sz="400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/>
              <a:t>اشتهروا في مصر في أواخر سنة 1996م وأوائل سنة 1997م، وتحدثت عنهم وسائل الإعلام وخاضة في ذكر أوصافهم وطقوسهم ومصادر ثقافتهم ، وقبضت الشرطة على نحو 140 فرداً منهم من الذكور والإناث ، كانوا جميعاً من أولاد الطبقة الغنية التي استحدثها الإنفتاح الإقتصادي والثقافي ، وأثرتها أموال المخابرات الأجنبية التي تنفق في مصر باسم المعونات الخارجية و تتراوح أعمارهم بين 15 و24 سنة تلقوا معلوماتهم من طريق الاختلاط بالإسرائيليين.</a:t>
            </a:r>
            <a:br>
              <a:rPr lang="ar-SA"/>
            </a:br>
            <a:r>
              <a:rPr lang="ar-SA"/>
              <a:t/>
            </a:r>
            <a:br>
              <a:rPr lang="ar-SA"/>
            </a:b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ar-SA" sz="4000"/>
              <a:t/>
            </a:r>
            <a:br>
              <a:rPr lang="ar-SA" sz="4000"/>
            </a:br>
            <a:r>
              <a:rPr lang="ar-SA" sz="4000"/>
              <a:t> التدرجات في عبادة الشيطان لدى مجموعه تدعى ultimateDrakness </a:t>
            </a:r>
            <a:br>
              <a:rPr lang="ar-SA" sz="4000"/>
            </a:br>
            <a:endParaRPr lang="en-US" sz="400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ar-SA" sz="2800"/>
              <a:t>ultimateDrakness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الاولى التحدث بشكل جماعات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الثانيه الاختلاط الجنسي على شكل جماعات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الثالثه تحضير العفاريت و المعروفين بـ Demons </a:t>
            </a:r>
            <a:br>
              <a:rPr lang="ar-SA" sz="2800"/>
            </a:br>
            <a:r>
              <a:rPr lang="ar-SA" sz="2800"/>
              <a:t/>
            </a:r>
            <a:br>
              <a:rPr lang="ar-SA" sz="2800"/>
            </a:br>
            <a:r>
              <a:rPr lang="ar-SA" sz="2800"/>
              <a:t>المرحله الرابعه وهي الاسمى لديهم بتوحيد العالم تحت حكم شيطاني واحد</a:t>
            </a:r>
          </a:p>
          <a:p>
            <a:pPr>
              <a:lnSpc>
                <a:spcPct val="90000"/>
              </a:lnSpc>
            </a:pPr>
            <a:r>
              <a:rPr lang="ar-SA" sz="2800"/>
              <a:t>و هنا بعض الأمثلة المصورة 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6" name="Picture 4" descr="GetAttachment[1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3200400" cy="6248400"/>
          </a:xfrm>
          <a:prstGeom prst="rect">
            <a:avLst/>
          </a:prstGeom>
          <a:noFill/>
        </p:spPr>
      </p:pic>
      <p:sp>
        <p:nvSpPr>
          <p:cNvPr id="8198" name="AutoShape 6" descr="GetAttachment"/>
          <p:cNvSpPr>
            <a:spLocks noChangeAspect="1" noChangeArrowheads="1"/>
          </p:cNvSpPr>
          <p:nvPr/>
        </p:nvSpPr>
        <p:spPr bwMode="auto">
          <a:xfrm>
            <a:off x="9029700" y="0"/>
            <a:ext cx="4152900" cy="4572000"/>
          </a:xfrm>
          <a:prstGeom prst="rect">
            <a:avLst/>
          </a:prstGeom>
          <a:noFill/>
        </p:spPr>
        <p:txBody>
          <a:bodyPr/>
          <a:lstStyle/>
          <a:p>
            <a:endParaRPr lang="ar-SA"/>
          </a:p>
        </p:txBody>
      </p:sp>
      <p:pic>
        <p:nvPicPr>
          <p:cNvPr id="8199" name="Picture 7" descr="GetAttachment[1] (2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86200" y="1371600"/>
            <a:ext cx="4686300" cy="3990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220" name="Picture 4" descr="GetAttachment[2] (4)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457200"/>
            <a:ext cx="3657600" cy="2209800"/>
          </a:xfrm>
          <a:prstGeom prst="rect">
            <a:avLst/>
          </a:prstGeom>
          <a:noFill/>
        </p:spPr>
      </p:pic>
      <p:pic>
        <p:nvPicPr>
          <p:cNvPr id="9221" name="Picture 5" descr="GetAttachment[1]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62600" y="1524000"/>
            <a:ext cx="3057525" cy="3829050"/>
          </a:xfrm>
          <a:prstGeom prst="rect">
            <a:avLst/>
          </a:prstGeom>
          <a:noFill/>
        </p:spPr>
      </p:pic>
      <p:pic>
        <p:nvPicPr>
          <p:cNvPr id="9222" name="Picture 6" descr="GetAttachment[2] (2)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4800" y="3505200"/>
            <a:ext cx="4267200" cy="29003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44" name="Picture 4" descr="GetAttachment[2]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600" y="228600"/>
            <a:ext cx="3095625" cy="3076575"/>
          </a:xfrm>
          <a:prstGeom prst="rect">
            <a:avLst/>
          </a:prstGeom>
          <a:noFill/>
        </p:spPr>
      </p:pic>
      <p:pic>
        <p:nvPicPr>
          <p:cNvPr id="10245" name="Picture 5" descr="GetAttachment[2] (3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86150" y="228600"/>
            <a:ext cx="5353050" cy="3829050"/>
          </a:xfrm>
          <a:prstGeom prst="rect">
            <a:avLst/>
          </a:prstGeom>
          <a:noFill/>
        </p:spPr>
      </p:pic>
      <p:pic>
        <p:nvPicPr>
          <p:cNvPr id="10246" name="Picture 6" descr="GetAttachment[3]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14400" y="3581400"/>
            <a:ext cx="3810000" cy="2819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تصميم افتراضي">
  <a:themeElements>
    <a:clrScheme name="تصميم افتراضي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تصميم افتراضي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تصميم افتراضي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تصميم افتراضي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تصميم افتراضي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101</Words>
  <Application>Microsoft Office PowerPoint</Application>
  <PresentationFormat>عرض على الشاشة (3:4)‏</PresentationFormat>
  <Paragraphs>12</Paragraphs>
  <Slides>10</Slides>
  <Notes>0</Notes>
  <HiddenSlides>0</HiddenSlides>
  <MMClips>0</MMClips>
  <ScaleCrop>false</ScaleCrop>
  <HeadingPairs>
    <vt:vector size="6" baseType="variant">
      <vt:variant>
        <vt:lpstr>الخطوط المستخدمة</vt:lpstr>
      </vt:variant>
      <vt:variant>
        <vt:i4>1</vt:i4>
      </vt:variant>
      <vt:variant>
        <vt:lpstr>سمة</vt:lpstr>
      </vt:variant>
      <vt:variant>
        <vt:i4>1</vt:i4>
      </vt:variant>
      <vt:variant>
        <vt:lpstr>عناوين الشرائح</vt:lpstr>
      </vt:variant>
      <vt:variant>
        <vt:i4>10</vt:i4>
      </vt:variant>
    </vt:vector>
  </HeadingPairs>
  <TitlesOfParts>
    <vt:vector size="12" baseType="lpstr">
      <vt:lpstr>Arial</vt:lpstr>
      <vt:lpstr>تصميم افتراضي</vt:lpstr>
      <vt:lpstr>عبدة الشيطان</vt:lpstr>
      <vt:lpstr> ملخص دستورهم:   </vt:lpstr>
      <vt:lpstr>الشريحة 3</vt:lpstr>
      <vt:lpstr>الشريحة 4</vt:lpstr>
      <vt:lpstr>عبدة الشيطان في مصر  </vt:lpstr>
      <vt:lpstr>  التدرجات في عبادة الشيطان لدى مجموعه تدعى ultimateDrakness  </vt:lpstr>
      <vt:lpstr>الشريحة 7</vt:lpstr>
      <vt:lpstr>الشريحة 8</vt:lpstr>
      <vt:lpstr>الشريحة 9</vt:lpstr>
      <vt:lpstr>الشريحة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عبدة الشيطان</dc:title>
  <dc:creator>my laptop</dc:creator>
  <cp:lastModifiedBy>COMPUTER</cp:lastModifiedBy>
  <cp:revision>5</cp:revision>
  <dcterms:created xsi:type="dcterms:W3CDTF">2010-04-30T14:42:10Z</dcterms:created>
  <dcterms:modified xsi:type="dcterms:W3CDTF">2012-09-14T13:35:35Z</dcterms:modified>
</cp:coreProperties>
</file>