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448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84774" autoAdjust="0"/>
    <p:restoredTop sz="94660"/>
  </p:normalViewPr>
  <p:slideViewPr>
    <p:cSldViewPr>
      <p:cViewPr varScale="1">
        <p:scale>
          <a:sx n="63" d="100"/>
          <a:sy n="63" d="100"/>
        </p:scale>
        <p:origin x="-152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DD3DDCC5-CEAF-495E-92B0-B4500F9EC2FD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0EF1FA15-BCED-44B6-93C3-438A3E897129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1FA15-BCED-44B6-93C3-438A3E897129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EF1FA15-BCED-44B6-93C3-438A3E897129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1C703D-2466-4C39-8C83-89B44E43291A}" type="datetimeFigureOut">
              <a:rPr lang="ar-SA" smtClean="0"/>
              <a:pPr/>
              <a:t>28/10/1433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4CF42BB-DF89-4060-98BE-EF5B8BB122D4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489" r:id="rId1"/>
    <p:sldLayoutId id="2147484490" r:id="rId2"/>
    <p:sldLayoutId id="2147484491" r:id="rId3"/>
    <p:sldLayoutId id="2147484492" r:id="rId4"/>
    <p:sldLayoutId id="2147484493" r:id="rId5"/>
    <p:sldLayoutId id="2147484494" r:id="rId6"/>
    <p:sldLayoutId id="2147484495" r:id="rId7"/>
    <p:sldLayoutId id="2147484496" r:id="rId8"/>
    <p:sldLayoutId id="2147484497" r:id="rId9"/>
    <p:sldLayoutId id="2147484498" r:id="rId10"/>
    <p:sldLayoutId id="2147484499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ar-SA" dirty="0" smtClean="0"/>
              <a:t>عبدة </a:t>
            </a:r>
            <a:r>
              <a:rPr lang="ar-SA" dirty="0"/>
              <a:t>الشيطان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ar-SA" dirty="0" smtClean="0"/>
              <a:t>أخطر </a:t>
            </a:r>
            <a:r>
              <a:rPr lang="ar-SA" dirty="0"/>
              <a:t>الاديان وابشعها .!! </a:t>
            </a:r>
          </a:p>
        </p:txBody>
      </p:sp>
      <p:pic>
        <p:nvPicPr>
          <p:cNvPr id="5" name="Picture 4" descr="2123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285728"/>
            <a:ext cx="2500330" cy="2214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1364_120238100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42984"/>
            <a:ext cx="2500330" cy="31146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6" descr="1364_1202381038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86050" y="4500570"/>
            <a:ext cx="5543550" cy="19288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عبدة </a:t>
            </a:r>
            <a:r>
              <a:rPr lang="ar-SA" dirty="0"/>
              <a:t>الشيطان </a:t>
            </a:r>
            <a:r>
              <a:rPr lang="ar-SA" dirty="0" smtClean="0"/>
              <a:t>من هم </a:t>
            </a:r>
            <a:r>
              <a:rPr lang="ar-SA" dirty="0"/>
              <a:t>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SA" dirty="0" smtClean="0"/>
              <a:t>     من </a:t>
            </a:r>
            <a:r>
              <a:rPr lang="ar-SA" dirty="0"/>
              <a:t>يعبدون الشيطان ويعتبرونه ربهم ويتقربون منه .. ويدعون انهم يحصلون على قوة شيطانية عند ممارسه طقوسهم ,,,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pic>
        <p:nvPicPr>
          <p:cNvPr id="4" name="Picture 3" descr="1364_1202380998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3286124"/>
            <a:ext cx="3768686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1364_1202381066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29124" y="3286124"/>
            <a:ext cx="3176590" cy="3423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42918"/>
            <a:ext cx="8472518" cy="521497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sz="3800" dirty="0" smtClean="0">
                <a:solidFill>
                  <a:srgbClr val="92D050"/>
                </a:solidFill>
              </a:rPr>
              <a:t>    كتابهم </a:t>
            </a:r>
            <a:r>
              <a:rPr lang="ar-SA" sz="3800" dirty="0">
                <a:solidFill>
                  <a:srgbClr val="92D050"/>
                </a:solidFill>
              </a:rPr>
              <a:t>../ </a:t>
            </a:r>
            <a:r>
              <a:rPr lang="ar-SA" dirty="0"/>
              <a:t>"الإنجيل الأسود"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من </a:t>
            </a:r>
            <a:r>
              <a:rPr lang="ar-SA" dirty="0"/>
              <a:t>تأليف..اليهودي...// ليفي // ,,مؤسس كنيسة الشيطان ,, في سان فرانسيسكو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مع انه غير مؤمن بشي ! فهو ملحد ..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sz="3300" dirty="0">
                <a:solidFill>
                  <a:srgbClr val="92D050"/>
                </a:solidFill>
              </a:rPr>
              <a:t>منهم طبقات : </a:t>
            </a:r>
            <a:r>
              <a:rPr lang="ar-SA" dirty="0"/>
              <a:t>مايسمى بالامير.. والشر الاعظم ..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"حركش" ..,, </a:t>
            </a:r>
            <a:r>
              <a:rPr lang="ar-SA" dirty="0" smtClean="0"/>
              <a:t>الشيطان </a:t>
            </a:r>
            <a:r>
              <a:rPr lang="ar-SA" dirty="0"/>
              <a:t>الذي يعبدونه .,,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pic>
        <p:nvPicPr>
          <p:cNvPr id="4" name="Picture 3" descr="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34" y="4000504"/>
            <a:ext cx="2734545" cy="26146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ar-SA" dirty="0" smtClean="0"/>
              <a:t>اما </a:t>
            </a:r>
            <a:r>
              <a:rPr lang="ar-SA" dirty="0"/>
              <a:t>ردائهم فيحتوي </a:t>
            </a:r>
            <a:r>
              <a:rPr lang="ar-SA" dirty="0" smtClean="0"/>
              <a:t>على...</a:t>
            </a: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ar-SA" dirty="0"/>
              <a:t/>
            </a:r>
            <a:br>
              <a:rPr lang="ar-SA" dirty="0"/>
            </a:br>
            <a:r>
              <a:rPr lang="ar-SA" dirty="0"/>
              <a:t>اللبس والجلد الاسود دائما والي عليها نقوش الشيطان والمقابر والموت .., الكحل والمناكير الاسود .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الروج الاحمر او الاسود والبودرة البيضا., السلاسل الفضية بأشكال غريبه وبكثيره على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الرقبه و تخريم الاذن واللسان ...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والحاجب والانف ...,, الكثر من الوشم .., تجريح اليدين ...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الشعر الاسود الطويل .. حبهم للهياكل العظميه والجماجم .. تلطيخ اجساهم بدم الحيوانات</a:t>
            </a:r>
          </a:p>
        </p:txBody>
      </p:sp>
      <p:pic>
        <p:nvPicPr>
          <p:cNvPr id="5" name="Picture 4" descr="CARJB6NBCASV5DAQCA561QQWCAM2HLO0CAZW8VZWCAV65Y1WCAJ4ATPKCACVXYWTCALTLVI4CALKZHR1CA26EGNMCADB90TSCA8ORNNACAPQBP3CCABUTWMDCAIRM44DCARMZFTPCAD4RU67CATO09NPCA2KDOG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285728"/>
            <a:ext cx="1285884" cy="15716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كيف </a:t>
            </a:r>
            <a:r>
              <a:rPr lang="ar-SA" dirty="0"/>
              <a:t>يربون اطفالهم ؟؟؟!!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2786058"/>
            <a:ext cx="8229600" cy="4525963"/>
          </a:xfrm>
        </p:spPr>
        <p:txBody>
          <a:bodyPr>
            <a:normAutofit fontScale="77500" lnSpcReduction="20000"/>
          </a:bodyPr>
          <a:lstStyle/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   بالتحقير</a:t>
            </a:r>
            <a:r>
              <a:rPr lang="ar-SA" dirty="0"/>
              <a:t>.. والاذال .. وقتل احساسهم .. بإعطائهم المخدارت .. والمسكرات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واستخدام السحر عليهم.. والخداع البصري .. والتعذيب ..والاحتقار.. والعنف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والعزل ..احياء وتنمية ..شعور العنف.. والقتل لديهم .. فيجعلونهم.. يربون.. حيوانات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مثل القطط.. و الكلاب.. ثم بعد مده .. يجبرونهم.. على قتلها ...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بطعنها.. واخراج دمائها واحشائها ,, واجبارهم على.. شرب الدم .. واكل اللحوم الآدمية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واجبارهم.. على ارتكاب الفواحش.. والاعمال القذرة والدنيئة ...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endParaRPr lang="ar-SA" dirty="0"/>
          </a:p>
        </p:txBody>
      </p:sp>
      <p:pic>
        <p:nvPicPr>
          <p:cNvPr id="4" name="Picture 3" descr="1364_120238105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282" y="1071547"/>
            <a:ext cx="2354901" cy="17145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"ومن اساليب جذب المراهقين اليهم هي إغوائهم في الموسيقى والحفلات "</a:t>
            </a:r>
            <a:br>
              <a:rPr lang="ar-SA" dirty="0" smtClean="0"/>
            </a:br>
            <a:endParaRPr lang="ar-S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ar-SA" dirty="0" smtClean="0"/>
          </a:p>
          <a:p>
            <a:pPr>
              <a:buNone/>
            </a:pPr>
            <a:r>
              <a:rPr lang="ar-SA" dirty="0" smtClean="0"/>
              <a:t>     ثم </a:t>
            </a:r>
            <a:r>
              <a:rPr lang="ar-SA" dirty="0"/>
              <a:t>يقومون باختباره واستدراجه وحين يريدون معرفه ولائه وحبه لهم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يأمرونه بقتل انسان عزيز عليه .. مثل والديه واصدقائه وحين يفعل ذلك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يقومون بحفل كبير له ويأتي قديسهم مرتديا المعطف الاسود ويجرح يده بالسكين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ويضع دمه في إنا ثم يقومون بالشرب من دمه جميعا .. ويقولون بأن ذلك هو رمز الوحده بينهم </a:t>
            </a:r>
            <a:br>
              <a:rPr lang="ar-SA" dirty="0"/>
            </a:br>
            <a:endParaRPr lang="ar-SA" dirty="0"/>
          </a:p>
        </p:txBody>
      </p:sp>
      <p:pic>
        <p:nvPicPr>
          <p:cNvPr id="4" name="Picture 3" descr="1364_12023810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357826"/>
            <a:ext cx="2723043" cy="15001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1364_120238106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571868" y="5357803"/>
            <a:ext cx="1928826" cy="150019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/>
              <a:t>من اسباب دخول ابنائنا في هذه الدوامه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ar-SA" dirty="0" smtClean="0"/>
              <a:t>     - الحرية </a:t>
            </a:r>
            <a:r>
              <a:rPr lang="ar-SA" dirty="0"/>
              <a:t>المطلقه والدلال الزائد للابناء ,,وعدم مراقبة الابناء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- رفقاء السؤ .. وسؤ التربية ..!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- ضعف </a:t>
            </a:r>
            <a:r>
              <a:rPr lang="ar-SA" dirty="0"/>
              <a:t>الوازع الديني ’’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- وسائل </a:t>
            </a:r>
            <a:r>
              <a:rPr lang="ar-SA" dirty="0"/>
              <a:t>الاعلام والقنوات الاباحيه.. 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>- ترك </a:t>
            </a:r>
            <a:r>
              <a:rPr lang="ar-SA" dirty="0"/>
              <a:t>واجبات الدين فيكون الشخص فريسه سهله لوسوسه الشياطيين ..</a:t>
            </a:r>
            <a:br>
              <a:rPr lang="ar-SA" dirty="0"/>
            </a:br>
            <a:r>
              <a:rPr lang="ar-SA" dirty="0"/>
              <a:t/>
            </a:r>
            <a:br>
              <a:rPr lang="ar-SA" dirty="0"/>
            </a:br>
            <a:r>
              <a:rPr lang="ar-SA" dirty="0"/>
              <a:t>- العاب الكمبيوتر الي تعلم على كيفيه عبدة الشيطان ..!! </a:t>
            </a:r>
            <a:br>
              <a:rPr lang="ar-SA" dirty="0"/>
            </a:b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dirty="0" smtClean="0"/>
              <a:t>رموزهم</a:t>
            </a:r>
            <a:endParaRPr lang="ar-SA" dirty="0"/>
          </a:p>
        </p:txBody>
      </p:sp>
      <p:pic>
        <p:nvPicPr>
          <p:cNvPr id="4" name="Content Placeholder 3" descr="CA1K98Z0CAIYQZGLCACULUXCCAXMMAEFCAKCBROECALBUIWKCAVOLIISCATYIAY1CA4G7TAACAHP9EW8CA67QE49CAI4BVCZCALXIDXVCAA5U2PRCALKN127CA315YA5CARD1JTOCA0OM3OVCAGPN0DVCAIHG5MQ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0" y="1714488"/>
            <a:ext cx="1285884" cy="15152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4" descr="CA1G71VNCARHPQXQCAS0IOD2CAG2O12UCAI0O4DECASB62KECAMTVXC4CAXXSQQCCAJKMCXQCA10C778CAM15ILRCAC7B42FCALV511FCAFRZ6J9CA0C5HHBCAXSQKPICAGQAL5JCAD06UWCCAP0WKZTCA5SA6KJ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5720" y="5143512"/>
            <a:ext cx="1357322" cy="12858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5" descr="CAKUADPDCAZOK3QPCAF2SEPYCAJXZ0EECAWBUC45CA9FOQYTCA7HU8A6CA4ZMTYJCAQXIXG5CAHYENNFCA7G5ZA7CA6P2GJUCA65GW4XCAD44WRDCALVCU6JCALR8XQRCAV7P010CAMNSO7SCAKWSXM0CABJQ1S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20" y="3500438"/>
            <a:ext cx="1285884" cy="1357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8" descr="image010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868" y="1285860"/>
            <a:ext cx="5080000" cy="50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Picture 9" descr="image01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785918" y="2000240"/>
            <a:ext cx="1634595" cy="39697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/>
              <a:t/>
            </a:r>
            <a:br>
              <a:rPr lang="ar-SA" dirty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عمل الطالبة :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نورة سليمان الخليفه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الرقم التسلسلي :</a:t>
            </a:r>
            <a:br>
              <a:rPr lang="ar-SA" dirty="0" smtClean="0"/>
            </a:br>
            <a:r>
              <a:rPr lang="ar-SA" dirty="0" smtClean="0"/>
              <a:t/>
            </a:r>
            <a:br>
              <a:rPr lang="ar-SA" dirty="0" smtClean="0"/>
            </a:br>
            <a:r>
              <a:rPr lang="ar-SA" dirty="0" smtClean="0"/>
              <a:t>430200585</a:t>
            </a:r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Custom 1">
      <a:majorFont>
        <a:latin typeface="Lucida Sans"/>
        <a:ea typeface=""/>
        <a:cs typeface="Tahoma"/>
      </a:majorFont>
      <a:minorFont>
        <a:latin typeface="Book Antiqua"/>
        <a:ea typeface=""/>
        <a:cs typeface="Times New Roma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95</TotalTime>
  <Words>86</Words>
  <Application>Microsoft Office PowerPoint</Application>
  <PresentationFormat>عرض على الشاشة (3:4)‏</PresentationFormat>
  <Paragraphs>19</Paragraphs>
  <Slides>9</Slides>
  <Notes>2</Notes>
  <HiddenSlides>0</HiddenSlides>
  <MMClips>0</MMClips>
  <ScaleCrop>false</ScaleCrop>
  <HeadingPairs>
    <vt:vector size="4" baseType="variant">
      <vt:variant>
        <vt:lpstr>سمة</vt:lpstr>
      </vt:variant>
      <vt:variant>
        <vt:i4>1</vt:i4>
      </vt:variant>
      <vt:variant>
        <vt:lpstr>عناوين الشرائح</vt:lpstr>
      </vt:variant>
      <vt:variant>
        <vt:i4>9</vt:i4>
      </vt:variant>
    </vt:vector>
  </HeadingPairs>
  <TitlesOfParts>
    <vt:vector size="10" baseType="lpstr">
      <vt:lpstr>Apex</vt:lpstr>
      <vt:lpstr>عبدة الشيطان</vt:lpstr>
      <vt:lpstr>عبدة الشيطان من هم :</vt:lpstr>
      <vt:lpstr>الشريحة 3</vt:lpstr>
      <vt:lpstr>اما ردائهم فيحتوي على...</vt:lpstr>
      <vt:lpstr>  كيف يربون اطفالهم ؟؟؟!!  </vt:lpstr>
      <vt:lpstr>  "ومن اساليب جذب المراهقين اليهم هي إغوائهم في الموسيقى والحفلات " </vt:lpstr>
      <vt:lpstr>من اسباب دخول ابنائنا في هذه الدوامه </vt:lpstr>
      <vt:lpstr>رموزهم</vt:lpstr>
      <vt:lpstr>       عمل الطالبة :  نورة سليمان الخليفه  الرقم التسلسلي :  430200585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عبدة الشيطان</dc:title>
  <dc:creator>nsk</dc:creator>
  <cp:lastModifiedBy>COMPUTER</cp:lastModifiedBy>
  <cp:revision>10</cp:revision>
  <dcterms:created xsi:type="dcterms:W3CDTF">2010-06-07T17:15:55Z</dcterms:created>
  <dcterms:modified xsi:type="dcterms:W3CDTF">2012-09-14T13:35:58Z</dcterms:modified>
</cp:coreProperties>
</file>