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11666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58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5451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67497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260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0318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259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9863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5401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3695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8849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1F010-CA20-402A-BD68-E4E951B2ABBC}" type="datetimeFigureOut">
              <a:rPr lang="ar-SA" smtClean="0"/>
              <a:t>29/03/34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65D4B-0BA4-47E7-88E7-29A2B8AEBE0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401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التخطيط الاستراتيجي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الفصل الاول</a:t>
            </a:r>
          </a:p>
          <a:p>
            <a:r>
              <a:rPr lang="ar-SA" dirty="0" smtClean="0"/>
              <a:t>د فهد صالح العليان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34714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طبيعة الإدارة الاستراتيجية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ar-SA" dirty="0" smtClean="0"/>
              <a:t>الاستراتيجيون </a:t>
            </a:r>
          </a:p>
          <a:p>
            <a:r>
              <a:rPr lang="ar-SA" dirty="0" smtClean="0"/>
              <a:t>الرسالة</a:t>
            </a:r>
          </a:p>
          <a:p>
            <a:r>
              <a:rPr lang="ar-SA" dirty="0" smtClean="0"/>
              <a:t>الرؤية</a:t>
            </a:r>
          </a:p>
          <a:p>
            <a:r>
              <a:rPr lang="ar-SA" dirty="0" smtClean="0"/>
              <a:t>الفرص و التهديدات الخارجية</a:t>
            </a:r>
          </a:p>
          <a:p>
            <a:r>
              <a:rPr lang="ar-SA" dirty="0" smtClean="0"/>
              <a:t>نقاط القوة و الضعف الداخلية</a:t>
            </a:r>
          </a:p>
          <a:p>
            <a:r>
              <a:rPr lang="ar-SA" dirty="0" smtClean="0"/>
              <a:t>الاهداف</a:t>
            </a:r>
          </a:p>
          <a:p>
            <a:r>
              <a:rPr lang="ar-SA" dirty="0" smtClean="0"/>
              <a:t>السياسات و الاجراءات </a:t>
            </a:r>
          </a:p>
          <a:p>
            <a:r>
              <a:rPr lang="ar-SA" dirty="0" smtClean="0"/>
              <a:t>منافع الادارة الاستراتيجية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03415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884368" y="3040834"/>
            <a:ext cx="1152128" cy="460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تحديد الرسالة</a:t>
            </a:r>
            <a:endParaRPr lang="ar-SA" dirty="0"/>
          </a:p>
        </p:txBody>
      </p:sp>
      <p:sp>
        <p:nvSpPr>
          <p:cNvPr id="4" name="Rectangle 3"/>
          <p:cNvSpPr/>
          <p:nvPr/>
        </p:nvSpPr>
        <p:spPr>
          <a:xfrm>
            <a:off x="7380312" y="1777819"/>
            <a:ext cx="125283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البيئة الخارجية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7524328" y="4221088"/>
            <a:ext cx="125283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البيئة الداخلية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012160" y="2564904"/>
            <a:ext cx="1080120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صياغة الاهاف الاستراتيجية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4716016" y="2964887"/>
            <a:ext cx="108012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اختيار الاستراتيجية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3419872" y="2964887"/>
            <a:ext cx="108012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الخطة التشغيلية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1979712" y="2964887"/>
            <a:ext cx="108012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تخصيص الموارد</a:t>
            </a:r>
            <a:endParaRPr lang="ar-SA" dirty="0"/>
          </a:p>
        </p:txBody>
      </p:sp>
      <p:sp>
        <p:nvSpPr>
          <p:cNvPr id="10" name="Rectangle 9"/>
          <p:cNvSpPr/>
          <p:nvPr/>
        </p:nvSpPr>
        <p:spPr>
          <a:xfrm>
            <a:off x="539552" y="2964887"/>
            <a:ext cx="1080120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تقييم الاداء</a:t>
            </a:r>
            <a:endParaRPr lang="ar-SA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704348" y="2209867"/>
            <a:ext cx="0" cy="202618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2" idx="1"/>
          </p:cNvCxnSpPr>
          <p:nvPr/>
        </p:nvCxnSpPr>
        <p:spPr>
          <a:xfrm flipH="1">
            <a:off x="7092280" y="3270921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endCxn id="7" idx="3"/>
          </p:cNvCxnSpPr>
          <p:nvPr/>
        </p:nvCxnSpPr>
        <p:spPr>
          <a:xfrm flipH="1">
            <a:off x="5796136" y="3270921"/>
            <a:ext cx="14401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1"/>
            <a:endCxn id="8" idx="3"/>
          </p:cNvCxnSpPr>
          <p:nvPr/>
        </p:nvCxnSpPr>
        <p:spPr>
          <a:xfrm flipH="1">
            <a:off x="4499992" y="3270921"/>
            <a:ext cx="2160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1"/>
            <a:endCxn id="9" idx="3"/>
          </p:cNvCxnSpPr>
          <p:nvPr/>
        </p:nvCxnSpPr>
        <p:spPr>
          <a:xfrm flipH="1">
            <a:off x="3059832" y="327092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1"/>
            <a:endCxn id="10" idx="3"/>
          </p:cNvCxnSpPr>
          <p:nvPr/>
        </p:nvCxnSpPr>
        <p:spPr>
          <a:xfrm flipH="1">
            <a:off x="1619672" y="3270921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8964488" y="3576956"/>
            <a:ext cx="0" cy="2156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1073543" y="5733256"/>
            <a:ext cx="789094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1019537" y="3576956"/>
            <a:ext cx="54006" cy="21563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079612" y="1340768"/>
            <a:ext cx="0" cy="15121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170238" y="1484784"/>
            <a:ext cx="76975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8873810" y="1484784"/>
            <a:ext cx="0" cy="14801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10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الفصل الثاني</a:t>
            </a:r>
            <a:br>
              <a:rPr lang="ar-SA" dirty="0" smtClean="0"/>
            </a:br>
            <a:r>
              <a:rPr lang="ar-SA" dirty="0" smtClean="0"/>
              <a:t>رسالة المنظمة</a:t>
            </a:r>
            <a:endParaRPr lang="ar-S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71125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رسالة المنظمة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مجال العمل</a:t>
            </a:r>
          </a:p>
          <a:p>
            <a:r>
              <a:rPr lang="ar-SA" dirty="0" smtClean="0"/>
              <a:t>تحديد مجال عمل المظمة</a:t>
            </a:r>
          </a:p>
          <a:p>
            <a:pPr lvl="1"/>
            <a:r>
              <a:rPr lang="ar-SA" dirty="0" smtClean="0"/>
              <a:t>تحديد المنافسين</a:t>
            </a:r>
          </a:p>
          <a:p>
            <a:pPr lvl="1"/>
            <a:r>
              <a:rPr lang="ar-SA" dirty="0" smtClean="0"/>
              <a:t>تحديد استراتيجيات المنافسين</a:t>
            </a:r>
          </a:p>
          <a:p>
            <a:pPr lvl="1"/>
            <a:r>
              <a:rPr lang="ar-SA" dirty="0" smtClean="0"/>
              <a:t>تحديد نقاط القوة و الضعف لدى المنافسين</a:t>
            </a:r>
          </a:p>
          <a:p>
            <a:r>
              <a:rPr lang="ar-SA" dirty="0" smtClean="0"/>
              <a:t>عملية صياغة الرسالة</a:t>
            </a:r>
          </a:p>
          <a:p>
            <a:pPr lvl="1"/>
            <a:r>
              <a:rPr lang="ar-SA" dirty="0" smtClean="0"/>
              <a:t>الافصاح عن الاتجاه</a:t>
            </a:r>
          </a:p>
          <a:p>
            <a:pPr lvl="1"/>
            <a:r>
              <a:rPr lang="ar-SA" dirty="0" smtClean="0"/>
              <a:t>تقريب وجهات النظر المختلفة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52169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رسالة المنظمة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التوجه بالمستهلك</a:t>
            </a:r>
          </a:p>
          <a:p>
            <a:r>
              <a:rPr lang="ar-SA" dirty="0" smtClean="0"/>
              <a:t>اعلان السياسة الاجتماعية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8054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عناصر الرسالة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ar-SA" dirty="0" smtClean="0"/>
              <a:t>العملاء</a:t>
            </a:r>
          </a:p>
          <a:p>
            <a:r>
              <a:rPr lang="ar-SA" dirty="0" smtClean="0"/>
              <a:t>السلع و الخدمات </a:t>
            </a:r>
          </a:p>
          <a:p>
            <a:r>
              <a:rPr lang="ar-SA" dirty="0" smtClean="0"/>
              <a:t>البعد الجغرافي للاسواق</a:t>
            </a:r>
          </a:p>
          <a:p>
            <a:r>
              <a:rPr lang="ar-SA" dirty="0" smtClean="0"/>
              <a:t>التكنولوجيا</a:t>
            </a:r>
          </a:p>
          <a:p>
            <a:r>
              <a:rPr lang="ar-SA" dirty="0" smtClean="0"/>
              <a:t>الاهتمام بالبقاء و النمو و الربحية</a:t>
            </a:r>
          </a:p>
          <a:p>
            <a:r>
              <a:rPr lang="ar-SA" dirty="0" smtClean="0"/>
              <a:t>الفلسفة</a:t>
            </a:r>
          </a:p>
          <a:p>
            <a:r>
              <a:rPr lang="ar-SA" dirty="0" smtClean="0"/>
              <a:t>مفهوم الذات </a:t>
            </a:r>
          </a:p>
          <a:p>
            <a:r>
              <a:rPr lang="ar-SA" dirty="0" smtClean="0"/>
              <a:t>الاهتمام بالصورة العامة</a:t>
            </a:r>
          </a:p>
          <a:p>
            <a:r>
              <a:rPr lang="ar-SA" smtClean="0"/>
              <a:t>الاهتمام بالعاملين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486973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110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التخطيط الاستراتيجي</vt:lpstr>
      <vt:lpstr>طبيعة الإدارة الاستراتيجية</vt:lpstr>
      <vt:lpstr>PowerPoint Presentation</vt:lpstr>
      <vt:lpstr>الفصل الثاني رسالة المنظمة</vt:lpstr>
      <vt:lpstr>رسالة المنظمة</vt:lpstr>
      <vt:lpstr>رسالة المنظمة</vt:lpstr>
      <vt:lpstr>عناصر الرسالة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التخطيط الاستراتيجي</dc:title>
  <dc:creator>hp</dc:creator>
  <cp:lastModifiedBy>hp</cp:lastModifiedBy>
  <cp:revision>6</cp:revision>
  <dcterms:created xsi:type="dcterms:W3CDTF">2013-02-06T05:20:59Z</dcterms:created>
  <dcterms:modified xsi:type="dcterms:W3CDTF">2013-02-09T06:41:00Z</dcterms:modified>
</cp:coreProperties>
</file>