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72" d="100"/>
          <a:sy n="72" d="100"/>
        </p:scale>
        <p:origin x="-116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116669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55817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54510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67497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526013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203186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825953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98638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540158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036958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988499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41F010-CA20-402A-BD68-E4E951B2ABBC}" type="datetimeFigureOut">
              <a:rPr lang="ar-SA" smtClean="0"/>
              <a:t>29/03/34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365D4B-0BA4-47E7-88E7-29A2B8AEBE03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540134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التخطيط الاستراتيجي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/>
              <a:t>الفصل الاول</a:t>
            </a:r>
          </a:p>
          <a:p>
            <a:r>
              <a:rPr lang="ar-SA" dirty="0" smtClean="0"/>
              <a:t>د فهد صالح العليان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5347140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طبيعة الإدارة الاستراتيجية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الاستراتيجيون </a:t>
            </a:r>
          </a:p>
          <a:p>
            <a:r>
              <a:rPr lang="ar-SA" dirty="0" smtClean="0"/>
              <a:t>الرسالة</a:t>
            </a:r>
          </a:p>
          <a:p>
            <a:r>
              <a:rPr lang="ar-SA" dirty="0" smtClean="0"/>
              <a:t>الرؤية</a:t>
            </a:r>
          </a:p>
          <a:p>
            <a:r>
              <a:rPr lang="ar-SA" dirty="0" smtClean="0"/>
              <a:t>الفرص و التهديدات الخارجية</a:t>
            </a:r>
          </a:p>
          <a:p>
            <a:r>
              <a:rPr lang="ar-SA" dirty="0" smtClean="0"/>
              <a:t>نقاط القوة و الضعف الداخلية</a:t>
            </a:r>
          </a:p>
          <a:p>
            <a:r>
              <a:rPr lang="ar-SA" dirty="0" smtClean="0"/>
              <a:t>الاهداف</a:t>
            </a:r>
          </a:p>
          <a:p>
            <a:r>
              <a:rPr lang="ar-SA" dirty="0" smtClean="0"/>
              <a:t>السياسات و الاجراءات </a:t>
            </a:r>
          </a:p>
          <a:p>
            <a:r>
              <a:rPr lang="ar-SA" dirty="0" smtClean="0"/>
              <a:t>منافع الادارة الاستراتيجية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2034159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7884368" y="3040834"/>
            <a:ext cx="1152128" cy="4601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تحديد الرسالة</a:t>
            </a:r>
            <a:endParaRPr lang="ar-SA" dirty="0"/>
          </a:p>
        </p:txBody>
      </p:sp>
      <p:sp>
        <p:nvSpPr>
          <p:cNvPr id="4" name="Rectangle 3"/>
          <p:cNvSpPr/>
          <p:nvPr/>
        </p:nvSpPr>
        <p:spPr>
          <a:xfrm>
            <a:off x="7380312" y="1777819"/>
            <a:ext cx="1252838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البيئة الخارجية</a:t>
            </a:r>
            <a:endParaRPr lang="ar-SA" dirty="0"/>
          </a:p>
        </p:txBody>
      </p:sp>
      <p:sp>
        <p:nvSpPr>
          <p:cNvPr id="5" name="Rectangle 4"/>
          <p:cNvSpPr/>
          <p:nvPr/>
        </p:nvSpPr>
        <p:spPr>
          <a:xfrm>
            <a:off x="7524328" y="4221088"/>
            <a:ext cx="1252838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البيئة الداخلية</a:t>
            </a:r>
            <a:endParaRPr lang="ar-SA" dirty="0"/>
          </a:p>
        </p:txBody>
      </p:sp>
      <p:sp>
        <p:nvSpPr>
          <p:cNvPr id="6" name="Rectangle 5"/>
          <p:cNvSpPr/>
          <p:nvPr/>
        </p:nvSpPr>
        <p:spPr>
          <a:xfrm>
            <a:off x="6012160" y="2564904"/>
            <a:ext cx="1080120" cy="165618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صياغة الاهاف الاستراتيجية</a:t>
            </a:r>
            <a:endParaRPr lang="ar-SA" dirty="0"/>
          </a:p>
        </p:txBody>
      </p:sp>
      <p:sp>
        <p:nvSpPr>
          <p:cNvPr id="7" name="Rectangle 6"/>
          <p:cNvSpPr/>
          <p:nvPr/>
        </p:nvSpPr>
        <p:spPr>
          <a:xfrm>
            <a:off x="4716016" y="2964887"/>
            <a:ext cx="1080120" cy="6120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اختيار الاستراتيجية</a:t>
            </a:r>
            <a:endParaRPr lang="ar-SA" dirty="0"/>
          </a:p>
        </p:txBody>
      </p:sp>
      <p:sp>
        <p:nvSpPr>
          <p:cNvPr id="8" name="Rectangle 7"/>
          <p:cNvSpPr/>
          <p:nvPr/>
        </p:nvSpPr>
        <p:spPr>
          <a:xfrm>
            <a:off x="3419872" y="2964887"/>
            <a:ext cx="1080120" cy="6120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الخطة التشغيلية</a:t>
            </a:r>
            <a:endParaRPr lang="ar-SA" dirty="0"/>
          </a:p>
        </p:txBody>
      </p:sp>
      <p:sp>
        <p:nvSpPr>
          <p:cNvPr id="9" name="Rectangle 8"/>
          <p:cNvSpPr/>
          <p:nvPr/>
        </p:nvSpPr>
        <p:spPr>
          <a:xfrm>
            <a:off x="1979712" y="2964887"/>
            <a:ext cx="1080120" cy="6120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تخصيص الموارد</a:t>
            </a:r>
            <a:endParaRPr lang="ar-SA" dirty="0"/>
          </a:p>
        </p:txBody>
      </p:sp>
      <p:sp>
        <p:nvSpPr>
          <p:cNvPr id="10" name="Rectangle 9"/>
          <p:cNvSpPr/>
          <p:nvPr/>
        </p:nvSpPr>
        <p:spPr>
          <a:xfrm>
            <a:off x="539552" y="2964887"/>
            <a:ext cx="1080120" cy="6120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تقييم الاداء</a:t>
            </a:r>
            <a:endParaRPr lang="ar-SA" dirty="0"/>
          </a:p>
        </p:txBody>
      </p:sp>
      <p:cxnSp>
        <p:nvCxnSpPr>
          <p:cNvPr id="12" name="Straight Connector 11"/>
          <p:cNvCxnSpPr/>
          <p:nvPr/>
        </p:nvCxnSpPr>
        <p:spPr>
          <a:xfrm>
            <a:off x="7704348" y="2209867"/>
            <a:ext cx="0" cy="2026189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>
            <a:stCxn id="2" idx="1"/>
          </p:cNvCxnSpPr>
          <p:nvPr/>
        </p:nvCxnSpPr>
        <p:spPr>
          <a:xfrm flipH="1">
            <a:off x="7092280" y="3270921"/>
            <a:ext cx="792088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7" idx="3"/>
          </p:cNvCxnSpPr>
          <p:nvPr/>
        </p:nvCxnSpPr>
        <p:spPr>
          <a:xfrm flipH="1">
            <a:off x="5796136" y="3270921"/>
            <a:ext cx="144016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7" idx="1"/>
            <a:endCxn id="8" idx="3"/>
          </p:cNvCxnSpPr>
          <p:nvPr/>
        </p:nvCxnSpPr>
        <p:spPr>
          <a:xfrm flipH="1">
            <a:off x="4499992" y="3270921"/>
            <a:ext cx="216024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8" idx="1"/>
            <a:endCxn id="9" idx="3"/>
          </p:cNvCxnSpPr>
          <p:nvPr/>
        </p:nvCxnSpPr>
        <p:spPr>
          <a:xfrm flipH="1">
            <a:off x="3059832" y="3270921"/>
            <a:ext cx="360040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>
            <a:stCxn id="9" idx="1"/>
            <a:endCxn id="10" idx="3"/>
          </p:cNvCxnSpPr>
          <p:nvPr/>
        </p:nvCxnSpPr>
        <p:spPr>
          <a:xfrm flipH="1">
            <a:off x="1619672" y="3270921"/>
            <a:ext cx="360040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 flipV="1">
            <a:off x="8964488" y="3576956"/>
            <a:ext cx="0" cy="215630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 flipH="1">
            <a:off x="1073543" y="5733256"/>
            <a:ext cx="7890945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/>
          <p:nvPr/>
        </p:nvCxnSpPr>
        <p:spPr>
          <a:xfrm>
            <a:off x="1019537" y="3576956"/>
            <a:ext cx="54006" cy="215630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/>
          <p:nvPr/>
        </p:nvCxnSpPr>
        <p:spPr>
          <a:xfrm flipV="1">
            <a:off x="1079612" y="1340768"/>
            <a:ext cx="0" cy="151216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/>
          <p:nvPr/>
        </p:nvCxnSpPr>
        <p:spPr>
          <a:xfrm>
            <a:off x="1170238" y="1484784"/>
            <a:ext cx="7697554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/>
          <p:nvPr/>
        </p:nvCxnSpPr>
        <p:spPr>
          <a:xfrm>
            <a:off x="8873810" y="1484784"/>
            <a:ext cx="0" cy="1480103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411062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dirty="0" smtClean="0"/>
              <a:t>الفصل الثاني</a:t>
            </a:r>
            <a:br>
              <a:rPr lang="ar-SA" dirty="0" smtClean="0"/>
            </a:br>
            <a:r>
              <a:rPr lang="ar-SA" dirty="0" smtClean="0"/>
              <a:t>رسالة المنظمة</a:t>
            </a:r>
            <a:endParaRPr lang="ar-S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711252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رسالة المنظمة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مجال العمل</a:t>
            </a:r>
          </a:p>
          <a:p>
            <a:r>
              <a:rPr lang="ar-SA" dirty="0" smtClean="0"/>
              <a:t>تحديد مجال عمل المظمة</a:t>
            </a:r>
          </a:p>
          <a:p>
            <a:pPr lvl="1"/>
            <a:r>
              <a:rPr lang="ar-SA" dirty="0" smtClean="0"/>
              <a:t>تحديد المنافسين</a:t>
            </a:r>
          </a:p>
          <a:p>
            <a:pPr lvl="1"/>
            <a:r>
              <a:rPr lang="ar-SA" dirty="0" smtClean="0"/>
              <a:t>تحديد استراتيجيات المنافسين</a:t>
            </a:r>
          </a:p>
          <a:p>
            <a:pPr lvl="1"/>
            <a:r>
              <a:rPr lang="ar-SA" dirty="0" smtClean="0"/>
              <a:t>تحديد نقاط القوة و الضعف لدى المنافسين</a:t>
            </a:r>
          </a:p>
          <a:p>
            <a:r>
              <a:rPr lang="ar-SA" dirty="0" smtClean="0"/>
              <a:t>عملية صياغة الرسالة</a:t>
            </a:r>
          </a:p>
          <a:p>
            <a:pPr lvl="1"/>
            <a:r>
              <a:rPr lang="ar-SA" dirty="0" smtClean="0"/>
              <a:t>الافصاح عن الاتجاه</a:t>
            </a:r>
          </a:p>
          <a:p>
            <a:pPr lvl="1"/>
            <a:r>
              <a:rPr lang="ar-SA" dirty="0" smtClean="0"/>
              <a:t>تقريب وجهات النظر المختلفة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252169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رسالة المنظمة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التوجه بالمستهلك</a:t>
            </a:r>
          </a:p>
          <a:p>
            <a:r>
              <a:rPr lang="ar-SA" dirty="0" smtClean="0"/>
              <a:t>اعلان السياسة الاجتماعية</a:t>
            </a: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805457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عناصر الرسالة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 smtClean="0"/>
              <a:t>العملاء</a:t>
            </a:r>
          </a:p>
          <a:p>
            <a:r>
              <a:rPr lang="ar-SA" dirty="0" smtClean="0"/>
              <a:t>السلع و الخدمات </a:t>
            </a:r>
          </a:p>
          <a:p>
            <a:r>
              <a:rPr lang="ar-SA" dirty="0" smtClean="0"/>
              <a:t>البعد الجغرافي للاسواق</a:t>
            </a:r>
          </a:p>
          <a:p>
            <a:r>
              <a:rPr lang="ar-SA" dirty="0" smtClean="0"/>
              <a:t>التكنولوجيا</a:t>
            </a:r>
          </a:p>
          <a:p>
            <a:r>
              <a:rPr lang="ar-SA" dirty="0" smtClean="0"/>
              <a:t>الاهتمام بالبقاء و النمو و الربحية</a:t>
            </a:r>
          </a:p>
          <a:p>
            <a:r>
              <a:rPr lang="ar-SA" dirty="0" smtClean="0"/>
              <a:t>الفلسفة</a:t>
            </a:r>
          </a:p>
          <a:p>
            <a:r>
              <a:rPr lang="ar-SA" dirty="0" smtClean="0"/>
              <a:t>مفهوم الذات </a:t>
            </a:r>
          </a:p>
          <a:p>
            <a:r>
              <a:rPr lang="ar-SA" dirty="0" smtClean="0"/>
              <a:t>الاهتمام بالصورة العامة</a:t>
            </a:r>
          </a:p>
          <a:p>
            <a:r>
              <a:rPr lang="ar-SA" smtClean="0"/>
              <a:t>الاهتمام بالعاملين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486973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163</TotalTime>
  <Words>110</Words>
  <Application>Microsoft Office PowerPoint</Application>
  <PresentationFormat>On-screen Show (4:3)</PresentationFormat>
  <Paragraphs>43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التخطيط الاستراتيجي</vt:lpstr>
      <vt:lpstr>طبيعة الإدارة الاستراتيجية</vt:lpstr>
      <vt:lpstr>PowerPoint Presentation</vt:lpstr>
      <vt:lpstr>الفصل الثاني رسالة المنظمة</vt:lpstr>
      <vt:lpstr>رسالة المنظمة</vt:lpstr>
      <vt:lpstr>رسالة المنظمة</vt:lpstr>
      <vt:lpstr>عناصر الرسالة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التخطيط الاستراتيجي</dc:title>
  <dc:creator>hp</dc:creator>
  <cp:lastModifiedBy>hp</cp:lastModifiedBy>
  <cp:revision>6</cp:revision>
  <dcterms:created xsi:type="dcterms:W3CDTF">2013-02-06T05:20:59Z</dcterms:created>
  <dcterms:modified xsi:type="dcterms:W3CDTF">2013-02-09T06:41:00Z</dcterms:modified>
</cp:coreProperties>
</file>

<file path=docProps/thumbnail.jpeg>
</file>