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4" r:id="rId5"/>
    <p:sldId id="269" r:id="rId6"/>
    <p:sldId id="268" r:id="rId7"/>
    <p:sldId id="270" r:id="rId8"/>
    <p:sldId id="271" r:id="rId9"/>
    <p:sldId id="272" r:id="rId10"/>
    <p:sldId id="273" r:id="rId11"/>
    <p:sldId id="274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668A1-F63B-467B-804C-0F335031AED4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D4438-B729-4BCD-9D05-4194E58DD1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5699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D4438-B729-4BCD-9D05-4194E58DD1C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x-none" smtClean="0"/>
              <a:t>الخطة الإستراتيجية لوحدة الطب الشرعي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x-none" sz="2800" smtClean="0"/>
              <a:t> كلية الطب الشرعي ، جامعة الملك سعود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بروفيسور: عبدالمعطي كباش</a:t>
            </a:r>
          </a:p>
          <a:p>
            <a:r>
              <a:rPr lang="ar-SA" dirty="0" smtClean="0"/>
              <a:t>د. خلدون الجريان</a:t>
            </a:r>
          </a:p>
          <a:p>
            <a:r>
              <a:rPr lang="ar-SA" dirty="0" smtClean="0"/>
              <a:t>د. ذيب القحطاني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x-none" smtClean="0"/>
              <a:t>الآليات</a:t>
            </a:r>
            <a:r>
              <a:rPr lang="ar-SA" dirty="0" smtClean="0"/>
              <a:t>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عقد اتفاق شراكة بحثية مع المؤسسات المحلية والإقليمية التي تهتم بهذا التخصص .</a:t>
            </a:r>
            <a:endParaRPr lang="ar-SA" dirty="0" smtClean="0"/>
          </a:p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 تقديم الاستشارات العلمية والأكاديمية.</a:t>
            </a:r>
            <a:endParaRPr lang="ar-SA" dirty="0" smtClean="0"/>
          </a:p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 إنشاء برامج تقنية عن الطب الشرعي باعتماد الوسائط والبرمجيات الحاسوبية للاستفادة من الخبرات العالمية بطرق سهلة وميسرة واقتصادية.</a:t>
            </a:r>
            <a:endParaRPr lang="ar-SA" dirty="0" smtClean="0"/>
          </a:p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 البدء بعمل شراكات وتوائمات بحثية مع الجامعات العالمية والمراكز المشهورة.</a:t>
            </a:r>
            <a:endParaRPr lang="ar-SA" dirty="0" smtClean="0"/>
          </a:p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 استقطاب الكفاءات العالمية التي تفيد في مجال البحث والتطبيق.</a:t>
            </a:r>
            <a:endParaRPr lang="ar-SA" dirty="0" smtClean="0"/>
          </a:p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 انشاء مكاتب </a:t>
            </a:r>
            <a:r>
              <a:rPr lang="x-none" smtClean="0"/>
              <a:t>مجهزة </a:t>
            </a:r>
            <a:r>
              <a:rPr lang="ar-SA" dirty="0" smtClean="0"/>
              <a:t>.</a:t>
            </a:r>
            <a:endParaRPr lang="ar-SA" dirty="0" smtClean="0"/>
          </a:p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 المطالبة بسكرتارية مدربة وذات </a:t>
            </a:r>
            <a:r>
              <a:rPr lang="x-none" smtClean="0"/>
              <a:t>مهارات </a:t>
            </a:r>
            <a:r>
              <a:rPr lang="x-none" smtClean="0"/>
              <a:t>عالية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 القيم: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>
              <a:buFont typeface="Wingdings" pitchFamily="2" charset="2"/>
              <a:buChar char="q"/>
            </a:pPr>
            <a:r>
              <a:rPr lang="x-none" smtClean="0"/>
              <a:t>التمسك</a:t>
            </a:r>
            <a:r>
              <a:rPr lang="ar-SA" dirty="0" smtClean="0"/>
              <a:t> </a:t>
            </a:r>
            <a:r>
              <a:rPr lang="x-none" smtClean="0"/>
              <a:t>بالشريعة </a:t>
            </a:r>
            <a:r>
              <a:rPr lang="x-none" smtClean="0"/>
              <a:t>الإسلامية :</a:t>
            </a:r>
            <a:br>
              <a:rPr lang="x-none" smtClean="0"/>
            </a:br>
            <a:r>
              <a:rPr lang="x-none" smtClean="0"/>
              <a:t>العمل وفق نطاق الشريعة الإسلامية ، مع تسخير معطيات الطب الشرعي في القضاء لخدمة النظام القانوني القضائي (الإسلامي) </a:t>
            </a:r>
            <a:r>
              <a:rPr lang="x-none" smtClean="0"/>
              <a:t>المطبق </a:t>
            </a:r>
            <a:r>
              <a:rPr lang="ar-SA" dirty="0" smtClean="0"/>
              <a:t>.</a:t>
            </a:r>
          </a:p>
          <a:p>
            <a:pPr algn="just" rtl="1">
              <a:buFont typeface="Wingdings" pitchFamily="2" charset="2"/>
              <a:buChar char="q"/>
            </a:pPr>
            <a:r>
              <a:rPr lang="ar-SA" dirty="0" smtClean="0"/>
              <a:t>ا</a:t>
            </a:r>
            <a:r>
              <a:rPr lang="x-none" smtClean="0"/>
              <a:t>لجودة </a:t>
            </a:r>
            <a:r>
              <a:rPr lang="ar-SA" dirty="0" smtClean="0"/>
              <a:t>.</a:t>
            </a:r>
          </a:p>
          <a:p>
            <a:pPr algn="just" rtl="1">
              <a:buFont typeface="Wingdings" pitchFamily="2" charset="2"/>
              <a:buChar char="q"/>
            </a:pPr>
            <a:r>
              <a:rPr lang="x-none" smtClean="0"/>
              <a:t>التطوير المستمر</a:t>
            </a:r>
            <a:r>
              <a:rPr lang="ar-SA" dirty="0" smtClean="0"/>
              <a:t>.</a:t>
            </a:r>
          </a:p>
          <a:p>
            <a:pPr algn="just" rtl="1">
              <a:buFont typeface="Wingdings" pitchFamily="2" charset="2"/>
              <a:buChar char="q"/>
            </a:pPr>
            <a:r>
              <a:rPr lang="x-none" smtClean="0"/>
              <a:t>المهنية</a:t>
            </a:r>
            <a:r>
              <a:rPr lang="ar-SA" dirty="0" smtClean="0"/>
              <a:t>.</a:t>
            </a:r>
          </a:p>
          <a:p>
            <a:pPr algn="just" rtl="1">
              <a:buFont typeface="Wingdings" pitchFamily="2" charset="2"/>
              <a:buChar char="q"/>
            </a:pPr>
            <a:r>
              <a:rPr lang="x-none" smtClean="0"/>
              <a:t>سرعة التنفيذ</a:t>
            </a:r>
            <a:r>
              <a:rPr lang="ar-SA" dirty="0" smtClean="0"/>
              <a:t>.</a:t>
            </a:r>
          </a:p>
          <a:p>
            <a:pPr algn="just" rtl="1">
              <a:buFont typeface="Wingdings" pitchFamily="2" charset="2"/>
              <a:buChar char="q"/>
            </a:pPr>
            <a:r>
              <a:rPr lang="x-none" smtClean="0"/>
              <a:t> المصداقية</a:t>
            </a:r>
            <a:r>
              <a:rPr lang="ar-SA" dirty="0" smtClean="0"/>
              <a:t>.</a:t>
            </a:r>
          </a:p>
          <a:p>
            <a:pPr algn="just" rtl="1">
              <a:buFont typeface="Wingdings" pitchFamily="2" charset="2"/>
              <a:buChar char="q"/>
            </a:pPr>
            <a:r>
              <a:rPr lang="x-none" smtClean="0"/>
              <a:t>الصبر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x-none" smtClean="0"/>
              <a:t>المبادرات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Font typeface="Wingdings" pitchFamily="2" charset="2"/>
              <a:buChar char="q"/>
            </a:pPr>
            <a:r>
              <a:rPr lang="ar-SA" dirty="0" smtClean="0"/>
              <a:t>استقطاب مجموعة من الأساتذة في مجال الطب الشرعي وعلومه.</a:t>
            </a:r>
          </a:p>
          <a:p>
            <a:pPr algn="just"/>
            <a:endParaRPr lang="ar-SA" dirty="0"/>
          </a:p>
          <a:p>
            <a:pPr algn="just"/>
            <a:endParaRPr lang="ar-SA" dirty="0" smtClean="0"/>
          </a:p>
          <a:p>
            <a:pPr algn="just" rtl="1">
              <a:buFont typeface="Wingdings" pitchFamily="2" charset="2"/>
              <a:buChar char="q"/>
            </a:pPr>
            <a:r>
              <a:rPr lang="ar-SA" dirty="0" smtClean="0"/>
              <a:t>توظيف كوادر وطنية مؤهلة ومدربة.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 </a:t>
            </a:r>
            <a:r>
              <a:rPr lang="ar-SA" dirty="0" smtClean="0"/>
              <a:t>أعضاء وحدة الطب الشرعي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>
              <a:buNone/>
            </a:pPr>
            <a:endParaRPr lang="ar-SA" dirty="0" smtClean="0"/>
          </a:p>
          <a:p>
            <a:pPr algn="ctr" rtl="1">
              <a:buNone/>
            </a:pPr>
            <a:r>
              <a:rPr lang="ar-SA" dirty="0" smtClean="0"/>
              <a:t>بروفيسور: عبدالمعطي كباش.</a:t>
            </a:r>
          </a:p>
          <a:p>
            <a:pPr algn="r" rtl="1"/>
            <a:endParaRPr lang="ar-SA" dirty="0" smtClean="0"/>
          </a:p>
          <a:p>
            <a:pPr algn="ctr" rtl="1">
              <a:buNone/>
            </a:pPr>
            <a:r>
              <a:rPr lang="ar-SA" dirty="0" smtClean="0"/>
              <a:t>د. خلدون الجريان.</a:t>
            </a:r>
          </a:p>
          <a:p>
            <a:pPr algn="r" rtl="1"/>
            <a:endParaRPr lang="ar-SA" dirty="0" smtClean="0"/>
          </a:p>
          <a:p>
            <a:pPr algn="ctr" rtl="1">
              <a:buNone/>
            </a:pPr>
            <a:r>
              <a:rPr lang="ar-SA" dirty="0" smtClean="0"/>
              <a:t>د. ذيب القحطاني.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x-none" smtClean="0"/>
              <a:t>الرؤية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None/>
            </a:pP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 err="1" smtClean="0"/>
              <a:t>الريادة</a:t>
            </a:r>
            <a:r>
              <a:rPr lang="x-none" dirty="0" smtClean="0"/>
              <a:t> والتميز إقليميا وعالميا في مجال </a:t>
            </a:r>
            <a:r>
              <a:rPr lang="x-none" smtClean="0"/>
              <a:t>البحث العلمي، </a:t>
            </a:r>
            <a:r>
              <a:rPr lang="x-none" dirty="0" smtClean="0"/>
              <a:t>والتطبيق العملي في جميع فروع </a:t>
            </a:r>
            <a:r>
              <a:rPr lang="x-none" smtClean="0"/>
              <a:t>الطب الشرعي</a:t>
            </a:r>
            <a:r>
              <a:rPr lang="ar-SA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x-none" smtClean="0"/>
              <a:t>الرسالة</a:t>
            </a:r>
            <a:r>
              <a:rPr lang="ar-SA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ar-SA" dirty="0" smtClean="0"/>
              <a:t> </a:t>
            </a:r>
            <a:r>
              <a:rPr lang="x-none" smtClean="0"/>
              <a:t>إعداد </a:t>
            </a:r>
            <a:r>
              <a:rPr lang="x-none" dirty="0" smtClean="0"/>
              <a:t>وتنفيذ وتقييم بحوث ذات كفاءة عالية في مجال </a:t>
            </a:r>
            <a:r>
              <a:rPr lang="x-none" smtClean="0"/>
              <a:t>الطب الشرع</a:t>
            </a:r>
            <a:r>
              <a:rPr lang="ar-SA" dirty="0" smtClean="0"/>
              <a:t>ي.</a:t>
            </a:r>
          </a:p>
          <a:p>
            <a:pPr algn="just" rtl="1">
              <a:buFont typeface="Wingdings" pitchFamily="2" charset="2"/>
              <a:buChar char="q"/>
            </a:pPr>
            <a:endParaRPr lang="ar-SA" dirty="0" smtClean="0"/>
          </a:p>
          <a:p>
            <a:pPr algn="just" rtl="1">
              <a:buFont typeface="Wingdings" pitchFamily="2" charset="2"/>
              <a:buChar char="q"/>
            </a:pPr>
            <a:r>
              <a:rPr lang="ar-SA" dirty="0" smtClean="0"/>
              <a:t> </a:t>
            </a:r>
            <a:r>
              <a:rPr lang="x-none" smtClean="0"/>
              <a:t>تعاون </a:t>
            </a:r>
            <a:r>
              <a:rPr lang="x-none" dirty="0" smtClean="0"/>
              <a:t>عملي مع كل الدوائر ذات الصلة في هذا </a:t>
            </a:r>
            <a:r>
              <a:rPr lang="x-none" smtClean="0"/>
              <a:t>المجال أجهزة </a:t>
            </a:r>
            <a:r>
              <a:rPr lang="x-none" dirty="0" smtClean="0"/>
              <a:t>الدولة التعليمية </a:t>
            </a:r>
            <a:r>
              <a:rPr lang="x-none" smtClean="0"/>
              <a:t>الأخرى والتنفيذية</a:t>
            </a:r>
            <a:r>
              <a:rPr lang="ar-SA" dirty="0" smtClean="0"/>
              <a:t>.</a:t>
            </a:r>
          </a:p>
          <a:p>
            <a:pPr algn="just" rtl="1">
              <a:buFont typeface="Wingdings" pitchFamily="2" charset="2"/>
              <a:buChar char="q"/>
            </a:pPr>
            <a:endParaRPr lang="en-US" dirty="0" smtClean="0"/>
          </a:p>
          <a:p>
            <a:pPr marL="0" indent="0" algn="just" rtl="1">
              <a:buFont typeface="Wingdings" pitchFamily="2" charset="2"/>
              <a:buChar char="q"/>
            </a:pPr>
            <a:r>
              <a:rPr lang="ar-SA" dirty="0" smtClean="0"/>
              <a:t> </a:t>
            </a:r>
            <a:r>
              <a:rPr lang="x-none" smtClean="0"/>
              <a:t>اهتمام </a:t>
            </a:r>
            <a:r>
              <a:rPr lang="x-none" dirty="0" smtClean="0"/>
              <a:t>بالتثقيف والعمل التوعوي برسالة الطب الشرعي ومجالاته واستخداماته والطريقة الصحيحة لتطبيقه.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x-none" smtClean="0"/>
              <a:t>الرسالة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Font typeface="Wingdings" pitchFamily="2" charset="2"/>
              <a:buChar char="q"/>
            </a:pPr>
            <a:r>
              <a:rPr lang="x-none" dirty="0" smtClean="0"/>
              <a:t>تأسيس </a:t>
            </a:r>
            <a:r>
              <a:rPr lang="x-none" dirty="0"/>
              <a:t>قاعدة أكاديمية للطب الشرعي لكافة عناصر المجتمع ( أطباء ، أخصائيين ، فنيين ، محامين ، صحافيين ، مهتميين ، طلاب طب ، طلاب الكليات الصحية الأخرى ) لجميع المراحل الجامعية</a:t>
            </a:r>
            <a:r>
              <a:rPr lang="x-none" dirty="0" smtClean="0"/>
              <a:t>.</a:t>
            </a:r>
            <a:endParaRPr lang="en-US" dirty="0" smtClean="0"/>
          </a:p>
          <a:p>
            <a:pPr marL="0" indent="0" algn="r">
              <a:buFont typeface="Wingdings" pitchFamily="2" charset="2"/>
              <a:buChar char="q"/>
            </a:pPr>
            <a:endParaRPr lang="en-US" dirty="0" smtClean="0"/>
          </a:p>
          <a:p>
            <a:pPr marL="0" indent="0" algn="r" rtl="1">
              <a:buFont typeface="Wingdings" pitchFamily="2" charset="2"/>
              <a:buChar char="q"/>
            </a:pPr>
            <a:r>
              <a:rPr lang="x-none" smtClean="0"/>
              <a:t>بدأ </a:t>
            </a:r>
            <a:r>
              <a:rPr lang="x-none" dirty="0"/>
              <a:t>تعاون بحثي وتعاون مشترك مع اكبر واهم المراكز العالمية في مجالات </a:t>
            </a:r>
            <a:r>
              <a:rPr lang="x-none"/>
              <a:t>الطب </a:t>
            </a:r>
            <a:r>
              <a:rPr lang="x-none" smtClean="0"/>
              <a:t>الشرعي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62120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الأهداف: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 دعم جهود البحث الأكاديمي في الطب الشرعي،لكل المهتمين في هذا الميدان من ذوي الاختصاص الطبي ( كالأطباء والصيادلة والأخصائيين والفنيين وطلاب الكليات الصحية ) ،وأيضا المهتمين غير المختصين ( كالقضاة والمحامين والمحققين والضباط والصحفيين وغيرهم </a:t>
            </a:r>
            <a:r>
              <a:rPr lang="ar-SA" dirty="0" smtClean="0"/>
              <a:t>.</a:t>
            </a:r>
            <a:r>
              <a:rPr lang="x-none" smtClean="0"/>
              <a:t> </a:t>
            </a:r>
            <a:endParaRPr lang="ar-SA" dirty="0" smtClean="0"/>
          </a:p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 إعداد وتنفيذ وتقييم نتائج البحوث وتوظيفها في خدمة وتطوير هذه التخصص.</a:t>
            </a:r>
            <a:endParaRPr lang="ar-SA" dirty="0" smtClean="0"/>
          </a:p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 توفير البنية الأساسية الكفيلة بتحقيق هذه الأهداف من دعم مادي وخبرات إدارية ومدربة ، وخبراء العالميين ، ومكاتب مجهزة ووو،،،،،، .</a:t>
            </a:r>
            <a:endParaRPr lang="ar-SA" dirty="0" smtClean="0"/>
          </a:p>
          <a:p>
            <a:pPr algn="r" rtl="1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 الأهداف: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b="1" smtClean="0"/>
              <a:t> </a:t>
            </a:r>
            <a:r>
              <a:rPr lang="x-none" smtClean="0"/>
              <a:t>توثيق نتائج الأبحاث والتجارب العلمية وحفظها للاستفادة منها في التدريب والتعليم والبحث والتطوير .</a:t>
            </a:r>
            <a:endParaRPr lang="ar-SA" dirty="0" smtClean="0"/>
          </a:p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 تطوير أساليب وطرائق ومناهج تعليم وتدريب الطب الشرعي باستخدام الطرق الحديثة والمتطورة لطلاب الطب البشري خصوصا ، وطلاب الكليات الصحية والقانونية لاحقا لجميع المراحل التعليمية ( طلاب بكالوريس ودراسات عليا )</a:t>
            </a:r>
            <a:endParaRPr lang="ar-SA" dirty="0" smtClean="0"/>
          </a:p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 إعداد وتنفيذ وإشراف على برامج دراسات عليا في جميع مجالات الطب الشرعي ( دبلوم عالي - ماجستير - </a:t>
            </a:r>
            <a:r>
              <a:rPr lang="x-none" smtClean="0"/>
              <a:t>دكتوراه </a:t>
            </a:r>
            <a:r>
              <a:rPr lang="ar-SA" dirty="0" smtClean="0"/>
              <a:t>-</a:t>
            </a:r>
            <a:r>
              <a:rPr lang="x-none" smtClean="0"/>
              <a:t>زمالة </a:t>
            </a:r>
            <a:endParaRPr lang="en-US" dirty="0" smtClean="0"/>
          </a:p>
          <a:p>
            <a:pPr algn="r" rtl="1"/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 الأهداف: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إقامة علاقات تعاون تطبيقي ومشاريع شراكة بحثية مع مؤسسات الدولة الأخرى ذات العلاقة ، سواء كانت تعليمية ( الجامعات - الكليات الصحية - الكليات القانونية والقضائىة ) أو سلطات تنفيذية ( وزارة الصحة والمستشفيات الأخرى - وزارة الداخلية وتوابعها وغيرها ،،،، ) .</a:t>
            </a:r>
            <a:endParaRPr lang="ar-SA" dirty="0" smtClean="0"/>
          </a:p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تشجيع تبادل الخبرات والاستشارات العلمية محليا وإقليميا.</a:t>
            </a:r>
            <a:endParaRPr lang="ar-SA" dirty="0" smtClean="0"/>
          </a:p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الحصول على تعاون بحثي واستشاري مع أشهر الجامعات العالمية ومراكز الطب الشرعي المشهورة .</a:t>
            </a:r>
            <a:endParaRPr lang="ar-SA" dirty="0" smtClean="0"/>
          </a:p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استقدام الخبرات العالمية التي حتما ستفيد وتطور من هذا التخصص المهم والذي هو بحاجة لمثل هذا .</a:t>
            </a:r>
            <a:endParaRPr lang="ar-SA" dirty="0" smtClean="0"/>
          </a:p>
          <a:p>
            <a:pPr algn="r" rtl="1"/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ar-SA" dirty="0" smtClean="0"/>
              <a:t>الأهداف: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تخريج كفاءات وطنية مدربة تستطيع خدمة الطب الشرعي ومدركة لمهامها وفق أنظمة الطب الشرعي المطبقة عالميا</a:t>
            </a:r>
            <a:r>
              <a:rPr lang="ar-SA" dirty="0" smtClean="0"/>
              <a:t> .</a:t>
            </a:r>
          </a:p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 توظيف نتائج البحوث المبنية على البراهين في تطوير وتأهيل النظام محليا</a:t>
            </a:r>
            <a:r>
              <a:rPr lang="ar-SA" dirty="0" smtClean="0"/>
              <a:t> .</a:t>
            </a:r>
          </a:p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إعادة الوحدة إلى قسم كما كانت في السابق ، وقد يكون هناك معهد أو كلية مستقبلا.</a:t>
            </a:r>
            <a:endParaRPr lang="ar-SA" dirty="0" smtClean="0"/>
          </a:p>
          <a:p>
            <a:pPr algn="just" rtl="1">
              <a:lnSpc>
                <a:spcPct val="150000"/>
              </a:lnSpc>
              <a:buFont typeface="Wingdings" pitchFamily="2" charset="2"/>
              <a:buChar char="q"/>
            </a:pPr>
            <a:r>
              <a:rPr lang="x-none" smtClean="0"/>
              <a:t> السعي لإنشاء كراسي ومراكز بحث متخصصة </a:t>
            </a:r>
            <a:endParaRPr lang="ar-SA" dirty="0" smtClean="0"/>
          </a:p>
          <a:p>
            <a:pPr algn="r" rtl="1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v"/>
            </a:pPr>
            <a:r>
              <a:rPr lang="x-none" smtClean="0"/>
              <a:t>الآليات</a:t>
            </a:r>
            <a:r>
              <a:rPr lang="ar-SA" dirty="0" smtClean="0"/>
              <a:t>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تنظيم المؤتمرات والندوات العلمية و العالمية والمحاضرات التوعوية حول الطب الشرعي.</a:t>
            </a:r>
            <a:endParaRPr lang="ar-SA" dirty="0" smtClean="0"/>
          </a:p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 تنفيذ مشاريع البحوث الطب الشرعي.</a:t>
            </a:r>
            <a:r>
              <a:rPr lang="ar-SA" dirty="0" smtClean="0"/>
              <a:t> </a:t>
            </a:r>
          </a:p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إجراء البحوث الاستشرافية لمعرفة مدى حاجة وأهمية التخصص وتقييم طرق عمله بأساليب البحث العلمية مع محاولة تقوية نقاط الضعف ومحاولة اصلاحها.</a:t>
            </a:r>
            <a:endParaRPr lang="ar-SA" dirty="0" smtClean="0"/>
          </a:p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تنظيم الحلقات التدريبية وورش العمل واللقاءات الأكاديمية للباحثين والمختصين في مرحلتي البكالوريوس والماجستير والدكتوراه والزامالات في الطب الشرعي وجميع التخصصات ذات الصلة.</a:t>
            </a:r>
            <a:endParaRPr lang="ar-SA" dirty="0" smtClean="0"/>
          </a:p>
          <a:p>
            <a:pPr marL="514350" indent="-514350" algn="just" rtl="1">
              <a:buFont typeface="Wingdings" pitchFamily="2" charset="2"/>
              <a:buChar char="q"/>
            </a:pPr>
            <a:r>
              <a:rPr lang="x-none" smtClean="0"/>
              <a:t> البحث عن داعمين لإنشاء كراسي ومراكز بحث متخصصة.</a:t>
            </a:r>
            <a:endParaRPr lang="ar-SA" dirty="0" smtClean="0"/>
          </a:p>
          <a:p>
            <a:pPr algn="r" rtl="1"/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601</Words>
  <Application>Microsoft Office PowerPoint</Application>
  <PresentationFormat>On-screen Show (4:3)</PresentationFormat>
  <Paragraphs>69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الخطة الإستراتيجية لوحدة الطب الشرعي  كلية الطب الشرعي ، جامعة الملك سعود</vt:lpstr>
      <vt:lpstr>الرؤية</vt:lpstr>
      <vt:lpstr>الرسالة:</vt:lpstr>
      <vt:lpstr>الرسالة</vt:lpstr>
      <vt:lpstr>الأهداف:</vt:lpstr>
      <vt:lpstr> الأهداف:</vt:lpstr>
      <vt:lpstr> الأهداف:</vt:lpstr>
      <vt:lpstr>الأهداف:</vt:lpstr>
      <vt:lpstr>الآليات:</vt:lpstr>
      <vt:lpstr>الآليات:</vt:lpstr>
      <vt:lpstr> القيم:</vt:lpstr>
      <vt:lpstr>المبادرات</vt:lpstr>
      <vt:lpstr> أعضاء وحدة الطب الشرعي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الخطة الإستراتيجية لوحدة الطب الشرعي ، كلية الطب الشرعي ، جامعة الملك سعود.</dc:title>
  <dc:creator/>
  <cp:lastModifiedBy>khaloon</cp:lastModifiedBy>
  <cp:revision>9</cp:revision>
  <dcterms:created xsi:type="dcterms:W3CDTF">2006-08-16T00:00:00Z</dcterms:created>
  <dcterms:modified xsi:type="dcterms:W3CDTF">2012-02-20T07:15:29Z</dcterms:modified>
</cp:coreProperties>
</file>