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D3F71-9A92-4514-8E65-497AB03F0F0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DA0B8A-6F85-4AB0-8E9C-68FD3D6189FD}">
      <dgm:prSet phldrT="[نص]"/>
      <dgm:spPr/>
      <dgm:t>
        <a:bodyPr/>
        <a:lstStyle/>
        <a:p>
          <a:pPr rtl="1"/>
          <a:r>
            <a:rPr lang="ar-SA" dirty="0" smtClean="0"/>
            <a:t>الأمر</a:t>
          </a:r>
          <a:endParaRPr lang="ar-SA" dirty="0"/>
        </a:p>
      </dgm:t>
    </dgm:pt>
    <dgm:pt modelId="{8C16F420-7413-48E9-B32B-30D30CF55B64}" type="parTrans" cxnId="{7823B505-67F9-4FFF-B183-950586AD834F}">
      <dgm:prSet/>
      <dgm:spPr/>
      <dgm:t>
        <a:bodyPr/>
        <a:lstStyle/>
        <a:p>
          <a:pPr rtl="1"/>
          <a:endParaRPr lang="ar-SA"/>
        </a:p>
      </dgm:t>
    </dgm:pt>
    <dgm:pt modelId="{9130B296-11F3-4584-B74E-DF7A0002E9A8}" type="sibTrans" cxnId="{7823B505-67F9-4FFF-B183-950586AD834F}">
      <dgm:prSet/>
      <dgm:spPr/>
      <dgm:t>
        <a:bodyPr/>
        <a:lstStyle/>
        <a:p>
          <a:pPr rtl="1"/>
          <a:endParaRPr lang="ar-SA"/>
        </a:p>
      </dgm:t>
    </dgm:pt>
    <dgm:pt modelId="{771DEE7C-F942-4029-A41A-FD2BF00187A7}">
      <dgm:prSet phldrT="[نص]"/>
      <dgm:spPr/>
      <dgm:t>
        <a:bodyPr/>
        <a:lstStyle/>
        <a:p>
          <a:pPr rtl="1"/>
          <a:r>
            <a:rPr lang="ar-SA" dirty="0" smtClean="0"/>
            <a:t>الماضي</a:t>
          </a:r>
          <a:endParaRPr lang="ar-SA" dirty="0"/>
        </a:p>
      </dgm:t>
    </dgm:pt>
    <dgm:pt modelId="{89E256BE-F7A9-4943-993A-02B5702C7217}" type="parTrans" cxnId="{7DC24F49-9D54-41A1-8BA8-BDCA116A9409}">
      <dgm:prSet/>
      <dgm:spPr/>
      <dgm:t>
        <a:bodyPr/>
        <a:lstStyle/>
        <a:p>
          <a:pPr rtl="1"/>
          <a:endParaRPr lang="ar-SA"/>
        </a:p>
      </dgm:t>
    </dgm:pt>
    <dgm:pt modelId="{3C7C5EF2-FCD2-4472-8276-610CDF8EB189}" type="sibTrans" cxnId="{7DC24F49-9D54-41A1-8BA8-BDCA116A9409}">
      <dgm:prSet/>
      <dgm:spPr/>
      <dgm:t>
        <a:bodyPr/>
        <a:lstStyle/>
        <a:p>
          <a:pPr rtl="1"/>
          <a:endParaRPr lang="ar-SA"/>
        </a:p>
      </dgm:t>
    </dgm:pt>
    <dgm:pt modelId="{4EE559FA-C0ED-438A-9E46-5197AE95E795}">
      <dgm:prSet phldrT="[نص]"/>
      <dgm:spPr/>
      <dgm:t>
        <a:bodyPr/>
        <a:lstStyle/>
        <a:p>
          <a:pPr rtl="1"/>
          <a:r>
            <a:rPr lang="ar-SA" dirty="0" smtClean="0"/>
            <a:t>المضارع</a:t>
          </a:r>
          <a:endParaRPr lang="ar-SA" dirty="0"/>
        </a:p>
      </dgm:t>
    </dgm:pt>
    <dgm:pt modelId="{0768FD3A-D71F-44C3-A2FA-46CD746C0C7A}" type="parTrans" cxnId="{354D4450-0B0C-4F0D-8A41-34FAB444E2EC}">
      <dgm:prSet/>
      <dgm:spPr/>
      <dgm:t>
        <a:bodyPr/>
        <a:lstStyle/>
        <a:p>
          <a:pPr rtl="1"/>
          <a:endParaRPr lang="ar-SA"/>
        </a:p>
      </dgm:t>
    </dgm:pt>
    <dgm:pt modelId="{5D55EC62-1BD5-4422-A32E-2A5633C09E9A}" type="sibTrans" cxnId="{354D4450-0B0C-4F0D-8A41-34FAB444E2EC}">
      <dgm:prSet/>
      <dgm:spPr/>
      <dgm:t>
        <a:bodyPr/>
        <a:lstStyle/>
        <a:p>
          <a:pPr rtl="1"/>
          <a:endParaRPr lang="ar-SA"/>
        </a:p>
      </dgm:t>
    </dgm:pt>
    <dgm:pt modelId="{85500F8A-9616-465A-A944-19D191D07E38}" type="pres">
      <dgm:prSet presAssocID="{F33D3F71-9A92-4514-8E65-497AB03F0F0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B3380F2-1A94-4AD5-A13A-B1096F8BD803}" type="pres">
      <dgm:prSet presAssocID="{60DA0B8A-6F85-4AB0-8E9C-68FD3D6189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F9C39B-31C0-48FE-AD64-4B97480B96FB}" type="pres">
      <dgm:prSet presAssocID="{9130B296-11F3-4584-B74E-DF7A0002E9A8}" presName="sibTrans" presStyleCnt="0"/>
      <dgm:spPr/>
    </dgm:pt>
    <dgm:pt modelId="{42DCAB46-C05D-4C86-99DF-3277CE619A88}" type="pres">
      <dgm:prSet presAssocID="{771DEE7C-F942-4029-A41A-FD2BF00187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6CAF32-C1ED-4523-ABD4-DD13ECA010A3}" type="pres">
      <dgm:prSet presAssocID="{3C7C5EF2-FCD2-4472-8276-610CDF8EB189}" presName="sibTrans" presStyleCnt="0"/>
      <dgm:spPr/>
    </dgm:pt>
    <dgm:pt modelId="{5A304640-AEEC-4497-A84D-8EDB41D7B42E}" type="pres">
      <dgm:prSet presAssocID="{4EE559FA-C0ED-438A-9E46-5197AE95E7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D49E2C3-A1AE-424F-A20E-900AFDCCC6CD}" type="presOf" srcId="{60DA0B8A-6F85-4AB0-8E9C-68FD3D6189FD}" destId="{6B3380F2-1A94-4AD5-A13A-B1096F8BD803}" srcOrd="0" destOrd="0" presId="urn:microsoft.com/office/officeart/2005/8/layout/default"/>
    <dgm:cxn modelId="{781CA372-2C9D-4529-A2C6-EE939B6442FC}" type="presOf" srcId="{4EE559FA-C0ED-438A-9E46-5197AE95E795}" destId="{5A304640-AEEC-4497-A84D-8EDB41D7B42E}" srcOrd="0" destOrd="0" presId="urn:microsoft.com/office/officeart/2005/8/layout/default"/>
    <dgm:cxn modelId="{7DC24F49-9D54-41A1-8BA8-BDCA116A9409}" srcId="{F33D3F71-9A92-4514-8E65-497AB03F0F0F}" destId="{771DEE7C-F942-4029-A41A-FD2BF00187A7}" srcOrd="1" destOrd="0" parTransId="{89E256BE-F7A9-4943-993A-02B5702C7217}" sibTransId="{3C7C5EF2-FCD2-4472-8276-610CDF8EB189}"/>
    <dgm:cxn modelId="{385B6932-7BB0-46EC-B4FF-8F82F6F0D0DE}" type="presOf" srcId="{F33D3F71-9A92-4514-8E65-497AB03F0F0F}" destId="{85500F8A-9616-465A-A944-19D191D07E38}" srcOrd="0" destOrd="0" presId="urn:microsoft.com/office/officeart/2005/8/layout/default"/>
    <dgm:cxn modelId="{7823B505-67F9-4FFF-B183-950586AD834F}" srcId="{F33D3F71-9A92-4514-8E65-497AB03F0F0F}" destId="{60DA0B8A-6F85-4AB0-8E9C-68FD3D6189FD}" srcOrd="0" destOrd="0" parTransId="{8C16F420-7413-48E9-B32B-30D30CF55B64}" sibTransId="{9130B296-11F3-4584-B74E-DF7A0002E9A8}"/>
    <dgm:cxn modelId="{354D4450-0B0C-4F0D-8A41-34FAB444E2EC}" srcId="{F33D3F71-9A92-4514-8E65-497AB03F0F0F}" destId="{4EE559FA-C0ED-438A-9E46-5197AE95E795}" srcOrd="2" destOrd="0" parTransId="{0768FD3A-D71F-44C3-A2FA-46CD746C0C7A}" sibTransId="{5D55EC62-1BD5-4422-A32E-2A5633C09E9A}"/>
    <dgm:cxn modelId="{5BE76047-3944-416A-AD3C-196C0B9E8784}" type="presOf" srcId="{771DEE7C-F942-4029-A41A-FD2BF00187A7}" destId="{42DCAB46-C05D-4C86-99DF-3277CE619A88}" srcOrd="0" destOrd="0" presId="urn:microsoft.com/office/officeart/2005/8/layout/default"/>
    <dgm:cxn modelId="{991A95B7-BC36-42F5-84B2-4A6DB49550A2}" type="presParOf" srcId="{85500F8A-9616-465A-A944-19D191D07E38}" destId="{6B3380F2-1A94-4AD5-A13A-B1096F8BD803}" srcOrd="0" destOrd="0" presId="urn:microsoft.com/office/officeart/2005/8/layout/default"/>
    <dgm:cxn modelId="{502F4FA1-D3CD-48A9-9753-510674A6CB7F}" type="presParOf" srcId="{85500F8A-9616-465A-A944-19D191D07E38}" destId="{37F9C39B-31C0-48FE-AD64-4B97480B96FB}" srcOrd="1" destOrd="0" presId="urn:microsoft.com/office/officeart/2005/8/layout/default"/>
    <dgm:cxn modelId="{38F30039-A88C-41BE-8AC4-7CC9A8176CFD}" type="presParOf" srcId="{85500F8A-9616-465A-A944-19D191D07E38}" destId="{42DCAB46-C05D-4C86-99DF-3277CE619A88}" srcOrd="2" destOrd="0" presId="urn:microsoft.com/office/officeart/2005/8/layout/default"/>
    <dgm:cxn modelId="{447F6F47-9815-4E44-AEE5-579BAB0644B1}" type="presParOf" srcId="{85500F8A-9616-465A-A944-19D191D07E38}" destId="{656CAF32-C1ED-4523-ABD4-DD13ECA010A3}" srcOrd="3" destOrd="0" presId="urn:microsoft.com/office/officeart/2005/8/layout/default"/>
    <dgm:cxn modelId="{E8CAD1FA-110A-4CF8-9028-15D3BCEBE1B4}" type="presParOf" srcId="{85500F8A-9616-465A-A944-19D191D07E38}" destId="{5A304640-AEEC-4497-A84D-8EDB41D7B42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FEA952B-90E9-468E-B3EC-84E459FC369A}">
      <dgm:prSet phldrT="[نص]"/>
      <dgm:spPr/>
      <dgm:t>
        <a:bodyPr/>
        <a:lstStyle/>
        <a:p>
          <a:pPr rtl="1"/>
          <a:r>
            <a:rPr lang="ar-SA" dirty="0" smtClean="0"/>
            <a:t>مبني</a:t>
          </a:r>
          <a:endParaRPr lang="ar-SA" dirty="0"/>
        </a:p>
      </dgm:t>
    </dgm:pt>
    <dgm:pt modelId="{07D0072F-75AA-4A86-BD79-C6184854B2F8}" type="parTrans" cxnId="{1EEB9C9D-99D5-466A-BA2A-63036BD1E20B}">
      <dgm:prSet/>
      <dgm:spPr/>
      <dgm:t>
        <a:bodyPr/>
        <a:lstStyle/>
        <a:p>
          <a:pPr rtl="1"/>
          <a:endParaRPr lang="ar-SA"/>
        </a:p>
      </dgm:t>
    </dgm:pt>
    <dgm:pt modelId="{E231CDB8-82AF-4764-9088-E87CA48802EA}" type="sibTrans" cxnId="{1EEB9C9D-99D5-466A-BA2A-63036BD1E20B}">
      <dgm:prSet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مجزوم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منصوب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مرفوع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3671560A-B2E2-4136-8C2D-AAE1798F8394}">
      <dgm:prSet/>
      <dgm:spPr/>
      <dgm:t>
        <a:bodyPr/>
        <a:lstStyle/>
        <a:p>
          <a:pPr rtl="1"/>
          <a:r>
            <a:rPr lang="ar-SA" b="1" dirty="0" smtClean="0"/>
            <a:t>الطالب يحفظُ الدرس</a:t>
          </a:r>
        </a:p>
        <a:p>
          <a:pPr rtl="1"/>
          <a:r>
            <a:rPr lang="ar-SA" b="1" dirty="0" smtClean="0"/>
            <a:t>الصالحان يحبان العلم</a:t>
          </a:r>
          <a:endParaRPr lang="ar-SA" b="1" dirty="0"/>
        </a:p>
      </dgm:t>
    </dgm:pt>
    <dgm:pt modelId="{D7F29647-5D9F-4207-9457-B2DE8589EB51}" type="par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799D0E78-F579-4C31-A6FA-F87756C6FC09}" type="sib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/>
      <dgm:spPr/>
      <dgm:t>
        <a:bodyPr/>
        <a:lstStyle/>
        <a:p>
          <a:pPr rtl="1"/>
          <a:r>
            <a:rPr lang="ar-SA" b="1" dirty="0" smtClean="0"/>
            <a:t>لم يسبق بناصب ولا بجازم ولم يتصل بنون النسوة أو نون التوكيد</a:t>
          </a:r>
          <a:endParaRPr lang="ar-SA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سبق بأداة نصب ولم يتصل بنوني النسوة أو التوكيد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CEDE101-9256-4D5A-87B5-6337C33DFFCC}">
      <dgm:prSet/>
      <dgm:spPr/>
      <dgm:t>
        <a:bodyPr/>
        <a:lstStyle/>
        <a:p>
          <a:pPr rtl="1"/>
          <a:r>
            <a:rPr lang="ar-SA" b="1" dirty="0" smtClean="0"/>
            <a:t>لن أعصي الله </a:t>
          </a:r>
        </a:p>
        <a:p>
          <a:pPr rtl="1"/>
          <a:r>
            <a:rPr lang="ar-SA" b="1" dirty="0" smtClean="0"/>
            <a:t>الطلاب لن </a:t>
          </a:r>
          <a:r>
            <a:rPr lang="ar-SA" b="1" dirty="0" err="1" smtClean="0"/>
            <a:t>يهملوا</a:t>
          </a:r>
          <a:r>
            <a:rPr lang="ar-SA" b="1" dirty="0" smtClean="0"/>
            <a:t> دروسهم</a:t>
          </a:r>
          <a:endParaRPr lang="ar-SA" b="1" dirty="0"/>
        </a:p>
      </dgm:t>
    </dgm:pt>
    <dgm:pt modelId="{15406923-B1EA-4029-9688-DBA400404E1F}" type="par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5FA536B-0141-43B4-8C49-8187B766334B}" type="sib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سبق بأداة جزم ولم يتصل بنوني النسوة أو التوكيد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E99642E6-2703-4497-B196-A32727D30742}">
      <dgm:prSet/>
      <dgm:spPr/>
      <dgm:t>
        <a:bodyPr/>
        <a:lstStyle/>
        <a:p>
          <a:pPr rtl="1"/>
          <a:r>
            <a:rPr lang="ar-SA" b="1" dirty="0" smtClean="0"/>
            <a:t>لا تكتبْ شيئاً سيئاً</a:t>
          </a:r>
        </a:p>
        <a:p>
          <a:pPr rtl="1"/>
          <a:r>
            <a:rPr lang="ar-SA" b="1" dirty="0" smtClean="0"/>
            <a:t>لا </a:t>
          </a:r>
          <a:r>
            <a:rPr lang="ar-SA" b="1" dirty="0" err="1" smtClean="0"/>
            <a:t>تهملي</a:t>
          </a:r>
          <a:r>
            <a:rPr lang="ar-SA" b="1" dirty="0" smtClean="0"/>
            <a:t> أناقتك</a:t>
          </a:r>
          <a:endParaRPr lang="ar-SA" b="1" dirty="0"/>
        </a:p>
      </dgm:t>
    </dgm:pt>
    <dgm:pt modelId="{A9BBDCA5-C17B-4B00-BE87-37C16FB73D09}" type="par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4377275-0BB3-4C8B-9646-F3FD4972C6A9}" type="sib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D601275-7CAA-4748-8096-B25BAA940426}">
      <dgm:prSet/>
      <dgm:spPr/>
      <dgm:t>
        <a:bodyPr/>
        <a:lstStyle/>
        <a:p>
          <a:pPr rtl="1"/>
          <a:r>
            <a:rPr lang="ar-SA" b="1" dirty="0" smtClean="0"/>
            <a:t>على السكون إذا اتصلت </a:t>
          </a:r>
          <a:r>
            <a:rPr lang="ar-SA" b="1" dirty="0" err="1" smtClean="0"/>
            <a:t>به</a:t>
          </a:r>
          <a:r>
            <a:rPr lang="ar-SA" b="1" dirty="0" smtClean="0"/>
            <a:t> نون النسوة</a:t>
          </a:r>
          <a:endParaRPr lang="ar-SA" b="1" dirty="0"/>
        </a:p>
      </dgm:t>
    </dgm:pt>
    <dgm:pt modelId="{573A6DD4-5F8D-4405-8CCE-7C1E00870F94}" type="parTrans" cxnId="{D6163ADD-8F79-4CA0-9962-3C98C4049393}">
      <dgm:prSet/>
      <dgm:spPr/>
      <dgm:t>
        <a:bodyPr/>
        <a:lstStyle/>
        <a:p>
          <a:pPr rtl="1"/>
          <a:endParaRPr lang="ar-SA"/>
        </a:p>
      </dgm:t>
    </dgm:pt>
    <dgm:pt modelId="{C546CE01-6F1A-42D4-83F3-ECD1070D5D46}" type="sibTrans" cxnId="{D6163ADD-8F79-4CA0-9962-3C98C4049393}">
      <dgm:prSet/>
      <dgm:spPr/>
      <dgm:t>
        <a:bodyPr/>
        <a:lstStyle/>
        <a:p>
          <a:pPr rtl="1"/>
          <a:endParaRPr lang="ar-SA"/>
        </a:p>
      </dgm:t>
    </dgm:pt>
    <dgm:pt modelId="{98FDC67B-998D-4AB6-94E6-BC4AEABA1BDF}">
      <dgm:prSet/>
      <dgm:spPr/>
      <dgm:t>
        <a:bodyPr/>
        <a:lstStyle/>
        <a:p>
          <a:pPr rtl="1"/>
          <a:r>
            <a:rPr lang="ar-SA" b="1" dirty="0" smtClean="0"/>
            <a:t>على الفتح إذا اتصلت </a:t>
          </a:r>
          <a:r>
            <a:rPr lang="ar-SA" b="1" dirty="0" err="1" smtClean="0"/>
            <a:t>به</a:t>
          </a:r>
          <a:r>
            <a:rPr lang="ar-SA" b="1" dirty="0" smtClean="0"/>
            <a:t> نون التوكيد</a:t>
          </a:r>
          <a:endParaRPr lang="ar-SA" b="1" dirty="0"/>
        </a:p>
      </dgm:t>
    </dgm:pt>
    <dgm:pt modelId="{E5D21BBE-60C0-4D96-8F5A-F8263C9785A8}" type="parTrans" cxnId="{D4CD3EAD-C5D5-4AA0-97C8-AC5573E672CA}">
      <dgm:prSet/>
      <dgm:spPr/>
      <dgm:t>
        <a:bodyPr/>
        <a:lstStyle/>
        <a:p>
          <a:pPr rtl="1"/>
          <a:endParaRPr lang="ar-SA"/>
        </a:p>
      </dgm:t>
    </dgm:pt>
    <dgm:pt modelId="{F2B1C679-3E20-41C2-B853-F252DA611E2C}" type="sibTrans" cxnId="{D4CD3EAD-C5D5-4AA0-97C8-AC5573E672CA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2664306-BE28-49DA-8444-E6BF3E6AF464}" type="pres">
      <dgm:prSet presAssocID="{AFEA952B-90E9-468E-B3EC-84E459FC369A}" presName="root" presStyleCnt="0"/>
      <dgm:spPr/>
    </dgm:pt>
    <dgm:pt modelId="{AA1EC04D-756B-455E-B66E-245549402913}" type="pres">
      <dgm:prSet presAssocID="{AFEA952B-90E9-468E-B3EC-84E459FC369A}" presName="rootComposite" presStyleCnt="0"/>
      <dgm:spPr/>
    </dgm:pt>
    <dgm:pt modelId="{29212BF8-A4B4-4E97-8117-4F065DA7B8C0}" type="pres">
      <dgm:prSet presAssocID="{AFEA952B-90E9-468E-B3EC-84E459FC369A}" presName="rootText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533BE79-D3E3-4452-B7F3-37DA66BA2032}" type="pres">
      <dgm:prSet presAssocID="{AFEA952B-90E9-468E-B3EC-84E459FC369A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5D618F78-3782-4586-B3EA-C2B8999E8489}" type="pres">
      <dgm:prSet presAssocID="{AFEA952B-90E9-468E-B3EC-84E459FC369A}" presName="childShape" presStyleCnt="0"/>
      <dgm:spPr/>
    </dgm:pt>
    <dgm:pt modelId="{EFADD978-0941-4545-8C4F-A9B2B5837C4E}" type="pres">
      <dgm:prSet presAssocID="{573A6DD4-5F8D-4405-8CCE-7C1E00870F94}" presName="Name13" presStyleLbl="parChTrans1D2" presStyleIdx="0" presStyleCnt="8"/>
      <dgm:spPr/>
      <dgm:t>
        <a:bodyPr/>
        <a:lstStyle/>
        <a:p>
          <a:pPr rtl="1"/>
          <a:endParaRPr lang="ar-SA"/>
        </a:p>
      </dgm:t>
    </dgm:pt>
    <dgm:pt modelId="{C8147C64-9F6F-412A-A1B4-F5406129D76C}" type="pres">
      <dgm:prSet presAssocID="{DD601275-7CAA-4748-8096-B25BAA940426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616514-4CA1-4022-98F2-C9D9E999F8B7}" type="pres">
      <dgm:prSet presAssocID="{E5D21BBE-60C0-4D96-8F5A-F8263C9785A8}" presName="Name13" presStyleLbl="parChTrans1D2" presStyleIdx="1" presStyleCnt="8"/>
      <dgm:spPr/>
      <dgm:t>
        <a:bodyPr/>
        <a:lstStyle/>
        <a:p>
          <a:pPr rtl="1"/>
          <a:endParaRPr lang="ar-SA"/>
        </a:p>
      </dgm:t>
    </dgm:pt>
    <dgm:pt modelId="{0BED1847-5F0F-46C1-AAEC-D2916874118C}" type="pres">
      <dgm:prSet presAssocID="{98FDC67B-998D-4AB6-94E6-BC4AEABA1BDF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2" presStyleCnt="8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FBBE22-0980-495E-93D2-013385D7FC6F}" type="pres">
      <dgm:prSet presAssocID="{A9BBDCA5-C17B-4B00-BE87-37C16FB73D09}" presName="Name13" presStyleLbl="parChTrans1D2" presStyleIdx="3" presStyleCnt="8"/>
      <dgm:spPr/>
      <dgm:t>
        <a:bodyPr/>
        <a:lstStyle/>
        <a:p>
          <a:pPr rtl="1"/>
          <a:endParaRPr lang="ar-SA"/>
        </a:p>
      </dgm:t>
    </dgm:pt>
    <dgm:pt modelId="{1EA63831-DC92-41F3-A6D8-48A8F47F656D}" type="pres">
      <dgm:prSet presAssocID="{E99642E6-2703-4497-B196-A32727D30742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4" presStyleCnt="8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5B9B2-96AF-41DF-9278-A58205891E78}" type="pres">
      <dgm:prSet presAssocID="{15406923-B1EA-4029-9688-DBA400404E1F}" presName="Name13" presStyleLbl="parChTrans1D2" presStyleIdx="5" presStyleCnt="8"/>
      <dgm:spPr/>
      <dgm:t>
        <a:bodyPr/>
        <a:lstStyle/>
        <a:p>
          <a:pPr rtl="1"/>
          <a:endParaRPr lang="ar-SA"/>
        </a:p>
      </dgm:t>
    </dgm:pt>
    <dgm:pt modelId="{FAE13A44-60BC-4151-A7DC-EB4D5F6B2EC8}" type="pres">
      <dgm:prSet presAssocID="{5CEDE101-9256-4D5A-87B5-6337C33DFFCC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3" presStyleCnt="4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6" presStyleCnt="8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37AA7-3552-49F9-8CAD-CEF92616DD6B}" type="pres">
      <dgm:prSet presAssocID="{D7F29647-5D9F-4207-9457-B2DE8589EB51}" presName="Name13" presStyleLbl="parChTrans1D2" presStyleIdx="7" presStyleCnt="8"/>
      <dgm:spPr/>
      <dgm:t>
        <a:bodyPr/>
        <a:lstStyle/>
        <a:p>
          <a:pPr rtl="1"/>
          <a:endParaRPr lang="ar-SA"/>
        </a:p>
      </dgm:t>
    </dgm:pt>
    <dgm:pt modelId="{77FC1644-D023-4AEC-81D1-778E50CB3879}" type="pres">
      <dgm:prSet presAssocID="{3671560A-B2E2-4136-8C2D-AAE1798F8394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B26025E3-3F27-4E2B-813A-CD56769F0930}" type="presOf" srcId="{EDD7EEC6-091E-4F74-A381-F7E885F92078}" destId="{F01D95E4-8B69-4983-AF05-355A8A0F1AF2}" srcOrd="1" destOrd="0" presId="urn:microsoft.com/office/officeart/2005/8/layout/hierarchy3"/>
    <dgm:cxn modelId="{ACD22706-5A5C-4724-A1BA-26893BA276CC}" type="presOf" srcId="{5D142441-D19B-4A13-97FA-CCABCD24E91B}" destId="{63D76580-5762-4A47-9FED-84C4FDD9A650}" srcOrd="0" destOrd="0" presId="urn:microsoft.com/office/officeart/2005/8/layout/hierarchy3"/>
    <dgm:cxn modelId="{52CC8C03-4517-4897-9B1C-799A2D0669EF}" type="presOf" srcId="{E99642E6-2703-4497-B196-A32727D30742}" destId="{1EA63831-DC92-41F3-A6D8-48A8F47F656D}" srcOrd="0" destOrd="0" presId="urn:microsoft.com/office/officeart/2005/8/layout/hierarchy3"/>
    <dgm:cxn modelId="{ED7B3630-699F-4DAC-91D6-AE5723C71823}" type="presOf" srcId="{C54DEA49-C09B-4208-B00B-C4E4CA15B8EC}" destId="{AB964144-2C5D-49FF-9C9B-ADADA46B5FED}" srcOrd="0" destOrd="0" presId="urn:microsoft.com/office/officeart/2005/8/layout/hierarchy3"/>
    <dgm:cxn modelId="{D9149079-6AC1-44D1-97F3-E72BB15FF373}" type="presOf" srcId="{DF5B7AAE-EA06-4C8C-B596-A088565C4097}" destId="{F13F8134-20C4-4DFB-928B-98FD6B40640F}" srcOrd="0" destOrd="0" presId="urn:microsoft.com/office/officeart/2005/8/layout/hierarchy3"/>
    <dgm:cxn modelId="{60E58656-04D0-4EE6-94D5-C2E3E88BA8F9}" type="presOf" srcId="{DF5B7AAE-EA06-4C8C-B596-A088565C4097}" destId="{16D7FED0-E367-4F3B-8C15-D91412E3A3EA}" srcOrd="1" destOrd="0" presId="urn:microsoft.com/office/officeart/2005/8/layout/hierarchy3"/>
    <dgm:cxn modelId="{02F2FFDA-2443-41B3-8F46-3FE0D49915E5}" type="presOf" srcId="{15406923-B1EA-4029-9688-DBA400404E1F}" destId="{5295B9B2-96AF-41DF-9278-A58205891E78}" srcOrd="0" destOrd="0" presId="urn:microsoft.com/office/officeart/2005/8/layout/hierarchy3"/>
    <dgm:cxn modelId="{D5713CBD-F63F-449C-9B16-FD56864EF702}" srcId="{2BD4742B-3957-4417-BF85-23C7478C69E3}" destId="{12908C54-9D0A-4C83-80E3-796917066B4D}" srcOrd="1" destOrd="0" parTransId="{F0933DE5-87C6-430F-9D41-3EFF8A4CCF6D}" sibTransId="{8DBDB4BB-9F00-492E-9C84-B8B8DB390E40}"/>
    <dgm:cxn modelId="{4DD0DA9E-499F-4B6B-B93E-3ACCD3229C45}" type="presOf" srcId="{A9BBDCA5-C17B-4B00-BE87-37C16FB73D09}" destId="{A0FBBE22-0980-495E-93D2-013385D7FC6F}" srcOrd="0" destOrd="0" presId="urn:microsoft.com/office/officeart/2005/8/layout/hierarchy3"/>
    <dgm:cxn modelId="{99B965BE-6D31-46C3-B02A-598E16B550ED}" type="presOf" srcId="{98FDC67B-998D-4AB6-94E6-BC4AEABA1BDF}" destId="{0BED1847-5F0F-46C1-AAEC-D2916874118C}" srcOrd="0" destOrd="0" presId="urn:microsoft.com/office/officeart/2005/8/layout/hierarchy3"/>
    <dgm:cxn modelId="{19D618DB-DE4D-4BD7-BEA7-509ABC0E7AB1}" type="presOf" srcId="{4A5FCC4B-6165-475C-9965-A7C7282608B8}" destId="{3BF9A77A-BE83-4D79-A63E-362706BD4AD6}" srcOrd="0" destOrd="0" presId="urn:microsoft.com/office/officeart/2005/8/layout/hierarchy3"/>
    <dgm:cxn modelId="{2AF7ED4F-4D4E-41DB-AEA3-434C9806AE9C}" srcId="{EDD7EEC6-091E-4F74-A381-F7E885F92078}" destId="{5CEDE101-9256-4D5A-87B5-6337C33DFFCC}" srcOrd="1" destOrd="0" parTransId="{15406923-B1EA-4029-9688-DBA400404E1F}" sibTransId="{55FA536B-0141-43B4-8C49-8187B766334B}"/>
    <dgm:cxn modelId="{20104BC1-C7C5-4C47-B54E-E92B203AED35}" type="presOf" srcId="{5CEDE101-9256-4D5A-87B5-6337C33DFFCC}" destId="{FAE13A44-60BC-4151-A7DC-EB4D5F6B2EC8}" srcOrd="0" destOrd="0" presId="urn:microsoft.com/office/officeart/2005/8/layout/hierarchy3"/>
    <dgm:cxn modelId="{DECB7D31-6BBA-49F7-B44E-3CCD2333BEC6}" type="presOf" srcId="{AFEA952B-90E9-468E-B3EC-84E459FC369A}" destId="{29212BF8-A4B4-4E97-8117-4F065DA7B8C0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4256AC73-BB7A-408F-9103-DE1AD83E46CB}" type="presOf" srcId="{3671560A-B2E2-4136-8C2D-AAE1798F8394}" destId="{77FC1644-D023-4AEC-81D1-778E50CB3879}" srcOrd="0" destOrd="0" presId="urn:microsoft.com/office/officeart/2005/8/layout/hierarchy3"/>
    <dgm:cxn modelId="{962399F7-CDA9-4CA0-BB04-C9FC7CEFDF18}" type="presOf" srcId="{D7F29647-5D9F-4207-9457-B2DE8589EB51}" destId="{8FB37AA7-3552-49F9-8CAD-CEF92616DD6B}" srcOrd="0" destOrd="0" presId="urn:microsoft.com/office/officeart/2005/8/layout/hierarchy3"/>
    <dgm:cxn modelId="{FA9C9FE8-31B0-4B82-974E-744B5F54D502}" type="presOf" srcId="{12908C54-9D0A-4C83-80E3-796917066B4D}" destId="{89F7BCE6-59DB-41C6-9D41-43807BF49962}" srcOrd="1" destOrd="0" presId="urn:microsoft.com/office/officeart/2005/8/layout/hierarchy3"/>
    <dgm:cxn modelId="{D4CD3EAD-C5D5-4AA0-97C8-AC5573E672CA}" srcId="{AFEA952B-90E9-468E-B3EC-84E459FC369A}" destId="{98FDC67B-998D-4AB6-94E6-BC4AEABA1BDF}" srcOrd="1" destOrd="0" parTransId="{E5D21BBE-60C0-4D96-8F5A-F8263C9785A8}" sibTransId="{F2B1C679-3E20-41C2-B853-F252DA611E2C}"/>
    <dgm:cxn modelId="{44548058-F775-43E8-8A47-A20718FE297B}" srcId="{DF5B7AAE-EA06-4C8C-B596-A088565C4097}" destId="{3671560A-B2E2-4136-8C2D-AAE1798F8394}" srcOrd="1" destOrd="0" parTransId="{D7F29647-5D9F-4207-9457-B2DE8589EB51}" sibTransId="{799D0E78-F579-4C31-A6FA-F87756C6FC09}"/>
    <dgm:cxn modelId="{A0212630-E681-4A47-B7D6-7859B4F02B6E}" type="presOf" srcId="{E5D21BBE-60C0-4D96-8F5A-F8263C9785A8}" destId="{79616514-4CA1-4022-98F2-C9D9E999F8B7}" srcOrd="0" destOrd="0" presId="urn:microsoft.com/office/officeart/2005/8/layout/hierarchy3"/>
    <dgm:cxn modelId="{32261A1E-5FEB-45C7-A15F-C7F1D5DABA40}" type="presOf" srcId="{65965873-E19F-4FCB-8526-F1BB6906E652}" destId="{D542B348-9671-4ABD-A883-9F3782AAAE1D}" srcOrd="0" destOrd="0" presId="urn:microsoft.com/office/officeart/2005/8/layout/hierarchy3"/>
    <dgm:cxn modelId="{A65D514A-4A0B-45A6-BA6E-33624EF5B38B}" srcId="{2BD4742B-3957-4417-BF85-23C7478C69E3}" destId="{DF5B7AAE-EA06-4C8C-B596-A088565C4097}" srcOrd="3" destOrd="0" parTransId="{C30D0623-48AD-494D-ADD1-02A559C50820}" sibTransId="{9ED5D8F4-6B6D-42C0-A3B6-4438B62EA427}"/>
    <dgm:cxn modelId="{3929CC3A-DA82-41FE-B5B4-69C863C4E5A5}" type="presOf" srcId="{256FF92F-81F0-4947-97AB-8A65B4D9C2C9}" destId="{E4292D1F-42B7-4136-96E4-D61CC489C4BC}" srcOrd="0" destOrd="0" presId="urn:microsoft.com/office/officeart/2005/8/layout/hierarchy3"/>
    <dgm:cxn modelId="{EF9AD2CA-9F07-4854-A888-D16647430271}" type="presOf" srcId="{2BD4742B-3957-4417-BF85-23C7478C69E3}" destId="{327D4154-3995-4426-B0E4-4FC7AE4B6A79}" srcOrd="0" destOrd="0" presId="urn:microsoft.com/office/officeart/2005/8/layout/hierarchy3"/>
    <dgm:cxn modelId="{864400ED-A686-4A80-93FC-9B0D5883AAF9}" srcId="{12908C54-9D0A-4C83-80E3-796917066B4D}" destId="{E99642E6-2703-4497-B196-A32727D30742}" srcOrd="1" destOrd="0" parTransId="{A9BBDCA5-C17B-4B00-BE87-37C16FB73D09}" sibTransId="{D4377275-0BB3-4C8B-9646-F3FD4972C6A9}"/>
    <dgm:cxn modelId="{ECE843EE-A941-4213-9604-D5333DD137C5}" type="presOf" srcId="{DD601275-7CAA-4748-8096-B25BAA940426}" destId="{C8147C64-9F6F-412A-A1B4-F5406129D76C}" srcOrd="0" destOrd="0" presId="urn:microsoft.com/office/officeart/2005/8/layout/hierarchy3"/>
    <dgm:cxn modelId="{1EEB9C9D-99D5-466A-BA2A-63036BD1E20B}" srcId="{2BD4742B-3957-4417-BF85-23C7478C69E3}" destId="{AFEA952B-90E9-468E-B3EC-84E459FC369A}" srcOrd="0" destOrd="0" parTransId="{07D0072F-75AA-4A86-BD79-C6184854B2F8}" sibTransId="{E231CDB8-82AF-4764-9088-E87CA48802EA}"/>
    <dgm:cxn modelId="{DD11EF18-01A5-4789-823B-A863FE19D24F}" type="presOf" srcId="{AFEA952B-90E9-468E-B3EC-84E459FC369A}" destId="{C533BE79-D3E3-4452-B7F3-37DA66BA2032}" srcOrd="1" destOrd="0" presId="urn:microsoft.com/office/officeart/2005/8/layout/hierarchy3"/>
    <dgm:cxn modelId="{F9E2F104-6A60-4FA6-9EC4-629F66425C1B}" srcId="{2BD4742B-3957-4417-BF85-23C7478C69E3}" destId="{EDD7EEC6-091E-4F74-A381-F7E885F92078}" srcOrd="2" destOrd="0" parTransId="{1A8F502A-9E7B-4017-B165-CC827630F1E6}" sibTransId="{7B54B8E4-E1CC-46B8-89DD-45E739A83878}"/>
    <dgm:cxn modelId="{5E725F57-B76A-410D-B077-6B8387CE8D34}" type="presOf" srcId="{573A6DD4-5F8D-4405-8CCE-7C1E00870F94}" destId="{EFADD978-0941-4545-8C4F-A9B2B5837C4E}" srcOrd="0" destOrd="0" presId="urn:microsoft.com/office/officeart/2005/8/layout/hierarchy3"/>
    <dgm:cxn modelId="{33584AF1-5D26-4120-BC2C-A83135CFC3DE}" type="presOf" srcId="{12908C54-9D0A-4C83-80E3-796917066B4D}" destId="{9122C306-4508-4097-B2A3-EC44D95D24B8}" srcOrd="0" destOrd="0" presId="urn:microsoft.com/office/officeart/2005/8/layout/hierarchy3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D6163ADD-8F79-4CA0-9962-3C98C4049393}" srcId="{AFEA952B-90E9-468E-B3EC-84E459FC369A}" destId="{DD601275-7CAA-4748-8096-B25BAA940426}" srcOrd="0" destOrd="0" parTransId="{573A6DD4-5F8D-4405-8CCE-7C1E00870F94}" sibTransId="{C546CE01-6F1A-42D4-83F3-ECD1070D5D46}"/>
    <dgm:cxn modelId="{FA20253F-C57F-471B-9D84-C028AF6406E4}" type="presOf" srcId="{B537EAA6-9131-41D2-A757-FCD071821957}" destId="{6195ABF7-F825-47D5-BF07-8235BA2FE1B2}" srcOrd="0" destOrd="0" presId="urn:microsoft.com/office/officeart/2005/8/layout/hierarchy3"/>
    <dgm:cxn modelId="{DA6530C9-29D1-4F38-983C-815F802BA792}" type="presOf" srcId="{EDD7EEC6-091E-4F74-A381-F7E885F92078}" destId="{65AA9868-4DAB-4C96-A1DA-3FFA2FFEB229}" srcOrd="0" destOrd="0" presId="urn:microsoft.com/office/officeart/2005/8/layout/hierarchy3"/>
    <dgm:cxn modelId="{F4CDE15B-D14A-40B1-8AB7-47BA729BA388}" type="presParOf" srcId="{327D4154-3995-4426-B0E4-4FC7AE4B6A79}" destId="{62664306-BE28-49DA-8444-E6BF3E6AF464}" srcOrd="0" destOrd="0" presId="urn:microsoft.com/office/officeart/2005/8/layout/hierarchy3"/>
    <dgm:cxn modelId="{DFE49A68-644D-4E33-887F-CCBA154E32F2}" type="presParOf" srcId="{62664306-BE28-49DA-8444-E6BF3E6AF464}" destId="{AA1EC04D-756B-455E-B66E-245549402913}" srcOrd="0" destOrd="0" presId="urn:microsoft.com/office/officeart/2005/8/layout/hierarchy3"/>
    <dgm:cxn modelId="{F05AFE84-4BF8-4FC1-BC10-A7703F577276}" type="presParOf" srcId="{AA1EC04D-756B-455E-B66E-245549402913}" destId="{29212BF8-A4B4-4E97-8117-4F065DA7B8C0}" srcOrd="0" destOrd="0" presId="urn:microsoft.com/office/officeart/2005/8/layout/hierarchy3"/>
    <dgm:cxn modelId="{2C719F14-FF3D-4D65-8EB6-23994CF67CA9}" type="presParOf" srcId="{AA1EC04D-756B-455E-B66E-245549402913}" destId="{C533BE79-D3E3-4452-B7F3-37DA66BA2032}" srcOrd="1" destOrd="0" presId="urn:microsoft.com/office/officeart/2005/8/layout/hierarchy3"/>
    <dgm:cxn modelId="{F183B3FF-9733-4721-8E66-C77EEA560539}" type="presParOf" srcId="{62664306-BE28-49DA-8444-E6BF3E6AF464}" destId="{5D618F78-3782-4586-B3EA-C2B8999E8489}" srcOrd="1" destOrd="0" presId="urn:microsoft.com/office/officeart/2005/8/layout/hierarchy3"/>
    <dgm:cxn modelId="{021880B2-F939-46E3-AB91-1027137C1FC5}" type="presParOf" srcId="{5D618F78-3782-4586-B3EA-C2B8999E8489}" destId="{EFADD978-0941-4545-8C4F-A9B2B5837C4E}" srcOrd="0" destOrd="0" presId="urn:microsoft.com/office/officeart/2005/8/layout/hierarchy3"/>
    <dgm:cxn modelId="{DEC67B6C-5C85-47F6-899A-2C522CDE7EF3}" type="presParOf" srcId="{5D618F78-3782-4586-B3EA-C2B8999E8489}" destId="{C8147C64-9F6F-412A-A1B4-F5406129D76C}" srcOrd="1" destOrd="0" presId="urn:microsoft.com/office/officeart/2005/8/layout/hierarchy3"/>
    <dgm:cxn modelId="{34F58A68-F7BA-445B-87A8-B851422DBF08}" type="presParOf" srcId="{5D618F78-3782-4586-B3EA-C2B8999E8489}" destId="{79616514-4CA1-4022-98F2-C9D9E999F8B7}" srcOrd="2" destOrd="0" presId="urn:microsoft.com/office/officeart/2005/8/layout/hierarchy3"/>
    <dgm:cxn modelId="{8A005B43-07CD-44DB-A841-591595BFB55B}" type="presParOf" srcId="{5D618F78-3782-4586-B3EA-C2B8999E8489}" destId="{0BED1847-5F0F-46C1-AAEC-D2916874118C}" srcOrd="3" destOrd="0" presId="urn:microsoft.com/office/officeart/2005/8/layout/hierarchy3"/>
    <dgm:cxn modelId="{42F47186-2CA0-4934-BBA8-AA8B6ABCEF85}" type="presParOf" srcId="{327D4154-3995-4426-B0E4-4FC7AE4B6A79}" destId="{5AB29763-7B78-4D27-9EF6-87BA31754EEF}" srcOrd="1" destOrd="0" presId="urn:microsoft.com/office/officeart/2005/8/layout/hierarchy3"/>
    <dgm:cxn modelId="{19692C65-0089-46BC-8741-BF4756BDE762}" type="presParOf" srcId="{5AB29763-7B78-4D27-9EF6-87BA31754EEF}" destId="{36A4D14F-E46F-43F2-974E-2B9A6F8F28F2}" srcOrd="0" destOrd="0" presId="urn:microsoft.com/office/officeart/2005/8/layout/hierarchy3"/>
    <dgm:cxn modelId="{F6DAA7FB-833A-4B8E-94C0-A669157432AD}" type="presParOf" srcId="{36A4D14F-E46F-43F2-974E-2B9A6F8F28F2}" destId="{9122C306-4508-4097-B2A3-EC44D95D24B8}" srcOrd="0" destOrd="0" presId="urn:microsoft.com/office/officeart/2005/8/layout/hierarchy3"/>
    <dgm:cxn modelId="{A1B37962-5AAA-4D96-8C5C-D4C8176542CA}" type="presParOf" srcId="{36A4D14F-E46F-43F2-974E-2B9A6F8F28F2}" destId="{89F7BCE6-59DB-41C6-9D41-43807BF49962}" srcOrd="1" destOrd="0" presId="urn:microsoft.com/office/officeart/2005/8/layout/hierarchy3"/>
    <dgm:cxn modelId="{4469EDE2-2969-4BB3-BE4C-709597053F15}" type="presParOf" srcId="{5AB29763-7B78-4D27-9EF6-87BA31754EEF}" destId="{11B67E2D-7B6F-49BC-90B9-568BBE8AB06E}" srcOrd="1" destOrd="0" presId="urn:microsoft.com/office/officeart/2005/8/layout/hierarchy3"/>
    <dgm:cxn modelId="{1707E55D-110B-436B-A0B9-C013B6472C6B}" type="presParOf" srcId="{11B67E2D-7B6F-49BC-90B9-568BBE8AB06E}" destId="{D542B348-9671-4ABD-A883-9F3782AAAE1D}" srcOrd="0" destOrd="0" presId="urn:microsoft.com/office/officeart/2005/8/layout/hierarchy3"/>
    <dgm:cxn modelId="{633A0CA5-0EEF-42DA-B76F-B6C3E8C90878}" type="presParOf" srcId="{11B67E2D-7B6F-49BC-90B9-568BBE8AB06E}" destId="{63D76580-5762-4A47-9FED-84C4FDD9A650}" srcOrd="1" destOrd="0" presId="urn:microsoft.com/office/officeart/2005/8/layout/hierarchy3"/>
    <dgm:cxn modelId="{2707DD93-1614-4D10-9834-B2D3003DA7BA}" type="presParOf" srcId="{11B67E2D-7B6F-49BC-90B9-568BBE8AB06E}" destId="{A0FBBE22-0980-495E-93D2-013385D7FC6F}" srcOrd="2" destOrd="0" presId="urn:microsoft.com/office/officeart/2005/8/layout/hierarchy3"/>
    <dgm:cxn modelId="{1BC522EE-8B4C-4ED2-B5D6-77823A27C2EF}" type="presParOf" srcId="{11B67E2D-7B6F-49BC-90B9-568BBE8AB06E}" destId="{1EA63831-DC92-41F3-A6D8-48A8F47F656D}" srcOrd="3" destOrd="0" presId="urn:microsoft.com/office/officeart/2005/8/layout/hierarchy3"/>
    <dgm:cxn modelId="{1A869B1E-1441-49AD-9F6A-CBB775579E02}" type="presParOf" srcId="{327D4154-3995-4426-B0E4-4FC7AE4B6A79}" destId="{33A86404-5DDB-43B0-B0E0-55830A0E9138}" srcOrd="2" destOrd="0" presId="urn:microsoft.com/office/officeart/2005/8/layout/hierarchy3"/>
    <dgm:cxn modelId="{77D0EE19-B490-42A4-A58D-0EFB9325D958}" type="presParOf" srcId="{33A86404-5DDB-43B0-B0E0-55830A0E9138}" destId="{E9FA0A58-0F36-480C-BDEC-64A992C4BAB6}" srcOrd="0" destOrd="0" presId="urn:microsoft.com/office/officeart/2005/8/layout/hierarchy3"/>
    <dgm:cxn modelId="{DFA49EB0-2E2E-4A3A-AF47-A40E7FA5E856}" type="presParOf" srcId="{E9FA0A58-0F36-480C-BDEC-64A992C4BAB6}" destId="{65AA9868-4DAB-4C96-A1DA-3FFA2FFEB229}" srcOrd="0" destOrd="0" presId="urn:microsoft.com/office/officeart/2005/8/layout/hierarchy3"/>
    <dgm:cxn modelId="{B7B1FB73-94A8-45AD-BFD0-682DC10D9AAA}" type="presParOf" srcId="{E9FA0A58-0F36-480C-BDEC-64A992C4BAB6}" destId="{F01D95E4-8B69-4983-AF05-355A8A0F1AF2}" srcOrd="1" destOrd="0" presId="urn:microsoft.com/office/officeart/2005/8/layout/hierarchy3"/>
    <dgm:cxn modelId="{5F4641D5-ADC2-4EC2-978C-09145446BBCE}" type="presParOf" srcId="{33A86404-5DDB-43B0-B0E0-55830A0E9138}" destId="{940BB163-BAED-4666-9AFB-154BBA2C87FF}" srcOrd="1" destOrd="0" presId="urn:microsoft.com/office/officeart/2005/8/layout/hierarchy3"/>
    <dgm:cxn modelId="{955CDF3E-D740-47A0-86F5-19D83566E72D}" type="presParOf" srcId="{940BB163-BAED-4666-9AFB-154BBA2C87FF}" destId="{3BF9A77A-BE83-4D79-A63E-362706BD4AD6}" srcOrd="0" destOrd="0" presId="urn:microsoft.com/office/officeart/2005/8/layout/hierarchy3"/>
    <dgm:cxn modelId="{93CD7C87-320D-4D62-A7C4-E488D32202B2}" type="presParOf" srcId="{940BB163-BAED-4666-9AFB-154BBA2C87FF}" destId="{E4292D1F-42B7-4136-96E4-D61CC489C4BC}" srcOrd="1" destOrd="0" presId="urn:microsoft.com/office/officeart/2005/8/layout/hierarchy3"/>
    <dgm:cxn modelId="{070BE4A8-F6FD-4889-8E17-FA8371A54A68}" type="presParOf" srcId="{940BB163-BAED-4666-9AFB-154BBA2C87FF}" destId="{5295B9B2-96AF-41DF-9278-A58205891E78}" srcOrd="2" destOrd="0" presId="urn:microsoft.com/office/officeart/2005/8/layout/hierarchy3"/>
    <dgm:cxn modelId="{C50092B6-E6B2-40DA-A8C9-9901C9E0AEFF}" type="presParOf" srcId="{940BB163-BAED-4666-9AFB-154BBA2C87FF}" destId="{FAE13A44-60BC-4151-A7DC-EB4D5F6B2EC8}" srcOrd="3" destOrd="0" presId="urn:microsoft.com/office/officeart/2005/8/layout/hierarchy3"/>
    <dgm:cxn modelId="{1BF4D9D9-E803-4AA5-88D2-7CA820E873C6}" type="presParOf" srcId="{327D4154-3995-4426-B0E4-4FC7AE4B6A79}" destId="{6812553C-E747-4362-9EF5-85D1D59E28A8}" srcOrd="3" destOrd="0" presId="urn:microsoft.com/office/officeart/2005/8/layout/hierarchy3"/>
    <dgm:cxn modelId="{4103ED6A-FC8A-4D4F-BCBB-DBEC5D71853B}" type="presParOf" srcId="{6812553C-E747-4362-9EF5-85D1D59E28A8}" destId="{40D77C7D-DE54-4C38-A9B2-AC0AF8DF93D9}" srcOrd="0" destOrd="0" presId="urn:microsoft.com/office/officeart/2005/8/layout/hierarchy3"/>
    <dgm:cxn modelId="{FA4EBB69-CA81-4116-94D3-FED94C5EB620}" type="presParOf" srcId="{40D77C7D-DE54-4C38-A9B2-AC0AF8DF93D9}" destId="{F13F8134-20C4-4DFB-928B-98FD6B40640F}" srcOrd="0" destOrd="0" presId="urn:microsoft.com/office/officeart/2005/8/layout/hierarchy3"/>
    <dgm:cxn modelId="{63D8E53F-49D9-48E5-96C8-559B34803AEC}" type="presParOf" srcId="{40D77C7D-DE54-4C38-A9B2-AC0AF8DF93D9}" destId="{16D7FED0-E367-4F3B-8C15-D91412E3A3EA}" srcOrd="1" destOrd="0" presId="urn:microsoft.com/office/officeart/2005/8/layout/hierarchy3"/>
    <dgm:cxn modelId="{1693C6E6-C8C4-4080-847B-90E8087E5D0F}" type="presParOf" srcId="{6812553C-E747-4362-9EF5-85D1D59E28A8}" destId="{5332183D-37A5-4764-B796-782A0BB8B205}" srcOrd="1" destOrd="0" presId="urn:microsoft.com/office/officeart/2005/8/layout/hierarchy3"/>
    <dgm:cxn modelId="{3BD504F4-9A93-428A-9855-6625EFDB6B9C}" type="presParOf" srcId="{5332183D-37A5-4764-B796-782A0BB8B205}" destId="{AB964144-2C5D-49FF-9C9B-ADADA46B5FED}" srcOrd="0" destOrd="0" presId="urn:microsoft.com/office/officeart/2005/8/layout/hierarchy3"/>
    <dgm:cxn modelId="{17EDD2EE-0807-4365-8882-21E3E94E2BE0}" type="presParOf" srcId="{5332183D-37A5-4764-B796-782A0BB8B205}" destId="{6195ABF7-F825-47D5-BF07-8235BA2FE1B2}" srcOrd="1" destOrd="0" presId="urn:microsoft.com/office/officeart/2005/8/layout/hierarchy3"/>
    <dgm:cxn modelId="{ABF1626D-0642-476C-BA88-97DC4F23F0DA}" type="presParOf" srcId="{5332183D-37A5-4764-B796-782A0BB8B205}" destId="{8FB37AA7-3552-49F9-8CAD-CEF92616DD6B}" srcOrd="2" destOrd="0" presId="urn:microsoft.com/office/officeart/2005/8/layout/hierarchy3"/>
    <dgm:cxn modelId="{10D6B29E-B17F-4394-BB45-B118E0F23076}" type="presParOf" srcId="{5332183D-37A5-4764-B796-782A0BB8B205}" destId="{77FC1644-D023-4AEC-81D1-778E50CB387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مبني على السكون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مبني على الضم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مبني على الفتح ”الأصل“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3671560A-B2E2-4136-8C2D-AAE1798F8394}">
      <dgm:prSet custT="1"/>
      <dgm:spPr/>
      <dgm:t>
        <a:bodyPr/>
        <a:lstStyle/>
        <a:p>
          <a:pPr rtl="1"/>
          <a:r>
            <a:rPr lang="ar-SA" sz="2400" b="1" dirty="0" smtClean="0"/>
            <a:t>كتبَ محمد درسه</a:t>
          </a:r>
        </a:p>
        <a:p>
          <a:pPr rtl="1"/>
          <a:r>
            <a:rPr lang="ar-SA" sz="2400" b="1" dirty="0" smtClean="0"/>
            <a:t>كتبت ، كتبا</a:t>
          </a:r>
          <a:endParaRPr lang="ar-SA" sz="2400" b="1" dirty="0"/>
        </a:p>
      </dgm:t>
    </dgm:pt>
    <dgm:pt modelId="{D7F29647-5D9F-4207-9457-B2DE8589EB51}" type="par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799D0E78-F579-4C31-A6FA-F87756C6FC09}" type="sibTrans" cxnId="{44548058-F775-43E8-8A47-A20718FE297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 custT="1"/>
      <dgm:spPr/>
      <dgm:t>
        <a:bodyPr/>
        <a:lstStyle/>
        <a:p>
          <a:pPr rtl="1"/>
          <a:r>
            <a:rPr lang="ar-SA" sz="2400" b="1" dirty="0" smtClean="0"/>
            <a:t>إذا اتصل بتاء التأنيث الساكنة، ألف الاثنين</a:t>
          </a:r>
          <a:endParaRPr lang="ar-SA" sz="1800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إذا اتصل بواو الجماعة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CEDE101-9256-4D5A-87B5-6337C33DFFCC}">
      <dgm:prSet/>
      <dgm:spPr/>
      <dgm:t>
        <a:bodyPr/>
        <a:lstStyle/>
        <a:p>
          <a:pPr rtl="1"/>
          <a:r>
            <a:rPr lang="ar-SA" b="1" dirty="0" smtClean="0"/>
            <a:t>الطلاب كتبوا دروسهم</a:t>
          </a:r>
          <a:endParaRPr lang="ar-SA" b="1" dirty="0"/>
        </a:p>
      </dgm:t>
    </dgm:pt>
    <dgm:pt modelId="{15406923-B1EA-4029-9688-DBA400404E1F}" type="par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5FA536B-0141-43B4-8C49-8187B766334B}" type="sibTrans" cxnId="{2AF7ED4F-4D4E-41DB-AEA3-434C9806AE9C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إذا اتصل بالضمائر : تاء المتكلم ، </a:t>
          </a:r>
          <a:r>
            <a:rPr lang="ar-SA" b="1" dirty="0" err="1" smtClean="0"/>
            <a:t>نا</a:t>
          </a:r>
          <a:r>
            <a:rPr lang="ar-SA" b="1" dirty="0" smtClean="0"/>
            <a:t>  الفاعلين .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E99642E6-2703-4497-B196-A32727D30742}">
      <dgm:prSet/>
      <dgm:spPr/>
      <dgm:t>
        <a:bodyPr/>
        <a:lstStyle/>
        <a:p>
          <a:pPr rtl="1"/>
          <a:r>
            <a:rPr lang="ar-SA" b="1" dirty="0" smtClean="0"/>
            <a:t>كتبْتُ</a:t>
          </a:r>
        </a:p>
        <a:p>
          <a:pPr rtl="1"/>
          <a:r>
            <a:rPr lang="ar-SA" b="1" dirty="0" smtClean="0"/>
            <a:t>كتبْنا</a:t>
          </a:r>
        </a:p>
      </dgm:t>
    </dgm:pt>
    <dgm:pt modelId="{A9BBDCA5-C17B-4B00-BE87-37C16FB73D09}" type="par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D4377275-0BB3-4C8B-9646-F3FD4972C6A9}" type="sibTrans" cxnId="{864400ED-A686-4A80-93FC-9B0D5883AAF9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FBBE22-0980-495E-93D2-013385D7FC6F}" type="pres">
      <dgm:prSet presAssocID="{A9BBDCA5-C17B-4B00-BE87-37C16FB73D09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1EA63831-DC92-41F3-A6D8-48A8F47F656D}" type="pres">
      <dgm:prSet presAssocID="{E99642E6-2703-4497-B196-A32727D30742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5B9B2-96AF-41DF-9278-A58205891E78}" type="pres">
      <dgm:prSet presAssocID="{15406923-B1EA-4029-9688-DBA400404E1F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FAE13A44-60BC-4151-A7DC-EB4D5F6B2EC8}" type="pres">
      <dgm:prSet presAssocID="{5CEDE101-9256-4D5A-87B5-6337C33DFFCC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37AA7-3552-49F9-8CAD-CEF92616DD6B}" type="pres">
      <dgm:prSet presAssocID="{D7F29647-5D9F-4207-9457-B2DE8589EB51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77FC1644-D023-4AEC-81D1-778E50CB3879}" type="pres">
      <dgm:prSet presAssocID="{3671560A-B2E2-4136-8C2D-AAE1798F8394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713CBD-F63F-449C-9B16-FD56864EF702}" srcId="{2BD4742B-3957-4417-BF85-23C7478C69E3}" destId="{12908C54-9D0A-4C83-80E3-796917066B4D}" srcOrd="0" destOrd="0" parTransId="{F0933DE5-87C6-430F-9D41-3EFF8A4CCF6D}" sibTransId="{8DBDB4BB-9F00-492E-9C84-B8B8DB390E40}"/>
    <dgm:cxn modelId="{9BD47FA1-D2F8-4E81-8670-0B4ABF8FC1E2}" type="presOf" srcId="{EDD7EEC6-091E-4F74-A381-F7E885F92078}" destId="{F01D95E4-8B69-4983-AF05-355A8A0F1AF2}" srcOrd="1" destOrd="0" presId="urn:microsoft.com/office/officeart/2005/8/layout/hierarchy3"/>
    <dgm:cxn modelId="{C10D9926-4254-4972-BC50-73A3DA073D41}" type="presOf" srcId="{C54DEA49-C09B-4208-B00B-C4E4CA15B8EC}" destId="{AB964144-2C5D-49FF-9C9B-ADADA46B5FED}" srcOrd="0" destOrd="0" presId="urn:microsoft.com/office/officeart/2005/8/layout/hierarchy3"/>
    <dgm:cxn modelId="{2AF7ED4F-4D4E-41DB-AEA3-434C9806AE9C}" srcId="{EDD7EEC6-091E-4F74-A381-F7E885F92078}" destId="{5CEDE101-9256-4D5A-87B5-6337C33DFFCC}" srcOrd="1" destOrd="0" parTransId="{15406923-B1EA-4029-9688-DBA400404E1F}" sibTransId="{55FA536B-0141-43B4-8C49-8187B766334B}"/>
    <dgm:cxn modelId="{F278B5DB-6BB0-4C93-9909-9484EFE10583}" type="presOf" srcId="{15406923-B1EA-4029-9688-DBA400404E1F}" destId="{5295B9B2-96AF-41DF-9278-A58205891E78}" srcOrd="0" destOrd="0" presId="urn:microsoft.com/office/officeart/2005/8/layout/hierarchy3"/>
    <dgm:cxn modelId="{3E062284-46D5-41D8-A792-BEFFF22C89AD}" type="presOf" srcId="{EDD7EEC6-091E-4F74-A381-F7E885F92078}" destId="{65AA9868-4DAB-4C96-A1DA-3FFA2FFEB229}" srcOrd="0" destOrd="0" presId="urn:microsoft.com/office/officeart/2005/8/layout/hierarchy3"/>
    <dgm:cxn modelId="{8C508ED9-7DF0-4C71-A384-89741D2CF4C2}" type="presOf" srcId="{B537EAA6-9131-41D2-A757-FCD071821957}" destId="{6195ABF7-F825-47D5-BF07-8235BA2FE1B2}" srcOrd="0" destOrd="0" presId="urn:microsoft.com/office/officeart/2005/8/layout/hierarchy3"/>
    <dgm:cxn modelId="{F4684F9C-70BA-41A8-923D-7EEE3113FB09}" type="presOf" srcId="{12908C54-9D0A-4C83-80E3-796917066B4D}" destId="{9122C306-4508-4097-B2A3-EC44D95D24B8}" srcOrd="0" destOrd="0" presId="urn:microsoft.com/office/officeart/2005/8/layout/hierarchy3"/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16417024-C7ED-41C2-8967-B7A003E14631}" type="presOf" srcId="{D7F29647-5D9F-4207-9457-B2DE8589EB51}" destId="{8FB37AA7-3552-49F9-8CAD-CEF92616DD6B}" srcOrd="0" destOrd="0" presId="urn:microsoft.com/office/officeart/2005/8/layout/hierarchy3"/>
    <dgm:cxn modelId="{95C9F41E-B3E8-4688-AB28-5209D3C3D998}" type="presOf" srcId="{3671560A-B2E2-4136-8C2D-AAE1798F8394}" destId="{77FC1644-D023-4AEC-81D1-778E50CB3879}" srcOrd="0" destOrd="0" presId="urn:microsoft.com/office/officeart/2005/8/layout/hierarchy3"/>
    <dgm:cxn modelId="{46977131-0126-42A7-AEF2-D916F1451ABD}" type="presOf" srcId="{5CEDE101-9256-4D5A-87B5-6337C33DFFCC}" destId="{FAE13A44-60BC-4151-A7DC-EB4D5F6B2EC8}" srcOrd="0" destOrd="0" presId="urn:microsoft.com/office/officeart/2005/8/layout/hierarchy3"/>
    <dgm:cxn modelId="{C0E28248-1270-4EEF-B935-9DBBD5AF2C09}" type="presOf" srcId="{DF5B7AAE-EA06-4C8C-B596-A088565C4097}" destId="{16D7FED0-E367-4F3B-8C15-D91412E3A3EA}" srcOrd="1" destOrd="0" presId="urn:microsoft.com/office/officeart/2005/8/layout/hierarchy3"/>
    <dgm:cxn modelId="{034ABE1F-0627-48BC-8DFC-E37DB18E8B68}" type="presOf" srcId="{DF5B7AAE-EA06-4C8C-B596-A088565C4097}" destId="{F13F8134-20C4-4DFB-928B-98FD6B40640F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864400ED-A686-4A80-93FC-9B0D5883AAF9}" srcId="{12908C54-9D0A-4C83-80E3-796917066B4D}" destId="{E99642E6-2703-4497-B196-A32727D30742}" srcOrd="1" destOrd="0" parTransId="{A9BBDCA5-C17B-4B00-BE87-37C16FB73D09}" sibTransId="{D4377275-0BB3-4C8B-9646-F3FD4972C6A9}"/>
    <dgm:cxn modelId="{2366662C-943F-4872-9A25-F2E49AFE09E8}" type="presOf" srcId="{4A5FCC4B-6165-475C-9965-A7C7282608B8}" destId="{3BF9A77A-BE83-4D79-A63E-362706BD4AD6}" srcOrd="0" destOrd="0" presId="urn:microsoft.com/office/officeart/2005/8/layout/hierarchy3"/>
    <dgm:cxn modelId="{49BA10AC-A80B-4D60-BE55-D71F8FCEA995}" type="presOf" srcId="{A9BBDCA5-C17B-4B00-BE87-37C16FB73D09}" destId="{A0FBBE22-0980-495E-93D2-013385D7FC6F}" srcOrd="0" destOrd="0" presId="urn:microsoft.com/office/officeart/2005/8/layout/hierarchy3"/>
    <dgm:cxn modelId="{F9E2F104-6A60-4FA6-9EC4-629F66425C1B}" srcId="{2BD4742B-3957-4417-BF85-23C7478C69E3}" destId="{EDD7EEC6-091E-4F74-A381-F7E885F92078}" srcOrd="1" destOrd="0" parTransId="{1A8F502A-9E7B-4017-B165-CC827630F1E6}" sibTransId="{7B54B8E4-E1CC-46B8-89DD-45E739A83878}"/>
    <dgm:cxn modelId="{A65D514A-4A0B-45A6-BA6E-33624EF5B38B}" srcId="{2BD4742B-3957-4417-BF85-23C7478C69E3}" destId="{DF5B7AAE-EA06-4C8C-B596-A088565C4097}" srcOrd="2" destOrd="0" parTransId="{C30D0623-48AD-494D-ADD1-02A559C50820}" sibTransId="{9ED5D8F4-6B6D-42C0-A3B6-4438B62EA427}"/>
    <dgm:cxn modelId="{44548058-F775-43E8-8A47-A20718FE297B}" srcId="{DF5B7AAE-EA06-4C8C-B596-A088565C4097}" destId="{3671560A-B2E2-4136-8C2D-AAE1798F8394}" srcOrd="1" destOrd="0" parTransId="{D7F29647-5D9F-4207-9457-B2DE8589EB51}" sibTransId="{799D0E78-F579-4C31-A6FA-F87756C6FC09}"/>
    <dgm:cxn modelId="{D3CAC4D7-9519-47BB-8C2B-992236FC2EDC}" type="presOf" srcId="{E99642E6-2703-4497-B196-A32727D30742}" destId="{1EA63831-DC92-41F3-A6D8-48A8F47F656D}" srcOrd="0" destOrd="0" presId="urn:microsoft.com/office/officeart/2005/8/layout/hierarchy3"/>
    <dgm:cxn modelId="{C757F449-2524-4AE5-9947-E09EB288995B}" type="presOf" srcId="{65965873-E19F-4FCB-8526-F1BB6906E652}" destId="{D542B348-9671-4ABD-A883-9F3782AAAE1D}" srcOrd="0" destOrd="0" presId="urn:microsoft.com/office/officeart/2005/8/layout/hierarchy3"/>
    <dgm:cxn modelId="{E73531AA-A1F5-4021-865C-A508EE35BE3F}" type="presOf" srcId="{12908C54-9D0A-4C83-80E3-796917066B4D}" destId="{89F7BCE6-59DB-41C6-9D41-43807BF49962}" srcOrd="1" destOrd="0" presId="urn:microsoft.com/office/officeart/2005/8/layout/hierarchy3"/>
    <dgm:cxn modelId="{41A5642F-383C-4E74-A3D7-8A7A3CFF9DC0}" type="presOf" srcId="{5D142441-D19B-4A13-97FA-CCABCD24E91B}" destId="{63D76580-5762-4A47-9FED-84C4FDD9A650}" srcOrd="0" destOrd="0" presId="urn:microsoft.com/office/officeart/2005/8/layout/hierarchy3"/>
    <dgm:cxn modelId="{52812B7D-3F78-449C-A8E5-6A2E1F653093}" type="presOf" srcId="{256FF92F-81F0-4947-97AB-8A65B4D9C2C9}" destId="{E4292D1F-42B7-4136-96E4-D61CC489C4BC}" srcOrd="0" destOrd="0" presId="urn:microsoft.com/office/officeart/2005/8/layout/hierarchy3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2E3AB755-42FC-4E52-B920-3B1BCE9FBA39}" type="presOf" srcId="{2BD4742B-3957-4417-BF85-23C7478C69E3}" destId="{327D4154-3995-4426-B0E4-4FC7AE4B6A79}" srcOrd="0" destOrd="0" presId="urn:microsoft.com/office/officeart/2005/8/layout/hierarchy3"/>
    <dgm:cxn modelId="{96AE3F31-16BB-42F4-9564-1EB3E3109C56}" type="presParOf" srcId="{327D4154-3995-4426-B0E4-4FC7AE4B6A79}" destId="{5AB29763-7B78-4D27-9EF6-87BA31754EEF}" srcOrd="0" destOrd="0" presId="urn:microsoft.com/office/officeart/2005/8/layout/hierarchy3"/>
    <dgm:cxn modelId="{7D4E0DCC-0505-4BFE-A001-BDAED6E04A86}" type="presParOf" srcId="{5AB29763-7B78-4D27-9EF6-87BA31754EEF}" destId="{36A4D14F-E46F-43F2-974E-2B9A6F8F28F2}" srcOrd="0" destOrd="0" presId="urn:microsoft.com/office/officeart/2005/8/layout/hierarchy3"/>
    <dgm:cxn modelId="{3A43651C-7014-436D-A8CD-4FFC6A6FED95}" type="presParOf" srcId="{36A4D14F-E46F-43F2-974E-2B9A6F8F28F2}" destId="{9122C306-4508-4097-B2A3-EC44D95D24B8}" srcOrd="0" destOrd="0" presId="urn:microsoft.com/office/officeart/2005/8/layout/hierarchy3"/>
    <dgm:cxn modelId="{C6A4D912-FC55-44C8-A1F4-BEF715A871C7}" type="presParOf" srcId="{36A4D14F-E46F-43F2-974E-2B9A6F8F28F2}" destId="{89F7BCE6-59DB-41C6-9D41-43807BF49962}" srcOrd="1" destOrd="0" presId="urn:microsoft.com/office/officeart/2005/8/layout/hierarchy3"/>
    <dgm:cxn modelId="{E89CD2E4-3ED5-426A-A61F-D68ABC20FA91}" type="presParOf" srcId="{5AB29763-7B78-4D27-9EF6-87BA31754EEF}" destId="{11B67E2D-7B6F-49BC-90B9-568BBE8AB06E}" srcOrd="1" destOrd="0" presId="urn:microsoft.com/office/officeart/2005/8/layout/hierarchy3"/>
    <dgm:cxn modelId="{C2656132-C560-4115-A90C-61387F0804E2}" type="presParOf" srcId="{11B67E2D-7B6F-49BC-90B9-568BBE8AB06E}" destId="{D542B348-9671-4ABD-A883-9F3782AAAE1D}" srcOrd="0" destOrd="0" presId="urn:microsoft.com/office/officeart/2005/8/layout/hierarchy3"/>
    <dgm:cxn modelId="{D0235124-7497-4D9C-AF10-3C84D264A873}" type="presParOf" srcId="{11B67E2D-7B6F-49BC-90B9-568BBE8AB06E}" destId="{63D76580-5762-4A47-9FED-84C4FDD9A650}" srcOrd="1" destOrd="0" presId="urn:microsoft.com/office/officeart/2005/8/layout/hierarchy3"/>
    <dgm:cxn modelId="{0EF633AF-32EF-4C66-8034-EABD1B7547A1}" type="presParOf" srcId="{11B67E2D-7B6F-49BC-90B9-568BBE8AB06E}" destId="{A0FBBE22-0980-495E-93D2-013385D7FC6F}" srcOrd="2" destOrd="0" presId="urn:microsoft.com/office/officeart/2005/8/layout/hierarchy3"/>
    <dgm:cxn modelId="{03F75784-226A-4E3B-A9BA-C25FBF5778E0}" type="presParOf" srcId="{11B67E2D-7B6F-49BC-90B9-568BBE8AB06E}" destId="{1EA63831-DC92-41F3-A6D8-48A8F47F656D}" srcOrd="3" destOrd="0" presId="urn:microsoft.com/office/officeart/2005/8/layout/hierarchy3"/>
    <dgm:cxn modelId="{1645E44F-489B-4D9A-8204-95D4B7BE1134}" type="presParOf" srcId="{327D4154-3995-4426-B0E4-4FC7AE4B6A79}" destId="{33A86404-5DDB-43B0-B0E0-55830A0E9138}" srcOrd="1" destOrd="0" presId="urn:microsoft.com/office/officeart/2005/8/layout/hierarchy3"/>
    <dgm:cxn modelId="{7421F652-56F2-430E-88BF-96CA9A0DE504}" type="presParOf" srcId="{33A86404-5DDB-43B0-B0E0-55830A0E9138}" destId="{E9FA0A58-0F36-480C-BDEC-64A992C4BAB6}" srcOrd="0" destOrd="0" presId="urn:microsoft.com/office/officeart/2005/8/layout/hierarchy3"/>
    <dgm:cxn modelId="{A0C7C9B1-973D-4B57-98F2-E074B4233883}" type="presParOf" srcId="{E9FA0A58-0F36-480C-BDEC-64A992C4BAB6}" destId="{65AA9868-4DAB-4C96-A1DA-3FFA2FFEB229}" srcOrd="0" destOrd="0" presId="urn:microsoft.com/office/officeart/2005/8/layout/hierarchy3"/>
    <dgm:cxn modelId="{195B62E7-C209-4E0F-845C-01DFE1E8E5F1}" type="presParOf" srcId="{E9FA0A58-0F36-480C-BDEC-64A992C4BAB6}" destId="{F01D95E4-8B69-4983-AF05-355A8A0F1AF2}" srcOrd="1" destOrd="0" presId="urn:microsoft.com/office/officeart/2005/8/layout/hierarchy3"/>
    <dgm:cxn modelId="{DFB11470-5D66-44B5-9DF5-015A8BE0F578}" type="presParOf" srcId="{33A86404-5DDB-43B0-B0E0-55830A0E9138}" destId="{940BB163-BAED-4666-9AFB-154BBA2C87FF}" srcOrd="1" destOrd="0" presId="urn:microsoft.com/office/officeart/2005/8/layout/hierarchy3"/>
    <dgm:cxn modelId="{02347D92-82B8-42B0-89CF-ECCA3EE4A812}" type="presParOf" srcId="{940BB163-BAED-4666-9AFB-154BBA2C87FF}" destId="{3BF9A77A-BE83-4D79-A63E-362706BD4AD6}" srcOrd="0" destOrd="0" presId="urn:microsoft.com/office/officeart/2005/8/layout/hierarchy3"/>
    <dgm:cxn modelId="{66C5BC67-D702-4D20-8343-D936E04D797B}" type="presParOf" srcId="{940BB163-BAED-4666-9AFB-154BBA2C87FF}" destId="{E4292D1F-42B7-4136-96E4-D61CC489C4BC}" srcOrd="1" destOrd="0" presId="urn:microsoft.com/office/officeart/2005/8/layout/hierarchy3"/>
    <dgm:cxn modelId="{B808139F-273A-43C0-996C-5D9FDC8C8610}" type="presParOf" srcId="{940BB163-BAED-4666-9AFB-154BBA2C87FF}" destId="{5295B9B2-96AF-41DF-9278-A58205891E78}" srcOrd="2" destOrd="0" presId="urn:microsoft.com/office/officeart/2005/8/layout/hierarchy3"/>
    <dgm:cxn modelId="{4E28E15F-DCA9-4D0E-A2AC-9946DAFCBC0F}" type="presParOf" srcId="{940BB163-BAED-4666-9AFB-154BBA2C87FF}" destId="{FAE13A44-60BC-4151-A7DC-EB4D5F6B2EC8}" srcOrd="3" destOrd="0" presId="urn:microsoft.com/office/officeart/2005/8/layout/hierarchy3"/>
    <dgm:cxn modelId="{DB85D1C2-EAB7-4A66-98D7-9C005452AA39}" type="presParOf" srcId="{327D4154-3995-4426-B0E4-4FC7AE4B6A79}" destId="{6812553C-E747-4362-9EF5-85D1D59E28A8}" srcOrd="2" destOrd="0" presId="urn:microsoft.com/office/officeart/2005/8/layout/hierarchy3"/>
    <dgm:cxn modelId="{5F505C32-F410-46A1-B065-6CA987708A3E}" type="presParOf" srcId="{6812553C-E747-4362-9EF5-85D1D59E28A8}" destId="{40D77C7D-DE54-4C38-A9B2-AC0AF8DF93D9}" srcOrd="0" destOrd="0" presId="urn:microsoft.com/office/officeart/2005/8/layout/hierarchy3"/>
    <dgm:cxn modelId="{604420D9-FDF0-47EC-8D77-666678BC4886}" type="presParOf" srcId="{40D77C7D-DE54-4C38-A9B2-AC0AF8DF93D9}" destId="{F13F8134-20C4-4DFB-928B-98FD6B40640F}" srcOrd="0" destOrd="0" presId="urn:microsoft.com/office/officeart/2005/8/layout/hierarchy3"/>
    <dgm:cxn modelId="{C7F7EDE3-4AA1-407A-9185-9D9EE4B2939C}" type="presParOf" srcId="{40D77C7D-DE54-4C38-A9B2-AC0AF8DF93D9}" destId="{16D7FED0-E367-4F3B-8C15-D91412E3A3EA}" srcOrd="1" destOrd="0" presId="urn:microsoft.com/office/officeart/2005/8/layout/hierarchy3"/>
    <dgm:cxn modelId="{2689E2B6-280B-4916-814D-AC51CA058299}" type="presParOf" srcId="{6812553C-E747-4362-9EF5-85D1D59E28A8}" destId="{5332183D-37A5-4764-B796-782A0BB8B205}" srcOrd="1" destOrd="0" presId="urn:microsoft.com/office/officeart/2005/8/layout/hierarchy3"/>
    <dgm:cxn modelId="{D1C6A95D-0B76-418E-AB63-BA6710014D4F}" type="presParOf" srcId="{5332183D-37A5-4764-B796-782A0BB8B205}" destId="{AB964144-2C5D-49FF-9C9B-ADADA46B5FED}" srcOrd="0" destOrd="0" presId="urn:microsoft.com/office/officeart/2005/8/layout/hierarchy3"/>
    <dgm:cxn modelId="{9B2AF044-BDF7-4F66-90FB-E5A1727EA98E}" type="presParOf" srcId="{5332183D-37A5-4764-B796-782A0BB8B205}" destId="{6195ABF7-F825-47D5-BF07-8235BA2FE1B2}" srcOrd="1" destOrd="0" presId="urn:microsoft.com/office/officeart/2005/8/layout/hierarchy3"/>
    <dgm:cxn modelId="{01398547-18CB-483B-9541-DACFB63AF600}" type="presParOf" srcId="{5332183D-37A5-4764-B796-782A0BB8B205}" destId="{8FB37AA7-3552-49F9-8CAD-CEF92616DD6B}" srcOrd="2" destOrd="0" presId="urn:microsoft.com/office/officeart/2005/8/layout/hierarchy3"/>
    <dgm:cxn modelId="{7FF9162B-7DC0-46E8-B5F2-D09C1DC9C90D}" type="presParOf" srcId="{5332183D-37A5-4764-B796-782A0BB8B205}" destId="{77FC1644-D023-4AEC-81D1-778E50CB387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D4742B-3957-4417-BF85-23C7478C69E3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08C54-9D0A-4C83-80E3-796917066B4D}">
      <dgm:prSet phldrT="[نص]"/>
      <dgm:spPr/>
      <dgm:t>
        <a:bodyPr/>
        <a:lstStyle/>
        <a:p>
          <a:pPr rtl="1"/>
          <a:r>
            <a:rPr lang="ar-SA" dirty="0" smtClean="0"/>
            <a:t>مبني على حذف النون</a:t>
          </a:r>
        </a:p>
      </dgm:t>
    </dgm:pt>
    <dgm:pt modelId="{F0933DE5-87C6-430F-9D41-3EFF8A4CCF6D}" type="par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8DBDB4BB-9F00-492E-9C84-B8B8DB390E40}" type="sibTrans" cxnId="{D5713CBD-F63F-449C-9B16-FD56864EF702}">
      <dgm:prSet/>
      <dgm:spPr/>
      <dgm:t>
        <a:bodyPr/>
        <a:lstStyle/>
        <a:p>
          <a:pPr rtl="1"/>
          <a:endParaRPr lang="ar-SA"/>
        </a:p>
      </dgm:t>
    </dgm:pt>
    <dgm:pt modelId="{EDD7EEC6-091E-4F74-A381-F7E885F92078}">
      <dgm:prSet phldrT="[نص]"/>
      <dgm:spPr/>
      <dgm:t>
        <a:bodyPr/>
        <a:lstStyle/>
        <a:p>
          <a:pPr rtl="1"/>
          <a:r>
            <a:rPr lang="ar-SA" dirty="0" smtClean="0"/>
            <a:t>مبني على حذف حرف العلة</a:t>
          </a:r>
          <a:endParaRPr lang="ar-SA" dirty="0"/>
        </a:p>
      </dgm:t>
    </dgm:pt>
    <dgm:pt modelId="{1A8F502A-9E7B-4017-B165-CC827630F1E6}" type="par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7B54B8E4-E1CC-46B8-89DD-45E739A83878}" type="sibTrans" cxnId="{F9E2F104-6A60-4FA6-9EC4-629F66425C1B}">
      <dgm:prSet/>
      <dgm:spPr/>
      <dgm:t>
        <a:bodyPr/>
        <a:lstStyle/>
        <a:p>
          <a:pPr rtl="1"/>
          <a:endParaRPr lang="ar-SA"/>
        </a:p>
      </dgm:t>
    </dgm:pt>
    <dgm:pt modelId="{DF5B7AAE-EA06-4C8C-B596-A088565C4097}">
      <dgm:prSet phldrT="[نص]"/>
      <dgm:spPr/>
      <dgm:t>
        <a:bodyPr/>
        <a:lstStyle/>
        <a:p>
          <a:pPr rtl="1"/>
          <a:r>
            <a:rPr lang="ar-SA" dirty="0" smtClean="0"/>
            <a:t>مبني على </a:t>
          </a:r>
          <a:r>
            <a:rPr lang="ar-SA" dirty="0" err="1" smtClean="0"/>
            <a:t>االسكون</a:t>
          </a:r>
          <a:r>
            <a:rPr lang="ar-SA" dirty="0" smtClean="0"/>
            <a:t> ”الأصل“</a:t>
          </a:r>
          <a:endParaRPr lang="ar-SA" dirty="0"/>
        </a:p>
      </dgm:t>
    </dgm:pt>
    <dgm:pt modelId="{C30D0623-48AD-494D-ADD1-02A559C50820}" type="par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9ED5D8F4-6B6D-42C0-A3B6-4438B62EA427}" type="sibTrans" cxnId="{A65D514A-4A0B-45A6-BA6E-33624EF5B38B}">
      <dgm:prSet/>
      <dgm:spPr/>
      <dgm:t>
        <a:bodyPr/>
        <a:lstStyle/>
        <a:p>
          <a:pPr rtl="1"/>
          <a:endParaRPr lang="ar-SA"/>
        </a:p>
      </dgm:t>
    </dgm:pt>
    <dgm:pt modelId="{B537EAA6-9131-41D2-A757-FCD071821957}">
      <dgm:prSet custT="1"/>
      <dgm:spPr/>
      <dgm:t>
        <a:bodyPr/>
        <a:lstStyle/>
        <a:p>
          <a:pPr rtl="1"/>
          <a:r>
            <a:rPr lang="ar-SA" sz="1800" b="1" dirty="0" smtClean="0"/>
            <a:t>اذهبْ</a:t>
          </a:r>
          <a:endParaRPr lang="ar-SA" sz="1800" b="1" dirty="0"/>
        </a:p>
      </dgm:t>
    </dgm:pt>
    <dgm:pt modelId="{C54DEA49-C09B-4208-B00B-C4E4CA15B8EC}" type="par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13DFC90E-6F1D-446B-BCF8-5FD5AAE7836A}" type="sibTrans" cxnId="{7A7BBAF4-CA57-4CC9-840A-C94E2E1FBA3A}">
      <dgm:prSet/>
      <dgm:spPr/>
      <dgm:t>
        <a:bodyPr/>
        <a:lstStyle/>
        <a:p>
          <a:pPr rtl="1"/>
          <a:endParaRPr lang="ar-SA"/>
        </a:p>
      </dgm:t>
    </dgm:pt>
    <dgm:pt modelId="{256FF92F-81F0-4947-97AB-8A65B4D9C2C9}">
      <dgm:prSet/>
      <dgm:spPr/>
      <dgm:t>
        <a:bodyPr/>
        <a:lstStyle/>
        <a:p>
          <a:pPr rtl="1"/>
          <a:r>
            <a:rPr lang="ar-SA" b="1" dirty="0" smtClean="0"/>
            <a:t>ادعُ</a:t>
          </a:r>
          <a:endParaRPr lang="ar-SA" b="1" dirty="0"/>
        </a:p>
      </dgm:t>
    </dgm:pt>
    <dgm:pt modelId="{4A5FCC4B-6165-475C-9965-A7C7282608B8}" type="par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BA530EBB-C8D0-4F02-8CC9-C1BBF3E325C2}" type="sibTrans" cxnId="{B263F1E0-750B-443D-9975-31D48C0A58C2}">
      <dgm:prSet/>
      <dgm:spPr/>
      <dgm:t>
        <a:bodyPr/>
        <a:lstStyle/>
        <a:p>
          <a:pPr rtl="1"/>
          <a:endParaRPr lang="ar-SA"/>
        </a:p>
      </dgm:t>
    </dgm:pt>
    <dgm:pt modelId="{5D142441-D19B-4A13-97FA-CCABCD24E91B}">
      <dgm:prSet/>
      <dgm:spPr/>
      <dgm:t>
        <a:bodyPr/>
        <a:lstStyle/>
        <a:p>
          <a:pPr rtl="1"/>
          <a:r>
            <a:rPr lang="ar-SA" b="1" dirty="0" smtClean="0"/>
            <a:t>ذاكروا</a:t>
          </a:r>
        </a:p>
        <a:p>
          <a:pPr rtl="1"/>
          <a:r>
            <a:rPr lang="ar-SA" b="1" dirty="0" smtClean="0"/>
            <a:t>اجتهدا</a:t>
          </a:r>
        </a:p>
        <a:p>
          <a:pPr rtl="1"/>
          <a:r>
            <a:rPr lang="ar-SA" b="1" dirty="0" smtClean="0"/>
            <a:t>اكتبي</a:t>
          </a:r>
          <a:endParaRPr lang="ar-SA" b="1" dirty="0"/>
        </a:p>
      </dgm:t>
    </dgm:pt>
    <dgm:pt modelId="{65965873-E19F-4FCB-8526-F1BB6906E652}" type="par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994DEE81-4352-4EFB-9A23-27F5FC07CE3D}" type="sibTrans" cxnId="{28E6EF35-6D5E-4A2A-9573-F6BF104B5081}">
      <dgm:prSet/>
      <dgm:spPr/>
      <dgm:t>
        <a:bodyPr/>
        <a:lstStyle/>
        <a:p>
          <a:pPr rtl="1"/>
          <a:endParaRPr lang="ar-SA"/>
        </a:p>
      </dgm:t>
    </dgm:pt>
    <dgm:pt modelId="{327D4154-3995-4426-B0E4-4FC7AE4B6A79}" type="pres">
      <dgm:prSet presAssocID="{2BD4742B-3957-4417-BF85-23C7478C69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AB29763-7B78-4D27-9EF6-87BA31754EEF}" type="pres">
      <dgm:prSet presAssocID="{12908C54-9D0A-4C83-80E3-796917066B4D}" presName="root" presStyleCnt="0"/>
      <dgm:spPr/>
    </dgm:pt>
    <dgm:pt modelId="{36A4D14F-E46F-43F2-974E-2B9A6F8F28F2}" type="pres">
      <dgm:prSet presAssocID="{12908C54-9D0A-4C83-80E3-796917066B4D}" presName="rootComposite" presStyleCnt="0"/>
      <dgm:spPr/>
    </dgm:pt>
    <dgm:pt modelId="{9122C306-4508-4097-B2A3-EC44D95D24B8}" type="pres">
      <dgm:prSet presAssocID="{12908C54-9D0A-4C83-80E3-796917066B4D}" presName="rootTex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9F7BCE6-59DB-41C6-9D41-43807BF49962}" type="pres">
      <dgm:prSet presAssocID="{12908C54-9D0A-4C83-80E3-796917066B4D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11B67E2D-7B6F-49BC-90B9-568BBE8AB06E}" type="pres">
      <dgm:prSet presAssocID="{12908C54-9D0A-4C83-80E3-796917066B4D}" presName="childShape" presStyleCnt="0"/>
      <dgm:spPr/>
    </dgm:pt>
    <dgm:pt modelId="{D542B348-9671-4ABD-A883-9F3782AAAE1D}" type="pres">
      <dgm:prSet presAssocID="{65965873-E19F-4FCB-8526-F1BB6906E652}" presName="Name13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3D76580-5762-4A47-9FED-84C4FDD9A650}" type="pres">
      <dgm:prSet presAssocID="{5D142441-D19B-4A13-97FA-CCABCD24E91B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A86404-5DDB-43B0-B0E0-55830A0E9138}" type="pres">
      <dgm:prSet presAssocID="{EDD7EEC6-091E-4F74-A381-F7E885F92078}" presName="root" presStyleCnt="0"/>
      <dgm:spPr/>
    </dgm:pt>
    <dgm:pt modelId="{E9FA0A58-0F36-480C-BDEC-64A992C4BAB6}" type="pres">
      <dgm:prSet presAssocID="{EDD7EEC6-091E-4F74-A381-F7E885F92078}" presName="rootComposite" presStyleCnt="0"/>
      <dgm:spPr/>
    </dgm:pt>
    <dgm:pt modelId="{65AA9868-4DAB-4C96-A1DA-3FFA2FFEB229}" type="pres">
      <dgm:prSet presAssocID="{EDD7EEC6-091E-4F74-A381-F7E885F92078}" presName="rootTex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01D95E4-8B69-4983-AF05-355A8A0F1AF2}" type="pres">
      <dgm:prSet presAssocID="{EDD7EEC6-091E-4F74-A381-F7E885F92078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940BB163-BAED-4666-9AFB-154BBA2C87FF}" type="pres">
      <dgm:prSet presAssocID="{EDD7EEC6-091E-4F74-A381-F7E885F92078}" presName="childShape" presStyleCnt="0"/>
      <dgm:spPr/>
    </dgm:pt>
    <dgm:pt modelId="{3BF9A77A-BE83-4D79-A63E-362706BD4AD6}" type="pres">
      <dgm:prSet presAssocID="{4A5FCC4B-6165-475C-9965-A7C7282608B8}" presName="Name13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E4292D1F-42B7-4136-96E4-D61CC489C4BC}" type="pres">
      <dgm:prSet presAssocID="{256FF92F-81F0-4947-97AB-8A65B4D9C2C9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2553C-E747-4362-9EF5-85D1D59E28A8}" type="pres">
      <dgm:prSet presAssocID="{DF5B7AAE-EA06-4C8C-B596-A088565C4097}" presName="root" presStyleCnt="0"/>
      <dgm:spPr/>
    </dgm:pt>
    <dgm:pt modelId="{40D77C7D-DE54-4C38-A9B2-AC0AF8DF93D9}" type="pres">
      <dgm:prSet presAssocID="{DF5B7AAE-EA06-4C8C-B596-A088565C4097}" presName="rootComposite" presStyleCnt="0"/>
      <dgm:spPr/>
    </dgm:pt>
    <dgm:pt modelId="{F13F8134-20C4-4DFB-928B-98FD6B40640F}" type="pres">
      <dgm:prSet presAssocID="{DF5B7AAE-EA06-4C8C-B596-A088565C4097}" presName="rootTex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6D7FED0-E367-4F3B-8C15-D91412E3A3EA}" type="pres">
      <dgm:prSet presAssocID="{DF5B7AAE-EA06-4C8C-B596-A088565C4097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332183D-37A5-4764-B796-782A0BB8B205}" type="pres">
      <dgm:prSet presAssocID="{DF5B7AAE-EA06-4C8C-B596-A088565C4097}" presName="childShape" presStyleCnt="0"/>
      <dgm:spPr/>
    </dgm:pt>
    <dgm:pt modelId="{AB964144-2C5D-49FF-9C9B-ADADA46B5FED}" type="pres">
      <dgm:prSet presAssocID="{C54DEA49-C09B-4208-B00B-C4E4CA15B8EC}" presName="Name13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195ABF7-F825-47D5-BF07-8235BA2FE1B2}" type="pres">
      <dgm:prSet presAssocID="{B537EAA6-9131-41D2-A757-FCD071821957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9729644-1184-4EC7-8672-DDBBD93C3664}" type="presOf" srcId="{DF5B7AAE-EA06-4C8C-B596-A088565C4097}" destId="{16D7FED0-E367-4F3B-8C15-D91412E3A3EA}" srcOrd="1" destOrd="0" presId="urn:microsoft.com/office/officeart/2005/8/layout/hierarchy3"/>
    <dgm:cxn modelId="{D54A72BD-76AE-4B1A-BFA8-C2291E7ACCA2}" type="presOf" srcId="{EDD7EEC6-091E-4F74-A381-F7E885F92078}" destId="{65AA9868-4DAB-4C96-A1DA-3FFA2FFEB229}" srcOrd="0" destOrd="0" presId="urn:microsoft.com/office/officeart/2005/8/layout/hierarchy3"/>
    <dgm:cxn modelId="{A054CD22-0E31-45B8-AC36-0ED66AE9E022}" type="presOf" srcId="{12908C54-9D0A-4C83-80E3-796917066B4D}" destId="{9122C306-4508-4097-B2A3-EC44D95D24B8}" srcOrd="0" destOrd="0" presId="urn:microsoft.com/office/officeart/2005/8/layout/hierarchy3"/>
    <dgm:cxn modelId="{A65D514A-4A0B-45A6-BA6E-33624EF5B38B}" srcId="{2BD4742B-3957-4417-BF85-23C7478C69E3}" destId="{DF5B7AAE-EA06-4C8C-B596-A088565C4097}" srcOrd="2" destOrd="0" parTransId="{C30D0623-48AD-494D-ADD1-02A559C50820}" sibTransId="{9ED5D8F4-6B6D-42C0-A3B6-4438B62EA427}"/>
    <dgm:cxn modelId="{B263F1E0-750B-443D-9975-31D48C0A58C2}" srcId="{EDD7EEC6-091E-4F74-A381-F7E885F92078}" destId="{256FF92F-81F0-4947-97AB-8A65B4D9C2C9}" srcOrd="0" destOrd="0" parTransId="{4A5FCC4B-6165-475C-9965-A7C7282608B8}" sibTransId="{BA530EBB-C8D0-4F02-8CC9-C1BBF3E325C2}"/>
    <dgm:cxn modelId="{28E6EF35-6D5E-4A2A-9573-F6BF104B5081}" srcId="{12908C54-9D0A-4C83-80E3-796917066B4D}" destId="{5D142441-D19B-4A13-97FA-CCABCD24E91B}" srcOrd="0" destOrd="0" parTransId="{65965873-E19F-4FCB-8526-F1BB6906E652}" sibTransId="{994DEE81-4352-4EFB-9A23-27F5FC07CE3D}"/>
    <dgm:cxn modelId="{F9E2F104-6A60-4FA6-9EC4-629F66425C1B}" srcId="{2BD4742B-3957-4417-BF85-23C7478C69E3}" destId="{EDD7EEC6-091E-4F74-A381-F7E885F92078}" srcOrd="1" destOrd="0" parTransId="{1A8F502A-9E7B-4017-B165-CC827630F1E6}" sibTransId="{7B54B8E4-E1CC-46B8-89DD-45E739A83878}"/>
    <dgm:cxn modelId="{A1C0870E-79EA-468E-86FE-066576E4DC9C}" type="presOf" srcId="{EDD7EEC6-091E-4F74-A381-F7E885F92078}" destId="{F01D95E4-8B69-4983-AF05-355A8A0F1AF2}" srcOrd="1" destOrd="0" presId="urn:microsoft.com/office/officeart/2005/8/layout/hierarchy3"/>
    <dgm:cxn modelId="{FE7E56CC-8F69-4191-AD20-531C282B9593}" type="presOf" srcId="{5D142441-D19B-4A13-97FA-CCABCD24E91B}" destId="{63D76580-5762-4A47-9FED-84C4FDD9A650}" srcOrd="0" destOrd="0" presId="urn:microsoft.com/office/officeart/2005/8/layout/hierarchy3"/>
    <dgm:cxn modelId="{34A5172E-F840-41C9-A22F-4CC49E2F1D6B}" type="presOf" srcId="{4A5FCC4B-6165-475C-9965-A7C7282608B8}" destId="{3BF9A77A-BE83-4D79-A63E-362706BD4AD6}" srcOrd="0" destOrd="0" presId="urn:microsoft.com/office/officeart/2005/8/layout/hierarchy3"/>
    <dgm:cxn modelId="{D122F15F-400A-4C3D-B7CB-79910EB9724F}" type="presOf" srcId="{B537EAA6-9131-41D2-A757-FCD071821957}" destId="{6195ABF7-F825-47D5-BF07-8235BA2FE1B2}" srcOrd="0" destOrd="0" presId="urn:microsoft.com/office/officeart/2005/8/layout/hierarchy3"/>
    <dgm:cxn modelId="{4B2EB9FA-0BB5-4EDB-8D47-03FA2C81CB00}" type="presOf" srcId="{DF5B7AAE-EA06-4C8C-B596-A088565C4097}" destId="{F13F8134-20C4-4DFB-928B-98FD6B40640F}" srcOrd="0" destOrd="0" presId="urn:microsoft.com/office/officeart/2005/8/layout/hierarchy3"/>
    <dgm:cxn modelId="{7931E395-9000-459D-9804-313723C5F903}" type="presOf" srcId="{256FF92F-81F0-4947-97AB-8A65B4D9C2C9}" destId="{E4292D1F-42B7-4136-96E4-D61CC489C4BC}" srcOrd="0" destOrd="0" presId="urn:microsoft.com/office/officeart/2005/8/layout/hierarchy3"/>
    <dgm:cxn modelId="{FB9F753D-D8E3-4715-9F50-FD1991E4CD0B}" type="presOf" srcId="{2BD4742B-3957-4417-BF85-23C7478C69E3}" destId="{327D4154-3995-4426-B0E4-4FC7AE4B6A79}" srcOrd="0" destOrd="0" presId="urn:microsoft.com/office/officeart/2005/8/layout/hierarchy3"/>
    <dgm:cxn modelId="{36F64EC1-2B0C-41AD-B70E-897E5AD03294}" type="presOf" srcId="{12908C54-9D0A-4C83-80E3-796917066B4D}" destId="{89F7BCE6-59DB-41C6-9D41-43807BF49962}" srcOrd="1" destOrd="0" presId="urn:microsoft.com/office/officeart/2005/8/layout/hierarchy3"/>
    <dgm:cxn modelId="{FF051085-B38D-437F-974D-D4BD2F6BFC55}" type="presOf" srcId="{65965873-E19F-4FCB-8526-F1BB6906E652}" destId="{D542B348-9671-4ABD-A883-9F3782AAAE1D}" srcOrd="0" destOrd="0" presId="urn:microsoft.com/office/officeart/2005/8/layout/hierarchy3"/>
    <dgm:cxn modelId="{C94132EC-BDA9-498F-A6A7-070495D26708}" type="presOf" srcId="{C54DEA49-C09B-4208-B00B-C4E4CA15B8EC}" destId="{AB964144-2C5D-49FF-9C9B-ADADA46B5FED}" srcOrd="0" destOrd="0" presId="urn:microsoft.com/office/officeart/2005/8/layout/hierarchy3"/>
    <dgm:cxn modelId="{7A7BBAF4-CA57-4CC9-840A-C94E2E1FBA3A}" srcId="{DF5B7AAE-EA06-4C8C-B596-A088565C4097}" destId="{B537EAA6-9131-41D2-A757-FCD071821957}" srcOrd="0" destOrd="0" parTransId="{C54DEA49-C09B-4208-B00B-C4E4CA15B8EC}" sibTransId="{13DFC90E-6F1D-446B-BCF8-5FD5AAE7836A}"/>
    <dgm:cxn modelId="{D5713CBD-F63F-449C-9B16-FD56864EF702}" srcId="{2BD4742B-3957-4417-BF85-23C7478C69E3}" destId="{12908C54-9D0A-4C83-80E3-796917066B4D}" srcOrd="0" destOrd="0" parTransId="{F0933DE5-87C6-430F-9D41-3EFF8A4CCF6D}" sibTransId="{8DBDB4BB-9F00-492E-9C84-B8B8DB390E40}"/>
    <dgm:cxn modelId="{5C7165B3-6C3A-4D0D-9B77-D9E875C8DE3B}" type="presParOf" srcId="{327D4154-3995-4426-B0E4-4FC7AE4B6A79}" destId="{5AB29763-7B78-4D27-9EF6-87BA31754EEF}" srcOrd="0" destOrd="0" presId="urn:microsoft.com/office/officeart/2005/8/layout/hierarchy3"/>
    <dgm:cxn modelId="{4A911EA3-F559-418B-BA10-CE01A06E468E}" type="presParOf" srcId="{5AB29763-7B78-4D27-9EF6-87BA31754EEF}" destId="{36A4D14F-E46F-43F2-974E-2B9A6F8F28F2}" srcOrd="0" destOrd="0" presId="urn:microsoft.com/office/officeart/2005/8/layout/hierarchy3"/>
    <dgm:cxn modelId="{C298E193-DF7A-4FC6-BBEA-E76842C89318}" type="presParOf" srcId="{36A4D14F-E46F-43F2-974E-2B9A6F8F28F2}" destId="{9122C306-4508-4097-B2A3-EC44D95D24B8}" srcOrd="0" destOrd="0" presId="urn:microsoft.com/office/officeart/2005/8/layout/hierarchy3"/>
    <dgm:cxn modelId="{F44274A5-04B5-4A29-8493-3F74E95BA85B}" type="presParOf" srcId="{36A4D14F-E46F-43F2-974E-2B9A6F8F28F2}" destId="{89F7BCE6-59DB-41C6-9D41-43807BF49962}" srcOrd="1" destOrd="0" presId="urn:microsoft.com/office/officeart/2005/8/layout/hierarchy3"/>
    <dgm:cxn modelId="{E10CD7CC-2B11-4F3A-8C12-3667E73A30E5}" type="presParOf" srcId="{5AB29763-7B78-4D27-9EF6-87BA31754EEF}" destId="{11B67E2D-7B6F-49BC-90B9-568BBE8AB06E}" srcOrd="1" destOrd="0" presId="urn:microsoft.com/office/officeart/2005/8/layout/hierarchy3"/>
    <dgm:cxn modelId="{B861921D-322C-4227-B1C5-8215D9F0131B}" type="presParOf" srcId="{11B67E2D-7B6F-49BC-90B9-568BBE8AB06E}" destId="{D542B348-9671-4ABD-A883-9F3782AAAE1D}" srcOrd="0" destOrd="0" presId="urn:microsoft.com/office/officeart/2005/8/layout/hierarchy3"/>
    <dgm:cxn modelId="{B25CCE7B-A333-4D88-8A58-2B013C994C9B}" type="presParOf" srcId="{11B67E2D-7B6F-49BC-90B9-568BBE8AB06E}" destId="{63D76580-5762-4A47-9FED-84C4FDD9A650}" srcOrd="1" destOrd="0" presId="urn:microsoft.com/office/officeart/2005/8/layout/hierarchy3"/>
    <dgm:cxn modelId="{972F4D66-4D8F-4B66-B604-D3DDE39EA503}" type="presParOf" srcId="{327D4154-3995-4426-B0E4-4FC7AE4B6A79}" destId="{33A86404-5DDB-43B0-B0E0-55830A0E9138}" srcOrd="1" destOrd="0" presId="urn:microsoft.com/office/officeart/2005/8/layout/hierarchy3"/>
    <dgm:cxn modelId="{68C37E8C-BE55-47F8-A8C0-5080B61B0FF9}" type="presParOf" srcId="{33A86404-5DDB-43B0-B0E0-55830A0E9138}" destId="{E9FA0A58-0F36-480C-BDEC-64A992C4BAB6}" srcOrd="0" destOrd="0" presId="urn:microsoft.com/office/officeart/2005/8/layout/hierarchy3"/>
    <dgm:cxn modelId="{89AD83AE-C8A4-40AD-8563-5F6CB8F6B009}" type="presParOf" srcId="{E9FA0A58-0F36-480C-BDEC-64A992C4BAB6}" destId="{65AA9868-4DAB-4C96-A1DA-3FFA2FFEB229}" srcOrd="0" destOrd="0" presId="urn:microsoft.com/office/officeart/2005/8/layout/hierarchy3"/>
    <dgm:cxn modelId="{074E6BCB-1A1E-4F2A-8965-1600973E1A29}" type="presParOf" srcId="{E9FA0A58-0F36-480C-BDEC-64A992C4BAB6}" destId="{F01D95E4-8B69-4983-AF05-355A8A0F1AF2}" srcOrd="1" destOrd="0" presId="urn:microsoft.com/office/officeart/2005/8/layout/hierarchy3"/>
    <dgm:cxn modelId="{A5E1A7CE-20DB-446B-84EC-4831A1B2AF9C}" type="presParOf" srcId="{33A86404-5DDB-43B0-B0E0-55830A0E9138}" destId="{940BB163-BAED-4666-9AFB-154BBA2C87FF}" srcOrd="1" destOrd="0" presId="urn:microsoft.com/office/officeart/2005/8/layout/hierarchy3"/>
    <dgm:cxn modelId="{2CC772A8-A43A-4D4D-ACDD-813114FC8839}" type="presParOf" srcId="{940BB163-BAED-4666-9AFB-154BBA2C87FF}" destId="{3BF9A77A-BE83-4D79-A63E-362706BD4AD6}" srcOrd="0" destOrd="0" presId="urn:microsoft.com/office/officeart/2005/8/layout/hierarchy3"/>
    <dgm:cxn modelId="{2065D1D5-49D9-449F-A193-75BBE27F3B50}" type="presParOf" srcId="{940BB163-BAED-4666-9AFB-154BBA2C87FF}" destId="{E4292D1F-42B7-4136-96E4-D61CC489C4BC}" srcOrd="1" destOrd="0" presId="urn:microsoft.com/office/officeart/2005/8/layout/hierarchy3"/>
    <dgm:cxn modelId="{CDF023F8-408C-4961-ABC0-44941FA14022}" type="presParOf" srcId="{327D4154-3995-4426-B0E4-4FC7AE4B6A79}" destId="{6812553C-E747-4362-9EF5-85D1D59E28A8}" srcOrd="2" destOrd="0" presId="urn:microsoft.com/office/officeart/2005/8/layout/hierarchy3"/>
    <dgm:cxn modelId="{1CC13834-D3E9-41DD-9C98-81BBAD1B7284}" type="presParOf" srcId="{6812553C-E747-4362-9EF5-85D1D59E28A8}" destId="{40D77C7D-DE54-4C38-A9B2-AC0AF8DF93D9}" srcOrd="0" destOrd="0" presId="urn:microsoft.com/office/officeart/2005/8/layout/hierarchy3"/>
    <dgm:cxn modelId="{605C1EC6-C782-4C2F-9721-6D310945C6DD}" type="presParOf" srcId="{40D77C7D-DE54-4C38-A9B2-AC0AF8DF93D9}" destId="{F13F8134-20C4-4DFB-928B-98FD6B40640F}" srcOrd="0" destOrd="0" presId="urn:microsoft.com/office/officeart/2005/8/layout/hierarchy3"/>
    <dgm:cxn modelId="{EB394ABF-5D4C-42AE-ACFF-D16DB86852C9}" type="presParOf" srcId="{40D77C7D-DE54-4C38-A9B2-AC0AF8DF93D9}" destId="{16D7FED0-E367-4F3B-8C15-D91412E3A3EA}" srcOrd="1" destOrd="0" presId="urn:microsoft.com/office/officeart/2005/8/layout/hierarchy3"/>
    <dgm:cxn modelId="{A5277A0A-4138-4800-B26D-D2F3DA7B79AD}" type="presParOf" srcId="{6812553C-E747-4362-9EF5-85D1D59E28A8}" destId="{5332183D-37A5-4764-B796-782A0BB8B205}" srcOrd="1" destOrd="0" presId="urn:microsoft.com/office/officeart/2005/8/layout/hierarchy3"/>
    <dgm:cxn modelId="{2CEEBAF9-E998-4C71-8997-36263178873C}" type="presParOf" srcId="{5332183D-37A5-4764-B796-782A0BB8B205}" destId="{AB964144-2C5D-49FF-9C9B-ADADA46B5FED}" srcOrd="0" destOrd="0" presId="urn:microsoft.com/office/officeart/2005/8/layout/hierarchy3"/>
    <dgm:cxn modelId="{EE96585A-3A2F-4FC4-940A-2FE4DB979ED0}" type="presParOf" srcId="{5332183D-37A5-4764-B796-782A0BB8B205}" destId="{6195ABF7-F825-47D5-BF07-8235BA2FE1B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4C7C8D-B526-4944-A70D-398814D117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CBCCFE7-B7B7-4979-B947-044FE28DA8D2}">
      <dgm:prSet phldrT="[نص]"/>
      <dgm:spPr/>
      <dgm:t>
        <a:bodyPr/>
        <a:lstStyle/>
        <a:p>
          <a:pPr rtl="1"/>
          <a:r>
            <a:rPr lang="ar-SA" dirty="0" smtClean="0"/>
            <a:t>لا النافية تنفي حدوث الفعل ، لا عمل لها .</a:t>
          </a:r>
          <a:endParaRPr lang="ar-SA" dirty="0"/>
        </a:p>
      </dgm:t>
    </dgm:pt>
    <dgm:pt modelId="{3CCE5C5A-CF41-4239-87A3-A1405CAE4776}" type="parTrans" cxnId="{ED7D6AF9-A7F9-4A80-8D27-94700F1554A9}">
      <dgm:prSet/>
      <dgm:spPr/>
      <dgm:t>
        <a:bodyPr/>
        <a:lstStyle/>
        <a:p>
          <a:pPr rtl="1"/>
          <a:endParaRPr lang="ar-SA"/>
        </a:p>
      </dgm:t>
    </dgm:pt>
    <dgm:pt modelId="{89351251-6870-424C-BE0A-6174F0616A25}" type="sibTrans" cxnId="{ED7D6AF9-A7F9-4A80-8D27-94700F1554A9}">
      <dgm:prSet/>
      <dgm:spPr/>
      <dgm:t>
        <a:bodyPr/>
        <a:lstStyle/>
        <a:p>
          <a:pPr rtl="1"/>
          <a:endParaRPr lang="ar-SA"/>
        </a:p>
      </dgm:t>
    </dgm:pt>
    <dgm:pt modelId="{B66347D5-D150-4CC3-88E3-F95BB48A3561}">
      <dgm:prSet phldrT="[نص]"/>
      <dgm:spPr/>
      <dgm:t>
        <a:bodyPr/>
        <a:lstStyle/>
        <a:p>
          <a:pPr rtl="1"/>
          <a:r>
            <a:rPr lang="ar-SA" dirty="0" smtClean="0"/>
            <a:t>لا يلعبُ الطفل بالأشياء الخطرة .</a:t>
          </a:r>
          <a:endParaRPr lang="ar-SA" dirty="0"/>
        </a:p>
      </dgm:t>
    </dgm:pt>
    <dgm:pt modelId="{DCD3EE5C-E6B3-4A1A-BDB7-AA377D341377}" type="parTrans" cxnId="{7522DD3E-192F-49D9-B734-E02FD8B402A0}">
      <dgm:prSet/>
      <dgm:spPr/>
      <dgm:t>
        <a:bodyPr/>
        <a:lstStyle/>
        <a:p>
          <a:pPr rtl="1"/>
          <a:endParaRPr lang="ar-SA"/>
        </a:p>
      </dgm:t>
    </dgm:pt>
    <dgm:pt modelId="{C5BCA775-D59F-4BCF-BFF4-D2B47039A0CB}" type="sibTrans" cxnId="{7522DD3E-192F-49D9-B734-E02FD8B402A0}">
      <dgm:prSet/>
      <dgm:spPr/>
      <dgm:t>
        <a:bodyPr/>
        <a:lstStyle/>
        <a:p>
          <a:pPr rtl="1"/>
          <a:endParaRPr lang="ar-SA"/>
        </a:p>
      </dgm:t>
    </dgm:pt>
    <dgm:pt modelId="{BBE24BFB-F60C-4EEA-9ED6-E81FD54BB3A0}">
      <dgm:prSet phldrT="[نص]"/>
      <dgm:spPr/>
      <dgm:t>
        <a:bodyPr/>
        <a:lstStyle/>
        <a:p>
          <a:pPr rtl="1"/>
          <a:r>
            <a:rPr lang="ar-SA" dirty="0" smtClean="0"/>
            <a:t>لا الناهية تنهى عن الفعل ، جازمة .</a:t>
          </a:r>
          <a:endParaRPr lang="ar-SA" dirty="0"/>
        </a:p>
      </dgm:t>
    </dgm:pt>
    <dgm:pt modelId="{44823887-D5D3-4D52-9FC3-7A1EE70CCEAD}" type="parTrans" cxnId="{8820B19E-C1E7-4291-810D-E89BE8EB479F}">
      <dgm:prSet/>
      <dgm:spPr/>
      <dgm:t>
        <a:bodyPr/>
        <a:lstStyle/>
        <a:p>
          <a:pPr rtl="1"/>
          <a:endParaRPr lang="ar-SA"/>
        </a:p>
      </dgm:t>
    </dgm:pt>
    <dgm:pt modelId="{45725505-4CD5-4441-8699-77534917D506}" type="sibTrans" cxnId="{8820B19E-C1E7-4291-810D-E89BE8EB479F}">
      <dgm:prSet/>
      <dgm:spPr/>
      <dgm:t>
        <a:bodyPr/>
        <a:lstStyle/>
        <a:p>
          <a:pPr rtl="1"/>
          <a:endParaRPr lang="ar-SA"/>
        </a:p>
      </dgm:t>
    </dgm:pt>
    <dgm:pt modelId="{6496C082-E3F9-404E-A46F-E37F8EE8626E}">
      <dgm:prSet phldrT="[نص]"/>
      <dgm:spPr/>
      <dgm:t>
        <a:bodyPr/>
        <a:lstStyle/>
        <a:p>
          <a:pPr rtl="1"/>
          <a:r>
            <a:rPr lang="ar-SA" dirty="0" smtClean="0"/>
            <a:t>لا تلعبْ بالأشياء الخطرة</a:t>
          </a:r>
          <a:endParaRPr lang="ar-SA" dirty="0"/>
        </a:p>
      </dgm:t>
    </dgm:pt>
    <dgm:pt modelId="{983B61D7-EFB6-4851-A3DB-C9E18A46924C}" type="parTrans" cxnId="{F0523013-FA65-4DB1-830E-EDBD7767CA77}">
      <dgm:prSet/>
      <dgm:spPr/>
      <dgm:t>
        <a:bodyPr/>
        <a:lstStyle/>
        <a:p>
          <a:pPr rtl="1"/>
          <a:endParaRPr lang="ar-SA"/>
        </a:p>
      </dgm:t>
    </dgm:pt>
    <dgm:pt modelId="{B80DADF3-B04A-49DF-9DFA-686616BF48F8}" type="sibTrans" cxnId="{F0523013-FA65-4DB1-830E-EDBD7767CA77}">
      <dgm:prSet/>
      <dgm:spPr/>
      <dgm:t>
        <a:bodyPr/>
        <a:lstStyle/>
        <a:p>
          <a:pPr rtl="1"/>
          <a:endParaRPr lang="ar-SA"/>
        </a:p>
      </dgm:t>
    </dgm:pt>
    <dgm:pt modelId="{6C30FAA5-F369-482F-ACDB-118C089948DA}" type="pres">
      <dgm:prSet presAssocID="{C14C7C8D-B526-4944-A70D-398814D117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ED8EB34-F095-47D3-A3A8-655F0CFEF5A7}" type="pres">
      <dgm:prSet presAssocID="{ECBCCFE7-B7B7-4979-B947-044FE28DA8D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FD97F-E57D-4B88-B2C4-EFF634F06199}" type="pres">
      <dgm:prSet presAssocID="{ECBCCFE7-B7B7-4979-B947-044FE28DA8D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260AB5-1EAC-4738-B472-8D80AD47A49E}" type="pres">
      <dgm:prSet presAssocID="{BBE24BFB-F60C-4EEA-9ED6-E81FD54BB3A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B8F491-EDFC-4882-9068-250B0D86F81D}" type="pres">
      <dgm:prSet presAssocID="{BBE24BFB-F60C-4EEA-9ED6-E81FD54BB3A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20B19E-C1E7-4291-810D-E89BE8EB479F}" srcId="{C14C7C8D-B526-4944-A70D-398814D1172C}" destId="{BBE24BFB-F60C-4EEA-9ED6-E81FD54BB3A0}" srcOrd="1" destOrd="0" parTransId="{44823887-D5D3-4D52-9FC3-7A1EE70CCEAD}" sibTransId="{45725505-4CD5-4441-8699-77534917D506}"/>
    <dgm:cxn modelId="{7522DD3E-192F-49D9-B734-E02FD8B402A0}" srcId="{ECBCCFE7-B7B7-4979-B947-044FE28DA8D2}" destId="{B66347D5-D150-4CC3-88E3-F95BB48A3561}" srcOrd="0" destOrd="0" parTransId="{DCD3EE5C-E6B3-4A1A-BDB7-AA377D341377}" sibTransId="{C5BCA775-D59F-4BCF-BFF4-D2B47039A0CB}"/>
    <dgm:cxn modelId="{85C03939-CD6B-4F8F-B9E5-B4A02EF4AFD3}" type="presOf" srcId="{6496C082-E3F9-404E-A46F-E37F8EE8626E}" destId="{85B8F491-EDFC-4882-9068-250B0D86F81D}" srcOrd="0" destOrd="0" presId="urn:microsoft.com/office/officeart/2005/8/layout/vList2"/>
    <dgm:cxn modelId="{F7C94085-6D40-4B1A-A7DC-6AF7F6BB11AE}" type="presOf" srcId="{ECBCCFE7-B7B7-4979-B947-044FE28DA8D2}" destId="{4ED8EB34-F095-47D3-A3A8-655F0CFEF5A7}" srcOrd="0" destOrd="0" presId="urn:microsoft.com/office/officeart/2005/8/layout/vList2"/>
    <dgm:cxn modelId="{06F0D34B-DFDF-4F53-AE22-CDBCF1E8B166}" type="presOf" srcId="{BBE24BFB-F60C-4EEA-9ED6-E81FD54BB3A0}" destId="{4D260AB5-1EAC-4738-B472-8D80AD47A49E}" srcOrd="0" destOrd="0" presId="urn:microsoft.com/office/officeart/2005/8/layout/vList2"/>
    <dgm:cxn modelId="{ED7D6AF9-A7F9-4A80-8D27-94700F1554A9}" srcId="{C14C7C8D-B526-4944-A70D-398814D1172C}" destId="{ECBCCFE7-B7B7-4979-B947-044FE28DA8D2}" srcOrd="0" destOrd="0" parTransId="{3CCE5C5A-CF41-4239-87A3-A1405CAE4776}" sibTransId="{89351251-6870-424C-BE0A-6174F0616A25}"/>
    <dgm:cxn modelId="{410ABE9D-297A-4578-847E-2956D789B173}" type="presOf" srcId="{C14C7C8D-B526-4944-A70D-398814D1172C}" destId="{6C30FAA5-F369-482F-ACDB-118C089948DA}" srcOrd="0" destOrd="0" presId="urn:microsoft.com/office/officeart/2005/8/layout/vList2"/>
    <dgm:cxn modelId="{C17D3454-34E2-4016-B369-1C4B3E1F5F75}" type="presOf" srcId="{B66347D5-D150-4CC3-88E3-F95BB48A3561}" destId="{BF9FD97F-E57D-4B88-B2C4-EFF634F06199}" srcOrd="0" destOrd="0" presId="urn:microsoft.com/office/officeart/2005/8/layout/vList2"/>
    <dgm:cxn modelId="{F0523013-FA65-4DB1-830E-EDBD7767CA77}" srcId="{BBE24BFB-F60C-4EEA-9ED6-E81FD54BB3A0}" destId="{6496C082-E3F9-404E-A46F-E37F8EE8626E}" srcOrd="0" destOrd="0" parTransId="{983B61D7-EFB6-4851-A3DB-C9E18A46924C}" sibTransId="{B80DADF3-B04A-49DF-9DFA-686616BF48F8}"/>
    <dgm:cxn modelId="{854EB900-6208-49D7-AA32-126CA8EF7AB8}" type="presParOf" srcId="{6C30FAA5-F369-482F-ACDB-118C089948DA}" destId="{4ED8EB34-F095-47D3-A3A8-655F0CFEF5A7}" srcOrd="0" destOrd="0" presId="urn:microsoft.com/office/officeart/2005/8/layout/vList2"/>
    <dgm:cxn modelId="{2110D74B-C02B-4FD1-A8AD-6982F9A8F564}" type="presParOf" srcId="{6C30FAA5-F369-482F-ACDB-118C089948DA}" destId="{BF9FD97F-E57D-4B88-B2C4-EFF634F06199}" srcOrd="1" destOrd="0" presId="urn:microsoft.com/office/officeart/2005/8/layout/vList2"/>
    <dgm:cxn modelId="{43E94FAF-28EE-49E5-BA04-F2A5661DDB4E}" type="presParOf" srcId="{6C30FAA5-F369-482F-ACDB-118C089948DA}" destId="{4D260AB5-1EAC-4738-B472-8D80AD47A49E}" srcOrd="2" destOrd="0" presId="urn:microsoft.com/office/officeart/2005/8/layout/vList2"/>
    <dgm:cxn modelId="{8C0DD364-22C7-4793-9DD7-2D27CB07A6E5}" type="presParOf" srcId="{6C30FAA5-F369-482F-ACDB-118C089948DA}" destId="{85B8F491-EDFC-4882-9068-250B0D86F81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E867E0-6498-446B-A359-D2303219B87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3EF2371-E20B-4EB5-A451-7C65403C19A9}">
      <dgm:prSet phldrT="[نص]" custT="1"/>
      <dgm:spPr/>
      <dgm:t>
        <a:bodyPr/>
        <a:lstStyle/>
        <a:p>
          <a:pPr rtl="1"/>
          <a:r>
            <a:rPr lang="ar-SA" sz="1800" b="1" dirty="0" smtClean="0"/>
            <a:t>الكلمات</a:t>
          </a:r>
          <a:endParaRPr lang="ar-SA" sz="1800" b="1" dirty="0"/>
        </a:p>
      </dgm:t>
    </dgm:pt>
    <dgm:pt modelId="{1FB2755E-D951-4D34-AAD4-83C6EFFB93F7}" type="parTrans" cxnId="{2116B09F-E1CC-4499-A1F0-2A7822CCB599}">
      <dgm:prSet/>
      <dgm:spPr/>
      <dgm:t>
        <a:bodyPr/>
        <a:lstStyle/>
        <a:p>
          <a:pPr rtl="1"/>
          <a:endParaRPr lang="ar-SA"/>
        </a:p>
      </dgm:t>
    </dgm:pt>
    <dgm:pt modelId="{36DF4F11-C5C4-435A-A343-ABEFFE4E2E24}" type="sibTrans" cxnId="{2116B09F-E1CC-4499-A1F0-2A7822CCB599}">
      <dgm:prSet/>
      <dgm:spPr/>
      <dgm:t>
        <a:bodyPr/>
        <a:lstStyle/>
        <a:p>
          <a:pPr rtl="1"/>
          <a:endParaRPr lang="ar-SA"/>
        </a:p>
      </dgm:t>
    </dgm:pt>
    <dgm:pt modelId="{B32C9ACA-1706-41C6-9E76-617CED90FEFC}">
      <dgm:prSet phldrT="[نص]" custT="1"/>
      <dgm:spPr/>
      <dgm:t>
        <a:bodyPr/>
        <a:lstStyle/>
        <a:p>
          <a:pPr rtl="1"/>
          <a:r>
            <a:rPr lang="ar-SA" sz="1800" b="1" dirty="0" smtClean="0"/>
            <a:t>جامدة</a:t>
          </a:r>
          <a:endParaRPr lang="ar-SA" sz="1800" b="1" dirty="0"/>
        </a:p>
      </dgm:t>
    </dgm:pt>
    <dgm:pt modelId="{43076655-BAA7-4097-9D37-FB4F6D05A60F}" type="parTrans" cxnId="{3AEC8127-49BA-4B2B-AADC-083DDD7F4F4B}">
      <dgm:prSet/>
      <dgm:spPr/>
      <dgm:t>
        <a:bodyPr/>
        <a:lstStyle/>
        <a:p>
          <a:pPr rtl="1"/>
          <a:endParaRPr lang="ar-SA"/>
        </a:p>
      </dgm:t>
    </dgm:pt>
    <dgm:pt modelId="{05A64B57-C632-4F90-BE69-FA4B2051AAC4}" type="sibTrans" cxnId="{3AEC8127-49BA-4B2B-AADC-083DDD7F4F4B}">
      <dgm:prSet/>
      <dgm:spPr/>
      <dgm:t>
        <a:bodyPr/>
        <a:lstStyle/>
        <a:p>
          <a:pPr rtl="1"/>
          <a:endParaRPr lang="ar-SA"/>
        </a:p>
      </dgm:t>
    </dgm:pt>
    <dgm:pt modelId="{CBE8CF74-11D3-4B0A-9615-3D13AFBF7435}">
      <dgm:prSet phldrT="[نص]" custT="1"/>
      <dgm:spPr/>
      <dgm:t>
        <a:bodyPr/>
        <a:lstStyle/>
        <a:p>
          <a:pPr rtl="1"/>
          <a:r>
            <a:rPr lang="ar-SA" sz="1800" b="1" dirty="0" smtClean="0"/>
            <a:t>طاولة – بيت – رجل - شجرة</a:t>
          </a:r>
          <a:endParaRPr lang="ar-SA" sz="1800" b="1" dirty="0"/>
        </a:p>
      </dgm:t>
    </dgm:pt>
    <dgm:pt modelId="{9979FB9D-22AA-491A-9A8A-7C10661D355E}" type="parTrans" cxnId="{C8D61861-9159-4150-9F7D-02C519827151}">
      <dgm:prSet/>
      <dgm:spPr/>
      <dgm:t>
        <a:bodyPr/>
        <a:lstStyle/>
        <a:p>
          <a:pPr rtl="1"/>
          <a:endParaRPr lang="ar-SA"/>
        </a:p>
      </dgm:t>
    </dgm:pt>
    <dgm:pt modelId="{F6DAF146-1CE3-474E-AA42-0E188E49A0C8}" type="sibTrans" cxnId="{C8D61861-9159-4150-9F7D-02C519827151}">
      <dgm:prSet/>
      <dgm:spPr/>
      <dgm:t>
        <a:bodyPr/>
        <a:lstStyle/>
        <a:p>
          <a:pPr rtl="1"/>
          <a:endParaRPr lang="ar-SA"/>
        </a:p>
      </dgm:t>
    </dgm:pt>
    <dgm:pt modelId="{EF9A63F8-D09D-4F3F-9DE7-98842DBBF395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bg1"/>
              </a:solidFill>
            </a:rPr>
            <a:t>مشتقة</a:t>
          </a:r>
          <a:endParaRPr lang="ar-SA" sz="1800" b="1" dirty="0">
            <a:solidFill>
              <a:schemeClr val="bg1"/>
            </a:solidFill>
          </a:endParaRPr>
        </a:p>
      </dgm:t>
    </dgm:pt>
    <dgm:pt modelId="{F580A153-0638-4894-8A8C-142A4E1435C4}" type="parTrans" cxnId="{B5BD31E0-D30E-4278-9847-E47398B646D4}">
      <dgm:prSet/>
      <dgm:spPr/>
      <dgm:t>
        <a:bodyPr/>
        <a:lstStyle/>
        <a:p>
          <a:pPr rtl="1"/>
          <a:endParaRPr lang="ar-SA"/>
        </a:p>
      </dgm:t>
    </dgm:pt>
    <dgm:pt modelId="{13D446E2-B899-4895-BBA7-E0490DA2A9E2}" type="sibTrans" cxnId="{B5BD31E0-D30E-4278-9847-E47398B646D4}">
      <dgm:prSet/>
      <dgm:spPr/>
      <dgm:t>
        <a:bodyPr/>
        <a:lstStyle/>
        <a:p>
          <a:pPr rtl="1"/>
          <a:endParaRPr lang="ar-SA"/>
        </a:p>
      </dgm:t>
    </dgm:pt>
    <dgm:pt modelId="{EF2834EB-C973-4DC0-8798-1E8AE5E1503A}">
      <dgm:prSet phldrT="[نص]" custT="1"/>
      <dgm:spPr/>
      <dgm:t>
        <a:bodyPr/>
        <a:lstStyle/>
        <a:p>
          <a:pPr rtl="1"/>
          <a:r>
            <a:rPr lang="ar-SA" sz="1800" b="1" dirty="0" smtClean="0"/>
            <a:t>المصدر</a:t>
          </a:r>
          <a:endParaRPr lang="ar-SA" sz="1800" b="1" dirty="0"/>
        </a:p>
      </dgm:t>
    </dgm:pt>
    <dgm:pt modelId="{C478708A-E908-44EE-9C36-9736859D5DAF}" type="parTrans" cxnId="{09E2563D-5A55-4620-9816-E90D7ABA319A}">
      <dgm:prSet/>
      <dgm:spPr/>
      <dgm:t>
        <a:bodyPr/>
        <a:lstStyle/>
        <a:p>
          <a:pPr rtl="1"/>
          <a:endParaRPr lang="ar-SA"/>
        </a:p>
      </dgm:t>
    </dgm:pt>
    <dgm:pt modelId="{1FB8A5EE-893C-4E46-BCF7-14E3B81C6620}" type="sibTrans" cxnId="{09E2563D-5A55-4620-9816-E90D7ABA319A}">
      <dgm:prSet/>
      <dgm:spPr/>
      <dgm:t>
        <a:bodyPr/>
        <a:lstStyle/>
        <a:p>
          <a:pPr rtl="1"/>
          <a:endParaRPr lang="ar-SA"/>
        </a:p>
      </dgm:t>
    </dgm:pt>
    <dgm:pt modelId="{3D06B540-F8EC-43F4-B37E-049D69B9899C}">
      <dgm:prSet custT="1"/>
      <dgm:spPr/>
      <dgm:t>
        <a:bodyPr/>
        <a:lstStyle/>
        <a:p>
          <a:pPr rtl="1"/>
          <a:r>
            <a:rPr lang="ar-SA" sz="1800" b="1" dirty="0" smtClean="0"/>
            <a:t>الفعل</a:t>
          </a:r>
          <a:endParaRPr lang="ar-SA" sz="1800" b="1" dirty="0"/>
        </a:p>
      </dgm:t>
    </dgm:pt>
    <dgm:pt modelId="{C0A66A5A-9BB7-4F05-B430-D9B1EC6A3A95}" type="parTrans" cxnId="{828964B7-6F88-45F5-B2C9-9163BC2235FF}">
      <dgm:prSet/>
      <dgm:spPr/>
      <dgm:t>
        <a:bodyPr/>
        <a:lstStyle/>
        <a:p>
          <a:pPr rtl="1"/>
          <a:endParaRPr lang="ar-SA"/>
        </a:p>
      </dgm:t>
    </dgm:pt>
    <dgm:pt modelId="{F11E887F-B5F9-4885-89DA-0900F7303BF7}" type="sibTrans" cxnId="{828964B7-6F88-45F5-B2C9-9163BC2235FF}">
      <dgm:prSet/>
      <dgm:spPr/>
      <dgm:t>
        <a:bodyPr/>
        <a:lstStyle/>
        <a:p>
          <a:pPr rtl="1"/>
          <a:endParaRPr lang="ar-SA"/>
        </a:p>
      </dgm:t>
    </dgm:pt>
    <dgm:pt modelId="{FB1D9EE3-973B-4CF5-AE73-12CE6A1A9E80}">
      <dgm:prSet custT="1"/>
      <dgm:spPr/>
      <dgm:t>
        <a:bodyPr/>
        <a:lstStyle/>
        <a:p>
          <a:pPr rtl="1"/>
          <a:r>
            <a:rPr lang="ar-SA" sz="1800" b="1" dirty="0" smtClean="0"/>
            <a:t>اسم الفاعل</a:t>
          </a:r>
          <a:endParaRPr lang="ar-SA" sz="1800" b="1" dirty="0"/>
        </a:p>
      </dgm:t>
    </dgm:pt>
    <dgm:pt modelId="{24753F84-5960-4BD9-99DB-27F88E8DAEA2}" type="parTrans" cxnId="{872377A3-C29A-43AB-825D-88FC27BD100B}">
      <dgm:prSet/>
      <dgm:spPr/>
      <dgm:t>
        <a:bodyPr/>
        <a:lstStyle/>
        <a:p>
          <a:pPr rtl="1"/>
          <a:endParaRPr lang="ar-SA"/>
        </a:p>
      </dgm:t>
    </dgm:pt>
    <dgm:pt modelId="{53DB0822-0E13-4292-B47B-2958559BA5DA}" type="sibTrans" cxnId="{872377A3-C29A-43AB-825D-88FC27BD100B}">
      <dgm:prSet/>
      <dgm:spPr/>
      <dgm:t>
        <a:bodyPr/>
        <a:lstStyle/>
        <a:p>
          <a:pPr rtl="1"/>
          <a:endParaRPr lang="ar-SA"/>
        </a:p>
      </dgm:t>
    </dgm:pt>
    <dgm:pt modelId="{1FEC59E0-1323-4DEB-B6B1-654B4BB276F2}">
      <dgm:prSet custT="1"/>
      <dgm:spPr/>
      <dgm:t>
        <a:bodyPr/>
        <a:lstStyle/>
        <a:p>
          <a:pPr rtl="1"/>
          <a:r>
            <a:rPr lang="ar-SA" sz="1800" b="1" dirty="0" smtClean="0"/>
            <a:t>اسم المفعول</a:t>
          </a:r>
          <a:endParaRPr lang="ar-SA" sz="1800" b="1" dirty="0"/>
        </a:p>
      </dgm:t>
    </dgm:pt>
    <dgm:pt modelId="{C824B742-E6AB-49BA-A9A3-D7B74DCB5AEA}" type="parTrans" cxnId="{86C618BC-718B-4A8C-A7B9-5616B7E5BB61}">
      <dgm:prSet/>
      <dgm:spPr/>
      <dgm:t>
        <a:bodyPr/>
        <a:lstStyle/>
        <a:p>
          <a:pPr rtl="1"/>
          <a:endParaRPr lang="ar-SA"/>
        </a:p>
      </dgm:t>
    </dgm:pt>
    <dgm:pt modelId="{35BCF2AD-1A3D-43B0-A4DD-9AFFFF9D0841}" type="sibTrans" cxnId="{86C618BC-718B-4A8C-A7B9-5616B7E5BB61}">
      <dgm:prSet/>
      <dgm:spPr/>
      <dgm:t>
        <a:bodyPr/>
        <a:lstStyle/>
        <a:p>
          <a:pPr rtl="1"/>
          <a:endParaRPr lang="ar-SA"/>
        </a:p>
      </dgm:t>
    </dgm:pt>
    <dgm:pt modelId="{7844902D-4CDC-425B-A286-BE157E36A9BC}">
      <dgm:prSet/>
      <dgm:spPr/>
      <dgm:t>
        <a:bodyPr/>
        <a:lstStyle/>
        <a:p>
          <a:pPr rtl="1"/>
          <a:r>
            <a:rPr lang="ar-SA" b="1" dirty="0" smtClean="0"/>
            <a:t>مصدر صناعي</a:t>
          </a:r>
          <a:endParaRPr lang="ar-SA" b="1" dirty="0"/>
        </a:p>
      </dgm:t>
    </dgm:pt>
    <dgm:pt modelId="{7805E272-16CE-4880-A1C2-2044894413B9}" type="parTrans" cxnId="{36861E71-03E2-458C-A172-01CBB5547CA4}">
      <dgm:prSet/>
      <dgm:spPr/>
      <dgm:t>
        <a:bodyPr/>
        <a:lstStyle/>
        <a:p>
          <a:pPr rtl="1"/>
          <a:endParaRPr lang="ar-SA"/>
        </a:p>
      </dgm:t>
    </dgm:pt>
    <dgm:pt modelId="{5861B104-B3EC-4826-B084-2A35D9162604}" type="sibTrans" cxnId="{36861E71-03E2-458C-A172-01CBB5547CA4}">
      <dgm:prSet/>
      <dgm:spPr/>
      <dgm:t>
        <a:bodyPr/>
        <a:lstStyle/>
        <a:p>
          <a:pPr rtl="1"/>
          <a:endParaRPr lang="ar-SA"/>
        </a:p>
      </dgm:t>
    </dgm:pt>
    <dgm:pt modelId="{DCA3F265-2A1D-4902-BEDD-44CC7361409D}">
      <dgm:prSet/>
      <dgm:spPr/>
      <dgm:t>
        <a:bodyPr/>
        <a:lstStyle/>
        <a:p>
          <a:pPr rtl="1"/>
          <a:r>
            <a:rPr lang="ar-SA" b="1" dirty="0" smtClean="0"/>
            <a:t>مصدر أصلي</a:t>
          </a:r>
          <a:endParaRPr lang="ar-SA" b="1" dirty="0"/>
        </a:p>
      </dgm:t>
    </dgm:pt>
    <dgm:pt modelId="{62871713-3BF6-415D-B9FA-7575A7DB8E83}" type="parTrans" cxnId="{4D593F0C-70D1-4927-9A69-BC1E3202D022}">
      <dgm:prSet/>
      <dgm:spPr/>
      <dgm:t>
        <a:bodyPr/>
        <a:lstStyle/>
        <a:p>
          <a:pPr rtl="1"/>
          <a:endParaRPr lang="ar-SA"/>
        </a:p>
      </dgm:t>
    </dgm:pt>
    <dgm:pt modelId="{DB7880D5-6388-4AF8-AF2A-90B7850F2D53}" type="sibTrans" cxnId="{4D593F0C-70D1-4927-9A69-BC1E3202D022}">
      <dgm:prSet/>
      <dgm:spPr/>
      <dgm:t>
        <a:bodyPr/>
        <a:lstStyle/>
        <a:p>
          <a:pPr rtl="1"/>
          <a:endParaRPr lang="ar-SA"/>
        </a:p>
      </dgm:t>
    </dgm:pt>
    <dgm:pt modelId="{0CD726EF-EA19-4A7C-B51F-C86C40D2BE68}">
      <dgm:prSet/>
      <dgm:spPr/>
      <dgm:t>
        <a:bodyPr/>
        <a:lstStyle/>
        <a:p>
          <a:pPr rtl="1"/>
          <a:r>
            <a:rPr lang="ar-SA" b="1" dirty="0" smtClean="0"/>
            <a:t>مصدر الهيئة ومصدر المرة</a:t>
          </a:r>
          <a:endParaRPr lang="ar-SA" b="1" dirty="0"/>
        </a:p>
      </dgm:t>
    </dgm:pt>
    <dgm:pt modelId="{0FBD526D-0D74-4F8F-83E4-47315232ACC5}" type="parTrans" cxnId="{A76F5A2C-797F-411E-B7D9-4A06D5344C58}">
      <dgm:prSet/>
      <dgm:spPr/>
      <dgm:t>
        <a:bodyPr/>
        <a:lstStyle/>
        <a:p>
          <a:pPr rtl="1"/>
          <a:endParaRPr lang="ar-SA"/>
        </a:p>
      </dgm:t>
    </dgm:pt>
    <dgm:pt modelId="{786F29C8-C8BA-4B8C-A2D6-F6C1B77DE6DE}" type="sibTrans" cxnId="{A76F5A2C-797F-411E-B7D9-4A06D5344C58}">
      <dgm:prSet/>
      <dgm:spPr/>
      <dgm:t>
        <a:bodyPr/>
        <a:lstStyle/>
        <a:p>
          <a:pPr rtl="1"/>
          <a:endParaRPr lang="ar-SA"/>
        </a:p>
      </dgm:t>
    </dgm:pt>
    <dgm:pt modelId="{A271BC4D-BDEE-4361-8930-8BF7F65283A7}">
      <dgm:prSet/>
      <dgm:spPr/>
      <dgm:t>
        <a:bodyPr/>
        <a:lstStyle/>
        <a:p>
          <a:pPr rtl="1"/>
          <a:r>
            <a:rPr lang="ar-SA" b="1" dirty="0" smtClean="0"/>
            <a:t>مبني للمجهول</a:t>
          </a:r>
        </a:p>
        <a:p>
          <a:pPr rtl="1"/>
          <a:r>
            <a:rPr lang="ar-SA" b="1" dirty="0" smtClean="0"/>
            <a:t>نائب فاعل</a:t>
          </a:r>
          <a:endParaRPr lang="ar-SA" b="1" dirty="0"/>
        </a:p>
      </dgm:t>
    </dgm:pt>
    <dgm:pt modelId="{7615AA9A-3DCA-4E31-9EED-FA8307F8C877}" type="parTrans" cxnId="{78C96149-C5A1-46AA-98BB-24F612DE5DCC}">
      <dgm:prSet/>
      <dgm:spPr/>
      <dgm:t>
        <a:bodyPr/>
        <a:lstStyle/>
        <a:p>
          <a:pPr rtl="1"/>
          <a:endParaRPr lang="ar-SA"/>
        </a:p>
      </dgm:t>
    </dgm:pt>
    <dgm:pt modelId="{8F58EE6C-119F-4A10-9DE1-05E478D119EA}" type="sibTrans" cxnId="{78C96149-C5A1-46AA-98BB-24F612DE5DCC}">
      <dgm:prSet/>
      <dgm:spPr/>
      <dgm:t>
        <a:bodyPr/>
        <a:lstStyle/>
        <a:p>
          <a:pPr rtl="1"/>
          <a:endParaRPr lang="ar-SA"/>
        </a:p>
      </dgm:t>
    </dgm:pt>
    <dgm:pt modelId="{D7CE350B-BAF9-4BFC-ABE5-87778CF85A15}">
      <dgm:prSet/>
      <dgm:spPr/>
      <dgm:t>
        <a:bodyPr/>
        <a:lstStyle/>
        <a:p>
          <a:pPr rtl="1"/>
          <a:r>
            <a:rPr lang="ar-SA" b="1" dirty="0" smtClean="0"/>
            <a:t>مبني للمعلوم</a:t>
          </a:r>
        </a:p>
        <a:p>
          <a:pPr rtl="1"/>
          <a:r>
            <a:rPr lang="ar-SA" b="1" dirty="0" smtClean="0"/>
            <a:t>فاعل</a:t>
          </a:r>
          <a:endParaRPr lang="ar-SA" b="1" dirty="0"/>
        </a:p>
      </dgm:t>
    </dgm:pt>
    <dgm:pt modelId="{20A68E6B-F9A8-4A86-9615-407701251CA1}" type="parTrans" cxnId="{E4016053-6D1E-48E3-8663-D3BBDC87FCC4}">
      <dgm:prSet/>
      <dgm:spPr/>
      <dgm:t>
        <a:bodyPr/>
        <a:lstStyle/>
        <a:p>
          <a:pPr rtl="1"/>
          <a:endParaRPr lang="ar-SA"/>
        </a:p>
      </dgm:t>
    </dgm:pt>
    <dgm:pt modelId="{4676E136-506A-4E22-B997-8F12D9A937BD}" type="sibTrans" cxnId="{E4016053-6D1E-48E3-8663-D3BBDC87FCC4}">
      <dgm:prSet/>
      <dgm:spPr/>
      <dgm:t>
        <a:bodyPr/>
        <a:lstStyle/>
        <a:p>
          <a:pPr rtl="1"/>
          <a:endParaRPr lang="ar-SA"/>
        </a:p>
      </dgm:t>
    </dgm:pt>
    <dgm:pt modelId="{DF2BBC92-4633-4D1A-AD80-D699057F4146}" type="pres">
      <dgm:prSet presAssocID="{10E867E0-6498-446B-A359-D2303219B8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B198932-1884-478C-B75F-CAB14DA46B31}" type="pres">
      <dgm:prSet presAssocID="{10E867E0-6498-446B-A359-D2303219B875}" presName="hierFlow" presStyleCnt="0"/>
      <dgm:spPr/>
    </dgm:pt>
    <dgm:pt modelId="{DF98E883-569C-4403-ACBC-7ECAE9829106}" type="pres">
      <dgm:prSet presAssocID="{10E867E0-6498-446B-A359-D2303219B8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7657D9B-6EAD-425F-9226-BF8A2DB54C44}" type="pres">
      <dgm:prSet presAssocID="{33EF2371-E20B-4EB5-A451-7C65403C19A9}" presName="Name14" presStyleCnt="0"/>
      <dgm:spPr/>
    </dgm:pt>
    <dgm:pt modelId="{4D62CD03-F4B1-4A61-AFA0-AD4053867636}" type="pres">
      <dgm:prSet presAssocID="{33EF2371-E20B-4EB5-A451-7C65403C19A9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F920AB-8463-4ABD-A0C1-39FB0FFF935F}" type="pres">
      <dgm:prSet presAssocID="{33EF2371-E20B-4EB5-A451-7C65403C19A9}" presName="hierChild2" presStyleCnt="0"/>
      <dgm:spPr/>
    </dgm:pt>
    <dgm:pt modelId="{81403144-8BBC-4936-B82F-1FC01BDD2620}" type="pres">
      <dgm:prSet presAssocID="{43076655-BAA7-4097-9D37-FB4F6D05A60F}" presName="Name19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5D8F5FB-E62E-4ABA-9ACA-1D22B6F1482F}" type="pres">
      <dgm:prSet presAssocID="{B32C9ACA-1706-41C6-9E76-617CED90FEFC}" presName="Name21" presStyleCnt="0"/>
      <dgm:spPr/>
    </dgm:pt>
    <dgm:pt modelId="{2BE59BD3-614F-4D11-B627-CC23558FE29E}" type="pres">
      <dgm:prSet presAssocID="{B32C9ACA-1706-41C6-9E76-617CED90FEFC}" presName="level2Shape" presStyleLbl="node2" presStyleIdx="0" presStyleCnt="2"/>
      <dgm:spPr/>
      <dgm:t>
        <a:bodyPr/>
        <a:lstStyle/>
        <a:p>
          <a:pPr rtl="1"/>
          <a:endParaRPr lang="ar-SA"/>
        </a:p>
      </dgm:t>
    </dgm:pt>
    <dgm:pt modelId="{4D4E8731-D98B-4D43-9319-358D5BE9893B}" type="pres">
      <dgm:prSet presAssocID="{B32C9ACA-1706-41C6-9E76-617CED90FEFC}" presName="hierChild3" presStyleCnt="0"/>
      <dgm:spPr/>
    </dgm:pt>
    <dgm:pt modelId="{C834D156-3DFA-430A-8091-7C41EBC3AA9C}" type="pres">
      <dgm:prSet presAssocID="{9979FB9D-22AA-491A-9A8A-7C10661D355E}" presName="Name19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ECA3E8E9-CE04-406D-BDC3-9C31A433F741}" type="pres">
      <dgm:prSet presAssocID="{CBE8CF74-11D3-4B0A-9615-3D13AFBF7435}" presName="Name21" presStyleCnt="0"/>
      <dgm:spPr/>
    </dgm:pt>
    <dgm:pt modelId="{6D3B9CF8-04FF-4E68-9BEE-723181414AAC}" type="pres">
      <dgm:prSet presAssocID="{CBE8CF74-11D3-4B0A-9615-3D13AFBF7435}" presName="level2Shape" presStyleLbl="node3" presStyleIdx="0" presStyleCnt="5" custScaleX="276156"/>
      <dgm:spPr/>
      <dgm:t>
        <a:bodyPr/>
        <a:lstStyle/>
        <a:p>
          <a:pPr rtl="1"/>
          <a:endParaRPr lang="ar-SA"/>
        </a:p>
      </dgm:t>
    </dgm:pt>
    <dgm:pt modelId="{46EC9747-CA95-4C29-8AA4-CBD8DE251B3A}" type="pres">
      <dgm:prSet presAssocID="{CBE8CF74-11D3-4B0A-9615-3D13AFBF7435}" presName="hierChild3" presStyleCnt="0"/>
      <dgm:spPr/>
    </dgm:pt>
    <dgm:pt modelId="{77438AC5-7276-4435-961F-6A122C247A3E}" type="pres">
      <dgm:prSet presAssocID="{F580A153-0638-4894-8A8C-142A4E1435C4}" presName="Name19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0010440-A935-45AC-9F08-46E5CE1C9526}" type="pres">
      <dgm:prSet presAssocID="{EF9A63F8-D09D-4F3F-9DE7-98842DBBF395}" presName="Name21" presStyleCnt="0"/>
      <dgm:spPr/>
    </dgm:pt>
    <dgm:pt modelId="{9261C240-67C7-4277-BA22-11DE39A95816}" type="pres">
      <dgm:prSet presAssocID="{EF9A63F8-D09D-4F3F-9DE7-98842DBBF395}" presName="level2Shape" presStyleLbl="node2" presStyleIdx="1" presStyleCnt="2"/>
      <dgm:spPr/>
      <dgm:t>
        <a:bodyPr/>
        <a:lstStyle/>
        <a:p>
          <a:pPr rtl="1"/>
          <a:endParaRPr lang="ar-SA"/>
        </a:p>
      </dgm:t>
    </dgm:pt>
    <dgm:pt modelId="{3DA29914-5B38-4551-BAF6-A7D29B80A889}" type="pres">
      <dgm:prSet presAssocID="{EF9A63F8-D09D-4F3F-9DE7-98842DBBF395}" presName="hierChild3" presStyleCnt="0"/>
      <dgm:spPr/>
    </dgm:pt>
    <dgm:pt modelId="{D5F6C3DB-2EC9-4706-BF20-BDC05F59BA4D}" type="pres">
      <dgm:prSet presAssocID="{C478708A-E908-44EE-9C36-9736859D5DAF}" presName="Name19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403A27FF-46FE-44AB-90D2-9FAD2AF96D0C}" type="pres">
      <dgm:prSet presAssocID="{EF2834EB-C973-4DC0-8798-1E8AE5E1503A}" presName="Name21" presStyleCnt="0"/>
      <dgm:spPr/>
    </dgm:pt>
    <dgm:pt modelId="{3212BDB6-8237-4F21-B988-E04C7D29E7D2}" type="pres">
      <dgm:prSet presAssocID="{EF2834EB-C973-4DC0-8798-1E8AE5E1503A}" presName="level2Shape" presStyleLbl="node3" presStyleIdx="1" presStyleCnt="5"/>
      <dgm:spPr/>
      <dgm:t>
        <a:bodyPr/>
        <a:lstStyle/>
        <a:p>
          <a:pPr rtl="1"/>
          <a:endParaRPr lang="ar-SA"/>
        </a:p>
      </dgm:t>
    </dgm:pt>
    <dgm:pt modelId="{B70FC24E-27BD-4E7E-AE60-9689E88C569F}" type="pres">
      <dgm:prSet presAssocID="{EF2834EB-C973-4DC0-8798-1E8AE5E1503A}" presName="hierChild3" presStyleCnt="0"/>
      <dgm:spPr/>
    </dgm:pt>
    <dgm:pt modelId="{425AA44D-CBDF-4686-BA98-9C5B2C095EA9}" type="pres">
      <dgm:prSet presAssocID="{7805E272-16CE-4880-A1C2-2044894413B9}" presName="Name19" presStyleLbl="parChTrans1D4" presStyleIdx="0" presStyleCnt="5"/>
      <dgm:spPr/>
      <dgm:t>
        <a:bodyPr/>
        <a:lstStyle/>
        <a:p>
          <a:pPr rtl="1"/>
          <a:endParaRPr lang="ar-SA"/>
        </a:p>
      </dgm:t>
    </dgm:pt>
    <dgm:pt modelId="{CD0C2564-B601-441D-A301-04756754623B}" type="pres">
      <dgm:prSet presAssocID="{7844902D-4CDC-425B-A286-BE157E36A9BC}" presName="Name21" presStyleCnt="0"/>
      <dgm:spPr/>
    </dgm:pt>
    <dgm:pt modelId="{23C5E753-86B5-405D-9964-55CE4B68AE6D}" type="pres">
      <dgm:prSet presAssocID="{7844902D-4CDC-425B-A286-BE157E36A9BC}" presName="level2Shape" presStyleLbl="node4" presStyleIdx="0" presStyleCnt="5"/>
      <dgm:spPr/>
      <dgm:t>
        <a:bodyPr/>
        <a:lstStyle/>
        <a:p>
          <a:pPr rtl="1"/>
          <a:endParaRPr lang="ar-SA"/>
        </a:p>
      </dgm:t>
    </dgm:pt>
    <dgm:pt modelId="{C1772F11-C86A-4847-96B8-8C5B5A89E9C5}" type="pres">
      <dgm:prSet presAssocID="{7844902D-4CDC-425B-A286-BE157E36A9BC}" presName="hierChild3" presStyleCnt="0"/>
      <dgm:spPr/>
    </dgm:pt>
    <dgm:pt modelId="{9D336A3A-3AAD-4676-9A70-9335AD4292B3}" type="pres">
      <dgm:prSet presAssocID="{62871713-3BF6-415D-B9FA-7575A7DB8E83}" presName="Name19" presStyleLbl="parChTrans1D4" presStyleIdx="1" presStyleCnt="5"/>
      <dgm:spPr/>
      <dgm:t>
        <a:bodyPr/>
        <a:lstStyle/>
        <a:p>
          <a:pPr rtl="1"/>
          <a:endParaRPr lang="ar-SA"/>
        </a:p>
      </dgm:t>
    </dgm:pt>
    <dgm:pt modelId="{90D17E9F-7E61-4C2A-9DFC-43DFA85761B3}" type="pres">
      <dgm:prSet presAssocID="{DCA3F265-2A1D-4902-BEDD-44CC7361409D}" presName="Name21" presStyleCnt="0"/>
      <dgm:spPr/>
    </dgm:pt>
    <dgm:pt modelId="{3C55372D-C3EC-4784-8E1A-794B88256D65}" type="pres">
      <dgm:prSet presAssocID="{DCA3F265-2A1D-4902-BEDD-44CC7361409D}" presName="level2Shape" presStyleLbl="node4" presStyleIdx="1" presStyleCnt="5"/>
      <dgm:spPr/>
      <dgm:t>
        <a:bodyPr/>
        <a:lstStyle/>
        <a:p>
          <a:pPr rtl="1"/>
          <a:endParaRPr lang="ar-SA"/>
        </a:p>
      </dgm:t>
    </dgm:pt>
    <dgm:pt modelId="{8E19DB5B-BCB1-47C9-9EAC-680745632BFA}" type="pres">
      <dgm:prSet presAssocID="{DCA3F265-2A1D-4902-BEDD-44CC7361409D}" presName="hierChild3" presStyleCnt="0"/>
      <dgm:spPr/>
    </dgm:pt>
    <dgm:pt modelId="{6B4D7216-00DA-423E-B22F-C00EB70719AD}" type="pres">
      <dgm:prSet presAssocID="{0FBD526D-0D74-4F8F-83E4-47315232ACC5}" presName="Name19" presStyleLbl="parChTrans1D4" presStyleIdx="2" presStyleCnt="5"/>
      <dgm:spPr/>
      <dgm:t>
        <a:bodyPr/>
        <a:lstStyle/>
        <a:p>
          <a:pPr rtl="1"/>
          <a:endParaRPr lang="ar-SA"/>
        </a:p>
      </dgm:t>
    </dgm:pt>
    <dgm:pt modelId="{A93DFFBD-EC95-47C3-A2E4-92E8B5AA0CB4}" type="pres">
      <dgm:prSet presAssocID="{0CD726EF-EA19-4A7C-B51F-C86C40D2BE68}" presName="Name21" presStyleCnt="0"/>
      <dgm:spPr/>
    </dgm:pt>
    <dgm:pt modelId="{BACA2820-2893-424A-964C-CF3CDAA53F2E}" type="pres">
      <dgm:prSet presAssocID="{0CD726EF-EA19-4A7C-B51F-C86C40D2BE68}" presName="level2Shape" presStyleLbl="node4" presStyleIdx="2" presStyleCnt="5"/>
      <dgm:spPr/>
      <dgm:t>
        <a:bodyPr/>
        <a:lstStyle/>
        <a:p>
          <a:pPr rtl="1"/>
          <a:endParaRPr lang="ar-SA"/>
        </a:p>
      </dgm:t>
    </dgm:pt>
    <dgm:pt modelId="{2378ED04-382D-4CC3-B718-66CF0D7FDF09}" type="pres">
      <dgm:prSet presAssocID="{0CD726EF-EA19-4A7C-B51F-C86C40D2BE68}" presName="hierChild3" presStyleCnt="0"/>
      <dgm:spPr/>
    </dgm:pt>
    <dgm:pt modelId="{4A732D39-BF58-4F0A-82EB-43ABF20CD397}" type="pres">
      <dgm:prSet presAssocID="{C0A66A5A-9BB7-4F05-B430-D9B1EC6A3A95}" presName="Name19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4E404DDB-22AD-4912-8CF5-4F40FAEC986F}" type="pres">
      <dgm:prSet presAssocID="{3D06B540-F8EC-43F4-B37E-049D69B9899C}" presName="Name21" presStyleCnt="0"/>
      <dgm:spPr/>
    </dgm:pt>
    <dgm:pt modelId="{F26414F7-2DCC-43FA-A925-482F45ED1DCF}" type="pres">
      <dgm:prSet presAssocID="{3D06B540-F8EC-43F4-B37E-049D69B9899C}" presName="level2Shape" presStyleLbl="node3" presStyleIdx="2" presStyleCnt="5" custLinFactNeighborX="4933" custLinFactNeighborY="-2520"/>
      <dgm:spPr/>
      <dgm:t>
        <a:bodyPr/>
        <a:lstStyle/>
        <a:p>
          <a:pPr rtl="1"/>
          <a:endParaRPr lang="ar-SA"/>
        </a:p>
      </dgm:t>
    </dgm:pt>
    <dgm:pt modelId="{91F142B0-838F-4EE1-AA15-4E29C5A29E6B}" type="pres">
      <dgm:prSet presAssocID="{3D06B540-F8EC-43F4-B37E-049D69B9899C}" presName="hierChild3" presStyleCnt="0"/>
      <dgm:spPr/>
    </dgm:pt>
    <dgm:pt modelId="{9AE25090-3145-4D9A-B420-F9C532EC8078}" type="pres">
      <dgm:prSet presAssocID="{7615AA9A-3DCA-4E31-9EED-FA8307F8C877}" presName="Name19" presStyleLbl="parChTrans1D4" presStyleIdx="3" presStyleCnt="5"/>
      <dgm:spPr/>
      <dgm:t>
        <a:bodyPr/>
        <a:lstStyle/>
        <a:p>
          <a:pPr rtl="1"/>
          <a:endParaRPr lang="ar-SA"/>
        </a:p>
      </dgm:t>
    </dgm:pt>
    <dgm:pt modelId="{AB145011-B59F-48DA-AAC0-14F2B4BF039C}" type="pres">
      <dgm:prSet presAssocID="{A271BC4D-BDEE-4361-8930-8BF7F65283A7}" presName="Name21" presStyleCnt="0"/>
      <dgm:spPr/>
    </dgm:pt>
    <dgm:pt modelId="{213AB232-FE80-464F-9BC2-2DAF1CB4087F}" type="pres">
      <dgm:prSet presAssocID="{A271BC4D-BDEE-4361-8930-8BF7F65283A7}" presName="level2Shape" presStyleLbl="node4" presStyleIdx="3" presStyleCnt="5"/>
      <dgm:spPr/>
      <dgm:t>
        <a:bodyPr/>
        <a:lstStyle/>
        <a:p>
          <a:pPr rtl="1"/>
          <a:endParaRPr lang="ar-SA"/>
        </a:p>
      </dgm:t>
    </dgm:pt>
    <dgm:pt modelId="{7D5D6D5F-B72F-43F9-9E22-E89D2853457A}" type="pres">
      <dgm:prSet presAssocID="{A271BC4D-BDEE-4361-8930-8BF7F65283A7}" presName="hierChild3" presStyleCnt="0"/>
      <dgm:spPr/>
    </dgm:pt>
    <dgm:pt modelId="{0C2A4FBE-8540-43F9-8605-818D51951791}" type="pres">
      <dgm:prSet presAssocID="{20A68E6B-F9A8-4A86-9615-407701251CA1}" presName="Name19" presStyleLbl="parChTrans1D4" presStyleIdx="4" presStyleCnt="5"/>
      <dgm:spPr/>
      <dgm:t>
        <a:bodyPr/>
        <a:lstStyle/>
        <a:p>
          <a:pPr rtl="1"/>
          <a:endParaRPr lang="ar-SA"/>
        </a:p>
      </dgm:t>
    </dgm:pt>
    <dgm:pt modelId="{632A4E2B-434B-4465-BE76-5BD5D27C5E9E}" type="pres">
      <dgm:prSet presAssocID="{D7CE350B-BAF9-4BFC-ABE5-87778CF85A15}" presName="Name21" presStyleCnt="0"/>
      <dgm:spPr/>
    </dgm:pt>
    <dgm:pt modelId="{8A766CDA-DF06-4DE1-BED8-AB5A00B40CCE}" type="pres">
      <dgm:prSet presAssocID="{D7CE350B-BAF9-4BFC-ABE5-87778CF85A15}" presName="level2Shape" presStyleLbl="node4" presStyleIdx="4" presStyleCnt="5"/>
      <dgm:spPr/>
      <dgm:t>
        <a:bodyPr/>
        <a:lstStyle/>
        <a:p>
          <a:pPr rtl="1"/>
          <a:endParaRPr lang="ar-SA"/>
        </a:p>
      </dgm:t>
    </dgm:pt>
    <dgm:pt modelId="{05F4E1FC-9391-4CAC-A2BD-83C033080B02}" type="pres">
      <dgm:prSet presAssocID="{D7CE350B-BAF9-4BFC-ABE5-87778CF85A15}" presName="hierChild3" presStyleCnt="0"/>
      <dgm:spPr/>
    </dgm:pt>
    <dgm:pt modelId="{3E9A0A69-4829-44AE-97C1-EE74E024361E}" type="pres">
      <dgm:prSet presAssocID="{24753F84-5960-4BD9-99DB-27F88E8DAEA2}" presName="Name19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D47FEF25-F408-4FB9-943A-4757CD1A2F94}" type="pres">
      <dgm:prSet presAssocID="{FB1D9EE3-973B-4CF5-AE73-12CE6A1A9E80}" presName="Name21" presStyleCnt="0"/>
      <dgm:spPr/>
    </dgm:pt>
    <dgm:pt modelId="{B80288BB-96B3-43CA-9732-FCFD79253289}" type="pres">
      <dgm:prSet presAssocID="{FB1D9EE3-973B-4CF5-AE73-12CE6A1A9E80}" presName="level2Shape" presStyleLbl="node3" presStyleIdx="3" presStyleCnt="5"/>
      <dgm:spPr/>
      <dgm:t>
        <a:bodyPr/>
        <a:lstStyle/>
        <a:p>
          <a:pPr rtl="1"/>
          <a:endParaRPr lang="ar-SA"/>
        </a:p>
      </dgm:t>
    </dgm:pt>
    <dgm:pt modelId="{BF2C9C5A-DDA4-4FC9-8B21-9623CA381152}" type="pres">
      <dgm:prSet presAssocID="{FB1D9EE3-973B-4CF5-AE73-12CE6A1A9E80}" presName="hierChild3" presStyleCnt="0"/>
      <dgm:spPr/>
    </dgm:pt>
    <dgm:pt modelId="{81505415-F3AC-43E5-931A-F44FF2C4D96D}" type="pres">
      <dgm:prSet presAssocID="{C824B742-E6AB-49BA-A9A3-D7B74DCB5AEA}" presName="Name19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4EE2AFAA-2F6F-4E2A-A3D0-F375A88F6F80}" type="pres">
      <dgm:prSet presAssocID="{1FEC59E0-1323-4DEB-B6B1-654B4BB276F2}" presName="Name21" presStyleCnt="0"/>
      <dgm:spPr/>
    </dgm:pt>
    <dgm:pt modelId="{7055EA21-D298-408D-8293-424A41528637}" type="pres">
      <dgm:prSet presAssocID="{1FEC59E0-1323-4DEB-B6B1-654B4BB276F2}" presName="level2Shape" presStyleLbl="node3" presStyleIdx="4" presStyleCnt="5"/>
      <dgm:spPr/>
      <dgm:t>
        <a:bodyPr/>
        <a:lstStyle/>
        <a:p>
          <a:pPr rtl="1"/>
          <a:endParaRPr lang="ar-SA"/>
        </a:p>
      </dgm:t>
    </dgm:pt>
    <dgm:pt modelId="{8BDA0004-74D7-4FAA-B333-E1B33023988A}" type="pres">
      <dgm:prSet presAssocID="{1FEC59E0-1323-4DEB-B6B1-654B4BB276F2}" presName="hierChild3" presStyleCnt="0"/>
      <dgm:spPr/>
    </dgm:pt>
    <dgm:pt modelId="{D18E6DB1-7D53-4BE2-A31C-C2EACF9C39E6}" type="pres">
      <dgm:prSet presAssocID="{10E867E0-6498-446B-A359-D2303219B875}" presName="bgShapesFlow" presStyleCnt="0"/>
      <dgm:spPr/>
    </dgm:pt>
  </dgm:ptLst>
  <dgm:cxnLst>
    <dgm:cxn modelId="{500EEC46-D8F7-48F3-B607-0FECE9920861}" type="presOf" srcId="{9979FB9D-22AA-491A-9A8A-7C10661D355E}" destId="{C834D156-3DFA-430A-8091-7C41EBC3AA9C}" srcOrd="0" destOrd="0" presId="urn:microsoft.com/office/officeart/2005/8/layout/hierarchy6"/>
    <dgm:cxn modelId="{B5BD31E0-D30E-4278-9847-E47398B646D4}" srcId="{33EF2371-E20B-4EB5-A451-7C65403C19A9}" destId="{EF9A63F8-D09D-4F3F-9DE7-98842DBBF395}" srcOrd="1" destOrd="0" parTransId="{F580A153-0638-4894-8A8C-142A4E1435C4}" sibTransId="{13D446E2-B899-4895-BBA7-E0490DA2A9E2}"/>
    <dgm:cxn modelId="{828964B7-6F88-45F5-B2C9-9163BC2235FF}" srcId="{EF9A63F8-D09D-4F3F-9DE7-98842DBBF395}" destId="{3D06B540-F8EC-43F4-B37E-049D69B9899C}" srcOrd="1" destOrd="0" parTransId="{C0A66A5A-9BB7-4F05-B430-D9B1EC6A3A95}" sibTransId="{F11E887F-B5F9-4885-89DA-0900F7303BF7}"/>
    <dgm:cxn modelId="{6BC96E56-CCB0-400C-9A0F-2C91701DB8B5}" type="presOf" srcId="{A271BC4D-BDEE-4361-8930-8BF7F65283A7}" destId="{213AB232-FE80-464F-9BC2-2DAF1CB4087F}" srcOrd="0" destOrd="0" presId="urn:microsoft.com/office/officeart/2005/8/layout/hierarchy6"/>
    <dgm:cxn modelId="{A4A26554-BE79-4365-A83B-6EFDBEF99481}" type="presOf" srcId="{C824B742-E6AB-49BA-A9A3-D7B74DCB5AEA}" destId="{81505415-F3AC-43E5-931A-F44FF2C4D96D}" srcOrd="0" destOrd="0" presId="urn:microsoft.com/office/officeart/2005/8/layout/hierarchy6"/>
    <dgm:cxn modelId="{C8D61861-9159-4150-9F7D-02C519827151}" srcId="{B32C9ACA-1706-41C6-9E76-617CED90FEFC}" destId="{CBE8CF74-11D3-4B0A-9615-3D13AFBF7435}" srcOrd="0" destOrd="0" parTransId="{9979FB9D-22AA-491A-9A8A-7C10661D355E}" sibTransId="{F6DAF146-1CE3-474E-AA42-0E188E49A0C8}"/>
    <dgm:cxn modelId="{4D593F0C-70D1-4927-9A69-BC1E3202D022}" srcId="{EF2834EB-C973-4DC0-8798-1E8AE5E1503A}" destId="{DCA3F265-2A1D-4902-BEDD-44CC7361409D}" srcOrd="1" destOrd="0" parTransId="{62871713-3BF6-415D-B9FA-7575A7DB8E83}" sibTransId="{DB7880D5-6388-4AF8-AF2A-90B7850F2D53}"/>
    <dgm:cxn modelId="{CBEA3105-C2D1-4210-AE79-23F6C1C7BA2F}" type="presOf" srcId="{43076655-BAA7-4097-9D37-FB4F6D05A60F}" destId="{81403144-8BBC-4936-B82F-1FC01BDD2620}" srcOrd="0" destOrd="0" presId="urn:microsoft.com/office/officeart/2005/8/layout/hierarchy6"/>
    <dgm:cxn modelId="{8F219EBF-A876-44F2-9BB1-6D9DF63F8700}" type="presOf" srcId="{33EF2371-E20B-4EB5-A451-7C65403C19A9}" destId="{4D62CD03-F4B1-4A61-AFA0-AD4053867636}" srcOrd="0" destOrd="0" presId="urn:microsoft.com/office/officeart/2005/8/layout/hierarchy6"/>
    <dgm:cxn modelId="{278C35C9-8E36-40C4-B6B9-9AD78FC211C9}" type="presOf" srcId="{24753F84-5960-4BD9-99DB-27F88E8DAEA2}" destId="{3E9A0A69-4829-44AE-97C1-EE74E024361E}" srcOrd="0" destOrd="0" presId="urn:microsoft.com/office/officeart/2005/8/layout/hierarchy6"/>
    <dgm:cxn modelId="{09BC4E24-9711-4046-966A-4BE7C53ED91D}" type="presOf" srcId="{0CD726EF-EA19-4A7C-B51F-C86C40D2BE68}" destId="{BACA2820-2893-424A-964C-CF3CDAA53F2E}" srcOrd="0" destOrd="0" presId="urn:microsoft.com/office/officeart/2005/8/layout/hierarchy6"/>
    <dgm:cxn modelId="{E4016053-6D1E-48E3-8663-D3BBDC87FCC4}" srcId="{3D06B540-F8EC-43F4-B37E-049D69B9899C}" destId="{D7CE350B-BAF9-4BFC-ABE5-87778CF85A15}" srcOrd="1" destOrd="0" parTransId="{20A68E6B-F9A8-4A86-9615-407701251CA1}" sibTransId="{4676E136-506A-4E22-B997-8F12D9A937BD}"/>
    <dgm:cxn modelId="{29A836D1-4B12-4DB2-986E-33A22AB18D00}" type="presOf" srcId="{B32C9ACA-1706-41C6-9E76-617CED90FEFC}" destId="{2BE59BD3-614F-4D11-B627-CC23558FE29E}" srcOrd="0" destOrd="0" presId="urn:microsoft.com/office/officeart/2005/8/layout/hierarchy6"/>
    <dgm:cxn modelId="{1232F7BC-2273-4E52-8027-7294AA5BCD4D}" type="presOf" srcId="{0FBD526D-0D74-4F8F-83E4-47315232ACC5}" destId="{6B4D7216-00DA-423E-B22F-C00EB70719AD}" srcOrd="0" destOrd="0" presId="urn:microsoft.com/office/officeart/2005/8/layout/hierarchy6"/>
    <dgm:cxn modelId="{10226FA5-5550-4126-9B7B-FF04A68C39AB}" type="presOf" srcId="{C478708A-E908-44EE-9C36-9736859D5DAF}" destId="{D5F6C3DB-2EC9-4706-BF20-BDC05F59BA4D}" srcOrd="0" destOrd="0" presId="urn:microsoft.com/office/officeart/2005/8/layout/hierarchy6"/>
    <dgm:cxn modelId="{E4D97989-7342-47CD-AD8A-1D98C5D25DC1}" type="presOf" srcId="{C0A66A5A-9BB7-4F05-B430-D9B1EC6A3A95}" destId="{4A732D39-BF58-4F0A-82EB-43ABF20CD397}" srcOrd="0" destOrd="0" presId="urn:microsoft.com/office/officeart/2005/8/layout/hierarchy6"/>
    <dgm:cxn modelId="{A30B74B0-8ADC-4CF3-A25D-C2F6BDE93716}" type="presOf" srcId="{DCA3F265-2A1D-4902-BEDD-44CC7361409D}" destId="{3C55372D-C3EC-4784-8E1A-794B88256D65}" srcOrd="0" destOrd="0" presId="urn:microsoft.com/office/officeart/2005/8/layout/hierarchy6"/>
    <dgm:cxn modelId="{872377A3-C29A-43AB-825D-88FC27BD100B}" srcId="{EF9A63F8-D09D-4F3F-9DE7-98842DBBF395}" destId="{FB1D9EE3-973B-4CF5-AE73-12CE6A1A9E80}" srcOrd="2" destOrd="0" parTransId="{24753F84-5960-4BD9-99DB-27F88E8DAEA2}" sibTransId="{53DB0822-0E13-4292-B47B-2958559BA5DA}"/>
    <dgm:cxn modelId="{2116B09F-E1CC-4499-A1F0-2A7822CCB599}" srcId="{10E867E0-6498-446B-A359-D2303219B875}" destId="{33EF2371-E20B-4EB5-A451-7C65403C19A9}" srcOrd="0" destOrd="0" parTransId="{1FB2755E-D951-4D34-AAD4-83C6EFFB93F7}" sibTransId="{36DF4F11-C5C4-435A-A343-ABEFFE4E2E24}"/>
    <dgm:cxn modelId="{ED7119C4-D2F7-4C10-A2B9-A02492147272}" type="presOf" srcId="{1FEC59E0-1323-4DEB-B6B1-654B4BB276F2}" destId="{7055EA21-D298-408D-8293-424A41528637}" srcOrd="0" destOrd="0" presId="urn:microsoft.com/office/officeart/2005/8/layout/hierarchy6"/>
    <dgm:cxn modelId="{A76F5A2C-797F-411E-B7D9-4A06D5344C58}" srcId="{EF2834EB-C973-4DC0-8798-1E8AE5E1503A}" destId="{0CD726EF-EA19-4A7C-B51F-C86C40D2BE68}" srcOrd="2" destOrd="0" parTransId="{0FBD526D-0D74-4F8F-83E4-47315232ACC5}" sibTransId="{786F29C8-C8BA-4B8C-A2D6-F6C1B77DE6DE}"/>
    <dgm:cxn modelId="{402B7D08-1A45-4DB6-BE08-2A62B4084CF5}" type="presOf" srcId="{3D06B540-F8EC-43F4-B37E-049D69B9899C}" destId="{F26414F7-2DCC-43FA-A925-482F45ED1DCF}" srcOrd="0" destOrd="0" presId="urn:microsoft.com/office/officeart/2005/8/layout/hierarchy6"/>
    <dgm:cxn modelId="{0FFC1438-2FA5-441E-AE30-2DE3257092CE}" type="presOf" srcId="{EF9A63F8-D09D-4F3F-9DE7-98842DBBF395}" destId="{9261C240-67C7-4277-BA22-11DE39A95816}" srcOrd="0" destOrd="0" presId="urn:microsoft.com/office/officeart/2005/8/layout/hierarchy6"/>
    <dgm:cxn modelId="{36861E71-03E2-458C-A172-01CBB5547CA4}" srcId="{EF2834EB-C973-4DC0-8798-1E8AE5E1503A}" destId="{7844902D-4CDC-425B-A286-BE157E36A9BC}" srcOrd="0" destOrd="0" parTransId="{7805E272-16CE-4880-A1C2-2044894413B9}" sibTransId="{5861B104-B3EC-4826-B084-2A35D9162604}"/>
    <dgm:cxn modelId="{39EE1E8D-F614-45A3-8FAF-DCE38C6BEC0B}" type="presOf" srcId="{10E867E0-6498-446B-A359-D2303219B875}" destId="{DF2BBC92-4633-4D1A-AD80-D699057F4146}" srcOrd="0" destOrd="0" presId="urn:microsoft.com/office/officeart/2005/8/layout/hierarchy6"/>
    <dgm:cxn modelId="{672F2FF8-F037-41D0-843E-ED96392F5710}" type="presOf" srcId="{7844902D-4CDC-425B-A286-BE157E36A9BC}" destId="{23C5E753-86B5-405D-9964-55CE4B68AE6D}" srcOrd="0" destOrd="0" presId="urn:microsoft.com/office/officeart/2005/8/layout/hierarchy6"/>
    <dgm:cxn modelId="{4DEE028D-D1E5-4695-B9DA-29F36EC5C5F8}" type="presOf" srcId="{20A68E6B-F9A8-4A86-9615-407701251CA1}" destId="{0C2A4FBE-8540-43F9-8605-818D51951791}" srcOrd="0" destOrd="0" presId="urn:microsoft.com/office/officeart/2005/8/layout/hierarchy6"/>
    <dgm:cxn modelId="{78C96149-C5A1-46AA-98BB-24F612DE5DCC}" srcId="{3D06B540-F8EC-43F4-B37E-049D69B9899C}" destId="{A271BC4D-BDEE-4361-8930-8BF7F65283A7}" srcOrd="0" destOrd="0" parTransId="{7615AA9A-3DCA-4E31-9EED-FA8307F8C877}" sibTransId="{8F58EE6C-119F-4A10-9DE1-05E478D119EA}"/>
    <dgm:cxn modelId="{F41764D5-7532-4193-BB9A-36732C7B6B4A}" type="presOf" srcId="{62871713-3BF6-415D-B9FA-7575A7DB8E83}" destId="{9D336A3A-3AAD-4676-9A70-9335AD4292B3}" srcOrd="0" destOrd="0" presId="urn:microsoft.com/office/officeart/2005/8/layout/hierarchy6"/>
    <dgm:cxn modelId="{65D3C9F8-BD8E-4114-86DD-515F5AC3A4FA}" type="presOf" srcId="{FB1D9EE3-973B-4CF5-AE73-12CE6A1A9E80}" destId="{B80288BB-96B3-43CA-9732-FCFD79253289}" srcOrd="0" destOrd="0" presId="urn:microsoft.com/office/officeart/2005/8/layout/hierarchy6"/>
    <dgm:cxn modelId="{7DA48B28-9DAC-4EA7-A30A-E2730C57C5DA}" type="presOf" srcId="{7615AA9A-3DCA-4E31-9EED-FA8307F8C877}" destId="{9AE25090-3145-4D9A-B420-F9C532EC8078}" srcOrd="0" destOrd="0" presId="urn:microsoft.com/office/officeart/2005/8/layout/hierarchy6"/>
    <dgm:cxn modelId="{86C618BC-718B-4A8C-A7B9-5616B7E5BB61}" srcId="{EF9A63F8-D09D-4F3F-9DE7-98842DBBF395}" destId="{1FEC59E0-1323-4DEB-B6B1-654B4BB276F2}" srcOrd="3" destOrd="0" parTransId="{C824B742-E6AB-49BA-A9A3-D7B74DCB5AEA}" sibTransId="{35BCF2AD-1A3D-43B0-A4DD-9AFFFF9D0841}"/>
    <dgm:cxn modelId="{4E713C2E-B0B4-4B0F-9A93-458101A25C3E}" type="presOf" srcId="{CBE8CF74-11D3-4B0A-9615-3D13AFBF7435}" destId="{6D3B9CF8-04FF-4E68-9BEE-723181414AAC}" srcOrd="0" destOrd="0" presId="urn:microsoft.com/office/officeart/2005/8/layout/hierarchy6"/>
    <dgm:cxn modelId="{3AEC8127-49BA-4B2B-AADC-083DDD7F4F4B}" srcId="{33EF2371-E20B-4EB5-A451-7C65403C19A9}" destId="{B32C9ACA-1706-41C6-9E76-617CED90FEFC}" srcOrd="0" destOrd="0" parTransId="{43076655-BAA7-4097-9D37-FB4F6D05A60F}" sibTransId="{05A64B57-C632-4F90-BE69-FA4B2051AAC4}"/>
    <dgm:cxn modelId="{F150D459-C0A2-4CDA-B12A-EA5FED8C3E86}" type="presOf" srcId="{F580A153-0638-4894-8A8C-142A4E1435C4}" destId="{77438AC5-7276-4435-961F-6A122C247A3E}" srcOrd="0" destOrd="0" presId="urn:microsoft.com/office/officeart/2005/8/layout/hierarchy6"/>
    <dgm:cxn modelId="{9D8E941B-FAE8-4D53-8612-ADACB2B54257}" type="presOf" srcId="{7805E272-16CE-4880-A1C2-2044894413B9}" destId="{425AA44D-CBDF-4686-BA98-9C5B2C095EA9}" srcOrd="0" destOrd="0" presId="urn:microsoft.com/office/officeart/2005/8/layout/hierarchy6"/>
    <dgm:cxn modelId="{E24D16BF-BEF3-4EAE-A5CC-72B12CD4FA23}" type="presOf" srcId="{EF2834EB-C973-4DC0-8798-1E8AE5E1503A}" destId="{3212BDB6-8237-4F21-B988-E04C7D29E7D2}" srcOrd="0" destOrd="0" presId="urn:microsoft.com/office/officeart/2005/8/layout/hierarchy6"/>
    <dgm:cxn modelId="{09E2563D-5A55-4620-9816-E90D7ABA319A}" srcId="{EF9A63F8-D09D-4F3F-9DE7-98842DBBF395}" destId="{EF2834EB-C973-4DC0-8798-1E8AE5E1503A}" srcOrd="0" destOrd="0" parTransId="{C478708A-E908-44EE-9C36-9736859D5DAF}" sibTransId="{1FB8A5EE-893C-4E46-BCF7-14E3B81C6620}"/>
    <dgm:cxn modelId="{B8A49D05-7D30-4A1E-89A3-8556EC469030}" type="presOf" srcId="{D7CE350B-BAF9-4BFC-ABE5-87778CF85A15}" destId="{8A766CDA-DF06-4DE1-BED8-AB5A00B40CCE}" srcOrd="0" destOrd="0" presId="urn:microsoft.com/office/officeart/2005/8/layout/hierarchy6"/>
    <dgm:cxn modelId="{590852B5-4875-4DBF-8630-FB6CB6D00C6A}" type="presParOf" srcId="{DF2BBC92-4633-4D1A-AD80-D699057F4146}" destId="{2B198932-1884-478C-B75F-CAB14DA46B31}" srcOrd="0" destOrd="0" presId="urn:microsoft.com/office/officeart/2005/8/layout/hierarchy6"/>
    <dgm:cxn modelId="{EEA5DBA0-FAC0-4E06-883A-D173F7D510D5}" type="presParOf" srcId="{2B198932-1884-478C-B75F-CAB14DA46B31}" destId="{DF98E883-569C-4403-ACBC-7ECAE9829106}" srcOrd="0" destOrd="0" presId="urn:microsoft.com/office/officeart/2005/8/layout/hierarchy6"/>
    <dgm:cxn modelId="{500F69EE-20DA-42DD-9E10-CBE0223EA2FC}" type="presParOf" srcId="{DF98E883-569C-4403-ACBC-7ECAE9829106}" destId="{37657D9B-6EAD-425F-9226-BF8A2DB54C44}" srcOrd="0" destOrd="0" presId="urn:microsoft.com/office/officeart/2005/8/layout/hierarchy6"/>
    <dgm:cxn modelId="{DF7454E4-0237-42F4-8CFB-397CD886B717}" type="presParOf" srcId="{37657D9B-6EAD-425F-9226-BF8A2DB54C44}" destId="{4D62CD03-F4B1-4A61-AFA0-AD4053867636}" srcOrd="0" destOrd="0" presId="urn:microsoft.com/office/officeart/2005/8/layout/hierarchy6"/>
    <dgm:cxn modelId="{A65DBC3C-C7D2-415F-89C6-B51153E950A2}" type="presParOf" srcId="{37657D9B-6EAD-425F-9226-BF8A2DB54C44}" destId="{CDF920AB-8463-4ABD-A0C1-39FB0FFF935F}" srcOrd="1" destOrd="0" presId="urn:microsoft.com/office/officeart/2005/8/layout/hierarchy6"/>
    <dgm:cxn modelId="{6312F8FF-C596-41D7-87AA-C74A414E2C52}" type="presParOf" srcId="{CDF920AB-8463-4ABD-A0C1-39FB0FFF935F}" destId="{81403144-8BBC-4936-B82F-1FC01BDD2620}" srcOrd="0" destOrd="0" presId="urn:microsoft.com/office/officeart/2005/8/layout/hierarchy6"/>
    <dgm:cxn modelId="{90949FFF-E571-4093-A398-AC5212F536E5}" type="presParOf" srcId="{CDF920AB-8463-4ABD-A0C1-39FB0FFF935F}" destId="{95D8F5FB-E62E-4ABA-9ACA-1D22B6F1482F}" srcOrd="1" destOrd="0" presId="urn:microsoft.com/office/officeart/2005/8/layout/hierarchy6"/>
    <dgm:cxn modelId="{F0D6C080-961D-41F9-999E-A538A317E7D8}" type="presParOf" srcId="{95D8F5FB-E62E-4ABA-9ACA-1D22B6F1482F}" destId="{2BE59BD3-614F-4D11-B627-CC23558FE29E}" srcOrd="0" destOrd="0" presId="urn:microsoft.com/office/officeart/2005/8/layout/hierarchy6"/>
    <dgm:cxn modelId="{E9557AF3-EFB7-4A13-B9EA-2F657C2DC522}" type="presParOf" srcId="{95D8F5FB-E62E-4ABA-9ACA-1D22B6F1482F}" destId="{4D4E8731-D98B-4D43-9319-358D5BE9893B}" srcOrd="1" destOrd="0" presId="urn:microsoft.com/office/officeart/2005/8/layout/hierarchy6"/>
    <dgm:cxn modelId="{8A2D3792-B6C8-4BFD-8BC2-ED6458B9A8D2}" type="presParOf" srcId="{4D4E8731-D98B-4D43-9319-358D5BE9893B}" destId="{C834D156-3DFA-430A-8091-7C41EBC3AA9C}" srcOrd="0" destOrd="0" presId="urn:microsoft.com/office/officeart/2005/8/layout/hierarchy6"/>
    <dgm:cxn modelId="{4B911023-985D-41DB-9278-DA353E124705}" type="presParOf" srcId="{4D4E8731-D98B-4D43-9319-358D5BE9893B}" destId="{ECA3E8E9-CE04-406D-BDC3-9C31A433F741}" srcOrd="1" destOrd="0" presId="urn:microsoft.com/office/officeart/2005/8/layout/hierarchy6"/>
    <dgm:cxn modelId="{5F3FFF40-D2E8-4E24-A59C-60D8CE466496}" type="presParOf" srcId="{ECA3E8E9-CE04-406D-BDC3-9C31A433F741}" destId="{6D3B9CF8-04FF-4E68-9BEE-723181414AAC}" srcOrd="0" destOrd="0" presId="urn:microsoft.com/office/officeart/2005/8/layout/hierarchy6"/>
    <dgm:cxn modelId="{319A3A1E-2B00-41A0-9D83-5D81EC54AA3E}" type="presParOf" srcId="{ECA3E8E9-CE04-406D-BDC3-9C31A433F741}" destId="{46EC9747-CA95-4C29-8AA4-CBD8DE251B3A}" srcOrd="1" destOrd="0" presId="urn:microsoft.com/office/officeart/2005/8/layout/hierarchy6"/>
    <dgm:cxn modelId="{47D6C694-954F-4CCA-92CD-2B66DB798BE0}" type="presParOf" srcId="{CDF920AB-8463-4ABD-A0C1-39FB0FFF935F}" destId="{77438AC5-7276-4435-961F-6A122C247A3E}" srcOrd="2" destOrd="0" presId="urn:microsoft.com/office/officeart/2005/8/layout/hierarchy6"/>
    <dgm:cxn modelId="{EB78025B-39CE-4FE4-91E8-DCE1DE99BF79}" type="presParOf" srcId="{CDF920AB-8463-4ABD-A0C1-39FB0FFF935F}" destId="{20010440-A935-45AC-9F08-46E5CE1C9526}" srcOrd="3" destOrd="0" presId="urn:microsoft.com/office/officeart/2005/8/layout/hierarchy6"/>
    <dgm:cxn modelId="{C7658A1C-7DD6-4572-9DDD-D9A862EEF70A}" type="presParOf" srcId="{20010440-A935-45AC-9F08-46E5CE1C9526}" destId="{9261C240-67C7-4277-BA22-11DE39A95816}" srcOrd="0" destOrd="0" presId="urn:microsoft.com/office/officeart/2005/8/layout/hierarchy6"/>
    <dgm:cxn modelId="{2B9197CF-D1E6-4BB3-BB7B-3B3888D32878}" type="presParOf" srcId="{20010440-A935-45AC-9F08-46E5CE1C9526}" destId="{3DA29914-5B38-4551-BAF6-A7D29B80A889}" srcOrd="1" destOrd="0" presId="urn:microsoft.com/office/officeart/2005/8/layout/hierarchy6"/>
    <dgm:cxn modelId="{D92D4FE9-6E3A-4B54-9A96-14A9129AD64F}" type="presParOf" srcId="{3DA29914-5B38-4551-BAF6-A7D29B80A889}" destId="{D5F6C3DB-2EC9-4706-BF20-BDC05F59BA4D}" srcOrd="0" destOrd="0" presId="urn:microsoft.com/office/officeart/2005/8/layout/hierarchy6"/>
    <dgm:cxn modelId="{EF6B93A8-DFB3-4424-AED3-2C24F8F9201C}" type="presParOf" srcId="{3DA29914-5B38-4551-BAF6-A7D29B80A889}" destId="{403A27FF-46FE-44AB-90D2-9FAD2AF96D0C}" srcOrd="1" destOrd="0" presId="urn:microsoft.com/office/officeart/2005/8/layout/hierarchy6"/>
    <dgm:cxn modelId="{D2365B5F-5FDB-4C7D-A08B-0BF40E83C554}" type="presParOf" srcId="{403A27FF-46FE-44AB-90D2-9FAD2AF96D0C}" destId="{3212BDB6-8237-4F21-B988-E04C7D29E7D2}" srcOrd="0" destOrd="0" presId="urn:microsoft.com/office/officeart/2005/8/layout/hierarchy6"/>
    <dgm:cxn modelId="{93129008-F167-4BF2-9DD5-258845611B01}" type="presParOf" srcId="{403A27FF-46FE-44AB-90D2-9FAD2AF96D0C}" destId="{B70FC24E-27BD-4E7E-AE60-9689E88C569F}" srcOrd="1" destOrd="0" presId="urn:microsoft.com/office/officeart/2005/8/layout/hierarchy6"/>
    <dgm:cxn modelId="{F3D7B967-2538-4ADF-A720-97155AA49286}" type="presParOf" srcId="{B70FC24E-27BD-4E7E-AE60-9689E88C569F}" destId="{425AA44D-CBDF-4686-BA98-9C5B2C095EA9}" srcOrd="0" destOrd="0" presId="urn:microsoft.com/office/officeart/2005/8/layout/hierarchy6"/>
    <dgm:cxn modelId="{BB6E9F0D-56B8-4B6E-B741-02D691220CE6}" type="presParOf" srcId="{B70FC24E-27BD-4E7E-AE60-9689E88C569F}" destId="{CD0C2564-B601-441D-A301-04756754623B}" srcOrd="1" destOrd="0" presId="urn:microsoft.com/office/officeart/2005/8/layout/hierarchy6"/>
    <dgm:cxn modelId="{D5333F93-7E81-4F77-8EB2-C205FF5F7867}" type="presParOf" srcId="{CD0C2564-B601-441D-A301-04756754623B}" destId="{23C5E753-86B5-405D-9964-55CE4B68AE6D}" srcOrd="0" destOrd="0" presId="urn:microsoft.com/office/officeart/2005/8/layout/hierarchy6"/>
    <dgm:cxn modelId="{6A264CAF-FC19-4323-986E-BEA2A5F04E33}" type="presParOf" srcId="{CD0C2564-B601-441D-A301-04756754623B}" destId="{C1772F11-C86A-4847-96B8-8C5B5A89E9C5}" srcOrd="1" destOrd="0" presId="urn:microsoft.com/office/officeart/2005/8/layout/hierarchy6"/>
    <dgm:cxn modelId="{354B13CB-C1B3-478A-8342-40334390BD1A}" type="presParOf" srcId="{B70FC24E-27BD-4E7E-AE60-9689E88C569F}" destId="{9D336A3A-3AAD-4676-9A70-9335AD4292B3}" srcOrd="2" destOrd="0" presId="urn:microsoft.com/office/officeart/2005/8/layout/hierarchy6"/>
    <dgm:cxn modelId="{E92774C1-BDD9-4256-843D-D011D35C1381}" type="presParOf" srcId="{B70FC24E-27BD-4E7E-AE60-9689E88C569F}" destId="{90D17E9F-7E61-4C2A-9DFC-43DFA85761B3}" srcOrd="3" destOrd="0" presId="urn:microsoft.com/office/officeart/2005/8/layout/hierarchy6"/>
    <dgm:cxn modelId="{F7ADA4D3-0BA8-4C8E-A3CE-7232B33BC361}" type="presParOf" srcId="{90D17E9F-7E61-4C2A-9DFC-43DFA85761B3}" destId="{3C55372D-C3EC-4784-8E1A-794B88256D65}" srcOrd="0" destOrd="0" presId="urn:microsoft.com/office/officeart/2005/8/layout/hierarchy6"/>
    <dgm:cxn modelId="{57661569-5F18-42E8-AB03-9DE13246081C}" type="presParOf" srcId="{90D17E9F-7E61-4C2A-9DFC-43DFA85761B3}" destId="{8E19DB5B-BCB1-47C9-9EAC-680745632BFA}" srcOrd="1" destOrd="0" presId="urn:microsoft.com/office/officeart/2005/8/layout/hierarchy6"/>
    <dgm:cxn modelId="{0DCF69F2-49A8-4065-B63A-EACA0F1D2012}" type="presParOf" srcId="{B70FC24E-27BD-4E7E-AE60-9689E88C569F}" destId="{6B4D7216-00DA-423E-B22F-C00EB70719AD}" srcOrd="4" destOrd="0" presId="urn:microsoft.com/office/officeart/2005/8/layout/hierarchy6"/>
    <dgm:cxn modelId="{2E1C68D7-2E5B-4CDC-BDE7-14361A4B0A01}" type="presParOf" srcId="{B70FC24E-27BD-4E7E-AE60-9689E88C569F}" destId="{A93DFFBD-EC95-47C3-A2E4-92E8B5AA0CB4}" srcOrd="5" destOrd="0" presId="urn:microsoft.com/office/officeart/2005/8/layout/hierarchy6"/>
    <dgm:cxn modelId="{1CCDB366-29CC-4A6E-9B7E-110D390A9215}" type="presParOf" srcId="{A93DFFBD-EC95-47C3-A2E4-92E8B5AA0CB4}" destId="{BACA2820-2893-424A-964C-CF3CDAA53F2E}" srcOrd="0" destOrd="0" presId="urn:microsoft.com/office/officeart/2005/8/layout/hierarchy6"/>
    <dgm:cxn modelId="{A7D3DD46-BA81-4D05-B310-933E1A7F21D6}" type="presParOf" srcId="{A93DFFBD-EC95-47C3-A2E4-92E8B5AA0CB4}" destId="{2378ED04-382D-4CC3-B718-66CF0D7FDF09}" srcOrd="1" destOrd="0" presId="urn:microsoft.com/office/officeart/2005/8/layout/hierarchy6"/>
    <dgm:cxn modelId="{5F002F77-8A22-487D-9FE4-40593838931F}" type="presParOf" srcId="{3DA29914-5B38-4551-BAF6-A7D29B80A889}" destId="{4A732D39-BF58-4F0A-82EB-43ABF20CD397}" srcOrd="2" destOrd="0" presId="urn:microsoft.com/office/officeart/2005/8/layout/hierarchy6"/>
    <dgm:cxn modelId="{B19C5EA3-2F1A-4AAD-BFD7-ECF28E1D4420}" type="presParOf" srcId="{3DA29914-5B38-4551-BAF6-A7D29B80A889}" destId="{4E404DDB-22AD-4912-8CF5-4F40FAEC986F}" srcOrd="3" destOrd="0" presId="urn:microsoft.com/office/officeart/2005/8/layout/hierarchy6"/>
    <dgm:cxn modelId="{0C526664-B91D-4FBB-A77F-205F0DAE23C6}" type="presParOf" srcId="{4E404DDB-22AD-4912-8CF5-4F40FAEC986F}" destId="{F26414F7-2DCC-43FA-A925-482F45ED1DCF}" srcOrd="0" destOrd="0" presId="urn:microsoft.com/office/officeart/2005/8/layout/hierarchy6"/>
    <dgm:cxn modelId="{859371E1-2C72-4B9B-8C25-8230AB85F086}" type="presParOf" srcId="{4E404DDB-22AD-4912-8CF5-4F40FAEC986F}" destId="{91F142B0-838F-4EE1-AA15-4E29C5A29E6B}" srcOrd="1" destOrd="0" presId="urn:microsoft.com/office/officeart/2005/8/layout/hierarchy6"/>
    <dgm:cxn modelId="{812F74AE-9A6F-42BC-BEAC-D6AB31B2146C}" type="presParOf" srcId="{91F142B0-838F-4EE1-AA15-4E29C5A29E6B}" destId="{9AE25090-3145-4D9A-B420-F9C532EC8078}" srcOrd="0" destOrd="0" presId="urn:microsoft.com/office/officeart/2005/8/layout/hierarchy6"/>
    <dgm:cxn modelId="{9AC3F560-87E6-4B11-AA19-328C263E6152}" type="presParOf" srcId="{91F142B0-838F-4EE1-AA15-4E29C5A29E6B}" destId="{AB145011-B59F-48DA-AAC0-14F2B4BF039C}" srcOrd="1" destOrd="0" presId="urn:microsoft.com/office/officeart/2005/8/layout/hierarchy6"/>
    <dgm:cxn modelId="{F3ADEE77-AD76-48A2-9BEF-109858854579}" type="presParOf" srcId="{AB145011-B59F-48DA-AAC0-14F2B4BF039C}" destId="{213AB232-FE80-464F-9BC2-2DAF1CB4087F}" srcOrd="0" destOrd="0" presId="urn:microsoft.com/office/officeart/2005/8/layout/hierarchy6"/>
    <dgm:cxn modelId="{43483331-1240-4209-9655-66AB0855CA7C}" type="presParOf" srcId="{AB145011-B59F-48DA-AAC0-14F2B4BF039C}" destId="{7D5D6D5F-B72F-43F9-9E22-E89D2853457A}" srcOrd="1" destOrd="0" presId="urn:microsoft.com/office/officeart/2005/8/layout/hierarchy6"/>
    <dgm:cxn modelId="{10C5943D-C900-4F28-8FBD-91C1D1619EA6}" type="presParOf" srcId="{91F142B0-838F-4EE1-AA15-4E29C5A29E6B}" destId="{0C2A4FBE-8540-43F9-8605-818D51951791}" srcOrd="2" destOrd="0" presId="urn:microsoft.com/office/officeart/2005/8/layout/hierarchy6"/>
    <dgm:cxn modelId="{5BB45E4A-B9C1-44D5-99BF-21C861B8F79C}" type="presParOf" srcId="{91F142B0-838F-4EE1-AA15-4E29C5A29E6B}" destId="{632A4E2B-434B-4465-BE76-5BD5D27C5E9E}" srcOrd="3" destOrd="0" presId="urn:microsoft.com/office/officeart/2005/8/layout/hierarchy6"/>
    <dgm:cxn modelId="{CF924BEB-F9F8-4C39-A5E0-6B871007955E}" type="presParOf" srcId="{632A4E2B-434B-4465-BE76-5BD5D27C5E9E}" destId="{8A766CDA-DF06-4DE1-BED8-AB5A00B40CCE}" srcOrd="0" destOrd="0" presId="urn:microsoft.com/office/officeart/2005/8/layout/hierarchy6"/>
    <dgm:cxn modelId="{8FFDF77E-0D3C-4A63-8591-2A33D8328836}" type="presParOf" srcId="{632A4E2B-434B-4465-BE76-5BD5D27C5E9E}" destId="{05F4E1FC-9391-4CAC-A2BD-83C033080B02}" srcOrd="1" destOrd="0" presId="urn:microsoft.com/office/officeart/2005/8/layout/hierarchy6"/>
    <dgm:cxn modelId="{930DD4DC-B179-40C1-B869-16DBF91D8C97}" type="presParOf" srcId="{3DA29914-5B38-4551-BAF6-A7D29B80A889}" destId="{3E9A0A69-4829-44AE-97C1-EE74E024361E}" srcOrd="4" destOrd="0" presId="urn:microsoft.com/office/officeart/2005/8/layout/hierarchy6"/>
    <dgm:cxn modelId="{04712C10-FA4F-4ABF-AD8A-B2CFF87DC016}" type="presParOf" srcId="{3DA29914-5B38-4551-BAF6-A7D29B80A889}" destId="{D47FEF25-F408-4FB9-943A-4757CD1A2F94}" srcOrd="5" destOrd="0" presId="urn:microsoft.com/office/officeart/2005/8/layout/hierarchy6"/>
    <dgm:cxn modelId="{10F1E774-CC4E-4682-8C3A-A316CC6F9D6F}" type="presParOf" srcId="{D47FEF25-F408-4FB9-943A-4757CD1A2F94}" destId="{B80288BB-96B3-43CA-9732-FCFD79253289}" srcOrd="0" destOrd="0" presId="urn:microsoft.com/office/officeart/2005/8/layout/hierarchy6"/>
    <dgm:cxn modelId="{BAA5801B-C2EE-4DC1-9EE6-41B6930391C0}" type="presParOf" srcId="{D47FEF25-F408-4FB9-943A-4757CD1A2F94}" destId="{BF2C9C5A-DDA4-4FC9-8B21-9623CA381152}" srcOrd="1" destOrd="0" presId="urn:microsoft.com/office/officeart/2005/8/layout/hierarchy6"/>
    <dgm:cxn modelId="{E3E91231-AA55-44BB-8F03-B728AAD2F6B7}" type="presParOf" srcId="{3DA29914-5B38-4551-BAF6-A7D29B80A889}" destId="{81505415-F3AC-43E5-931A-F44FF2C4D96D}" srcOrd="6" destOrd="0" presId="urn:microsoft.com/office/officeart/2005/8/layout/hierarchy6"/>
    <dgm:cxn modelId="{CE1208D7-E897-4684-A8F5-5D105484DA63}" type="presParOf" srcId="{3DA29914-5B38-4551-BAF6-A7D29B80A889}" destId="{4EE2AFAA-2F6F-4E2A-A3D0-F375A88F6F80}" srcOrd="7" destOrd="0" presId="urn:microsoft.com/office/officeart/2005/8/layout/hierarchy6"/>
    <dgm:cxn modelId="{D9D32083-7433-4CF9-ACB4-E5BCA5A52EFD}" type="presParOf" srcId="{4EE2AFAA-2F6F-4E2A-A3D0-F375A88F6F80}" destId="{7055EA21-D298-408D-8293-424A41528637}" srcOrd="0" destOrd="0" presId="urn:microsoft.com/office/officeart/2005/8/layout/hierarchy6"/>
    <dgm:cxn modelId="{5A933322-E1B0-4A50-B304-2642B08076EB}" type="presParOf" srcId="{4EE2AFAA-2F6F-4E2A-A3D0-F375A88F6F80}" destId="{8BDA0004-74D7-4FAA-B333-E1B33023988A}" srcOrd="1" destOrd="0" presId="urn:microsoft.com/office/officeart/2005/8/layout/hierarchy6"/>
    <dgm:cxn modelId="{B474DEB2-B39D-4E17-9158-B38808EB004D}" type="presParOf" srcId="{DF2BBC92-4633-4D1A-AD80-D699057F4146}" destId="{D18E6DB1-7D53-4BE2-A31C-C2EACF9C39E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3380F2-1A94-4AD5-A13A-B1096F8BD803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الأمر</a:t>
          </a:r>
          <a:endParaRPr lang="ar-SA" sz="6400" kern="1200" dirty="0"/>
        </a:p>
      </dsp:txBody>
      <dsp:txXfrm>
        <a:off x="744" y="145603"/>
        <a:ext cx="2902148" cy="1741289"/>
      </dsp:txXfrm>
    </dsp:sp>
    <dsp:sp modelId="{42DCAB46-C05D-4C86-99DF-3277CE619A88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الماضي</a:t>
          </a:r>
          <a:endParaRPr lang="ar-SA" sz="6400" kern="1200" dirty="0"/>
        </a:p>
      </dsp:txBody>
      <dsp:txXfrm>
        <a:off x="3193107" y="145603"/>
        <a:ext cx="2902148" cy="1741289"/>
      </dsp:txXfrm>
    </dsp:sp>
    <dsp:sp modelId="{5A304640-AEEC-4497-A84D-8EDB41D7B42E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المضارع</a:t>
          </a:r>
          <a:endParaRPr lang="ar-SA" sz="6400" kern="1200" dirty="0"/>
        </a:p>
      </dsp:txBody>
      <dsp:txXfrm>
        <a:off x="1596925" y="2177107"/>
        <a:ext cx="2902148" cy="17412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212BF8-A4B4-4E97-8117-4F065DA7B8C0}">
      <dsp:nvSpPr>
        <dsp:cNvPr id="0" name=""/>
        <dsp:cNvSpPr/>
      </dsp:nvSpPr>
      <dsp:spPr>
        <a:xfrm>
          <a:off x="1557" y="720003"/>
          <a:ext cx="1789710" cy="8948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مبني</a:t>
          </a:r>
          <a:endParaRPr lang="ar-SA" sz="4600" kern="1200" dirty="0"/>
        </a:p>
      </dsp:txBody>
      <dsp:txXfrm>
        <a:off x="1557" y="720003"/>
        <a:ext cx="1789710" cy="894855"/>
      </dsp:txXfrm>
    </dsp:sp>
    <dsp:sp modelId="{EFADD978-0941-4545-8C4F-A9B2B5837C4E}">
      <dsp:nvSpPr>
        <dsp:cNvPr id="0" name=""/>
        <dsp:cNvSpPr/>
      </dsp:nvSpPr>
      <dsp:spPr>
        <a:xfrm>
          <a:off x="180528" y="1614858"/>
          <a:ext cx="178971" cy="671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141"/>
              </a:lnTo>
              <a:lnTo>
                <a:pt x="178971" y="67114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47C64-9F6F-412A-A1B4-F5406129D76C}">
      <dsp:nvSpPr>
        <dsp:cNvPr id="0" name=""/>
        <dsp:cNvSpPr/>
      </dsp:nvSpPr>
      <dsp:spPr>
        <a:xfrm>
          <a:off x="359499" y="1838572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على السكون إذا اتصلت </a:t>
          </a:r>
          <a:r>
            <a:rPr lang="ar-SA" sz="1500" b="1" kern="1200" dirty="0" err="1" smtClean="0"/>
            <a:t>به</a:t>
          </a:r>
          <a:r>
            <a:rPr lang="ar-SA" sz="1500" b="1" kern="1200" dirty="0" smtClean="0"/>
            <a:t> نون النسوة</a:t>
          </a:r>
          <a:endParaRPr lang="ar-SA" sz="1500" b="1" kern="1200" dirty="0"/>
        </a:p>
      </dsp:txBody>
      <dsp:txXfrm>
        <a:off x="359499" y="1838572"/>
        <a:ext cx="1431768" cy="894855"/>
      </dsp:txXfrm>
    </dsp:sp>
    <dsp:sp modelId="{79616514-4CA1-4022-98F2-C9D9E999F8B7}">
      <dsp:nvSpPr>
        <dsp:cNvPr id="0" name=""/>
        <dsp:cNvSpPr/>
      </dsp:nvSpPr>
      <dsp:spPr>
        <a:xfrm>
          <a:off x="180528" y="1614858"/>
          <a:ext cx="178971" cy="1789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710"/>
              </a:lnTo>
              <a:lnTo>
                <a:pt x="178971" y="178971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ED1847-5F0F-46C1-AAEC-D2916874118C}">
      <dsp:nvSpPr>
        <dsp:cNvPr id="0" name=""/>
        <dsp:cNvSpPr/>
      </dsp:nvSpPr>
      <dsp:spPr>
        <a:xfrm>
          <a:off x="359499" y="2957141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على الفتح إذا اتصلت </a:t>
          </a:r>
          <a:r>
            <a:rPr lang="ar-SA" sz="1500" b="1" kern="1200" dirty="0" err="1" smtClean="0"/>
            <a:t>به</a:t>
          </a:r>
          <a:r>
            <a:rPr lang="ar-SA" sz="1500" b="1" kern="1200" dirty="0" smtClean="0"/>
            <a:t> نون التوكيد</a:t>
          </a:r>
          <a:endParaRPr lang="ar-SA" sz="1500" b="1" kern="1200" dirty="0"/>
        </a:p>
      </dsp:txBody>
      <dsp:txXfrm>
        <a:off x="359499" y="2957141"/>
        <a:ext cx="1431768" cy="894855"/>
      </dsp:txXfrm>
    </dsp:sp>
    <dsp:sp modelId="{9122C306-4508-4097-B2A3-EC44D95D24B8}">
      <dsp:nvSpPr>
        <dsp:cNvPr id="0" name=""/>
        <dsp:cNvSpPr/>
      </dsp:nvSpPr>
      <dsp:spPr>
        <a:xfrm>
          <a:off x="2238694" y="720003"/>
          <a:ext cx="1789710" cy="8948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مجزوم</a:t>
          </a:r>
        </a:p>
      </dsp:txBody>
      <dsp:txXfrm>
        <a:off x="2238694" y="720003"/>
        <a:ext cx="1789710" cy="894855"/>
      </dsp:txXfrm>
    </dsp:sp>
    <dsp:sp modelId="{D542B348-9671-4ABD-A883-9F3782AAAE1D}">
      <dsp:nvSpPr>
        <dsp:cNvPr id="0" name=""/>
        <dsp:cNvSpPr/>
      </dsp:nvSpPr>
      <dsp:spPr>
        <a:xfrm>
          <a:off x="2417666" y="1614858"/>
          <a:ext cx="178971" cy="671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141"/>
              </a:lnTo>
              <a:lnTo>
                <a:pt x="178971" y="67114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76580-5762-4A47-9FED-84C4FDD9A650}">
      <dsp:nvSpPr>
        <dsp:cNvPr id="0" name=""/>
        <dsp:cNvSpPr/>
      </dsp:nvSpPr>
      <dsp:spPr>
        <a:xfrm>
          <a:off x="2596637" y="1838572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سبق بأداة جزم ولم يتصل بنوني النسوة أو التوكيد</a:t>
          </a:r>
          <a:endParaRPr lang="ar-SA" sz="1500" b="1" kern="1200" dirty="0"/>
        </a:p>
      </dsp:txBody>
      <dsp:txXfrm>
        <a:off x="2596637" y="1838572"/>
        <a:ext cx="1431768" cy="894855"/>
      </dsp:txXfrm>
    </dsp:sp>
    <dsp:sp modelId="{A0FBBE22-0980-495E-93D2-013385D7FC6F}">
      <dsp:nvSpPr>
        <dsp:cNvPr id="0" name=""/>
        <dsp:cNvSpPr/>
      </dsp:nvSpPr>
      <dsp:spPr>
        <a:xfrm>
          <a:off x="2417666" y="1614858"/>
          <a:ext cx="178971" cy="1789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710"/>
              </a:lnTo>
              <a:lnTo>
                <a:pt x="178971" y="178971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A63831-DC92-41F3-A6D8-48A8F47F656D}">
      <dsp:nvSpPr>
        <dsp:cNvPr id="0" name=""/>
        <dsp:cNvSpPr/>
      </dsp:nvSpPr>
      <dsp:spPr>
        <a:xfrm>
          <a:off x="2596637" y="2957141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لا تكتبْ شيئاً سيئاً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لا </a:t>
          </a:r>
          <a:r>
            <a:rPr lang="ar-SA" sz="1500" b="1" kern="1200" dirty="0" err="1" smtClean="0"/>
            <a:t>تهملي</a:t>
          </a:r>
          <a:r>
            <a:rPr lang="ar-SA" sz="1500" b="1" kern="1200" dirty="0" smtClean="0"/>
            <a:t> أناقتك</a:t>
          </a:r>
          <a:endParaRPr lang="ar-SA" sz="1500" b="1" kern="1200" dirty="0"/>
        </a:p>
      </dsp:txBody>
      <dsp:txXfrm>
        <a:off x="2596637" y="2957141"/>
        <a:ext cx="1431768" cy="894855"/>
      </dsp:txXfrm>
    </dsp:sp>
    <dsp:sp modelId="{65AA9868-4DAB-4C96-A1DA-3FFA2FFEB229}">
      <dsp:nvSpPr>
        <dsp:cNvPr id="0" name=""/>
        <dsp:cNvSpPr/>
      </dsp:nvSpPr>
      <dsp:spPr>
        <a:xfrm>
          <a:off x="4475832" y="720003"/>
          <a:ext cx="1789710" cy="8948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منصوب</a:t>
          </a:r>
          <a:endParaRPr lang="ar-SA" sz="4600" kern="1200" dirty="0"/>
        </a:p>
      </dsp:txBody>
      <dsp:txXfrm>
        <a:off x="4475832" y="720003"/>
        <a:ext cx="1789710" cy="894855"/>
      </dsp:txXfrm>
    </dsp:sp>
    <dsp:sp modelId="{3BF9A77A-BE83-4D79-A63E-362706BD4AD6}">
      <dsp:nvSpPr>
        <dsp:cNvPr id="0" name=""/>
        <dsp:cNvSpPr/>
      </dsp:nvSpPr>
      <dsp:spPr>
        <a:xfrm>
          <a:off x="4654803" y="1614858"/>
          <a:ext cx="178971" cy="671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141"/>
              </a:lnTo>
              <a:lnTo>
                <a:pt x="178971" y="67114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92D1F-42B7-4136-96E4-D61CC489C4BC}">
      <dsp:nvSpPr>
        <dsp:cNvPr id="0" name=""/>
        <dsp:cNvSpPr/>
      </dsp:nvSpPr>
      <dsp:spPr>
        <a:xfrm>
          <a:off x="4833774" y="1838572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سبق بأداة نصب ولم يتصل بنوني النسوة أو التوكيد</a:t>
          </a:r>
          <a:endParaRPr lang="ar-SA" sz="1500" b="1" kern="1200" dirty="0"/>
        </a:p>
      </dsp:txBody>
      <dsp:txXfrm>
        <a:off x="4833774" y="1838572"/>
        <a:ext cx="1431768" cy="894855"/>
      </dsp:txXfrm>
    </dsp:sp>
    <dsp:sp modelId="{5295B9B2-96AF-41DF-9278-A58205891E78}">
      <dsp:nvSpPr>
        <dsp:cNvPr id="0" name=""/>
        <dsp:cNvSpPr/>
      </dsp:nvSpPr>
      <dsp:spPr>
        <a:xfrm>
          <a:off x="4654803" y="1614858"/>
          <a:ext cx="178971" cy="1789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710"/>
              </a:lnTo>
              <a:lnTo>
                <a:pt x="178971" y="178971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3A44-60BC-4151-A7DC-EB4D5F6B2EC8}">
      <dsp:nvSpPr>
        <dsp:cNvPr id="0" name=""/>
        <dsp:cNvSpPr/>
      </dsp:nvSpPr>
      <dsp:spPr>
        <a:xfrm>
          <a:off x="4833774" y="2957141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لن أعصي الله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الطلاب لن </a:t>
          </a:r>
          <a:r>
            <a:rPr lang="ar-SA" sz="1500" b="1" kern="1200" dirty="0" err="1" smtClean="0"/>
            <a:t>يهملوا</a:t>
          </a:r>
          <a:r>
            <a:rPr lang="ar-SA" sz="1500" b="1" kern="1200" dirty="0" smtClean="0"/>
            <a:t> دروسهم</a:t>
          </a:r>
          <a:endParaRPr lang="ar-SA" sz="1500" b="1" kern="1200" dirty="0"/>
        </a:p>
      </dsp:txBody>
      <dsp:txXfrm>
        <a:off x="4833774" y="2957141"/>
        <a:ext cx="1431768" cy="894855"/>
      </dsp:txXfrm>
    </dsp:sp>
    <dsp:sp modelId="{F13F8134-20C4-4DFB-928B-98FD6B40640F}">
      <dsp:nvSpPr>
        <dsp:cNvPr id="0" name=""/>
        <dsp:cNvSpPr/>
      </dsp:nvSpPr>
      <dsp:spPr>
        <a:xfrm>
          <a:off x="6712970" y="720003"/>
          <a:ext cx="1789710" cy="8948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مرفوع</a:t>
          </a:r>
          <a:endParaRPr lang="ar-SA" sz="4600" kern="1200" dirty="0"/>
        </a:p>
      </dsp:txBody>
      <dsp:txXfrm>
        <a:off x="6712970" y="720003"/>
        <a:ext cx="1789710" cy="894855"/>
      </dsp:txXfrm>
    </dsp:sp>
    <dsp:sp modelId="{AB964144-2C5D-49FF-9C9B-ADADA46B5FED}">
      <dsp:nvSpPr>
        <dsp:cNvPr id="0" name=""/>
        <dsp:cNvSpPr/>
      </dsp:nvSpPr>
      <dsp:spPr>
        <a:xfrm>
          <a:off x="6891941" y="1614858"/>
          <a:ext cx="178971" cy="671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141"/>
              </a:lnTo>
              <a:lnTo>
                <a:pt x="178971" y="671141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5ABF7-F825-47D5-BF07-8235BA2FE1B2}">
      <dsp:nvSpPr>
        <dsp:cNvPr id="0" name=""/>
        <dsp:cNvSpPr/>
      </dsp:nvSpPr>
      <dsp:spPr>
        <a:xfrm>
          <a:off x="7070912" y="1838572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لم يسبق بناصب ولا بجازم ولم يتصل بنون النسوة أو نون التوكيد</a:t>
          </a:r>
          <a:endParaRPr lang="ar-SA" sz="1500" b="1" kern="1200" dirty="0"/>
        </a:p>
      </dsp:txBody>
      <dsp:txXfrm>
        <a:off x="7070912" y="1838572"/>
        <a:ext cx="1431768" cy="894855"/>
      </dsp:txXfrm>
    </dsp:sp>
    <dsp:sp modelId="{8FB37AA7-3552-49F9-8CAD-CEF92616DD6B}">
      <dsp:nvSpPr>
        <dsp:cNvPr id="0" name=""/>
        <dsp:cNvSpPr/>
      </dsp:nvSpPr>
      <dsp:spPr>
        <a:xfrm>
          <a:off x="6891941" y="1614858"/>
          <a:ext cx="178971" cy="1789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710"/>
              </a:lnTo>
              <a:lnTo>
                <a:pt x="178971" y="178971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C1644-D023-4AEC-81D1-778E50CB3879}">
      <dsp:nvSpPr>
        <dsp:cNvPr id="0" name=""/>
        <dsp:cNvSpPr/>
      </dsp:nvSpPr>
      <dsp:spPr>
        <a:xfrm>
          <a:off x="7070912" y="2957141"/>
          <a:ext cx="1431768" cy="8948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الطالب يحفظُ الدرس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/>
            <a:t>الصالحان يحبان العلم</a:t>
          </a:r>
          <a:endParaRPr lang="ar-SA" sz="1500" b="1" kern="1200" dirty="0"/>
        </a:p>
      </dsp:txBody>
      <dsp:txXfrm>
        <a:off x="7070912" y="2957141"/>
        <a:ext cx="1431768" cy="8948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22C306-4508-4097-B2A3-EC44D95D24B8}">
      <dsp:nvSpPr>
        <dsp:cNvPr id="0" name=""/>
        <dsp:cNvSpPr/>
      </dsp:nvSpPr>
      <dsp:spPr>
        <a:xfrm>
          <a:off x="1038" y="160459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مبني على السكون</a:t>
          </a:r>
        </a:p>
      </dsp:txBody>
      <dsp:txXfrm>
        <a:off x="1038" y="160459"/>
        <a:ext cx="2429189" cy="1214594"/>
      </dsp:txXfrm>
    </dsp:sp>
    <dsp:sp modelId="{D542B348-9671-4ABD-A883-9F3782AAAE1D}">
      <dsp:nvSpPr>
        <dsp:cNvPr id="0" name=""/>
        <dsp:cNvSpPr/>
      </dsp:nvSpPr>
      <dsp:spPr>
        <a:xfrm>
          <a:off x="243957" y="1375054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76580-5762-4A47-9FED-84C4FDD9A650}">
      <dsp:nvSpPr>
        <dsp:cNvPr id="0" name=""/>
        <dsp:cNvSpPr/>
      </dsp:nvSpPr>
      <dsp:spPr>
        <a:xfrm>
          <a:off x="486875" y="1678702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إذا اتصل بالضمائر : تاء المتكلم ، </a:t>
          </a:r>
          <a:r>
            <a:rPr lang="ar-SA" sz="2300" b="1" kern="1200" dirty="0" err="1" smtClean="0"/>
            <a:t>نا</a:t>
          </a:r>
          <a:r>
            <a:rPr lang="ar-SA" sz="2300" b="1" kern="1200" dirty="0" smtClean="0"/>
            <a:t>  الفاعلين .</a:t>
          </a:r>
          <a:endParaRPr lang="ar-SA" sz="2300" b="1" kern="1200" dirty="0"/>
        </a:p>
      </dsp:txBody>
      <dsp:txXfrm>
        <a:off x="486875" y="1678702"/>
        <a:ext cx="1943351" cy="1214594"/>
      </dsp:txXfrm>
    </dsp:sp>
    <dsp:sp modelId="{A0FBBE22-0980-495E-93D2-013385D7FC6F}">
      <dsp:nvSpPr>
        <dsp:cNvPr id="0" name=""/>
        <dsp:cNvSpPr/>
      </dsp:nvSpPr>
      <dsp:spPr>
        <a:xfrm>
          <a:off x="243957" y="1375054"/>
          <a:ext cx="242918" cy="2429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189"/>
              </a:lnTo>
              <a:lnTo>
                <a:pt x="242918" y="242918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A63831-DC92-41F3-A6D8-48A8F47F656D}">
      <dsp:nvSpPr>
        <dsp:cNvPr id="0" name=""/>
        <dsp:cNvSpPr/>
      </dsp:nvSpPr>
      <dsp:spPr>
        <a:xfrm>
          <a:off x="486875" y="3196945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كتبْتُ</a:t>
          </a:r>
        </a:p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كتبْنا</a:t>
          </a:r>
        </a:p>
      </dsp:txBody>
      <dsp:txXfrm>
        <a:off x="486875" y="3196945"/>
        <a:ext cx="1943351" cy="1214594"/>
      </dsp:txXfrm>
    </dsp:sp>
    <dsp:sp modelId="{65AA9868-4DAB-4C96-A1DA-3FFA2FFEB229}">
      <dsp:nvSpPr>
        <dsp:cNvPr id="0" name=""/>
        <dsp:cNvSpPr/>
      </dsp:nvSpPr>
      <dsp:spPr>
        <a:xfrm>
          <a:off x="3037524" y="160459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مبني على الضم</a:t>
          </a:r>
          <a:endParaRPr lang="ar-SA" sz="3700" kern="1200" dirty="0"/>
        </a:p>
      </dsp:txBody>
      <dsp:txXfrm>
        <a:off x="3037524" y="160459"/>
        <a:ext cx="2429189" cy="1214594"/>
      </dsp:txXfrm>
    </dsp:sp>
    <dsp:sp modelId="{3BF9A77A-BE83-4D79-A63E-362706BD4AD6}">
      <dsp:nvSpPr>
        <dsp:cNvPr id="0" name=""/>
        <dsp:cNvSpPr/>
      </dsp:nvSpPr>
      <dsp:spPr>
        <a:xfrm>
          <a:off x="3280443" y="1375054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92D1F-42B7-4136-96E4-D61CC489C4BC}">
      <dsp:nvSpPr>
        <dsp:cNvPr id="0" name=""/>
        <dsp:cNvSpPr/>
      </dsp:nvSpPr>
      <dsp:spPr>
        <a:xfrm>
          <a:off x="3523362" y="1678702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إذا اتصل بواو الجماعة</a:t>
          </a:r>
          <a:endParaRPr lang="ar-SA" sz="2300" b="1" kern="1200" dirty="0"/>
        </a:p>
      </dsp:txBody>
      <dsp:txXfrm>
        <a:off x="3523362" y="1678702"/>
        <a:ext cx="1943351" cy="1214594"/>
      </dsp:txXfrm>
    </dsp:sp>
    <dsp:sp modelId="{5295B9B2-96AF-41DF-9278-A58205891E78}">
      <dsp:nvSpPr>
        <dsp:cNvPr id="0" name=""/>
        <dsp:cNvSpPr/>
      </dsp:nvSpPr>
      <dsp:spPr>
        <a:xfrm>
          <a:off x="3280443" y="1375054"/>
          <a:ext cx="242918" cy="2429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189"/>
              </a:lnTo>
              <a:lnTo>
                <a:pt x="242918" y="242918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3A44-60BC-4151-A7DC-EB4D5F6B2EC8}">
      <dsp:nvSpPr>
        <dsp:cNvPr id="0" name=""/>
        <dsp:cNvSpPr/>
      </dsp:nvSpPr>
      <dsp:spPr>
        <a:xfrm>
          <a:off x="3523362" y="3196945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الطلاب كتبوا دروسهم</a:t>
          </a:r>
          <a:endParaRPr lang="ar-SA" sz="2300" b="1" kern="1200" dirty="0"/>
        </a:p>
      </dsp:txBody>
      <dsp:txXfrm>
        <a:off x="3523362" y="3196945"/>
        <a:ext cx="1943351" cy="1214594"/>
      </dsp:txXfrm>
    </dsp:sp>
    <dsp:sp modelId="{F13F8134-20C4-4DFB-928B-98FD6B40640F}">
      <dsp:nvSpPr>
        <dsp:cNvPr id="0" name=""/>
        <dsp:cNvSpPr/>
      </dsp:nvSpPr>
      <dsp:spPr>
        <a:xfrm>
          <a:off x="6074010" y="160459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مبني على الفتح ”الأصل“</a:t>
          </a:r>
          <a:endParaRPr lang="ar-SA" sz="3700" kern="1200" dirty="0"/>
        </a:p>
      </dsp:txBody>
      <dsp:txXfrm>
        <a:off x="6074010" y="160459"/>
        <a:ext cx="2429189" cy="1214594"/>
      </dsp:txXfrm>
    </dsp:sp>
    <dsp:sp modelId="{AB964144-2C5D-49FF-9C9B-ADADA46B5FED}">
      <dsp:nvSpPr>
        <dsp:cNvPr id="0" name=""/>
        <dsp:cNvSpPr/>
      </dsp:nvSpPr>
      <dsp:spPr>
        <a:xfrm>
          <a:off x="6316929" y="1375054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5ABF7-F825-47D5-BF07-8235BA2FE1B2}">
      <dsp:nvSpPr>
        <dsp:cNvPr id="0" name=""/>
        <dsp:cNvSpPr/>
      </dsp:nvSpPr>
      <dsp:spPr>
        <a:xfrm>
          <a:off x="6559848" y="1678702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إذا اتصل بتاء التأنيث الساكنة، ألف الاثنين</a:t>
          </a:r>
          <a:endParaRPr lang="ar-SA" sz="1800" b="1" kern="1200" dirty="0"/>
        </a:p>
      </dsp:txBody>
      <dsp:txXfrm>
        <a:off x="6559848" y="1678702"/>
        <a:ext cx="1943351" cy="1214594"/>
      </dsp:txXfrm>
    </dsp:sp>
    <dsp:sp modelId="{8FB37AA7-3552-49F9-8CAD-CEF92616DD6B}">
      <dsp:nvSpPr>
        <dsp:cNvPr id="0" name=""/>
        <dsp:cNvSpPr/>
      </dsp:nvSpPr>
      <dsp:spPr>
        <a:xfrm>
          <a:off x="6316929" y="1375054"/>
          <a:ext cx="242918" cy="2429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189"/>
              </a:lnTo>
              <a:lnTo>
                <a:pt x="242918" y="2429189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C1644-D023-4AEC-81D1-778E50CB3879}">
      <dsp:nvSpPr>
        <dsp:cNvPr id="0" name=""/>
        <dsp:cNvSpPr/>
      </dsp:nvSpPr>
      <dsp:spPr>
        <a:xfrm>
          <a:off x="6559848" y="3196945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كتبَ محمد درسه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كتبت ، كتبا</a:t>
          </a:r>
          <a:endParaRPr lang="ar-SA" sz="2400" b="1" kern="1200" dirty="0"/>
        </a:p>
      </dsp:txBody>
      <dsp:txXfrm>
        <a:off x="6559848" y="3196945"/>
        <a:ext cx="1943351" cy="121459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22C306-4508-4097-B2A3-EC44D95D24B8}">
      <dsp:nvSpPr>
        <dsp:cNvPr id="0" name=""/>
        <dsp:cNvSpPr/>
      </dsp:nvSpPr>
      <dsp:spPr>
        <a:xfrm>
          <a:off x="1038" y="919581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مبني على حذف النون</a:t>
          </a:r>
        </a:p>
      </dsp:txBody>
      <dsp:txXfrm>
        <a:off x="1038" y="919581"/>
        <a:ext cx="2429189" cy="1214594"/>
      </dsp:txXfrm>
    </dsp:sp>
    <dsp:sp modelId="{D542B348-9671-4ABD-A883-9F3782AAAE1D}">
      <dsp:nvSpPr>
        <dsp:cNvPr id="0" name=""/>
        <dsp:cNvSpPr/>
      </dsp:nvSpPr>
      <dsp:spPr>
        <a:xfrm>
          <a:off x="243957" y="2134175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76580-5762-4A47-9FED-84C4FDD9A650}">
      <dsp:nvSpPr>
        <dsp:cNvPr id="0" name=""/>
        <dsp:cNvSpPr/>
      </dsp:nvSpPr>
      <dsp:spPr>
        <a:xfrm>
          <a:off x="486875" y="2437824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ذاكروا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اجتهدا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اكتبي</a:t>
          </a:r>
          <a:endParaRPr lang="ar-SA" sz="2100" b="1" kern="1200" dirty="0"/>
        </a:p>
      </dsp:txBody>
      <dsp:txXfrm>
        <a:off x="486875" y="2437824"/>
        <a:ext cx="1943351" cy="1214594"/>
      </dsp:txXfrm>
    </dsp:sp>
    <dsp:sp modelId="{65AA9868-4DAB-4C96-A1DA-3FFA2FFEB229}">
      <dsp:nvSpPr>
        <dsp:cNvPr id="0" name=""/>
        <dsp:cNvSpPr/>
      </dsp:nvSpPr>
      <dsp:spPr>
        <a:xfrm>
          <a:off x="3037524" y="919581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مبني على حذف حرف العلة</a:t>
          </a:r>
          <a:endParaRPr lang="ar-SA" sz="3000" kern="1200" dirty="0"/>
        </a:p>
      </dsp:txBody>
      <dsp:txXfrm>
        <a:off x="3037524" y="919581"/>
        <a:ext cx="2429189" cy="1214594"/>
      </dsp:txXfrm>
    </dsp:sp>
    <dsp:sp modelId="{3BF9A77A-BE83-4D79-A63E-362706BD4AD6}">
      <dsp:nvSpPr>
        <dsp:cNvPr id="0" name=""/>
        <dsp:cNvSpPr/>
      </dsp:nvSpPr>
      <dsp:spPr>
        <a:xfrm>
          <a:off x="3280443" y="2134175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92D1F-42B7-4136-96E4-D61CC489C4BC}">
      <dsp:nvSpPr>
        <dsp:cNvPr id="0" name=""/>
        <dsp:cNvSpPr/>
      </dsp:nvSpPr>
      <dsp:spPr>
        <a:xfrm>
          <a:off x="3523362" y="2437824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ادعُ</a:t>
          </a:r>
          <a:endParaRPr lang="ar-SA" sz="2100" b="1" kern="1200" dirty="0"/>
        </a:p>
      </dsp:txBody>
      <dsp:txXfrm>
        <a:off x="3523362" y="2437824"/>
        <a:ext cx="1943351" cy="1214594"/>
      </dsp:txXfrm>
    </dsp:sp>
    <dsp:sp modelId="{F13F8134-20C4-4DFB-928B-98FD6B40640F}">
      <dsp:nvSpPr>
        <dsp:cNvPr id="0" name=""/>
        <dsp:cNvSpPr/>
      </dsp:nvSpPr>
      <dsp:spPr>
        <a:xfrm>
          <a:off x="6074010" y="919581"/>
          <a:ext cx="2429189" cy="1214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مبني على </a:t>
          </a:r>
          <a:r>
            <a:rPr lang="ar-SA" sz="3000" kern="1200" dirty="0" err="1" smtClean="0"/>
            <a:t>االسكون</a:t>
          </a:r>
          <a:r>
            <a:rPr lang="ar-SA" sz="3000" kern="1200" dirty="0" smtClean="0"/>
            <a:t> ”الأصل“</a:t>
          </a:r>
          <a:endParaRPr lang="ar-SA" sz="3000" kern="1200" dirty="0"/>
        </a:p>
      </dsp:txBody>
      <dsp:txXfrm>
        <a:off x="6074010" y="919581"/>
        <a:ext cx="2429189" cy="1214594"/>
      </dsp:txXfrm>
    </dsp:sp>
    <dsp:sp modelId="{AB964144-2C5D-49FF-9C9B-ADADA46B5FED}">
      <dsp:nvSpPr>
        <dsp:cNvPr id="0" name=""/>
        <dsp:cNvSpPr/>
      </dsp:nvSpPr>
      <dsp:spPr>
        <a:xfrm>
          <a:off x="6316929" y="2134175"/>
          <a:ext cx="242918" cy="91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0945"/>
              </a:lnTo>
              <a:lnTo>
                <a:pt x="242918" y="91094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5ABF7-F825-47D5-BF07-8235BA2FE1B2}">
      <dsp:nvSpPr>
        <dsp:cNvPr id="0" name=""/>
        <dsp:cNvSpPr/>
      </dsp:nvSpPr>
      <dsp:spPr>
        <a:xfrm>
          <a:off x="6559848" y="2437824"/>
          <a:ext cx="1943351" cy="1214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اذهبْ</a:t>
          </a:r>
          <a:endParaRPr lang="ar-SA" sz="1800" b="1" kern="1200" dirty="0"/>
        </a:p>
      </dsp:txBody>
      <dsp:txXfrm>
        <a:off x="6559848" y="2437824"/>
        <a:ext cx="1943351" cy="121459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D8EB34-F095-47D3-A3A8-655F0CFEF5A7}">
      <dsp:nvSpPr>
        <dsp:cNvPr id="0" name=""/>
        <dsp:cNvSpPr/>
      </dsp:nvSpPr>
      <dsp:spPr>
        <a:xfrm>
          <a:off x="0" y="367920"/>
          <a:ext cx="8504238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لا النافية تنفي حدوث الفعل ، لا عمل لها .</a:t>
          </a:r>
          <a:endParaRPr lang="ar-SA" sz="4800" kern="1200" dirty="0"/>
        </a:p>
      </dsp:txBody>
      <dsp:txXfrm>
        <a:off x="0" y="367920"/>
        <a:ext cx="8504238" cy="1123199"/>
      </dsp:txXfrm>
    </dsp:sp>
    <dsp:sp modelId="{BF9FD97F-E57D-4B88-B2C4-EFF634F06199}">
      <dsp:nvSpPr>
        <dsp:cNvPr id="0" name=""/>
        <dsp:cNvSpPr/>
      </dsp:nvSpPr>
      <dsp:spPr>
        <a:xfrm>
          <a:off x="0" y="1491120"/>
          <a:ext cx="8504238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010" tIns="60960" rIns="341376" bIns="60960" numCol="1" spcCol="1270" anchor="t" anchorCtr="0">
          <a:noAutofit/>
        </a:bodyPr>
        <a:lstStyle/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700" kern="1200" dirty="0" smtClean="0"/>
            <a:t>لا يلعبُ الطفل بالأشياء الخطرة .</a:t>
          </a:r>
          <a:endParaRPr lang="ar-SA" sz="3700" kern="1200" dirty="0"/>
        </a:p>
      </dsp:txBody>
      <dsp:txXfrm>
        <a:off x="0" y="1491120"/>
        <a:ext cx="8504238" cy="794880"/>
      </dsp:txXfrm>
    </dsp:sp>
    <dsp:sp modelId="{4D260AB5-1EAC-4738-B472-8D80AD47A49E}">
      <dsp:nvSpPr>
        <dsp:cNvPr id="0" name=""/>
        <dsp:cNvSpPr/>
      </dsp:nvSpPr>
      <dsp:spPr>
        <a:xfrm>
          <a:off x="0" y="2286000"/>
          <a:ext cx="8504238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/>
            <a:t>لا الناهية تنهى عن الفعل ، جازمة .</a:t>
          </a:r>
          <a:endParaRPr lang="ar-SA" sz="4800" kern="1200" dirty="0"/>
        </a:p>
      </dsp:txBody>
      <dsp:txXfrm>
        <a:off x="0" y="2286000"/>
        <a:ext cx="8504238" cy="1123199"/>
      </dsp:txXfrm>
    </dsp:sp>
    <dsp:sp modelId="{85B8F491-EDFC-4882-9068-250B0D86F81D}">
      <dsp:nvSpPr>
        <dsp:cNvPr id="0" name=""/>
        <dsp:cNvSpPr/>
      </dsp:nvSpPr>
      <dsp:spPr>
        <a:xfrm>
          <a:off x="0" y="3409199"/>
          <a:ext cx="8504238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010" tIns="60960" rIns="341376" bIns="60960" numCol="1" spcCol="1270" anchor="t" anchorCtr="0">
          <a:noAutofit/>
        </a:bodyPr>
        <a:lstStyle/>
        <a:p>
          <a:pPr marL="285750" lvl="1" indent="-285750" algn="r" defTabSz="16446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700" kern="1200" dirty="0" smtClean="0"/>
            <a:t>لا تلعبْ بالأشياء الخطرة</a:t>
          </a:r>
          <a:endParaRPr lang="ar-SA" sz="3700" kern="1200" dirty="0"/>
        </a:p>
      </dsp:txBody>
      <dsp:txXfrm>
        <a:off x="0" y="3409199"/>
        <a:ext cx="8504238" cy="7948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62CD03-F4B1-4A61-AFA0-AD4053867636}">
      <dsp:nvSpPr>
        <dsp:cNvPr id="0" name=""/>
        <dsp:cNvSpPr/>
      </dsp:nvSpPr>
      <dsp:spPr>
        <a:xfrm>
          <a:off x="3098627" y="1186752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الكلمات</a:t>
          </a:r>
          <a:endParaRPr lang="ar-SA" sz="1800" b="1" kern="1200" dirty="0"/>
        </a:p>
      </dsp:txBody>
      <dsp:txXfrm>
        <a:off x="3098627" y="1186752"/>
        <a:ext cx="757823" cy="505215"/>
      </dsp:txXfrm>
    </dsp:sp>
    <dsp:sp modelId="{81403144-8BBC-4936-B82F-1FC01BDD2620}">
      <dsp:nvSpPr>
        <dsp:cNvPr id="0" name=""/>
        <dsp:cNvSpPr/>
      </dsp:nvSpPr>
      <dsp:spPr>
        <a:xfrm>
          <a:off x="1050312" y="1691968"/>
          <a:ext cx="2427226" cy="202086"/>
        </a:xfrm>
        <a:custGeom>
          <a:avLst/>
          <a:gdLst/>
          <a:ahLst/>
          <a:cxnLst/>
          <a:rect l="0" t="0" r="0" b="0"/>
          <a:pathLst>
            <a:path>
              <a:moveTo>
                <a:pt x="2427226" y="0"/>
              </a:moveTo>
              <a:lnTo>
                <a:pt x="2427226" y="101043"/>
              </a:lnTo>
              <a:lnTo>
                <a:pt x="0" y="101043"/>
              </a:lnTo>
              <a:lnTo>
                <a:pt x="0" y="20208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59BD3-614F-4D11-B627-CC23558FE29E}">
      <dsp:nvSpPr>
        <dsp:cNvPr id="0" name=""/>
        <dsp:cNvSpPr/>
      </dsp:nvSpPr>
      <dsp:spPr>
        <a:xfrm>
          <a:off x="671400" y="1894054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جامدة</a:t>
          </a:r>
          <a:endParaRPr lang="ar-SA" sz="1800" b="1" kern="1200" dirty="0"/>
        </a:p>
      </dsp:txBody>
      <dsp:txXfrm>
        <a:off x="671400" y="1894054"/>
        <a:ext cx="757823" cy="505215"/>
      </dsp:txXfrm>
    </dsp:sp>
    <dsp:sp modelId="{C834D156-3DFA-430A-8091-7C41EBC3AA9C}">
      <dsp:nvSpPr>
        <dsp:cNvPr id="0" name=""/>
        <dsp:cNvSpPr/>
      </dsp:nvSpPr>
      <dsp:spPr>
        <a:xfrm>
          <a:off x="1004592" y="2399270"/>
          <a:ext cx="91440" cy="202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B9CF8-04FF-4E68-9BEE-723181414AAC}">
      <dsp:nvSpPr>
        <dsp:cNvPr id="0" name=""/>
        <dsp:cNvSpPr/>
      </dsp:nvSpPr>
      <dsp:spPr>
        <a:xfrm>
          <a:off x="3924" y="2601357"/>
          <a:ext cx="2092776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طاولة – بيت – رجل - شجرة</a:t>
          </a:r>
          <a:endParaRPr lang="ar-SA" sz="1800" b="1" kern="1200" dirty="0"/>
        </a:p>
      </dsp:txBody>
      <dsp:txXfrm>
        <a:off x="3924" y="2601357"/>
        <a:ext cx="2092776" cy="505215"/>
      </dsp:txXfrm>
    </dsp:sp>
    <dsp:sp modelId="{77438AC5-7276-4435-961F-6A122C247A3E}">
      <dsp:nvSpPr>
        <dsp:cNvPr id="0" name=""/>
        <dsp:cNvSpPr/>
      </dsp:nvSpPr>
      <dsp:spPr>
        <a:xfrm>
          <a:off x="3477539" y="1691968"/>
          <a:ext cx="2427226" cy="20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43"/>
              </a:lnTo>
              <a:lnTo>
                <a:pt x="2427226" y="101043"/>
              </a:lnTo>
              <a:lnTo>
                <a:pt x="2427226" y="20208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C240-67C7-4277-BA22-11DE39A95816}">
      <dsp:nvSpPr>
        <dsp:cNvPr id="0" name=""/>
        <dsp:cNvSpPr/>
      </dsp:nvSpPr>
      <dsp:spPr>
        <a:xfrm>
          <a:off x="5525854" y="1894054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/>
              </a:solidFill>
            </a:rPr>
            <a:t>مشتقة</a:t>
          </a:r>
          <a:endParaRPr lang="ar-SA" sz="1800" b="1" kern="1200" dirty="0">
            <a:solidFill>
              <a:schemeClr val="bg1"/>
            </a:solidFill>
          </a:endParaRPr>
        </a:p>
      </dsp:txBody>
      <dsp:txXfrm>
        <a:off x="5525854" y="1894054"/>
        <a:ext cx="757823" cy="505215"/>
      </dsp:txXfrm>
    </dsp:sp>
    <dsp:sp modelId="{D5F6C3DB-2EC9-4706-BF20-BDC05F59BA4D}">
      <dsp:nvSpPr>
        <dsp:cNvPr id="0" name=""/>
        <dsp:cNvSpPr/>
      </dsp:nvSpPr>
      <dsp:spPr>
        <a:xfrm>
          <a:off x="3688131" y="2399270"/>
          <a:ext cx="2216635" cy="202086"/>
        </a:xfrm>
        <a:custGeom>
          <a:avLst/>
          <a:gdLst/>
          <a:ahLst/>
          <a:cxnLst/>
          <a:rect l="0" t="0" r="0" b="0"/>
          <a:pathLst>
            <a:path>
              <a:moveTo>
                <a:pt x="2216635" y="0"/>
              </a:moveTo>
              <a:lnTo>
                <a:pt x="2216635" y="101043"/>
              </a:lnTo>
              <a:lnTo>
                <a:pt x="0" y="101043"/>
              </a:lnTo>
              <a:lnTo>
                <a:pt x="0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12BDB6-8237-4F21-B988-E04C7D29E7D2}">
      <dsp:nvSpPr>
        <dsp:cNvPr id="0" name=""/>
        <dsp:cNvSpPr/>
      </dsp:nvSpPr>
      <dsp:spPr>
        <a:xfrm>
          <a:off x="3309219" y="2601357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المصدر</a:t>
          </a:r>
          <a:endParaRPr lang="ar-SA" sz="1800" b="1" kern="1200" dirty="0"/>
        </a:p>
      </dsp:txBody>
      <dsp:txXfrm>
        <a:off x="3309219" y="2601357"/>
        <a:ext cx="757823" cy="505215"/>
      </dsp:txXfrm>
    </dsp:sp>
    <dsp:sp modelId="{425AA44D-CBDF-4686-BA98-9C5B2C095EA9}">
      <dsp:nvSpPr>
        <dsp:cNvPr id="0" name=""/>
        <dsp:cNvSpPr/>
      </dsp:nvSpPr>
      <dsp:spPr>
        <a:xfrm>
          <a:off x="2702960" y="3106573"/>
          <a:ext cx="985171" cy="202086"/>
        </a:xfrm>
        <a:custGeom>
          <a:avLst/>
          <a:gdLst/>
          <a:ahLst/>
          <a:cxnLst/>
          <a:rect l="0" t="0" r="0" b="0"/>
          <a:pathLst>
            <a:path>
              <a:moveTo>
                <a:pt x="985171" y="0"/>
              </a:moveTo>
              <a:lnTo>
                <a:pt x="985171" y="101043"/>
              </a:lnTo>
              <a:lnTo>
                <a:pt x="0" y="101043"/>
              </a:lnTo>
              <a:lnTo>
                <a:pt x="0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5E753-86B5-405D-9964-55CE4B68AE6D}">
      <dsp:nvSpPr>
        <dsp:cNvPr id="0" name=""/>
        <dsp:cNvSpPr/>
      </dsp:nvSpPr>
      <dsp:spPr>
        <a:xfrm>
          <a:off x="2324048" y="3308659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مصدر صناعي</a:t>
          </a:r>
          <a:endParaRPr lang="ar-SA" sz="1100" b="1" kern="1200" dirty="0"/>
        </a:p>
      </dsp:txBody>
      <dsp:txXfrm>
        <a:off x="2324048" y="3308659"/>
        <a:ext cx="757823" cy="505215"/>
      </dsp:txXfrm>
    </dsp:sp>
    <dsp:sp modelId="{9D336A3A-3AAD-4676-9A70-9335AD4292B3}">
      <dsp:nvSpPr>
        <dsp:cNvPr id="0" name=""/>
        <dsp:cNvSpPr/>
      </dsp:nvSpPr>
      <dsp:spPr>
        <a:xfrm>
          <a:off x="3642411" y="3106573"/>
          <a:ext cx="91440" cy="202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55372D-C3EC-4784-8E1A-794B88256D65}">
      <dsp:nvSpPr>
        <dsp:cNvPr id="0" name=""/>
        <dsp:cNvSpPr/>
      </dsp:nvSpPr>
      <dsp:spPr>
        <a:xfrm>
          <a:off x="3309219" y="3308659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مصدر أصلي</a:t>
          </a:r>
          <a:endParaRPr lang="ar-SA" sz="1100" b="1" kern="1200" dirty="0"/>
        </a:p>
      </dsp:txBody>
      <dsp:txXfrm>
        <a:off x="3309219" y="3308659"/>
        <a:ext cx="757823" cy="505215"/>
      </dsp:txXfrm>
    </dsp:sp>
    <dsp:sp modelId="{6B4D7216-00DA-423E-B22F-C00EB70719AD}">
      <dsp:nvSpPr>
        <dsp:cNvPr id="0" name=""/>
        <dsp:cNvSpPr/>
      </dsp:nvSpPr>
      <dsp:spPr>
        <a:xfrm>
          <a:off x="3688131" y="3106573"/>
          <a:ext cx="985171" cy="20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43"/>
              </a:lnTo>
              <a:lnTo>
                <a:pt x="985171" y="101043"/>
              </a:lnTo>
              <a:lnTo>
                <a:pt x="985171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A2820-2893-424A-964C-CF3CDAA53F2E}">
      <dsp:nvSpPr>
        <dsp:cNvPr id="0" name=""/>
        <dsp:cNvSpPr/>
      </dsp:nvSpPr>
      <dsp:spPr>
        <a:xfrm>
          <a:off x="4294390" y="3308659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مصدر الهيئة ومصدر المرة</a:t>
          </a:r>
          <a:endParaRPr lang="ar-SA" sz="1100" b="1" kern="1200" dirty="0"/>
        </a:p>
      </dsp:txBody>
      <dsp:txXfrm>
        <a:off x="4294390" y="3308659"/>
        <a:ext cx="757823" cy="505215"/>
      </dsp:txXfrm>
    </dsp:sp>
    <dsp:sp modelId="{4A732D39-BF58-4F0A-82EB-43ABF20CD397}">
      <dsp:nvSpPr>
        <dsp:cNvPr id="0" name=""/>
        <dsp:cNvSpPr/>
      </dsp:nvSpPr>
      <dsp:spPr>
        <a:xfrm>
          <a:off x="5904766" y="2399270"/>
          <a:ext cx="283676" cy="189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77"/>
              </a:lnTo>
              <a:lnTo>
                <a:pt x="283676" y="94677"/>
              </a:lnTo>
              <a:lnTo>
                <a:pt x="283676" y="189354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414F7-2DCC-43FA-A925-482F45ED1DCF}">
      <dsp:nvSpPr>
        <dsp:cNvPr id="0" name=""/>
        <dsp:cNvSpPr/>
      </dsp:nvSpPr>
      <dsp:spPr>
        <a:xfrm>
          <a:off x="5809530" y="2588625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الفعل</a:t>
          </a:r>
          <a:endParaRPr lang="ar-SA" sz="1800" b="1" kern="1200" dirty="0"/>
        </a:p>
      </dsp:txBody>
      <dsp:txXfrm>
        <a:off x="5809530" y="2588625"/>
        <a:ext cx="757823" cy="505215"/>
      </dsp:txXfrm>
    </dsp:sp>
    <dsp:sp modelId="{9AE25090-3145-4D9A-B420-F9C532EC8078}">
      <dsp:nvSpPr>
        <dsp:cNvPr id="0" name=""/>
        <dsp:cNvSpPr/>
      </dsp:nvSpPr>
      <dsp:spPr>
        <a:xfrm>
          <a:off x="5658473" y="3093841"/>
          <a:ext cx="529969" cy="214817"/>
        </a:xfrm>
        <a:custGeom>
          <a:avLst/>
          <a:gdLst/>
          <a:ahLst/>
          <a:cxnLst/>
          <a:rect l="0" t="0" r="0" b="0"/>
          <a:pathLst>
            <a:path>
              <a:moveTo>
                <a:pt x="529969" y="0"/>
              </a:moveTo>
              <a:lnTo>
                <a:pt x="529969" y="107408"/>
              </a:lnTo>
              <a:lnTo>
                <a:pt x="0" y="107408"/>
              </a:lnTo>
              <a:lnTo>
                <a:pt x="0" y="214817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AB232-FE80-464F-9BC2-2DAF1CB4087F}">
      <dsp:nvSpPr>
        <dsp:cNvPr id="0" name=""/>
        <dsp:cNvSpPr/>
      </dsp:nvSpPr>
      <dsp:spPr>
        <a:xfrm>
          <a:off x="5279561" y="3308659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مبني للمجهول</a:t>
          </a: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نائب فاعل</a:t>
          </a:r>
          <a:endParaRPr lang="ar-SA" sz="1100" b="1" kern="1200" dirty="0"/>
        </a:p>
      </dsp:txBody>
      <dsp:txXfrm>
        <a:off x="5279561" y="3308659"/>
        <a:ext cx="757823" cy="505215"/>
      </dsp:txXfrm>
    </dsp:sp>
    <dsp:sp modelId="{0C2A4FBE-8540-43F9-8605-818D51951791}">
      <dsp:nvSpPr>
        <dsp:cNvPr id="0" name=""/>
        <dsp:cNvSpPr/>
      </dsp:nvSpPr>
      <dsp:spPr>
        <a:xfrm>
          <a:off x="6188442" y="3093841"/>
          <a:ext cx="455202" cy="2148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408"/>
              </a:lnTo>
              <a:lnTo>
                <a:pt x="455202" y="107408"/>
              </a:lnTo>
              <a:lnTo>
                <a:pt x="455202" y="214817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66CDA-DF06-4DE1-BED8-AB5A00B40CCE}">
      <dsp:nvSpPr>
        <dsp:cNvPr id="0" name=""/>
        <dsp:cNvSpPr/>
      </dsp:nvSpPr>
      <dsp:spPr>
        <a:xfrm>
          <a:off x="6264732" y="3308659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مبني للمعلوم</a:t>
          </a: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فاعل</a:t>
          </a:r>
          <a:endParaRPr lang="ar-SA" sz="1100" b="1" kern="1200" dirty="0"/>
        </a:p>
      </dsp:txBody>
      <dsp:txXfrm>
        <a:off x="6264732" y="3308659"/>
        <a:ext cx="757823" cy="505215"/>
      </dsp:txXfrm>
    </dsp:sp>
    <dsp:sp modelId="{3E9A0A69-4829-44AE-97C1-EE74E024361E}">
      <dsp:nvSpPr>
        <dsp:cNvPr id="0" name=""/>
        <dsp:cNvSpPr/>
      </dsp:nvSpPr>
      <dsp:spPr>
        <a:xfrm>
          <a:off x="5904766" y="2399270"/>
          <a:ext cx="1231463" cy="20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43"/>
              </a:lnTo>
              <a:lnTo>
                <a:pt x="1231463" y="101043"/>
              </a:lnTo>
              <a:lnTo>
                <a:pt x="1231463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288BB-96B3-43CA-9732-FCFD79253289}">
      <dsp:nvSpPr>
        <dsp:cNvPr id="0" name=""/>
        <dsp:cNvSpPr/>
      </dsp:nvSpPr>
      <dsp:spPr>
        <a:xfrm>
          <a:off x="6757318" y="2601357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اسم الفاعل</a:t>
          </a:r>
          <a:endParaRPr lang="ar-SA" sz="1800" b="1" kern="1200" dirty="0"/>
        </a:p>
      </dsp:txBody>
      <dsp:txXfrm>
        <a:off x="6757318" y="2601357"/>
        <a:ext cx="757823" cy="505215"/>
      </dsp:txXfrm>
    </dsp:sp>
    <dsp:sp modelId="{81505415-F3AC-43E5-931A-F44FF2C4D96D}">
      <dsp:nvSpPr>
        <dsp:cNvPr id="0" name=""/>
        <dsp:cNvSpPr/>
      </dsp:nvSpPr>
      <dsp:spPr>
        <a:xfrm>
          <a:off x="5904766" y="2399270"/>
          <a:ext cx="2216635" cy="20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43"/>
              </a:lnTo>
              <a:lnTo>
                <a:pt x="2216635" y="101043"/>
              </a:lnTo>
              <a:lnTo>
                <a:pt x="2216635" y="20208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5EA21-D298-408D-8293-424A41528637}">
      <dsp:nvSpPr>
        <dsp:cNvPr id="0" name=""/>
        <dsp:cNvSpPr/>
      </dsp:nvSpPr>
      <dsp:spPr>
        <a:xfrm>
          <a:off x="7742489" y="2601357"/>
          <a:ext cx="757823" cy="5052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اسم المفعول</a:t>
          </a:r>
          <a:endParaRPr lang="ar-SA" sz="1800" b="1" kern="1200" dirty="0"/>
        </a:p>
      </dsp:txBody>
      <dsp:txXfrm>
        <a:off x="7742489" y="2601357"/>
        <a:ext cx="757823" cy="505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DDA648-92A8-46EC-B29F-0BA6240119E8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8BB0CF-FA3F-4946-B850-7A21FE746F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أقسام الفعل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500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أحوال الفعل المضارع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أحوال الفعل الماضي</a:t>
            </a:r>
            <a:br>
              <a:rPr lang="ar-SA" dirty="0" smtClean="0"/>
            </a:br>
            <a:r>
              <a:rPr lang="ar-SA" dirty="0" smtClean="0"/>
              <a:t>مبني دائما وحركة البناء حسب النطق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أحوال الفعل الأمر</a:t>
            </a:r>
            <a:br>
              <a:rPr lang="ar-SA" dirty="0" smtClean="0"/>
            </a:br>
            <a:r>
              <a:rPr lang="ar-SA" dirty="0" smtClean="0"/>
              <a:t>مبني دائما وحركة البناء حسب النطق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لا النافية ولا الناهية قبل الفعل المضارع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الجامد والمشتق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57158" y="1571612"/>
          <a:ext cx="8504238" cy="500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</TotalTime>
  <Words>215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مدني</vt:lpstr>
      <vt:lpstr>أقسام الفعل</vt:lpstr>
      <vt:lpstr>أحوال الفعل المضارع</vt:lpstr>
      <vt:lpstr>أحوال الفعل الماضي مبني دائما وحركة البناء حسب النطق</vt:lpstr>
      <vt:lpstr>أحوال الفعل الأمر مبني دائما وحركة البناء حسب النطق</vt:lpstr>
      <vt:lpstr>لا النافية ولا الناهية قبل الفعل المضارع</vt:lpstr>
      <vt:lpstr>الجامد والمشتق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أقسام الفعل</dc:title>
  <dc:creator>J_PC</dc:creator>
  <cp:lastModifiedBy>dell</cp:lastModifiedBy>
  <cp:revision>7</cp:revision>
  <dcterms:created xsi:type="dcterms:W3CDTF">2014-02-24T16:11:53Z</dcterms:created>
  <dcterms:modified xsi:type="dcterms:W3CDTF">2015-02-16T04:44:07Z</dcterms:modified>
</cp:coreProperties>
</file>