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62" r:id="rId5"/>
    <p:sldId id="263" r:id="rId6"/>
    <p:sldId id="264" r:id="rId7"/>
    <p:sldId id="258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2C377-F0E9-4C0B-A2CA-9D9E6102E62B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56304798-62E3-4151-88D2-7C3A2A3D1BA7}">
      <dgm:prSet phldrT="[نص]"/>
      <dgm:spPr/>
      <dgm:t>
        <a:bodyPr/>
        <a:lstStyle/>
        <a:p>
          <a:pPr rtl="1"/>
          <a:r>
            <a:rPr lang="ar-SA" dirty="0" smtClean="0">
              <a:latin typeface="Andalus" pitchFamily="18" charset="-78"/>
              <a:cs typeface="Andalus" pitchFamily="18" charset="-78"/>
            </a:rPr>
            <a:t>الإيمان بالله</a:t>
          </a:r>
          <a:endParaRPr lang="ar-SA" dirty="0">
            <a:latin typeface="Andalus" pitchFamily="18" charset="-78"/>
            <a:cs typeface="Andalus" pitchFamily="18" charset="-78"/>
          </a:endParaRPr>
        </a:p>
      </dgm:t>
    </dgm:pt>
    <dgm:pt modelId="{553D9379-F501-42C1-ACC4-B6E63437396D}" type="parTrans" cxnId="{CC246004-3F82-4E9E-9D05-CAA9A4B394AD}">
      <dgm:prSet/>
      <dgm:spPr/>
      <dgm:t>
        <a:bodyPr/>
        <a:lstStyle/>
        <a:p>
          <a:pPr rtl="1"/>
          <a:endParaRPr lang="ar-SA"/>
        </a:p>
      </dgm:t>
    </dgm:pt>
    <dgm:pt modelId="{BD9C8C20-2F1C-4E91-AE0F-A8279E15F60C}" type="sibTrans" cxnId="{CC246004-3F82-4E9E-9D05-CAA9A4B394AD}">
      <dgm:prSet/>
      <dgm:spPr/>
      <dgm:t>
        <a:bodyPr/>
        <a:lstStyle/>
        <a:p>
          <a:pPr rtl="1"/>
          <a:endParaRPr lang="ar-SA"/>
        </a:p>
      </dgm:t>
    </dgm:pt>
    <dgm:pt modelId="{B07544B7-CCE0-42ED-915C-FF2EB45EFD8A}">
      <dgm:prSet phldrT="[نص]"/>
      <dgm:spPr/>
      <dgm:t>
        <a:bodyPr/>
        <a:lstStyle/>
        <a:p>
          <a:pPr rtl="1"/>
          <a:r>
            <a:rPr lang="ar-SA" dirty="0" smtClean="0">
              <a:latin typeface="Andalus" pitchFamily="18" charset="-78"/>
              <a:cs typeface="Andalus" pitchFamily="18" charset="-78"/>
            </a:rPr>
            <a:t>الإيمان باليوم الآخر</a:t>
          </a:r>
          <a:endParaRPr lang="ar-SA" dirty="0">
            <a:latin typeface="Andalus" pitchFamily="18" charset="-78"/>
            <a:cs typeface="Andalus" pitchFamily="18" charset="-78"/>
          </a:endParaRPr>
        </a:p>
      </dgm:t>
    </dgm:pt>
    <dgm:pt modelId="{469CD4AF-85A8-4D0F-A186-6FCE8E595402}" type="parTrans" cxnId="{59FBE626-6403-46D5-BA75-C2B9C5DDB069}">
      <dgm:prSet/>
      <dgm:spPr/>
      <dgm:t>
        <a:bodyPr/>
        <a:lstStyle/>
        <a:p>
          <a:pPr rtl="1"/>
          <a:endParaRPr lang="ar-SA"/>
        </a:p>
      </dgm:t>
    </dgm:pt>
    <dgm:pt modelId="{662DB619-1A45-41F4-9026-70947C0B2103}" type="sibTrans" cxnId="{59FBE626-6403-46D5-BA75-C2B9C5DDB069}">
      <dgm:prSet/>
      <dgm:spPr/>
      <dgm:t>
        <a:bodyPr/>
        <a:lstStyle/>
        <a:p>
          <a:pPr rtl="1"/>
          <a:endParaRPr lang="ar-SA"/>
        </a:p>
      </dgm:t>
    </dgm:pt>
    <dgm:pt modelId="{71F1A35B-CD2F-412D-92A2-7D03CB943EFD}">
      <dgm:prSet phldrT="[نص]"/>
      <dgm:spPr/>
      <dgm:t>
        <a:bodyPr/>
        <a:lstStyle/>
        <a:p>
          <a:pPr rtl="1"/>
          <a:r>
            <a:rPr lang="ar-SA" dirty="0" smtClean="0">
              <a:latin typeface="Andalus" pitchFamily="18" charset="-78"/>
              <a:cs typeface="Andalus" pitchFamily="18" charset="-78"/>
            </a:rPr>
            <a:t>الإيمان بالقدر خيره وشره</a:t>
          </a:r>
        </a:p>
        <a:p>
          <a:pPr rtl="1"/>
          <a:endParaRPr lang="ar-SA" dirty="0">
            <a:latin typeface="Andalus" pitchFamily="18" charset="-78"/>
            <a:cs typeface="Andalus" pitchFamily="18" charset="-78"/>
          </a:endParaRPr>
        </a:p>
      </dgm:t>
    </dgm:pt>
    <dgm:pt modelId="{7D597880-1327-4FDB-A16C-7FE8890FBC8A}" type="parTrans" cxnId="{09A6E00D-03D3-4082-8E22-F22DEA361D00}">
      <dgm:prSet/>
      <dgm:spPr/>
      <dgm:t>
        <a:bodyPr/>
        <a:lstStyle/>
        <a:p>
          <a:pPr rtl="1"/>
          <a:endParaRPr lang="ar-SA"/>
        </a:p>
      </dgm:t>
    </dgm:pt>
    <dgm:pt modelId="{E88C6CE1-B7B1-414E-9CB8-67A9FAB5A5CD}" type="sibTrans" cxnId="{09A6E00D-03D3-4082-8E22-F22DEA361D00}">
      <dgm:prSet/>
      <dgm:spPr/>
      <dgm:t>
        <a:bodyPr/>
        <a:lstStyle/>
        <a:p>
          <a:pPr rtl="1"/>
          <a:endParaRPr lang="ar-SA"/>
        </a:p>
      </dgm:t>
    </dgm:pt>
    <dgm:pt modelId="{6B16C45D-66FF-4D6B-B7F6-E6EA5A254E81}" type="pres">
      <dgm:prSet presAssocID="{7EE2C377-F0E9-4C0B-A2CA-9D9E6102E62B}" presName="compositeShape" presStyleCnt="0">
        <dgm:presLayoutVars>
          <dgm:chMax val="7"/>
          <dgm:dir/>
          <dgm:resizeHandles val="exact"/>
        </dgm:presLayoutVars>
      </dgm:prSet>
      <dgm:spPr/>
    </dgm:pt>
    <dgm:pt modelId="{BF10D38A-5466-468E-BCB1-1448D7CB3349}" type="pres">
      <dgm:prSet presAssocID="{56304798-62E3-4151-88D2-7C3A2A3D1BA7}" presName="circ1" presStyleLbl="vennNode1" presStyleIdx="0" presStyleCnt="3"/>
      <dgm:spPr/>
      <dgm:t>
        <a:bodyPr/>
        <a:lstStyle/>
        <a:p>
          <a:pPr rtl="1"/>
          <a:endParaRPr lang="ar-SA"/>
        </a:p>
      </dgm:t>
    </dgm:pt>
    <dgm:pt modelId="{7EC7861D-45B4-4CB4-886F-874272FB6DEF}" type="pres">
      <dgm:prSet presAssocID="{56304798-62E3-4151-88D2-7C3A2A3D1BA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815887-5D6B-407B-ABEB-6FA52FE312B7}" type="pres">
      <dgm:prSet presAssocID="{B07544B7-CCE0-42ED-915C-FF2EB45EFD8A}" presName="circ2" presStyleLbl="vennNode1" presStyleIdx="1" presStyleCnt="3"/>
      <dgm:spPr/>
      <dgm:t>
        <a:bodyPr/>
        <a:lstStyle/>
        <a:p>
          <a:pPr rtl="1"/>
          <a:endParaRPr lang="ar-SA"/>
        </a:p>
      </dgm:t>
    </dgm:pt>
    <dgm:pt modelId="{5D3F5D67-A1EA-4210-9EE3-D554069DBC36}" type="pres">
      <dgm:prSet presAssocID="{B07544B7-CCE0-42ED-915C-FF2EB45EFD8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D9755A2-8C71-48A9-ACE1-85D563DF7701}" type="pres">
      <dgm:prSet presAssocID="{71F1A35B-CD2F-412D-92A2-7D03CB943EFD}" presName="circ3" presStyleLbl="vennNode1" presStyleIdx="2" presStyleCnt="3"/>
      <dgm:spPr/>
      <dgm:t>
        <a:bodyPr/>
        <a:lstStyle/>
        <a:p>
          <a:pPr rtl="1"/>
          <a:endParaRPr lang="ar-SA"/>
        </a:p>
      </dgm:t>
    </dgm:pt>
    <dgm:pt modelId="{80C98AFE-9B5D-4CFD-9BCC-789CB18EDB6C}" type="pres">
      <dgm:prSet presAssocID="{71F1A35B-CD2F-412D-92A2-7D03CB943EF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C246004-3F82-4E9E-9D05-CAA9A4B394AD}" srcId="{7EE2C377-F0E9-4C0B-A2CA-9D9E6102E62B}" destId="{56304798-62E3-4151-88D2-7C3A2A3D1BA7}" srcOrd="0" destOrd="0" parTransId="{553D9379-F501-42C1-ACC4-B6E63437396D}" sibTransId="{BD9C8C20-2F1C-4E91-AE0F-A8279E15F60C}"/>
    <dgm:cxn modelId="{AF316E1F-CEAE-455F-B0FD-21452661B1AF}" type="presOf" srcId="{B07544B7-CCE0-42ED-915C-FF2EB45EFD8A}" destId="{D5815887-5D6B-407B-ABEB-6FA52FE312B7}" srcOrd="0" destOrd="0" presId="urn:microsoft.com/office/officeart/2005/8/layout/venn1"/>
    <dgm:cxn modelId="{09A6E00D-03D3-4082-8E22-F22DEA361D00}" srcId="{7EE2C377-F0E9-4C0B-A2CA-9D9E6102E62B}" destId="{71F1A35B-CD2F-412D-92A2-7D03CB943EFD}" srcOrd="2" destOrd="0" parTransId="{7D597880-1327-4FDB-A16C-7FE8890FBC8A}" sibTransId="{E88C6CE1-B7B1-414E-9CB8-67A9FAB5A5CD}"/>
    <dgm:cxn modelId="{59FBE626-6403-46D5-BA75-C2B9C5DDB069}" srcId="{7EE2C377-F0E9-4C0B-A2CA-9D9E6102E62B}" destId="{B07544B7-CCE0-42ED-915C-FF2EB45EFD8A}" srcOrd="1" destOrd="0" parTransId="{469CD4AF-85A8-4D0F-A186-6FCE8E595402}" sibTransId="{662DB619-1A45-41F4-9026-70947C0B2103}"/>
    <dgm:cxn modelId="{3BFDA9BB-2AFB-4C2E-854B-228E80A042DA}" type="presOf" srcId="{B07544B7-CCE0-42ED-915C-FF2EB45EFD8A}" destId="{5D3F5D67-A1EA-4210-9EE3-D554069DBC36}" srcOrd="1" destOrd="0" presId="urn:microsoft.com/office/officeart/2005/8/layout/venn1"/>
    <dgm:cxn modelId="{886B9CDC-C96D-4C1A-AEFC-259721AF6F9E}" type="presOf" srcId="{71F1A35B-CD2F-412D-92A2-7D03CB943EFD}" destId="{80C98AFE-9B5D-4CFD-9BCC-789CB18EDB6C}" srcOrd="1" destOrd="0" presId="urn:microsoft.com/office/officeart/2005/8/layout/venn1"/>
    <dgm:cxn modelId="{1FACA8CC-AA65-4631-B3A7-873EFDA6CCF8}" type="presOf" srcId="{71F1A35B-CD2F-412D-92A2-7D03CB943EFD}" destId="{3D9755A2-8C71-48A9-ACE1-85D563DF7701}" srcOrd="0" destOrd="0" presId="urn:microsoft.com/office/officeart/2005/8/layout/venn1"/>
    <dgm:cxn modelId="{542E0C0B-0607-420D-8B47-2EE87949A9CD}" type="presOf" srcId="{56304798-62E3-4151-88D2-7C3A2A3D1BA7}" destId="{BF10D38A-5466-468E-BCB1-1448D7CB3349}" srcOrd="0" destOrd="0" presId="urn:microsoft.com/office/officeart/2005/8/layout/venn1"/>
    <dgm:cxn modelId="{6C7FC11D-FD04-4CC4-B902-83CF49CA515D}" type="presOf" srcId="{7EE2C377-F0E9-4C0B-A2CA-9D9E6102E62B}" destId="{6B16C45D-66FF-4D6B-B7F6-E6EA5A254E81}" srcOrd="0" destOrd="0" presId="urn:microsoft.com/office/officeart/2005/8/layout/venn1"/>
    <dgm:cxn modelId="{B44B8053-06EA-49C1-B9B7-CBC23860049A}" type="presOf" srcId="{56304798-62E3-4151-88D2-7C3A2A3D1BA7}" destId="{7EC7861D-45B4-4CB4-886F-874272FB6DEF}" srcOrd="1" destOrd="0" presId="urn:microsoft.com/office/officeart/2005/8/layout/venn1"/>
    <dgm:cxn modelId="{15A3CE16-5CC1-447C-8A8B-929CBF283B03}" type="presParOf" srcId="{6B16C45D-66FF-4D6B-B7F6-E6EA5A254E81}" destId="{BF10D38A-5466-468E-BCB1-1448D7CB3349}" srcOrd="0" destOrd="0" presId="urn:microsoft.com/office/officeart/2005/8/layout/venn1"/>
    <dgm:cxn modelId="{571A6E76-C83F-4830-90D9-B8AAF62C26E6}" type="presParOf" srcId="{6B16C45D-66FF-4D6B-B7F6-E6EA5A254E81}" destId="{7EC7861D-45B4-4CB4-886F-874272FB6DEF}" srcOrd="1" destOrd="0" presId="urn:microsoft.com/office/officeart/2005/8/layout/venn1"/>
    <dgm:cxn modelId="{A51B17D7-B435-4E07-9578-6DB2A5FCFC8F}" type="presParOf" srcId="{6B16C45D-66FF-4D6B-B7F6-E6EA5A254E81}" destId="{D5815887-5D6B-407B-ABEB-6FA52FE312B7}" srcOrd="2" destOrd="0" presId="urn:microsoft.com/office/officeart/2005/8/layout/venn1"/>
    <dgm:cxn modelId="{1F7C95E5-926F-47D3-9214-DAC7C36676EB}" type="presParOf" srcId="{6B16C45D-66FF-4D6B-B7F6-E6EA5A254E81}" destId="{5D3F5D67-A1EA-4210-9EE3-D554069DBC36}" srcOrd="3" destOrd="0" presId="urn:microsoft.com/office/officeart/2005/8/layout/venn1"/>
    <dgm:cxn modelId="{3CEAB2BD-AF40-47E2-9048-81F19CB676C2}" type="presParOf" srcId="{6B16C45D-66FF-4D6B-B7F6-E6EA5A254E81}" destId="{3D9755A2-8C71-48A9-ACE1-85D563DF7701}" srcOrd="4" destOrd="0" presId="urn:microsoft.com/office/officeart/2005/8/layout/venn1"/>
    <dgm:cxn modelId="{419C9CCC-3EF4-49B9-A137-EEC3703E26FA}" type="presParOf" srcId="{6B16C45D-66FF-4D6B-B7F6-E6EA5A254E81}" destId="{80C98AFE-9B5D-4CFD-9BCC-789CB18EDB6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A94ECB-501E-4427-A52B-05405084D0F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15B8CCD-41E0-4298-9570-EB4D70658C9E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الرأسمالية</a:t>
          </a:r>
          <a:endParaRPr lang="ar-SA" sz="2000" b="1" dirty="0">
            <a:solidFill>
              <a:schemeClr val="accent2">
                <a:lumMod val="75000"/>
              </a:schemeClr>
            </a:solidFill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0F8B39B4-BE5F-4DAC-8CC5-746E44307216}" type="parTrans" cxnId="{BAC52B89-E8E5-42EC-A73D-A6E91FA6E24B}">
      <dgm:prSet/>
      <dgm:spPr/>
      <dgm:t>
        <a:bodyPr/>
        <a:lstStyle/>
        <a:p>
          <a:pPr rtl="1"/>
          <a:endParaRPr lang="ar-SA"/>
        </a:p>
      </dgm:t>
    </dgm:pt>
    <dgm:pt modelId="{00B9BE90-CEBC-4503-AEC9-31AA17F95E0A}" type="sibTrans" cxnId="{BAC52B89-E8E5-42EC-A73D-A6E91FA6E24B}">
      <dgm:prSet/>
      <dgm:spPr/>
      <dgm:t>
        <a:bodyPr/>
        <a:lstStyle/>
        <a:p>
          <a:pPr rtl="1"/>
          <a:endParaRPr lang="ar-SA"/>
        </a:p>
      </dgm:t>
    </dgm:pt>
    <dgm:pt modelId="{8D4CAF1B-A633-4A62-95D7-B63A244467A7}">
      <dgm:prSet phldrT="[نص]"/>
      <dgm:spPr/>
      <dgm:t>
        <a:bodyPr/>
        <a:lstStyle/>
        <a:p>
          <a:pPr rtl="1"/>
          <a:r>
            <a:rPr lang="ar-SA" dirty="0" smtClean="0"/>
            <a:t>تقديس المال</a:t>
          </a:r>
          <a:endParaRPr lang="ar-SA" dirty="0"/>
        </a:p>
      </dgm:t>
    </dgm:pt>
    <dgm:pt modelId="{E5ED3CDD-8817-4299-8ECF-1EA02E3F30A6}" type="parTrans" cxnId="{99329F59-74E6-4C93-8D0D-EEA935B1E7DB}">
      <dgm:prSet/>
      <dgm:spPr/>
      <dgm:t>
        <a:bodyPr/>
        <a:lstStyle/>
        <a:p>
          <a:pPr rtl="1"/>
          <a:endParaRPr lang="ar-SA"/>
        </a:p>
      </dgm:t>
    </dgm:pt>
    <dgm:pt modelId="{D08A0D17-3DD5-4AD7-823C-F6E782CC51B4}" type="sibTrans" cxnId="{99329F59-74E6-4C93-8D0D-EEA935B1E7DB}">
      <dgm:prSet/>
      <dgm:spPr/>
      <dgm:t>
        <a:bodyPr/>
        <a:lstStyle/>
        <a:p>
          <a:pPr rtl="1"/>
          <a:endParaRPr lang="ar-SA"/>
        </a:p>
      </dgm:t>
    </dgm:pt>
    <dgm:pt modelId="{1BA0E262-B716-44FB-88F4-253F9C584786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الاشتراكية</a:t>
          </a:r>
        </a:p>
      </dgm:t>
    </dgm:pt>
    <dgm:pt modelId="{C1F22A58-E2B0-41BA-B9BC-C5BD4EED811D}" type="parTrans" cxnId="{6AD2F968-FB3D-4C6A-9E32-2754482F058D}">
      <dgm:prSet/>
      <dgm:spPr/>
      <dgm:t>
        <a:bodyPr/>
        <a:lstStyle/>
        <a:p>
          <a:pPr rtl="1"/>
          <a:endParaRPr lang="ar-SA"/>
        </a:p>
      </dgm:t>
    </dgm:pt>
    <dgm:pt modelId="{C5CE456E-AE25-4649-8457-BFEDB8E25594}" type="sibTrans" cxnId="{6AD2F968-FB3D-4C6A-9E32-2754482F058D}">
      <dgm:prSet/>
      <dgm:spPr/>
      <dgm:t>
        <a:bodyPr/>
        <a:lstStyle/>
        <a:p>
          <a:pPr rtl="1"/>
          <a:endParaRPr lang="ar-SA"/>
        </a:p>
      </dgm:t>
    </dgm:pt>
    <dgm:pt modelId="{7DCB309A-3C76-4CC2-BF48-01638CED22F9}">
      <dgm:prSet phldrT="[نص]"/>
      <dgm:spPr/>
      <dgm:t>
        <a:bodyPr/>
        <a:lstStyle/>
        <a:p>
          <a:pPr rtl="1"/>
          <a:r>
            <a:rPr lang="ar-SA" dirty="0" smtClean="0"/>
            <a:t>المادية</a:t>
          </a:r>
          <a:endParaRPr lang="ar-SA" dirty="0"/>
        </a:p>
      </dgm:t>
    </dgm:pt>
    <dgm:pt modelId="{0D9AEAEB-7F86-4178-982B-C6C8CEB84BD8}" type="parTrans" cxnId="{EFAFC92A-AA88-4B06-850F-CD550E5C51B6}">
      <dgm:prSet/>
      <dgm:spPr/>
      <dgm:t>
        <a:bodyPr/>
        <a:lstStyle/>
        <a:p>
          <a:pPr rtl="1"/>
          <a:endParaRPr lang="ar-SA"/>
        </a:p>
      </dgm:t>
    </dgm:pt>
    <dgm:pt modelId="{BDB6AA9A-89C1-4E8D-B9D9-C2EF8EE7D891}" type="sibTrans" cxnId="{EFAFC92A-AA88-4B06-850F-CD550E5C51B6}">
      <dgm:prSet/>
      <dgm:spPr/>
      <dgm:t>
        <a:bodyPr/>
        <a:lstStyle/>
        <a:p>
          <a:pPr rtl="1"/>
          <a:endParaRPr lang="ar-SA"/>
        </a:p>
      </dgm:t>
    </dgm:pt>
    <dgm:pt modelId="{CF91CF58-BD7E-4546-AAF5-9683F386D506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الإسلامي</a:t>
          </a:r>
        </a:p>
        <a:p>
          <a:pPr rtl="1"/>
          <a:r>
            <a:rPr lang="ar-SA" sz="1200" dirty="0" smtClean="0"/>
            <a:t>ا</a:t>
          </a:r>
          <a:endParaRPr lang="ar-SA" sz="1200" dirty="0"/>
        </a:p>
      </dgm:t>
    </dgm:pt>
    <dgm:pt modelId="{EEE1A08E-A73F-47C8-A0CF-3E4F84070784}" type="parTrans" cxnId="{12D888F2-B382-446D-8C05-11274002465D}">
      <dgm:prSet/>
      <dgm:spPr/>
      <dgm:t>
        <a:bodyPr/>
        <a:lstStyle/>
        <a:p>
          <a:pPr rtl="1"/>
          <a:endParaRPr lang="ar-SA"/>
        </a:p>
      </dgm:t>
    </dgm:pt>
    <dgm:pt modelId="{4A913F7F-003D-47F3-8C81-1011DA0B1081}" type="sibTrans" cxnId="{12D888F2-B382-446D-8C05-11274002465D}">
      <dgm:prSet/>
      <dgm:spPr/>
      <dgm:t>
        <a:bodyPr/>
        <a:lstStyle/>
        <a:p>
          <a:pPr rtl="1"/>
          <a:endParaRPr lang="ar-SA"/>
        </a:p>
      </dgm:t>
    </dgm:pt>
    <dgm:pt modelId="{1E1C454D-7654-4695-AD3A-884212CF2203}">
      <dgm:prSet/>
      <dgm:spPr/>
      <dgm:t>
        <a:bodyPr/>
        <a:lstStyle/>
        <a:p>
          <a:pPr rtl="1"/>
          <a:r>
            <a:rPr lang="ar-SA" dirty="0" smtClean="0"/>
            <a:t>الإيمان</a:t>
          </a:r>
          <a:endParaRPr lang="ar-SA" dirty="0"/>
        </a:p>
      </dgm:t>
    </dgm:pt>
    <dgm:pt modelId="{21031563-ADC5-4D4D-BA72-84ECFE2038A3}" type="parTrans" cxnId="{8D00BB5B-5EAE-4DC1-8481-681AFB5AE726}">
      <dgm:prSet/>
      <dgm:spPr/>
    </dgm:pt>
    <dgm:pt modelId="{9021CC4F-0D79-49CE-875C-9537EA2BE046}" type="sibTrans" cxnId="{8D00BB5B-5EAE-4DC1-8481-681AFB5AE726}">
      <dgm:prSet/>
      <dgm:spPr/>
    </dgm:pt>
    <dgm:pt modelId="{11E13B0E-3AD9-4C8C-AAB6-6FBBC0F4B419}" type="pres">
      <dgm:prSet presAssocID="{07A94ECB-501E-4427-A52B-05405084D0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AD9D8AA-51FE-4DFC-9142-E6DE2566A978}" type="pres">
      <dgm:prSet presAssocID="{C15B8CCD-41E0-4298-9570-EB4D70658C9E}" presName="composite" presStyleCnt="0"/>
      <dgm:spPr/>
    </dgm:pt>
    <dgm:pt modelId="{2FF3F13E-AE12-49B8-BDA8-AB8227FC112C}" type="pres">
      <dgm:prSet presAssocID="{C15B8CCD-41E0-4298-9570-EB4D70658C9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7C5A22-851F-4867-B101-7D01807B1E32}" type="pres">
      <dgm:prSet presAssocID="{C15B8CCD-41E0-4298-9570-EB4D70658C9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6651C9E-0166-45AE-A0CC-716878AB337C}" type="pres">
      <dgm:prSet presAssocID="{00B9BE90-CEBC-4503-AEC9-31AA17F95E0A}" presName="sp" presStyleCnt="0"/>
      <dgm:spPr/>
    </dgm:pt>
    <dgm:pt modelId="{D828DA8D-7A91-4DD9-893E-2FF463B004DC}" type="pres">
      <dgm:prSet presAssocID="{1BA0E262-B716-44FB-88F4-253F9C584786}" presName="composite" presStyleCnt="0"/>
      <dgm:spPr/>
    </dgm:pt>
    <dgm:pt modelId="{B1EA9E63-5330-40C3-B24B-1829590B6196}" type="pres">
      <dgm:prSet presAssocID="{1BA0E262-B716-44FB-88F4-253F9C58478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8F4C72-FC9B-4781-8A19-E93DAD15B4C6}" type="pres">
      <dgm:prSet presAssocID="{1BA0E262-B716-44FB-88F4-253F9C58478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46A566-3DB0-4056-9FA2-3159F8096108}" type="pres">
      <dgm:prSet presAssocID="{C5CE456E-AE25-4649-8457-BFEDB8E25594}" presName="sp" presStyleCnt="0"/>
      <dgm:spPr/>
    </dgm:pt>
    <dgm:pt modelId="{5868BCB4-15D8-4A86-ADDC-F695399530C8}" type="pres">
      <dgm:prSet presAssocID="{CF91CF58-BD7E-4546-AAF5-9683F386D506}" presName="composite" presStyleCnt="0"/>
      <dgm:spPr/>
    </dgm:pt>
    <dgm:pt modelId="{B93AD198-1AF8-4B0E-BD4C-5EB402D07231}" type="pres">
      <dgm:prSet presAssocID="{CF91CF58-BD7E-4546-AAF5-9683F386D50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241939-3960-4CA2-8B4B-1C594439A3AF}" type="pres">
      <dgm:prSet presAssocID="{CF91CF58-BD7E-4546-AAF5-9683F386D50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AC52B89-E8E5-42EC-A73D-A6E91FA6E24B}" srcId="{07A94ECB-501E-4427-A52B-05405084D0F7}" destId="{C15B8CCD-41E0-4298-9570-EB4D70658C9E}" srcOrd="0" destOrd="0" parTransId="{0F8B39B4-BE5F-4DAC-8CC5-746E44307216}" sibTransId="{00B9BE90-CEBC-4503-AEC9-31AA17F95E0A}"/>
    <dgm:cxn modelId="{EFAFC92A-AA88-4B06-850F-CD550E5C51B6}" srcId="{1BA0E262-B716-44FB-88F4-253F9C584786}" destId="{7DCB309A-3C76-4CC2-BF48-01638CED22F9}" srcOrd="0" destOrd="0" parTransId="{0D9AEAEB-7F86-4178-982B-C6C8CEB84BD8}" sibTransId="{BDB6AA9A-89C1-4E8D-B9D9-C2EF8EE7D891}"/>
    <dgm:cxn modelId="{36C26A16-E188-4BFE-ABA0-659D2770C5D7}" type="presOf" srcId="{8D4CAF1B-A633-4A62-95D7-B63A244467A7}" destId="{FD7C5A22-851F-4867-B101-7D01807B1E32}" srcOrd="0" destOrd="0" presId="urn:microsoft.com/office/officeart/2005/8/layout/chevron2"/>
    <dgm:cxn modelId="{4BDE831E-6909-4A96-84B8-AC92F567FE0B}" type="presOf" srcId="{7DCB309A-3C76-4CC2-BF48-01638CED22F9}" destId="{8A8F4C72-FC9B-4781-8A19-E93DAD15B4C6}" srcOrd="0" destOrd="0" presId="urn:microsoft.com/office/officeart/2005/8/layout/chevron2"/>
    <dgm:cxn modelId="{9E72AC40-9F6A-4968-8B45-785BF00B4A63}" type="presOf" srcId="{1BA0E262-B716-44FB-88F4-253F9C584786}" destId="{B1EA9E63-5330-40C3-B24B-1829590B6196}" srcOrd="0" destOrd="0" presId="urn:microsoft.com/office/officeart/2005/8/layout/chevron2"/>
    <dgm:cxn modelId="{6AD2F968-FB3D-4C6A-9E32-2754482F058D}" srcId="{07A94ECB-501E-4427-A52B-05405084D0F7}" destId="{1BA0E262-B716-44FB-88F4-253F9C584786}" srcOrd="1" destOrd="0" parTransId="{C1F22A58-E2B0-41BA-B9BC-C5BD4EED811D}" sibTransId="{C5CE456E-AE25-4649-8457-BFEDB8E25594}"/>
    <dgm:cxn modelId="{3DA4E025-F3A5-4BED-8804-16F6600B3AD3}" type="presOf" srcId="{CF91CF58-BD7E-4546-AAF5-9683F386D506}" destId="{B93AD198-1AF8-4B0E-BD4C-5EB402D07231}" srcOrd="0" destOrd="0" presId="urn:microsoft.com/office/officeart/2005/8/layout/chevron2"/>
    <dgm:cxn modelId="{27A4C48C-8A53-4ED2-908B-985F19A196E3}" type="presOf" srcId="{1E1C454D-7654-4695-AD3A-884212CF2203}" destId="{19241939-3960-4CA2-8B4B-1C594439A3AF}" srcOrd="0" destOrd="0" presId="urn:microsoft.com/office/officeart/2005/8/layout/chevron2"/>
    <dgm:cxn modelId="{DA6F4D07-6593-49B1-AD39-69D21DD7D6F8}" type="presOf" srcId="{C15B8CCD-41E0-4298-9570-EB4D70658C9E}" destId="{2FF3F13E-AE12-49B8-BDA8-AB8227FC112C}" srcOrd="0" destOrd="0" presId="urn:microsoft.com/office/officeart/2005/8/layout/chevron2"/>
    <dgm:cxn modelId="{99329F59-74E6-4C93-8D0D-EEA935B1E7DB}" srcId="{C15B8CCD-41E0-4298-9570-EB4D70658C9E}" destId="{8D4CAF1B-A633-4A62-95D7-B63A244467A7}" srcOrd="0" destOrd="0" parTransId="{E5ED3CDD-8817-4299-8ECF-1EA02E3F30A6}" sibTransId="{D08A0D17-3DD5-4AD7-823C-F6E782CC51B4}"/>
    <dgm:cxn modelId="{8D00BB5B-5EAE-4DC1-8481-681AFB5AE726}" srcId="{CF91CF58-BD7E-4546-AAF5-9683F386D506}" destId="{1E1C454D-7654-4695-AD3A-884212CF2203}" srcOrd="0" destOrd="0" parTransId="{21031563-ADC5-4D4D-BA72-84ECFE2038A3}" sibTransId="{9021CC4F-0D79-49CE-875C-9537EA2BE046}"/>
    <dgm:cxn modelId="{846F3F7A-4010-4074-8A7A-F893384C9DA3}" type="presOf" srcId="{07A94ECB-501E-4427-A52B-05405084D0F7}" destId="{11E13B0E-3AD9-4C8C-AAB6-6FBBC0F4B419}" srcOrd="0" destOrd="0" presId="urn:microsoft.com/office/officeart/2005/8/layout/chevron2"/>
    <dgm:cxn modelId="{12D888F2-B382-446D-8C05-11274002465D}" srcId="{07A94ECB-501E-4427-A52B-05405084D0F7}" destId="{CF91CF58-BD7E-4546-AAF5-9683F386D506}" srcOrd="2" destOrd="0" parTransId="{EEE1A08E-A73F-47C8-A0CF-3E4F84070784}" sibTransId="{4A913F7F-003D-47F3-8C81-1011DA0B1081}"/>
    <dgm:cxn modelId="{3E3F2CD0-9B06-45C8-A573-06BBBDEFB8CF}" type="presParOf" srcId="{11E13B0E-3AD9-4C8C-AAB6-6FBBC0F4B419}" destId="{3AD9D8AA-51FE-4DFC-9142-E6DE2566A978}" srcOrd="0" destOrd="0" presId="urn:microsoft.com/office/officeart/2005/8/layout/chevron2"/>
    <dgm:cxn modelId="{91EF3C64-B255-4B1A-95ED-CA878C1E69B3}" type="presParOf" srcId="{3AD9D8AA-51FE-4DFC-9142-E6DE2566A978}" destId="{2FF3F13E-AE12-49B8-BDA8-AB8227FC112C}" srcOrd="0" destOrd="0" presId="urn:microsoft.com/office/officeart/2005/8/layout/chevron2"/>
    <dgm:cxn modelId="{CB576256-B46C-4CBA-A019-D263CA8AF3F6}" type="presParOf" srcId="{3AD9D8AA-51FE-4DFC-9142-E6DE2566A978}" destId="{FD7C5A22-851F-4867-B101-7D01807B1E32}" srcOrd="1" destOrd="0" presId="urn:microsoft.com/office/officeart/2005/8/layout/chevron2"/>
    <dgm:cxn modelId="{D011749E-7E59-406B-AB66-3A280C5AF304}" type="presParOf" srcId="{11E13B0E-3AD9-4C8C-AAB6-6FBBC0F4B419}" destId="{D6651C9E-0166-45AE-A0CC-716878AB337C}" srcOrd="1" destOrd="0" presId="urn:microsoft.com/office/officeart/2005/8/layout/chevron2"/>
    <dgm:cxn modelId="{D87975CF-6426-4486-BFA4-162050F75520}" type="presParOf" srcId="{11E13B0E-3AD9-4C8C-AAB6-6FBBC0F4B419}" destId="{D828DA8D-7A91-4DD9-893E-2FF463B004DC}" srcOrd="2" destOrd="0" presId="urn:microsoft.com/office/officeart/2005/8/layout/chevron2"/>
    <dgm:cxn modelId="{ECD26F7D-B793-4E4D-BAFA-E4FE7CF5C387}" type="presParOf" srcId="{D828DA8D-7A91-4DD9-893E-2FF463B004DC}" destId="{B1EA9E63-5330-40C3-B24B-1829590B6196}" srcOrd="0" destOrd="0" presId="urn:microsoft.com/office/officeart/2005/8/layout/chevron2"/>
    <dgm:cxn modelId="{B1458080-244B-49D4-8F91-0AAC3E166E8B}" type="presParOf" srcId="{D828DA8D-7A91-4DD9-893E-2FF463B004DC}" destId="{8A8F4C72-FC9B-4781-8A19-E93DAD15B4C6}" srcOrd="1" destOrd="0" presId="urn:microsoft.com/office/officeart/2005/8/layout/chevron2"/>
    <dgm:cxn modelId="{DBFFE54F-0F6C-45C9-9B2A-B59885957065}" type="presParOf" srcId="{11E13B0E-3AD9-4C8C-AAB6-6FBBC0F4B419}" destId="{6846A566-3DB0-4056-9FA2-3159F8096108}" srcOrd="3" destOrd="0" presId="urn:microsoft.com/office/officeart/2005/8/layout/chevron2"/>
    <dgm:cxn modelId="{234508BF-E8CE-4445-A3FB-58EC370127FD}" type="presParOf" srcId="{11E13B0E-3AD9-4C8C-AAB6-6FBBC0F4B419}" destId="{5868BCB4-15D8-4A86-ADDC-F695399530C8}" srcOrd="4" destOrd="0" presId="urn:microsoft.com/office/officeart/2005/8/layout/chevron2"/>
    <dgm:cxn modelId="{474C2E2E-329B-47B1-B709-18A1FD26FF52}" type="presParOf" srcId="{5868BCB4-15D8-4A86-ADDC-F695399530C8}" destId="{B93AD198-1AF8-4B0E-BD4C-5EB402D07231}" srcOrd="0" destOrd="0" presId="urn:microsoft.com/office/officeart/2005/8/layout/chevron2"/>
    <dgm:cxn modelId="{3D79DCB7-845B-4B8B-8995-ED307B5E3069}" type="presParOf" srcId="{5868BCB4-15D8-4A86-ADDC-F695399530C8}" destId="{19241939-3960-4CA2-8B4B-1C594439A3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B45861-021B-4100-97FF-32B9BD622244}" type="doc">
      <dgm:prSet loTypeId="urn:microsoft.com/office/officeart/2005/8/layout/h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CBA5715C-EC3F-4502-8B5D-8F3010F1CC12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dirty="0" smtClean="0">
            <a:latin typeface="Sakkal Majalla" pitchFamily="2" charset="-78"/>
            <a:cs typeface="Sakkal Majalla" pitchFamily="2" charset="-78"/>
          </a:endParaRPr>
        </a:p>
      </dgm:t>
    </dgm:pt>
    <dgm:pt modelId="{1C9BBF8D-B077-495B-8D81-C5087C469A0E}" type="par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4D3E4F5E-4913-4F91-A188-E7C4D0A9AB5F}" type="sib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CC408D60-55BF-4F63-AF7B-ED7927EF4981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أن المالك هو الله لكل الأموال العامة والخاصة.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A922AE6-838E-4739-BB7F-272AA2771A03}" type="par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EDDC5BF4-97F8-44F7-8C02-75653EDA1836}" type="sib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B4FDAEEE-F965-45B1-98B7-E518B276CE78}">
      <dgm:prSet phldrT="[نص]" custT="1"/>
      <dgm:spPr/>
      <dgm:t>
        <a:bodyPr/>
        <a:lstStyle/>
        <a:p>
          <a:pPr rtl="1"/>
          <a:r>
            <a:rPr lang="ar-SA" sz="2800" b="1" smtClean="0">
              <a:latin typeface="Sakkal Majalla" pitchFamily="2" charset="-78"/>
              <a:cs typeface="Sakkal Majalla" pitchFamily="2" charset="-78"/>
            </a:rPr>
            <a:t>توحيد الربوبية</a:t>
          </a:r>
          <a:endParaRPr lang="ar-SA" sz="2800" b="1" dirty="0">
            <a:latin typeface="Sakkal Majalla" pitchFamily="2" charset="-78"/>
            <a:cs typeface="Sakkal Majalla" pitchFamily="2" charset="-78"/>
          </a:endParaRPr>
        </a:p>
      </dgm:t>
    </dgm:pt>
    <dgm:pt modelId="{7C899865-8DF9-4842-9D6A-B5356C9E0C18}" type="par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B9D3DF29-2B76-474C-A64B-0FE7A50414AA}" type="sib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52FA8600-145C-4139-9A9C-1496407FAE19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الخالق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239485C-B14D-4272-BDAB-A3B440B7AAA6}" type="par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B492C387-7F4D-443D-800E-A3BBDF0E5D30}" type="sib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FC701A35-0FBB-43E0-A807-EE8E2303AB58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المالك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F69A8DC-28D0-404E-B9E2-CAEC3EC62D69}" type="parTrans" cxnId="{AD8855ED-B10A-446E-9BE9-1CB3D3899785}">
      <dgm:prSet/>
      <dgm:spPr/>
      <dgm:t>
        <a:bodyPr/>
        <a:lstStyle/>
        <a:p>
          <a:pPr rtl="1"/>
          <a:endParaRPr lang="ar-SA"/>
        </a:p>
      </dgm:t>
    </dgm:pt>
    <dgm:pt modelId="{E41C9591-D1B9-4746-B3DB-D1A6B0875902}" type="sibTrans" cxnId="{AD8855ED-B10A-446E-9BE9-1CB3D3899785}">
      <dgm:prSet/>
      <dgm:spPr/>
      <dgm:t>
        <a:bodyPr/>
        <a:lstStyle/>
        <a:p>
          <a:pPr rtl="1"/>
          <a:endParaRPr lang="ar-SA"/>
        </a:p>
      </dgm:t>
    </dgm:pt>
    <dgm:pt modelId="{30064D33-16AA-436F-9748-9FE25F69EBE4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الغني الكريم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C292FDDC-8C88-4137-9FBA-F6527A68C723}" type="parTrans" cxnId="{494FD869-9EF6-4F15-9BEF-99A4E015F2FA}">
      <dgm:prSet/>
      <dgm:spPr/>
      <dgm:t>
        <a:bodyPr/>
        <a:lstStyle/>
        <a:p>
          <a:pPr rtl="1"/>
          <a:endParaRPr lang="ar-SA"/>
        </a:p>
      </dgm:t>
    </dgm:pt>
    <dgm:pt modelId="{E80BCBB0-9520-41FC-87D8-ADD8F4908286}" type="sibTrans" cxnId="{494FD869-9EF6-4F15-9BEF-99A4E015F2FA}">
      <dgm:prSet/>
      <dgm:spPr/>
      <dgm:t>
        <a:bodyPr/>
        <a:lstStyle/>
        <a:p>
          <a:pPr rtl="1"/>
          <a:endParaRPr lang="ar-SA"/>
        </a:p>
      </dgm:t>
    </dgm:pt>
    <dgm:pt modelId="{6E7637F8-72CF-45B6-BBF5-883A77F05422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الرازق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5DD9E85E-95DE-481C-A0A9-03E414F61F72}" type="parTrans" cxnId="{BA076EF9-E052-4277-89A4-AF0D073707A6}">
      <dgm:prSet/>
      <dgm:spPr/>
      <dgm:t>
        <a:bodyPr/>
        <a:lstStyle/>
        <a:p>
          <a:pPr rtl="1"/>
          <a:endParaRPr lang="ar-SA"/>
        </a:p>
      </dgm:t>
    </dgm:pt>
    <dgm:pt modelId="{2F88193E-A0B5-4D98-A27A-374C71E07AFD}" type="sibTrans" cxnId="{BA076EF9-E052-4277-89A4-AF0D073707A6}">
      <dgm:prSet/>
      <dgm:spPr/>
      <dgm:t>
        <a:bodyPr/>
        <a:lstStyle/>
        <a:p>
          <a:pPr rtl="1"/>
          <a:endParaRPr lang="ar-SA"/>
        </a:p>
      </dgm:t>
    </dgm:pt>
    <dgm:pt modelId="{8B3E231C-F3FE-4CE0-8786-EE8B0CAC7385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الجهد والعمل لحصول الرزق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FA42D032-35A4-463A-A3A7-96FC3C695A13}" type="parTrans" cxnId="{5D3FD6D6-3324-4C52-8371-F754FA423813}">
      <dgm:prSet/>
      <dgm:spPr/>
      <dgm:t>
        <a:bodyPr/>
        <a:lstStyle/>
        <a:p>
          <a:pPr rtl="1"/>
          <a:endParaRPr lang="ar-SA"/>
        </a:p>
      </dgm:t>
    </dgm:pt>
    <dgm:pt modelId="{11B3CCDE-9BEF-4589-9F34-BB9EF310E9A1}" type="sibTrans" cxnId="{5D3FD6D6-3324-4C52-8371-F754FA423813}">
      <dgm:prSet/>
      <dgm:spPr/>
      <dgm:t>
        <a:bodyPr/>
        <a:lstStyle/>
        <a:p>
          <a:pPr rtl="1"/>
          <a:endParaRPr lang="ar-SA"/>
        </a:p>
      </dgm:t>
    </dgm:pt>
    <dgm:pt modelId="{0201C439-0293-49BD-A85F-80FD14976DCC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الاستفادة من الخيرات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C939B5E-1443-4754-9B17-4DD86DE3C919}" type="parTrans" cxnId="{E7C26485-9CF0-4443-9337-F1D79F357D00}">
      <dgm:prSet/>
      <dgm:spPr/>
      <dgm:t>
        <a:bodyPr/>
        <a:lstStyle/>
        <a:p>
          <a:pPr rtl="1"/>
          <a:endParaRPr lang="ar-SA"/>
        </a:p>
      </dgm:t>
    </dgm:pt>
    <dgm:pt modelId="{2127A8FF-F143-4691-8F8F-991431DF1531}" type="sibTrans" cxnId="{E7C26485-9CF0-4443-9337-F1D79F357D00}">
      <dgm:prSet/>
      <dgm:spPr/>
      <dgm:t>
        <a:bodyPr/>
        <a:lstStyle/>
        <a:p>
          <a:pPr rtl="1"/>
          <a:endParaRPr lang="ar-SA"/>
        </a:p>
      </dgm:t>
    </dgm:pt>
    <dgm:pt modelId="{17D3A5BB-B7C6-4342-829F-2995EF7FAB34}" type="pres">
      <dgm:prSet presAssocID="{51B45861-021B-4100-97FF-32B9BD6222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122DD48-DAA7-4B08-9A1A-3C2F5132E293}" type="pres">
      <dgm:prSet presAssocID="{51B45861-021B-4100-97FF-32B9BD622244}" presName="tSp" presStyleCnt="0"/>
      <dgm:spPr/>
    </dgm:pt>
    <dgm:pt modelId="{8220BF52-DCE5-4683-9852-BFD26BFE782D}" type="pres">
      <dgm:prSet presAssocID="{51B45861-021B-4100-97FF-32B9BD622244}" presName="bSp" presStyleCnt="0"/>
      <dgm:spPr/>
    </dgm:pt>
    <dgm:pt modelId="{CB3C7C93-319B-4ECD-AA8A-D84588EA4BB7}" type="pres">
      <dgm:prSet presAssocID="{51B45861-021B-4100-97FF-32B9BD622244}" presName="process" presStyleCnt="0"/>
      <dgm:spPr/>
    </dgm:pt>
    <dgm:pt modelId="{FD6C0D79-7857-497D-8B03-EC837B06D1A1}" type="pres">
      <dgm:prSet presAssocID="{CBA5715C-EC3F-4502-8B5D-8F3010F1CC12}" presName="composite1" presStyleCnt="0"/>
      <dgm:spPr/>
    </dgm:pt>
    <dgm:pt modelId="{A3A6F3A9-EDE7-441E-BE5E-1AA1B5F27B18}" type="pres">
      <dgm:prSet presAssocID="{CBA5715C-EC3F-4502-8B5D-8F3010F1CC12}" presName="dummyNode1" presStyleLbl="node1" presStyleIdx="0" presStyleCnt="2"/>
      <dgm:spPr/>
    </dgm:pt>
    <dgm:pt modelId="{AF0DD19F-4FF4-4110-BFAE-C8298B8A1EBB}" type="pres">
      <dgm:prSet presAssocID="{CBA5715C-EC3F-4502-8B5D-8F3010F1CC12}" presName="childNode1" presStyleLbl="bgAcc1" presStyleIdx="0" presStyleCnt="2" custLinFactNeighborX="1124" custLinFactNeighborY="109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559F42-71EE-47DE-A0D2-38624B41E945}" type="pres">
      <dgm:prSet presAssocID="{CBA5715C-EC3F-4502-8B5D-8F3010F1CC12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D98763-3BA9-4F80-9DD6-84D008E5C5DB}" type="pres">
      <dgm:prSet presAssocID="{CBA5715C-EC3F-4502-8B5D-8F3010F1CC12}" presName="parentNode1" presStyleLbl="node1" presStyleIdx="0" presStyleCnt="2" custLinFactNeighborX="-17710" custLinFactNeighborY="9220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FC8C74-DEF7-47E1-9B74-5B7FF02FD780}" type="pres">
      <dgm:prSet presAssocID="{CBA5715C-EC3F-4502-8B5D-8F3010F1CC12}" presName="connSite1" presStyleCnt="0"/>
      <dgm:spPr/>
    </dgm:pt>
    <dgm:pt modelId="{0BE72AE5-7C17-4BDD-8727-FA8228DCC835}" type="pres">
      <dgm:prSet presAssocID="{4D3E4F5E-4913-4F91-A188-E7C4D0A9AB5F}" presName="Name9" presStyleLbl="sibTrans2D1" presStyleIdx="0" presStyleCnt="1" custAng="10517028" custScaleX="111150" custLinFactNeighborX="-2590" custLinFactNeighborY="-45269"/>
      <dgm:spPr/>
      <dgm:t>
        <a:bodyPr/>
        <a:lstStyle/>
        <a:p>
          <a:pPr rtl="1"/>
          <a:endParaRPr lang="ar-SA"/>
        </a:p>
      </dgm:t>
    </dgm:pt>
    <dgm:pt modelId="{1C0CAC24-36BD-4D72-A951-625528D12809}" type="pres">
      <dgm:prSet presAssocID="{B4FDAEEE-F965-45B1-98B7-E518B276CE78}" presName="composite2" presStyleCnt="0"/>
      <dgm:spPr/>
    </dgm:pt>
    <dgm:pt modelId="{358DD8EF-53A4-442B-9857-FFA7FD43C249}" type="pres">
      <dgm:prSet presAssocID="{B4FDAEEE-F965-45B1-98B7-E518B276CE78}" presName="dummyNode2" presStyleLbl="node1" presStyleIdx="0" presStyleCnt="2"/>
      <dgm:spPr/>
    </dgm:pt>
    <dgm:pt modelId="{851D404B-CDAA-44E7-A7C8-DF25959A7663}" type="pres">
      <dgm:prSet presAssocID="{B4FDAEEE-F965-45B1-98B7-E518B276CE78}" presName="childNode2" presStyleLbl="bgAcc1" presStyleIdx="1" presStyleCnt="2" custLinFactNeighborX="12838" custLinFactNeighborY="2068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A655A5-AF70-4A63-AB35-F7EB0B27C325}" type="pres">
      <dgm:prSet presAssocID="{B4FDAEEE-F965-45B1-98B7-E518B276CE78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C68CCF-C45A-404D-B4DB-7432D8AD66DE}" type="pres">
      <dgm:prSet presAssocID="{B4FDAEEE-F965-45B1-98B7-E518B276CE78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AF6A1A-560F-43F5-9978-6942DE7EBD1B}" type="pres">
      <dgm:prSet presAssocID="{B4FDAEEE-F965-45B1-98B7-E518B276CE78}" presName="connSite2" presStyleCnt="0"/>
      <dgm:spPr/>
    </dgm:pt>
  </dgm:ptLst>
  <dgm:cxnLst>
    <dgm:cxn modelId="{59EC2E65-18DC-4426-BF45-625B8D6AA3FC}" type="presOf" srcId="{CBA5715C-EC3F-4502-8B5D-8F3010F1CC12}" destId="{DAD98763-3BA9-4F80-9DD6-84D008E5C5DB}" srcOrd="0" destOrd="0" presId="urn:microsoft.com/office/officeart/2005/8/layout/hProcess4"/>
    <dgm:cxn modelId="{71CB14A5-22F5-47D5-A8D9-3C95FA891423}" srcId="{CBA5715C-EC3F-4502-8B5D-8F3010F1CC12}" destId="{CC408D60-55BF-4F63-AF7B-ED7927EF4981}" srcOrd="0" destOrd="0" parTransId="{4A922AE6-838E-4739-BB7F-272AA2771A03}" sibTransId="{EDDC5BF4-97F8-44F7-8C02-75653EDA1836}"/>
    <dgm:cxn modelId="{3AB0F3CC-97A1-4CC9-A8F7-58405DAB9F28}" srcId="{B4FDAEEE-F965-45B1-98B7-E518B276CE78}" destId="{52FA8600-145C-4139-9A9C-1496407FAE19}" srcOrd="0" destOrd="0" parTransId="{3239485C-B14D-4272-BDAB-A3B440B7AAA6}" sibTransId="{B492C387-7F4D-443D-800E-A3BBDF0E5D30}"/>
    <dgm:cxn modelId="{BA0839AB-6F0E-430A-B79C-E5D4A70A8FC4}" type="presOf" srcId="{CC408D60-55BF-4F63-AF7B-ED7927EF4981}" destId="{E3559F42-71EE-47DE-A0D2-38624B41E945}" srcOrd="1" destOrd="0" presId="urn:microsoft.com/office/officeart/2005/8/layout/hProcess4"/>
    <dgm:cxn modelId="{0B654CF7-AFA0-4A39-B5A9-026CDBCFA3DE}" type="presOf" srcId="{FC701A35-0FBB-43E0-A807-EE8E2303AB58}" destId="{01A655A5-AF70-4A63-AB35-F7EB0B27C325}" srcOrd="1" destOrd="1" presId="urn:microsoft.com/office/officeart/2005/8/layout/hProcess4"/>
    <dgm:cxn modelId="{10EC5E15-DF80-46D0-87F5-8723EF868D16}" type="presOf" srcId="{6E7637F8-72CF-45B6-BBF5-883A77F05422}" destId="{01A655A5-AF70-4A63-AB35-F7EB0B27C325}" srcOrd="1" destOrd="3" presId="urn:microsoft.com/office/officeart/2005/8/layout/hProcess4"/>
    <dgm:cxn modelId="{12D9C951-4CB3-4358-B4C9-D9AE2F6E7244}" type="presOf" srcId="{0201C439-0293-49BD-A85F-80FD14976DCC}" destId="{E3559F42-71EE-47DE-A0D2-38624B41E945}" srcOrd="1" destOrd="2" presId="urn:microsoft.com/office/officeart/2005/8/layout/hProcess4"/>
    <dgm:cxn modelId="{7DF081E9-818C-4206-B4E9-3A8620F070D0}" type="presOf" srcId="{52FA8600-145C-4139-9A9C-1496407FAE19}" destId="{01A655A5-AF70-4A63-AB35-F7EB0B27C325}" srcOrd="1" destOrd="0" presId="urn:microsoft.com/office/officeart/2005/8/layout/hProcess4"/>
    <dgm:cxn modelId="{1E88EA9D-2A0B-4C31-90AE-A56D37F9F69B}" type="presOf" srcId="{4D3E4F5E-4913-4F91-A188-E7C4D0A9AB5F}" destId="{0BE72AE5-7C17-4BDD-8727-FA8228DCC835}" srcOrd="0" destOrd="0" presId="urn:microsoft.com/office/officeart/2005/8/layout/hProcess4"/>
    <dgm:cxn modelId="{6F27BF36-7DA8-40B8-93B8-FB2364B2216B}" type="presOf" srcId="{6E7637F8-72CF-45B6-BBF5-883A77F05422}" destId="{851D404B-CDAA-44E7-A7C8-DF25959A7663}" srcOrd="0" destOrd="3" presId="urn:microsoft.com/office/officeart/2005/8/layout/hProcess4"/>
    <dgm:cxn modelId="{5D3FD6D6-3324-4C52-8371-F754FA423813}" srcId="{CBA5715C-EC3F-4502-8B5D-8F3010F1CC12}" destId="{8B3E231C-F3FE-4CE0-8786-EE8B0CAC7385}" srcOrd="1" destOrd="0" parTransId="{FA42D032-35A4-463A-A3A7-96FC3C695A13}" sibTransId="{11B3CCDE-9BEF-4589-9F34-BB9EF310E9A1}"/>
    <dgm:cxn modelId="{494FD869-9EF6-4F15-9BEF-99A4E015F2FA}" srcId="{B4FDAEEE-F965-45B1-98B7-E518B276CE78}" destId="{30064D33-16AA-436F-9748-9FE25F69EBE4}" srcOrd="2" destOrd="0" parTransId="{C292FDDC-8C88-4137-9FBA-F6527A68C723}" sibTransId="{E80BCBB0-9520-41FC-87D8-ADD8F4908286}"/>
    <dgm:cxn modelId="{965AC2A6-79B8-439F-8E24-11C05D2E84FA}" type="presOf" srcId="{52FA8600-145C-4139-9A9C-1496407FAE19}" destId="{851D404B-CDAA-44E7-A7C8-DF25959A7663}" srcOrd="0" destOrd="0" presId="urn:microsoft.com/office/officeart/2005/8/layout/hProcess4"/>
    <dgm:cxn modelId="{AFB80FC1-F088-424B-8B4D-EF17C20CBA67}" type="presOf" srcId="{8B3E231C-F3FE-4CE0-8786-EE8B0CAC7385}" destId="{E3559F42-71EE-47DE-A0D2-38624B41E945}" srcOrd="1" destOrd="1" presId="urn:microsoft.com/office/officeart/2005/8/layout/hProcess4"/>
    <dgm:cxn modelId="{BFE315AB-5AAC-4A0F-989E-B0091201E092}" type="presOf" srcId="{CC408D60-55BF-4F63-AF7B-ED7927EF4981}" destId="{AF0DD19F-4FF4-4110-BFAE-C8298B8A1EBB}" srcOrd="0" destOrd="0" presId="urn:microsoft.com/office/officeart/2005/8/layout/hProcess4"/>
    <dgm:cxn modelId="{80E67F42-3233-45DA-87D1-1447F8E41FAA}" srcId="{51B45861-021B-4100-97FF-32B9BD622244}" destId="{B4FDAEEE-F965-45B1-98B7-E518B276CE78}" srcOrd="1" destOrd="0" parTransId="{7C899865-8DF9-4842-9D6A-B5356C9E0C18}" sibTransId="{B9D3DF29-2B76-474C-A64B-0FE7A50414AA}"/>
    <dgm:cxn modelId="{BA076EF9-E052-4277-89A4-AF0D073707A6}" srcId="{B4FDAEEE-F965-45B1-98B7-E518B276CE78}" destId="{6E7637F8-72CF-45B6-BBF5-883A77F05422}" srcOrd="3" destOrd="0" parTransId="{5DD9E85E-95DE-481C-A0A9-03E414F61F72}" sibTransId="{2F88193E-A0B5-4D98-A27A-374C71E07AFD}"/>
    <dgm:cxn modelId="{CEA15452-1615-4C09-BC62-166D96029265}" type="presOf" srcId="{B4FDAEEE-F965-45B1-98B7-E518B276CE78}" destId="{A8C68CCF-C45A-404D-B4DB-7432D8AD66DE}" srcOrd="0" destOrd="0" presId="urn:microsoft.com/office/officeart/2005/8/layout/hProcess4"/>
    <dgm:cxn modelId="{6345E4D1-CAD3-4A9E-83DF-79982CFDFB2F}" srcId="{51B45861-021B-4100-97FF-32B9BD622244}" destId="{CBA5715C-EC3F-4502-8B5D-8F3010F1CC12}" srcOrd="0" destOrd="0" parTransId="{1C9BBF8D-B077-495B-8D81-C5087C469A0E}" sibTransId="{4D3E4F5E-4913-4F91-A188-E7C4D0A9AB5F}"/>
    <dgm:cxn modelId="{544485E7-F9CA-45A9-B823-AC988AE3D7D9}" type="presOf" srcId="{0201C439-0293-49BD-A85F-80FD14976DCC}" destId="{AF0DD19F-4FF4-4110-BFAE-C8298B8A1EBB}" srcOrd="0" destOrd="2" presId="urn:microsoft.com/office/officeart/2005/8/layout/hProcess4"/>
    <dgm:cxn modelId="{303816A6-2A4D-4845-A030-AF790AFF97ED}" type="presOf" srcId="{8B3E231C-F3FE-4CE0-8786-EE8B0CAC7385}" destId="{AF0DD19F-4FF4-4110-BFAE-C8298B8A1EBB}" srcOrd="0" destOrd="1" presId="urn:microsoft.com/office/officeart/2005/8/layout/hProcess4"/>
    <dgm:cxn modelId="{AD8855ED-B10A-446E-9BE9-1CB3D3899785}" srcId="{B4FDAEEE-F965-45B1-98B7-E518B276CE78}" destId="{FC701A35-0FBB-43E0-A807-EE8E2303AB58}" srcOrd="1" destOrd="0" parTransId="{3F69A8DC-28D0-404E-B9E2-CAEC3EC62D69}" sibTransId="{E41C9591-D1B9-4746-B3DB-D1A6B0875902}"/>
    <dgm:cxn modelId="{B01083A8-5B7E-4767-8FCC-591A9502CCC4}" type="presOf" srcId="{51B45861-021B-4100-97FF-32B9BD622244}" destId="{17D3A5BB-B7C6-4342-829F-2995EF7FAB34}" srcOrd="0" destOrd="0" presId="urn:microsoft.com/office/officeart/2005/8/layout/hProcess4"/>
    <dgm:cxn modelId="{813DB0EC-8532-46D7-B494-6DD36285E909}" type="presOf" srcId="{FC701A35-0FBB-43E0-A807-EE8E2303AB58}" destId="{851D404B-CDAA-44E7-A7C8-DF25959A7663}" srcOrd="0" destOrd="1" presId="urn:microsoft.com/office/officeart/2005/8/layout/hProcess4"/>
    <dgm:cxn modelId="{34B55AAD-8859-4592-9BBA-021923D2DC6B}" type="presOf" srcId="{30064D33-16AA-436F-9748-9FE25F69EBE4}" destId="{01A655A5-AF70-4A63-AB35-F7EB0B27C325}" srcOrd="1" destOrd="2" presId="urn:microsoft.com/office/officeart/2005/8/layout/hProcess4"/>
    <dgm:cxn modelId="{E7C26485-9CF0-4443-9337-F1D79F357D00}" srcId="{CBA5715C-EC3F-4502-8B5D-8F3010F1CC12}" destId="{0201C439-0293-49BD-A85F-80FD14976DCC}" srcOrd="2" destOrd="0" parTransId="{4C939B5E-1443-4754-9B17-4DD86DE3C919}" sibTransId="{2127A8FF-F143-4691-8F8F-991431DF1531}"/>
    <dgm:cxn modelId="{8597C6E1-ACEF-45CB-B64F-0237C12E759F}" type="presOf" srcId="{30064D33-16AA-436F-9748-9FE25F69EBE4}" destId="{851D404B-CDAA-44E7-A7C8-DF25959A7663}" srcOrd="0" destOrd="2" presId="urn:microsoft.com/office/officeart/2005/8/layout/hProcess4"/>
    <dgm:cxn modelId="{5329AAD8-F93F-425C-869E-FB466EA94D28}" type="presParOf" srcId="{17D3A5BB-B7C6-4342-829F-2995EF7FAB34}" destId="{8122DD48-DAA7-4B08-9A1A-3C2F5132E293}" srcOrd="0" destOrd="0" presId="urn:microsoft.com/office/officeart/2005/8/layout/hProcess4"/>
    <dgm:cxn modelId="{8E9B123E-E929-4AF5-9C3A-6A312EE827C7}" type="presParOf" srcId="{17D3A5BB-B7C6-4342-829F-2995EF7FAB34}" destId="{8220BF52-DCE5-4683-9852-BFD26BFE782D}" srcOrd="1" destOrd="0" presId="urn:microsoft.com/office/officeart/2005/8/layout/hProcess4"/>
    <dgm:cxn modelId="{28D0FBEF-23ED-4D67-A3FE-49556279FF52}" type="presParOf" srcId="{17D3A5BB-B7C6-4342-829F-2995EF7FAB34}" destId="{CB3C7C93-319B-4ECD-AA8A-D84588EA4BB7}" srcOrd="2" destOrd="0" presId="urn:microsoft.com/office/officeart/2005/8/layout/hProcess4"/>
    <dgm:cxn modelId="{53FC2DE9-F988-4A9C-8D27-80C557689020}" type="presParOf" srcId="{CB3C7C93-319B-4ECD-AA8A-D84588EA4BB7}" destId="{FD6C0D79-7857-497D-8B03-EC837B06D1A1}" srcOrd="0" destOrd="0" presId="urn:microsoft.com/office/officeart/2005/8/layout/hProcess4"/>
    <dgm:cxn modelId="{DACFE65D-19C2-4FED-8716-A55D3D6BDC8C}" type="presParOf" srcId="{FD6C0D79-7857-497D-8B03-EC837B06D1A1}" destId="{A3A6F3A9-EDE7-441E-BE5E-1AA1B5F27B18}" srcOrd="0" destOrd="0" presId="urn:microsoft.com/office/officeart/2005/8/layout/hProcess4"/>
    <dgm:cxn modelId="{57A71EBA-263F-4D30-8D20-ABF538757BD2}" type="presParOf" srcId="{FD6C0D79-7857-497D-8B03-EC837B06D1A1}" destId="{AF0DD19F-4FF4-4110-BFAE-C8298B8A1EBB}" srcOrd="1" destOrd="0" presId="urn:microsoft.com/office/officeart/2005/8/layout/hProcess4"/>
    <dgm:cxn modelId="{A7D39DC1-D7E8-410C-8F57-853DF7D6ECD9}" type="presParOf" srcId="{FD6C0D79-7857-497D-8B03-EC837B06D1A1}" destId="{E3559F42-71EE-47DE-A0D2-38624B41E945}" srcOrd="2" destOrd="0" presId="urn:microsoft.com/office/officeart/2005/8/layout/hProcess4"/>
    <dgm:cxn modelId="{E22E32AB-D63E-44CD-A210-1D56E66C8021}" type="presParOf" srcId="{FD6C0D79-7857-497D-8B03-EC837B06D1A1}" destId="{DAD98763-3BA9-4F80-9DD6-84D008E5C5DB}" srcOrd="3" destOrd="0" presId="urn:microsoft.com/office/officeart/2005/8/layout/hProcess4"/>
    <dgm:cxn modelId="{18E257D1-F329-46B8-84CF-9779EC73E0A1}" type="presParOf" srcId="{FD6C0D79-7857-497D-8B03-EC837B06D1A1}" destId="{9EFC8C74-DEF7-47E1-9B74-5B7FF02FD780}" srcOrd="4" destOrd="0" presId="urn:microsoft.com/office/officeart/2005/8/layout/hProcess4"/>
    <dgm:cxn modelId="{6686038A-DD6C-4CB5-8317-AADC207BC9E5}" type="presParOf" srcId="{CB3C7C93-319B-4ECD-AA8A-D84588EA4BB7}" destId="{0BE72AE5-7C17-4BDD-8727-FA8228DCC835}" srcOrd="1" destOrd="0" presId="urn:microsoft.com/office/officeart/2005/8/layout/hProcess4"/>
    <dgm:cxn modelId="{4595AE91-1B3D-479A-9709-2D9C92B0B34F}" type="presParOf" srcId="{CB3C7C93-319B-4ECD-AA8A-D84588EA4BB7}" destId="{1C0CAC24-36BD-4D72-A951-625528D12809}" srcOrd="2" destOrd="0" presId="urn:microsoft.com/office/officeart/2005/8/layout/hProcess4"/>
    <dgm:cxn modelId="{C788FAEB-BA39-4363-807A-1A29278E3FFA}" type="presParOf" srcId="{1C0CAC24-36BD-4D72-A951-625528D12809}" destId="{358DD8EF-53A4-442B-9857-FFA7FD43C249}" srcOrd="0" destOrd="0" presId="urn:microsoft.com/office/officeart/2005/8/layout/hProcess4"/>
    <dgm:cxn modelId="{77D67174-1F9A-4C74-A74C-7030F74C744C}" type="presParOf" srcId="{1C0CAC24-36BD-4D72-A951-625528D12809}" destId="{851D404B-CDAA-44E7-A7C8-DF25959A7663}" srcOrd="1" destOrd="0" presId="urn:microsoft.com/office/officeart/2005/8/layout/hProcess4"/>
    <dgm:cxn modelId="{EA1CBBA8-0AE2-4E49-8360-6CBB4B93573E}" type="presParOf" srcId="{1C0CAC24-36BD-4D72-A951-625528D12809}" destId="{01A655A5-AF70-4A63-AB35-F7EB0B27C325}" srcOrd="2" destOrd="0" presId="urn:microsoft.com/office/officeart/2005/8/layout/hProcess4"/>
    <dgm:cxn modelId="{D44F267A-93AE-45AF-BEAA-5E17E4D8A6FA}" type="presParOf" srcId="{1C0CAC24-36BD-4D72-A951-625528D12809}" destId="{A8C68CCF-C45A-404D-B4DB-7432D8AD66DE}" srcOrd="3" destOrd="0" presId="urn:microsoft.com/office/officeart/2005/8/layout/hProcess4"/>
    <dgm:cxn modelId="{685648C6-79CF-496B-A1E1-51CFBC2C7E3C}" type="presParOf" srcId="{1C0CAC24-36BD-4D72-A951-625528D12809}" destId="{D1AF6A1A-560F-43F5-9978-6942DE7EBD1B}" srcOrd="4" destOrd="0" presId="urn:microsoft.com/office/officeart/2005/8/layout/hProcess4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B45861-021B-4100-97FF-32B9BD622244}" type="doc">
      <dgm:prSet loTypeId="urn:microsoft.com/office/officeart/2005/8/layout/h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CBA5715C-EC3F-4502-8B5D-8F3010F1CC12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dirty="0" smtClean="0">
            <a:latin typeface="Sakkal Majalla" pitchFamily="2" charset="-78"/>
            <a:cs typeface="Sakkal Majalla" pitchFamily="2" charset="-78"/>
          </a:endParaRPr>
        </a:p>
      </dgm:t>
    </dgm:pt>
    <dgm:pt modelId="{1C9BBF8D-B077-495B-8D81-C5087C469A0E}" type="par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4D3E4F5E-4913-4F91-A188-E7C4D0A9AB5F}" type="sib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CC408D60-55BF-4F63-AF7B-ED7927EF4981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الاعتماد في طلب الرزق والتوكل على الله.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A922AE6-838E-4739-BB7F-272AA2771A03}" type="par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EDDC5BF4-97F8-44F7-8C02-75653EDA1836}" type="sib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B4FDAEEE-F965-45B1-98B7-E518B276CE78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توحيد </a:t>
          </a:r>
          <a:r>
            <a:rPr lang="ar-SA" sz="2800" b="1" dirty="0" err="1" smtClean="0">
              <a:latin typeface="Sakkal Majalla" pitchFamily="2" charset="-78"/>
              <a:cs typeface="Sakkal Majalla" pitchFamily="2" charset="-78"/>
            </a:rPr>
            <a:t>الألوهية</a:t>
          </a:r>
          <a:endParaRPr lang="ar-SA" sz="2800" b="1" dirty="0">
            <a:latin typeface="Sakkal Majalla" pitchFamily="2" charset="-78"/>
            <a:cs typeface="Sakkal Majalla" pitchFamily="2" charset="-78"/>
          </a:endParaRPr>
        </a:p>
      </dgm:t>
    </dgm:pt>
    <dgm:pt modelId="{7C899865-8DF9-4842-9D6A-B5356C9E0C18}" type="par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B9D3DF29-2B76-474C-A64B-0FE7A50414AA}" type="sib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52FA8600-145C-4139-9A9C-1496407FAE19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لا يُسأل إلا الله.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239485C-B14D-4272-BDAB-A3B440B7AAA6}" type="par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B492C387-7F4D-443D-800E-A3BBDF0E5D30}" type="sib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F2A85E82-5420-49C1-8F77-B70B39B75527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لا يملك الرزق ويطلب إلا الله.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03FA553C-16F1-4E97-9787-4BA6D477C648}" type="parTrans" cxnId="{A4F435BA-F948-47FD-BD7F-1E48656704C7}">
      <dgm:prSet/>
      <dgm:spPr/>
    </dgm:pt>
    <dgm:pt modelId="{7BD9BFBB-5A55-438D-8F3A-2D542C0BADD7}" type="sibTrans" cxnId="{A4F435BA-F948-47FD-BD7F-1E48656704C7}">
      <dgm:prSet/>
      <dgm:spPr/>
    </dgm:pt>
    <dgm:pt modelId="{AC24DFFB-3794-47FD-8438-81CCE5F00213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كمال العبادة لله.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7F91829C-144D-4CA0-A10D-93135616BC14}" type="parTrans" cxnId="{654AAD4F-9A44-41C3-AF87-D42075C391A7}">
      <dgm:prSet/>
      <dgm:spPr/>
    </dgm:pt>
    <dgm:pt modelId="{DEB12C6A-533C-4C7F-AF37-935A8B5B7B9F}" type="sibTrans" cxnId="{654AAD4F-9A44-41C3-AF87-D42075C391A7}">
      <dgm:prSet/>
      <dgm:spPr/>
    </dgm:pt>
    <dgm:pt modelId="{63B2C218-2168-4D6C-9A14-1C69979B741B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الإيمان الصادق بأن المُصرف للأرزاق هو الله فتبتعد صفات </a:t>
          </a:r>
          <a:r>
            <a:rPr lang="ar-SA" sz="2000" dirty="0" err="1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الحسد؟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A744940-FF91-4083-83DD-97BC11ECBC22}" type="parTrans" cxnId="{BE7EFD32-AB9B-484C-A032-2B85A9F4D235}">
      <dgm:prSet/>
      <dgm:spPr/>
    </dgm:pt>
    <dgm:pt modelId="{CF8D6D00-0FC5-44D4-BE78-6C92B3D6B8AF}" type="sibTrans" cxnId="{BE7EFD32-AB9B-484C-A032-2B85A9F4D235}">
      <dgm:prSet/>
      <dgm:spPr/>
    </dgm:pt>
    <dgm:pt modelId="{17D3A5BB-B7C6-4342-829F-2995EF7FAB34}" type="pres">
      <dgm:prSet presAssocID="{51B45861-021B-4100-97FF-32B9BD6222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122DD48-DAA7-4B08-9A1A-3C2F5132E293}" type="pres">
      <dgm:prSet presAssocID="{51B45861-021B-4100-97FF-32B9BD622244}" presName="tSp" presStyleCnt="0"/>
      <dgm:spPr/>
    </dgm:pt>
    <dgm:pt modelId="{8220BF52-DCE5-4683-9852-BFD26BFE782D}" type="pres">
      <dgm:prSet presAssocID="{51B45861-021B-4100-97FF-32B9BD622244}" presName="bSp" presStyleCnt="0"/>
      <dgm:spPr/>
    </dgm:pt>
    <dgm:pt modelId="{CB3C7C93-319B-4ECD-AA8A-D84588EA4BB7}" type="pres">
      <dgm:prSet presAssocID="{51B45861-021B-4100-97FF-32B9BD622244}" presName="process" presStyleCnt="0"/>
      <dgm:spPr/>
    </dgm:pt>
    <dgm:pt modelId="{FD6C0D79-7857-497D-8B03-EC837B06D1A1}" type="pres">
      <dgm:prSet presAssocID="{CBA5715C-EC3F-4502-8B5D-8F3010F1CC12}" presName="composite1" presStyleCnt="0"/>
      <dgm:spPr/>
    </dgm:pt>
    <dgm:pt modelId="{A3A6F3A9-EDE7-441E-BE5E-1AA1B5F27B18}" type="pres">
      <dgm:prSet presAssocID="{CBA5715C-EC3F-4502-8B5D-8F3010F1CC12}" presName="dummyNode1" presStyleLbl="node1" presStyleIdx="0" presStyleCnt="2"/>
      <dgm:spPr/>
    </dgm:pt>
    <dgm:pt modelId="{AF0DD19F-4FF4-4110-BFAE-C8298B8A1EBB}" type="pres">
      <dgm:prSet presAssocID="{CBA5715C-EC3F-4502-8B5D-8F3010F1CC12}" presName="childNode1" presStyleLbl="bgAcc1" presStyleIdx="0" presStyleCnt="2" custLinFactNeighborX="1124" custLinFactNeighborY="109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559F42-71EE-47DE-A0D2-38624B41E945}" type="pres">
      <dgm:prSet presAssocID="{CBA5715C-EC3F-4502-8B5D-8F3010F1CC12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D98763-3BA9-4F80-9DD6-84D008E5C5DB}" type="pres">
      <dgm:prSet presAssocID="{CBA5715C-EC3F-4502-8B5D-8F3010F1CC12}" presName="parentNode1" presStyleLbl="node1" presStyleIdx="0" presStyleCnt="2" custLinFactNeighborX="-17710" custLinFactNeighborY="9220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FC8C74-DEF7-47E1-9B74-5B7FF02FD780}" type="pres">
      <dgm:prSet presAssocID="{CBA5715C-EC3F-4502-8B5D-8F3010F1CC12}" presName="connSite1" presStyleCnt="0"/>
      <dgm:spPr/>
    </dgm:pt>
    <dgm:pt modelId="{0BE72AE5-7C17-4BDD-8727-FA8228DCC835}" type="pres">
      <dgm:prSet presAssocID="{4D3E4F5E-4913-4F91-A188-E7C4D0A9AB5F}" presName="Name9" presStyleLbl="sibTrans2D1" presStyleIdx="0" presStyleCnt="1" custAng="10517028" custScaleX="111150" custLinFactNeighborX="-2590" custLinFactNeighborY="-45269"/>
      <dgm:spPr/>
      <dgm:t>
        <a:bodyPr/>
        <a:lstStyle/>
        <a:p>
          <a:pPr rtl="1"/>
          <a:endParaRPr lang="ar-SA"/>
        </a:p>
      </dgm:t>
    </dgm:pt>
    <dgm:pt modelId="{1C0CAC24-36BD-4D72-A951-625528D12809}" type="pres">
      <dgm:prSet presAssocID="{B4FDAEEE-F965-45B1-98B7-E518B276CE78}" presName="composite2" presStyleCnt="0"/>
      <dgm:spPr/>
    </dgm:pt>
    <dgm:pt modelId="{358DD8EF-53A4-442B-9857-FFA7FD43C249}" type="pres">
      <dgm:prSet presAssocID="{B4FDAEEE-F965-45B1-98B7-E518B276CE78}" presName="dummyNode2" presStyleLbl="node1" presStyleIdx="0" presStyleCnt="2"/>
      <dgm:spPr/>
    </dgm:pt>
    <dgm:pt modelId="{851D404B-CDAA-44E7-A7C8-DF25959A7663}" type="pres">
      <dgm:prSet presAssocID="{B4FDAEEE-F965-45B1-98B7-E518B276CE78}" presName="childNode2" presStyleLbl="bgAcc1" presStyleIdx="1" presStyleCnt="2" custLinFactNeighborX="12838" custLinFactNeighborY="2068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A655A5-AF70-4A63-AB35-F7EB0B27C325}" type="pres">
      <dgm:prSet presAssocID="{B4FDAEEE-F965-45B1-98B7-E518B276CE78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C68CCF-C45A-404D-B4DB-7432D8AD66DE}" type="pres">
      <dgm:prSet presAssocID="{B4FDAEEE-F965-45B1-98B7-E518B276CE78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AF6A1A-560F-43F5-9978-6942DE7EBD1B}" type="pres">
      <dgm:prSet presAssocID="{B4FDAEEE-F965-45B1-98B7-E518B276CE78}" presName="connSite2" presStyleCnt="0"/>
      <dgm:spPr/>
    </dgm:pt>
  </dgm:ptLst>
  <dgm:cxnLst>
    <dgm:cxn modelId="{25A52FE9-B13D-4AB0-979C-5C8E41D116F6}" type="presOf" srcId="{F2A85E82-5420-49C1-8F77-B70B39B75527}" destId="{851D404B-CDAA-44E7-A7C8-DF25959A7663}" srcOrd="0" destOrd="1" presId="urn:microsoft.com/office/officeart/2005/8/layout/hProcess4"/>
    <dgm:cxn modelId="{654AAD4F-9A44-41C3-AF87-D42075C391A7}" srcId="{B4FDAEEE-F965-45B1-98B7-E518B276CE78}" destId="{AC24DFFB-3794-47FD-8438-81CCE5F00213}" srcOrd="2" destOrd="0" parTransId="{7F91829C-144D-4CA0-A10D-93135616BC14}" sibTransId="{DEB12C6A-533C-4C7F-AF37-935A8B5B7B9F}"/>
    <dgm:cxn modelId="{ADE5D24B-11AA-4FAC-B62F-FFE9D30A7751}" type="presOf" srcId="{CBA5715C-EC3F-4502-8B5D-8F3010F1CC12}" destId="{DAD98763-3BA9-4F80-9DD6-84D008E5C5DB}" srcOrd="0" destOrd="0" presId="urn:microsoft.com/office/officeart/2005/8/layout/hProcess4"/>
    <dgm:cxn modelId="{71CB14A5-22F5-47D5-A8D9-3C95FA891423}" srcId="{CBA5715C-EC3F-4502-8B5D-8F3010F1CC12}" destId="{CC408D60-55BF-4F63-AF7B-ED7927EF4981}" srcOrd="0" destOrd="0" parTransId="{4A922AE6-838E-4739-BB7F-272AA2771A03}" sibTransId="{EDDC5BF4-97F8-44F7-8C02-75653EDA1836}"/>
    <dgm:cxn modelId="{F3DC3291-685A-43D3-9AEB-CD8337243D2F}" type="presOf" srcId="{4D3E4F5E-4913-4F91-A188-E7C4D0A9AB5F}" destId="{0BE72AE5-7C17-4BDD-8727-FA8228DCC835}" srcOrd="0" destOrd="0" presId="urn:microsoft.com/office/officeart/2005/8/layout/hProcess4"/>
    <dgm:cxn modelId="{3AB0F3CC-97A1-4CC9-A8F7-58405DAB9F28}" srcId="{B4FDAEEE-F965-45B1-98B7-E518B276CE78}" destId="{52FA8600-145C-4139-9A9C-1496407FAE19}" srcOrd="0" destOrd="0" parTransId="{3239485C-B14D-4272-BDAB-A3B440B7AAA6}" sibTransId="{B492C387-7F4D-443D-800E-A3BBDF0E5D30}"/>
    <dgm:cxn modelId="{DE6C8FB1-5163-438D-B1BB-EE6F7C1991CC}" type="presOf" srcId="{AC24DFFB-3794-47FD-8438-81CCE5F00213}" destId="{851D404B-CDAA-44E7-A7C8-DF25959A7663}" srcOrd="0" destOrd="2" presId="urn:microsoft.com/office/officeart/2005/8/layout/hProcess4"/>
    <dgm:cxn modelId="{A8EF1309-4F41-41E8-AA1A-17868AA865C9}" type="presOf" srcId="{CC408D60-55BF-4F63-AF7B-ED7927EF4981}" destId="{AF0DD19F-4FF4-4110-BFAE-C8298B8A1EBB}" srcOrd="0" destOrd="0" presId="urn:microsoft.com/office/officeart/2005/8/layout/hProcess4"/>
    <dgm:cxn modelId="{BE7EFD32-AB9B-484C-A032-2B85A9F4D235}" srcId="{CBA5715C-EC3F-4502-8B5D-8F3010F1CC12}" destId="{63B2C218-2168-4D6C-9A14-1C69979B741B}" srcOrd="1" destOrd="0" parTransId="{4A744940-FF91-4083-83DD-97BC11ECBC22}" sibTransId="{CF8D6D00-0FC5-44D4-BE78-6C92B3D6B8AF}"/>
    <dgm:cxn modelId="{80E67F42-3233-45DA-87D1-1447F8E41FAA}" srcId="{51B45861-021B-4100-97FF-32B9BD622244}" destId="{B4FDAEEE-F965-45B1-98B7-E518B276CE78}" srcOrd="1" destOrd="0" parTransId="{7C899865-8DF9-4842-9D6A-B5356C9E0C18}" sibTransId="{B9D3DF29-2B76-474C-A64B-0FE7A50414AA}"/>
    <dgm:cxn modelId="{4ABE6B06-61D2-472F-A193-DC9A78A8BF82}" type="presOf" srcId="{B4FDAEEE-F965-45B1-98B7-E518B276CE78}" destId="{A8C68CCF-C45A-404D-B4DB-7432D8AD66DE}" srcOrd="0" destOrd="0" presId="urn:microsoft.com/office/officeart/2005/8/layout/hProcess4"/>
    <dgm:cxn modelId="{A4F435BA-F948-47FD-BD7F-1E48656704C7}" srcId="{B4FDAEEE-F965-45B1-98B7-E518B276CE78}" destId="{F2A85E82-5420-49C1-8F77-B70B39B75527}" srcOrd="1" destOrd="0" parTransId="{03FA553C-16F1-4E97-9787-4BA6D477C648}" sibTransId="{7BD9BFBB-5A55-438D-8F3A-2D542C0BADD7}"/>
    <dgm:cxn modelId="{6345E4D1-CAD3-4A9E-83DF-79982CFDFB2F}" srcId="{51B45861-021B-4100-97FF-32B9BD622244}" destId="{CBA5715C-EC3F-4502-8B5D-8F3010F1CC12}" srcOrd="0" destOrd="0" parTransId="{1C9BBF8D-B077-495B-8D81-C5087C469A0E}" sibTransId="{4D3E4F5E-4913-4F91-A188-E7C4D0A9AB5F}"/>
    <dgm:cxn modelId="{75B37311-7842-42C9-8DDB-FDEF2F24DEFC}" type="presOf" srcId="{51B45861-021B-4100-97FF-32B9BD622244}" destId="{17D3A5BB-B7C6-4342-829F-2995EF7FAB34}" srcOrd="0" destOrd="0" presId="urn:microsoft.com/office/officeart/2005/8/layout/hProcess4"/>
    <dgm:cxn modelId="{5850E376-5AF7-4515-A435-928E4892DF74}" type="presOf" srcId="{52FA8600-145C-4139-9A9C-1496407FAE19}" destId="{01A655A5-AF70-4A63-AB35-F7EB0B27C325}" srcOrd="1" destOrd="0" presId="urn:microsoft.com/office/officeart/2005/8/layout/hProcess4"/>
    <dgm:cxn modelId="{CCAAF402-099F-458C-8726-8791790484E6}" type="presOf" srcId="{52FA8600-145C-4139-9A9C-1496407FAE19}" destId="{851D404B-CDAA-44E7-A7C8-DF25959A7663}" srcOrd="0" destOrd="0" presId="urn:microsoft.com/office/officeart/2005/8/layout/hProcess4"/>
    <dgm:cxn modelId="{10FA2974-B734-4CD9-83A1-9740093A719D}" type="presOf" srcId="{63B2C218-2168-4D6C-9A14-1C69979B741B}" destId="{E3559F42-71EE-47DE-A0D2-38624B41E945}" srcOrd="1" destOrd="1" presId="urn:microsoft.com/office/officeart/2005/8/layout/hProcess4"/>
    <dgm:cxn modelId="{030BA09C-FF23-489F-84FC-4A123F102B7A}" type="presOf" srcId="{63B2C218-2168-4D6C-9A14-1C69979B741B}" destId="{AF0DD19F-4FF4-4110-BFAE-C8298B8A1EBB}" srcOrd="0" destOrd="1" presId="urn:microsoft.com/office/officeart/2005/8/layout/hProcess4"/>
    <dgm:cxn modelId="{CD4A980D-314B-4BCA-8A61-14453F07C3B5}" type="presOf" srcId="{AC24DFFB-3794-47FD-8438-81CCE5F00213}" destId="{01A655A5-AF70-4A63-AB35-F7EB0B27C325}" srcOrd="1" destOrd="2" presId="urn:microsoft.com/office/officeart/2005/8/layout/hProcess4"/>
    <dgm:cxn modelId="{BA085B93-8DB7-4AD2-898F-1F7BA278BA42}" type="presOf" srcId="{F2A85E82-5420-49C1-8F77-B70B39B75527}" destId="{01A655A5-AF70-4A63-AB35-F7EB0B27C325}" srcOrd="1" destOrd="1" presId="urn:microsoft.com/office/officeart/2005/8/layout/hProcess4"/>
    <dgm:cxn modelId="{F95810AE-67F8-4101-8ACD-4F868825D37F}" type="presOf" srcId="{CC408D60-55BF-4F63-AF7B-ED7927EF4981}" destId="{E3559F42-71EE-47DE-A0D2-38624B41E945}" srcOrd="1" destOrd="0" presId="urn:microsoft.com/office/officeart/2005/8/layout/hProcess4"/>
    <dgm:cxn modelId="{3686052F-5C9F-4FF0-A59E-2662F902BE04}" type="presParOf" srcId="{17D3A5BB-B7C6-4342-829F-2995EF7FAB34}" destId="{8122DD48-DAA7-4B08-9A1A-3C2F5132E293}" srcOrd="0" destOrd="0" presId="urn:microsoft.com/office/officeart/2005/8/layout/hProcess4"/>
    <dgm:cxn modelId="{84EF0CA1-A8A9-442C-BDC3-338ACE185B18}" type="presParOf" srcId="{17D3A5BB-B7C6-4342-829F-2995EF7FAB34}" destId="{8220BF52-DCE5-4683-9852-BFD26BFE782D}" srcOrd="1" destOrd="0" presId="urn:microsoft.com/office/officeart/2005/8/layout/hProcess4"/>
    <dgm:cxn modelId="{438B9D16-1822-4A6E-88F8-E7507F9C70EB}" type="presParOf" srcId="{17D3A5BB-B7C6-4342-829F-2995EF7FAB34}" destId="{CB3C7C93-319B-4ECD-AA8A-D84588EA4BB7}" srcOrd="2" destOrd="0" presId="urn:microsoft.com/office/officeart/2005/8/layout/hProcess4"/>
    <dgm:cxn modelId="{845C4559-8394-4B7B-B7D4-9F8E50B359BA}" type="presParOf" srcId="{CB3C7C93-319B-4ECD-AA8A-D84588EA4BB7}" destId="{FD6C0D79-7857-497D-8B03-EC837B06D1A1}" srcOrd="0" destOrd="0" presId="urn:microsoft.com/office/officeart/2005/8/layout/hProcess4"/>
    <dgm:cxn modelId="{1AE2C91D-8655-4924-8E2B-4DBC52E30B4C}" type="presParOf" srcId="{FD6C0D79-7857-497D-8B03-EC837B06D1A1}" destId="{A3A6F3A9-EDE7-441E-BE5E-1AA1B5F27B18}" srcOrd="0" destOrd="0" presId="urn:microsoft.com/office/officeart/2005/8/layout/hProcess4"/>
    <dgm:cxn modelId="{71EE85A3-50E1-4AF5-BC14-99363E670126}" type="presParOf" srcId="{FD6C0D79-7857-497D-8B03-EC837B06D1A1}" destId="{AF0DD19F-4FF4-4110-BFAE-C8298B8A1EBB}" srcOrd="1" destOrd="0" presId="urn:microsoft.com/office/officeart/2005/8/layout/hProcess4"/>
    <dgm:cxn modelId="{F4CFECE1-010A-4E55-ACF0-FCE257FE088F}" type="presParOf" srcId="{FD6C0D79-7857-497D-8B03-EC837B06D1A1}" destId="{E3559F42-71EE-47DE-A0D2-38624B41E945}" srcOrd="2" destOrd="0" presId="urn:microsoft.com/office/officeart/2005/8/layout/hProcess4"/>
    <dgm:cxn modelId="{57E3215A-2017-466A-9AAC-E2B397A7D6F4}" type="presParOf" srcId="{FD6C0D79-7857-497D-8B03-EC837B06D1A1}" destId="{DAD98763-3BA9-4F80-9DD6-84D008E5C5DB}" srcOrd="3" destOrd="0" presId="urn:microsoft.com/office/officeart/2005/8/layout/hProcess4"/>
    <dgm:cxn modelId="{69D20C7C-D7B1-4E9A-8FAA-38F937E9550D}" type="presParOf" srcId="{FD6C0D79-7857-497D-8B03-EC837B06D1A1}" destId="{9EFC8C74-DEF7-47E1-9B74-5B7FF02FD780}" srcOrd="4" destOrd="0" presId="urn:microsoft.com/office/officeart/2005/8/layout/hProcess4"/>
    <dgm:cxn modelId="{2536EA09-17EF-438F-A229-1E521E756872}" type="presParOf" srcId="{CB3C7C93-319B-4ECD-AA8A-D84588EA4BB7}" destId="{0BE72AE5-7C17-4BDD-8727-FA8228DCC835}" srcOrd="1" destOrd="0" presId="urn:microsoft.com/office/officeart/2005/8/layout/hProcess4"/>
    <dgm:cxn modelId="{F766FC28-DDA2-435C-99BC-7553286663DE}" type="presParOf" srcId="{CB3C7C93-319B-4ECD-AA8A-D84588EA4BB7}" destId="{1C0CAC24-36BD-4D72-A951-625528D12809}" srcOrd="2" destOrd="0" presId="urn:microsoft.com/office/officeart/2005/8/layout/hProcess4"/>
    <dgm:cxn modelId="{27BEBDC7-5F78-478C-9074-0FE43D045F30}" type="presParOf" srcId="{1C0CAC24-36BD-4D72-A951-625528D12809}" destId="{358DD8EF-53A4-442B-9857-FFA7FD43C249}" srcOrd="0" destOrd="0" presId="urn:microsoft.com/office/officeart/2005/8/layout/hProcess4"/>
    <dgm:cxn modelId="{04C03A01-DBAB-4C79-BD33-A9DABEC87976}" type="presParOf" srcId="{1C0CAC24-36BD-4D72-A951-625528D12809}" destId="{851D404B-CDAA-44E7-A7C8-DF25959A7663}" srcOrd="1" destOrd="0" presId="urn:microsoft.com/office/officeart/2005/8/layout/hProcess4"/>
    <dgm:cxn modelId="{DB747827-28F6-4FA3-A786-664A39D8B960}" type="presParOf" srcId="{1C0CAC24-36BD-4D72-A951-625528D12809}" destId="{01A655A5-AF70-4A63-AB35-F7EB0B27C325}" srcOrd="2" destOrd="0" presId="urn:microsoft.com/office/officeart/2005/8/layout/hProcess4"/>
    <dgm:cxn modelId="{9D18218E-8DC9-42D2-9D12-8D27C99367D0}" type="presParOf" srcId="{1C0CAC24-36BD-4D72-A951-625528D12809}" destId="{A8C68CCF-C45A-404D-B4DB-7432D8AD66DE}" srcOrd="3" destOrd="0" presId="urn:microsoft.com/office/officeart/2005/8/layout/hProcess4"/>
    <dgm:cxn modelId="{36DCD317-1301-4B06-90F7-016994804AD0}" type="presParOf" srcId="{1C0CAC24-36BD-4D72-A951-625528D12809}" destId="{D1AF6A1A-560F-43F5-9978-6942DE7EBD1B}" srcOrd="4" destOrd="0" presId="urn:microsoft.com/office/officeart/2005/8/layout/hProcess4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B45861-021B-4100-97FF-32B9BD622244}" type="doc">
      <dgm:prSet loTypeId="urn:microsoft.com/office/officeart/2005/8/layout/h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CBA5715C-EC3F-4502-8B5D-8F3010F1CC12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dirty="0" smtClean="0">
            <a:latin typeface="Sakkal Majalla" pitchFamily="2" charset="-78"/>
            <a:cs typeface="Sakkal Majalla" pitchFamily="2" charset="-78"/>
          </a:endParaRPr>
        </a:p>
      </dgm:t>
    </dgm:pt>
    <dgm:pt modelId="{1C9BBF8D-B077-495B-8D81-C5087C469A0E}" type="par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4D3E4F5E-4913-4F91-A188-E7C4D0A9AB5F}" type="sib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CC408D60-55BF-4F63-AF7B-ED7927EF4981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أن تكون الهمة عالية لما عند الله.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A922AE6-838E-4739-BB7F-272AA2771A03}" type="par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EDDC5BF4-97F8-44F7-8C02-75653EDA1836}" type="sib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B4FDAEEE-F965-45B1-98B7-E518B276CE78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اليوم الآخر</a:t>
          </a:r>
          <a:endParaRPr lang="ar-SA" sz="2800" b="1" dirty="0">
            <a:latin typeface="Sakkal Majalla" pitchFamily="2" charset="-78"/>
            <a:cs typeface="Sakkal Majalla" pitchFamily="2" charset="-78"/>
          </a:endParaRPr>
        </a:p>
      </dgm:t>
    </dgm:pt>
    <dgm:pt modelId="{7C899865-8DF9-4842-9D6A-B5356C9E0C18}" type="par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B9D3DF29-2B76-474C-A64B-0FE7A50414AA}" type="sib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52FA8600-145C-4139-9A9C-1496407FAE19}">
      <dgm:prSet phldrT="[نص]" custT="1"/>
      <dgm:spPr/>
      <dgm:t>
        <a:bodyPr/>
        <a:lstStyle/>
        <a:p>
          <a:pPr rtl="1"/>
          <a:r>
            <a:rPr lang="ar-SA" sz="18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الدنيا مزرعة الآخرة.</a:t>
          </a:r>
          <a:endParaRPr lang="ar-SA" sz="18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239485C-B14D-4272-BDAB-A3B440B7AAA6}" type="par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B492C387-7F4D-443D-800E-A3BBDF0E5D30}" type="sib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EA3B865B-7891-491F-801C-A4F794764013}">
      <dgm:prSet phldrT="[نص]" custT="1"/>
      <dgm:spPr/>
      <dgm:t>
        <a:bodyPr/>
        <a:lstStyle/>
        <a:p>
          <a:pPr rtl="1"/>
          <a:r>
            <a:rPr lang="ar-SA" sz="18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الدار الآخرة ليست محلاً للتفاضل المالي.</a:t>
          </a:r>
          <a:endParaRPr lang="ar-SA" sz="18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771AFDDF-8E65-492D-9300-5AF03CFB42E6}" type="parTrans" cxnId="{0E49CA1B-DCED-4CEB-BC7C-17D0633F2764}">
      <dgm:prSet/>
      <dgm:spPr/>
      <dgm:t>
        <a:bodyPr/>
        <a:lstStyle/>
        <a:p>
          <a:pPr rtl="1"/>
          <a:endParaRPr lang="ar-SA"/>
        </a:p>
      </dgm:t>
    </dgm:pt>
    <dgm:pt modelId="{C267FDEE-319D-4378-A2A0-82DA664F3EBC}" type="sibTrans" cxnId="{0E49CA1B-DCED-4CEB-BC7C-17D0633F2764}">
      <dgm:prSet/>
      <dgm:spPr/>
      <dgm:t>
        <a:bodyPr/>
        <a:lstStyle/>
        <a:p>
          <a:pPr rtl="1"/>
          <a:endParaRPr lang="ar-SA"/>
        </a:p>
      </dgm:t>
    </dgm:pt>
    <dgm:pt modelId="{6E0AEFAF-334A-4608-ADBE-83C6B98BAEC4}">
      <dgm:prSet phldrT="[نص]" custT="1"/>
      <dgm:spPr/>
      <dgm:t>
        <a:bodyPr/>
        <a:lstStyle/>
        <a:p>
          <a:pPr rtl="1"/>
          <a:r>
            <a:rPr lang="ar-SA" sz="18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الدار الآخرة ليست محلاً للعوض المالي.</a:t>
          </a:r>
          <a:endParaRPr lang="ar-SA" sz="18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EA9135A5-D138-4748-9EC8-17E16E49FD20}" type="parTrans" cxnId="{FB8BD734-97B0-4EEB-A3E8-09E19431ED9C}">
      <dgm:prSet/>
      <dgm:spPr/>
      <dgm:t>
        <a:bodyPr/>
        <a:lstStyle/>
        <a:p>
          <a:pPr rtl="1"/>
          <a:endParaRPr lang="ar-SA"/>
        </a:p>
      </dgm:t>
    </dgm:pt>
    <dgm:pt modelId="{04A46AFB-37B2-495D-A22E-ADC74BB2705D}" type="sibTrans" cxnId="{FB8BD734-97B0-4EEB-A3E8-09E19431ED9C}">
      <dgm:prSet/>
      <dgm:spPr/>
      <dgm:t>
        <a:bodyPr/>
        <a:lstStyle/>
        <a:p>
          <a:pPr rtl="1"/>
          <a:endParaRPr lang="ar-SA"/>
        </a:p>
      </dgm:t>
    </dgm:pt>
    <dgm:pt modelId="{4DF3BEBA-A118-432B-A697-F17B9C375CB1}">
      <dgm:prSet phldrT="[نص]" custT="1"/>
      <dgm:spPr/>
      <dgm:t>
        <a:bodyPr/>
        <a:lstStyle/>
        <a:p>
          <a:pPr rtl="1"/>
          <a:endParaRPr lang="ar-SA" sz="18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8985AB9E-2D11-4323-9A01-431F6F8D1930}" type="parTrans" cxnId="{9E07E9B9-FEEF-4B58-81BD-9387C3A26916}">
      <dgm:prSet/>
      <dgm:spPr/>
      <dgm:t>
        <a:bodyPr/>
        <a:lstStyle/>
        <a:p>
          <a:pPr rtl="1"/>
          <a:endParaRPr lang="ar-SA"/>
        </a:p>
      </dgm:t>
    </dgm:pt>
    <dgm:pt modelId="{888AF06B-B4B9-41AF-B0A9-69FA0B170F90}" type="sibTrans" cxnId="{9E07E9B9-FEEF-4B58-81BD-9387C3A26916}">
      <dgm:prSet/>
      <dgm:spPr/>
      <dgm:t>
        <a:bodyPr/>
        <a:lstStyle/>
        <a:p>
          <a:pPr rtl="1"/>
          <a:endParaRPr lang="ar-SA"/>
        </a:p>
      </dgm:t>
    </dgm:pt>
    <dgm:pt modelId="{B58A2265-47AB-4075-9C95-C88248268097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معيار الربح عند المسلم يختلف عن غيره فليس المهم المردود المالي.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7D99A2B2-DA9D-462C-A5FD-C38762014151}" type="parTrans" cxnId="{2E2034E8-56F6-404C-B2CE-D25CC0206796}">
      <dgm:prSet/>
      <dgm:spPr/>
    </dgm:pt>
    <dgm:pt modelId="{FD9B1822-BA0F-4C8C-8869-CEDB8CFC2AAB}" type="sibTrans" cxnId="{2E2034E8-56F6-404C-B2CE-D25CC0206796}">
      <dgm:prSet/>
      <dgm:spPr/>
    </dgm:pt>
    <dgm:pt modelId="{9D123471-C260-48C7-84E0-A8C20BEF9023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مراقبة الله.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882ABA3A-53A1-4B25-B33B-B9E1673088DF}" type="parTrans" cxnId="{F31D85C5-D33E-43C4-8D4F-B79CA209D815}">
      <dgm:prSet/>
      <dgm:spPr/>
    </dgm:pt>
    <dgm:pt modelId="{0F14EFD4-8292-4A1F-870C-355F99CED3B5}" type="sibTrans" cxnId="{F31D85C5-D33E-43C4-8D4F-B79CA209D815}">
      <dgm:prSet/>
      <dgm:spPr/>
    </dgm:pt>
    <dgm:pt modelId="{17D3A5BB-B7C6-4342-829F-2995EF7FAB34}" type="pres">
      <dgm:prSet presAssocID="{51B45861-021B-4100-97FF-32B9BD6222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122DD48-DAA7-4B08-9A1A-3C2F5132E293}" type="pres">
      <dgm:prSet presAssocID="{51B45861-021B-4100-97FF-32B9BD622244}" presName="tSp" presStyleCnt="0"/>
      <dgm:spPr/>
    </dgm:pt>
    <dgm:pt modelId="{8220BF52-DCE5-4683-9852-BFD26BFE782D}" type="pres">
      <dgm:prSet presAssocID="{51B45861-021B-4100-97FF-32B9BD622244}" presName="bSp" presStyleCnt="0"/>
      <dgm:spPr/>
    </dgm:pt>
    <dgm:pt modelId="{CB3C7C93-319B-4ECD-AA8A-D84588EA4BB7}" type="pres">
      <dgm:prSet presAssocID="{51B45861-021B-4100-97FF-32B9BD622244}" presName="process" presStyleCnt="0"/>
      <dgm:spPr/>
    </dgm:pt>
    <dgm:pt modelId="{FD6C0D79-7857-497D-8B03-EC837B06D1A1}" type="pres">
      <dgm:prSet presAssocID="{CBA5715C-EC3F-4502-8B5D-8F3010F1CC12}" presName="composite1" presStyleCnt="0"/>
      <dgm:spPr/>
    </dgm:pt>
    <dgm:pt modelId="{A3A6F3A9-EDE7-441E-BE5E-1AA1B5F27B18}" type="pres">
      <dgm:prSet presAssocID="{CBA5715C-EC3F-4502-8B5D-8F3010F1CC12}" presName="dummyNode1" presStyleLbl="node1" presStyleIdx="0" presStyleCnt="2"/>
      <dgm:spPr/>
    </dgm:pt>
    <dgm:pt modelId="{AF0DD19F-4FF4-4110-BFAE-C8298B8A1EBB}" type="pres">
      <dgm:prSet presAssocID="{CBA5715C-EC3F-4502-8B5D-8F3010F1CC12}" presName="childNode1" presStyleLbl="bgAcc1" presStyleIdx="0" presStyleCnt="2" custScaleY="145742" custLinFactNeighborX="3528" custLinFactNeighborY="109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559F42-71EE-47DE-A0D2-38624B41E945}" type="pres">
      <dgm:prSet presAssocID="{CBA5715C-EC3F-4502-8B5D-8F3010F1CC12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D98763-3BA9-4F80-9DD6-84D008E5C5DB}" type="pres">
      <dgm:prSet presAssocID="{CBA5715C-EC3F-4502-8B5D-8F3010F1CC12}" presName="parentNode1" presStyleLbl="node1" presStyleIdx="0" presStyleCnt="2" custScaleY="51524" custLinFactNeighborX="-17710" custLinFactNeighborY="9220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FC8C74-DEF7-47E1-9B74-5B7FF02FD780}" type="pres">
      <dgm:prSet presAssocID="{CBA5715C-EC3F-4502-8B5D-8F3010F1CC12}" presName="connSite1" presStyleCnt="0"/>
      <dgm:spPr/>
    </dgm:pt>
    <dgm:pt modelId="{0BE72AE5-7C17-4BDD-8727-FA8228DCC835}" type="pres">
      <dgm:prSet presAssocID="{4D3E4F5E-4913-4F91-A188-E7C4D0A9AB5F}" presName="Name9" presStyleLbl="sibTrans2D1" presStyleIdx="0" presStyleCnt="1" custAng="10517028" custScaleX="111150" custLinFactNeighborX="-11154" custLinFactNeighborY="-39068"/>
      <dgm:spPr/>
      <dgm:t>
        <a:bodyPr/>
        <a:lstStyle/>
        <a:p>
          <a:pPr rtl="1"/>
          <a:endParaRPr lang="ar-SA"/>
        </a:p>
      </dgm:t>
    </dgm:pt>
    <dgm:pt modelId="{1C0CAC24-36BD-4D72-A951-625528D12809}" type="pres">
      <dgm:prSet presAssocID="{B4FDAEEE-F965-45B1-98B7-E518B276CE78}" presName="composite2" presStyleCnt="0"/>
      <dgm:spPr/>
    </dgm:pt>
    <dgm:pt modelId="{358DD8EF-53A4-442B-9857-FFA7FD43C249}" type="pres">
      <dgm:prSet presAssocID="{B4FDAEEE-F965-45B1-98B7-E518B276CE78}" presName="dummyNode2" presStyleLbl="node1" presStyleIdx="0" presStyleCnt="2"/>
      <dgm:spPr/>
    </dgm:pt>
    <dgm:pt modelId="{851D404B-CDAA-44E7-A7C8-DF25959A7663}" type="pres">
      <dgm:prSet presAssocID="{B4FDAEEE-F965-45B1-98B7-E518B276CE78}" presName="childNode2" presStyleLbl="bgAcc1" presStyleIdx="1" presStyleCnt="2" custScaleX="131987" custLinFactNeighborX="-552" custLinFactNeighborY="2717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A655A5-AF70-4A63-AB35-F7EB0B27C325}" type="pres">
      <dgm:prSet presAssocID="{B4FDAEEE-F965-45B1-98B7-E518B276CE78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C68CCF-C45A-404D-B4DB-7432D8AD66DE}" type="pres">
      <dgm:prSet presAssocID="{B4FDAEEE-F965-45B1-98B7-E518B276CE78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AF6A1A-560F-43F5-9978-6942DE7EBD1B}" type="pres">
      <dgm:prSet presAssocID="{B4FDAEEE-F965-45B1-98B7-E518B276CE78}" presName="connSite2" presStyleCnt="0"/>
      <dgm:spPr/>
    </dgm:pt>
  </dgm:ptLst>
  <dgm:cxnLst>
    <dgm:cxn modelId="{9E07E9B9-FEEF-4B58-81BD-9387C3A26916}" srcId="{B4FDAEEE-F965-45B1-98B7-E518B276CE78}" destId="{4DF3BEBA-A118-432B-A697-F17B9C375CB1}" srcOrd="3" destOrd="0" parTransId="{8985AB9E-2D11-4323-9A01-431F6F8D1930}" sibTransId="{888AF06B-B4B9-41AF-B0A9-69FA0B170F90}"/>
    <dgm:cxn modelId="{71CB14A5-22F5-47D5-A8D9-3C95FA891423}" srcId="{CBA5715C-EC3F-4502-8B5D-8F3010F1CC12}" destId="{CC408D60-55BF-4F63-AF7B-ED7927EF4981}" srcOrd="0" destOrd="0" parTransId="{4A922AE6-838E-4739-BB7F-272AA2771A03}" sibTransId="{EDDC5BF4-97F8-44F7-8C02-75653EDA1836}"/>
    <dgm:cxn modelId="{3AB0F3CC-97A1-4CC9-A8F7-58405DAB9F28}" srcId="{B4FDAEEE-F965-45B1-98B7-E518B276CE78}" destId="{52FA8600-145C-4139-9A9C-1496407FAE19}" srcOrd="0" destOrd="0" parTransId="{3239485C-B14D-4272-BDAB-A3B440B7AAA6}" sibTransId="{B492C387-7F4D-443D-800E-A3BBDF0E5D30}"/>
    <dgm:cxn modelId="{3B597473-098E-46E9-B11D-904E1A6435F2}" type="presOf" srcId="{CC408D60-55BF-4F63-AF7B-ED7927EF4981}" destId="{E3559F42-71EE-47DE-A0D2-38624B41E945}" srcOrd="1" destOrd="0" presId="urn:microsoft.com/office/officeart/2005/8/layout/hProcess4"/>
    <dgm:cxn modelId="{17C7E97C-C892-45A1-8144-DCFBFC3A3513}" type="presOf" srcId="{B58A2265-47AB-4075-9C95-C88248268097}" destId="{E3559F42-71EE-47DE-A0D2-38624B41E945}" srcOrd="1" destOrd="1" presId="urn:microsoft.com/office/officeart/2005/8/layout/hProcess4"/>
    <dgm:cxn modelId="{18D31675-5F6E-4C1D-9499-EA4F75848E8F}" type="presOf" srcId="{EA3B865B-7891-491F-801C-A4F794764013}" destId="{851D404B-CDAA-44E7-A7C8-DF25959A7663}" srcOrd="0" destOrd="1" presId="urn:microsoft.com/office/officeart/2005/8/layout/hProcess4"/>
    <dgm:cxn modelId="{4DE6D653-92F6-4554-9A2F-D4DB9D7E5DC3}" type="presOf" srcId="{51B45861-021B-4100-97FF-32B9BD622244}" destId="{17D3A5BB-B7C6-4342-829F-2995EF7FAB34}" srcOrd="0" destOrd="0" presId="urn:microsoft.com/office/officeart/2005/8/layout/hProcess4"/>
    <dgm:cxn modelId="{76CD76B6-B080-48B0-8F0A-FB20BFE863C6}" type="presOf" srcId="{52FA8600-145C-4139-9A9C-1496407FAE19}" destId="{851D404B-CDAA-44E7-A7C8-DF25959A7663}" srcOrd="0" destOrd="0" presId="urn:microsoft.com/office/officeart/2005/8/layout/hProcess4"/>
    <dgm:cxn modelId="{6B66890D-D042-455C-9598-AA00C0800812}" type="presOf" srcId="{B58A2265-47AB-4075-9C95-C88248268097}" destId="{AF0DD19F-4FF4-4110-BFAE-C8298B8A1EBB}" srcOrd="0" destOrd="1" presId="urn:microsoft.com/office/officeart/2005/8/layout/hProcess4"/>
    <dgm:cxn modelId="{BC216EE6-D530-45E4-AF9B-6F419D02C7D3}" type="presOf" srcId="{6E0AEFAF-334A-4608-ADBE-83C6B98BAEC4}" destId="{01A655A5-AF70-4A63-AB35-F7EB0B27C325}" srcOrd="1" destOrd="2" presId="urn:microsoft.com/office/officeart/2005/8/layout/hProcess4"/>
    <dgm:cxn modelId="{2E2034E8-56F6-404C-B2CE-D25CC0206796}" srcId="{CBA5715C-EC3F-4502-8B5D-8F3010F1CC12}" destId="{B58A2265-47AB-4075-9C95-C88248268097}" srcOrd="1" destOrd="0" parTransId="{7D99A2B2-DA9D-462C-A5FD-C38762014151}" sibTransId="{FD9B1822-BA0F-4C8C-8869-CEDB8CFC2AAB}"/>
    <dgm:cxn modelId="{81F059A2-8227-47C5-9E5C-4935D0925066}" type="presOf" srcId="{4DF3BEBA-A118-432B-A697-F17B9C375CB1}" destId="{851D404B-CDAA-44E7-A7C8-DF25959A7663}" srcOrd="0" destOrd="3" presId="urn:microsoft.com/office/officeart/2005/8/layout/hProcess4"/>
    <dgm:cxn modelId="{0E49CA1B-DCED-4CEB-BC7C-17D0633F2764}" srcId="{B4FDAEEE-F965-45B1-98B7-E518B276CE78}" destId="{EA3B865B-7891-491F-801C-A4F794764013}" srcOrd="1" destOrd="0" parTransId="{771AFDDF-8E65-492D-9300-5AF03CFB42E6}" sibTransId="{C267FDEE-319D-4378-A2A0-82DA664F3EBC}"/>
    <dgm:cxn modelId="{3B0785CA-6836-4D4A-9837-A43AC8FACE68}" type="presOf" srcId="{9D123471-C260-48C7-84E0-A8C20BEF9023}" destId="{E3559F42-71EE-47DE-A0D2-38624B41E945}" srcOrd="1" destOrd="2" presId="urn:microsoft.com/office/officeart/2005/8/layout/hProcess4"/>
    <dgm:cxn modelId="{746EF1AB-8956-49F1-8066-BCCB8BD3DBBD}" type="presOf" srcId="{CBA5715C-EC3F-4502-8B5D-8F3010F1CC12}" destId="{DAD98763-3BA9-4F80-9DD6-84D008E5C5DB}" srcOrd="0" destOrd="0" presId="urn:microsoft.com/office/officeart/2005/8/layout/hProcess4"/>
    <dgm:cxn modelId="{80E67F42-3233-45DA-87D1-1447F8E41FAA}" srcId="{51B45861-021B-4100-97FF-32B9BD622244}" destId="{B4FDAEEE-F965-45B1-98B7-E518B276CE78}" srcOrd="1" destOrd="0" parTransId="{7C899865-8DF9-4842-9D6A-B5356C9E0C18}" sibTransId="{B9D3DF29-2B76-474C-A64B-0FE7A50414AA}"/>
    <dgm:cxn modelId="{67AB8124-77E9-422B-9B3E-FE51A918C399}" type="presOf" srcId="{EA3B865B-7891-491F-801C-A4F794764013}" destId="{01A655A5-AF70-4A63-AB35-F7EB0B27C325}" srcOrd="1" destOrd="1" presId="urn:microsoft.com/office/officeart/2005/8/layout/hProcess4"/>
    <dgm:cxn modelId="{6345E4D1-CAD3-4A9E-83DF-79982CFDFB2F}" srcId="{51B45861-021B-4100-97FF-32B9BD622244}" destId="{CBA5715C-EC3F-4502-8B5D-8F3010F1CC12}" srcOrd="0" destOrd="0" parTransId="{1C9BBF8D-B077-495B-8D81-C5087C469A0E}" sibTransId="{4D3E4F5E-4913-4F91-A188-E7C4D0A9AB5F}"/>
    <dgm:cxn modelId="{FB8BD734-97B0-4EEB-A3E8-09E19431ED9C}" srcId="{B4FDAEEE-F965-45B1-98B7-E518B276CE78}" destId="{6E0AEFAF-334A-4608-ADBE-83C6B98BAEC4}" srcOrd="2" destOrd="0" parTransId="{EA9135A5-D138-4748-9EC8-17E16E49FD20}" sibTransId="{04A46AFB-37B2-495D-A22E-ADC74BB2705D}"/>
    <dgm:cxn modelId="{F7E280F1-BDAA-4EA6-9C68-FD807DCED5CC}" type="presOf" srcId="{4D3E4F5E-4913-4F91-A188-E7C4D0A9AB5F}" destId="{0BE72AE5-7C17-4BDD-8727-FA8228DCC835}" srcOrd="0" destOrd="0" presId="urn:microsoft.com/office/officeart/2005/8/layout/hProcess4"/>
    <dgm:cxn modelId="{F31D85C5-D33E-43C4-8D4F-B79CA209D815}" srcId="{CBA5715C-EC3F-4502-8B5D-8F3010F1CC12}" destId="{9D123471-C260-48C7-84E0-A8C20BEF9023}" srcOrd="2" destOrd="0" parTransId="{882ABA3A-53A1-4B25-B33B-B9E1673088DF}" sibTransId="{0F14EFD4-8292-4A1F-870C-355F99CED3B5}"/>
    <dgm:cxn modelId="{CA1B0E99-4E94-457B-BF62-48E8BA90F3C1}" type="presOf" srcId="{6E0AEFAF-334A-4608-ADBE-83C6B98BAEC4}" destId="{851D404B-CDAA-44E7-A7C8-DF25959A7663}" srcOrd="0" destOrd="2" presId="urn:microsoft.com/office/officeart/2005/8/layout/hProcess4"/>
    <dgm:cxn modelId="{96FDBB42-84E4-44F6-9F30-9C239B6430E2}" type="presOf" srcId="{52FA8600-145C-4139-9A9C-1496407FAE19}" destId="{01A655A5-AF70-4A63-AB35-F7EB0B27C325}" srcOrd="1" destOrd="0" presId="urn:microsoft.com/office/officeart/2005/8/layout/hProcess4"/>
    <dgm:cxn modelId="{BAFEB7AA-C3A6-45AE-902A-3BBFDFD9D31A}" type="presOf" srcId="{4DF3BEBA-A118-432B-A697-F17B9C375CB1}" destId="{01A655A5-AF70-4A63-AB35-F7EB0B27C325}" srcOrd="1" destOrd="3" presId="urn:microsoft.com/office/officeart/2005/8/layout/hProcess4"/>
    <dgm:cxn modelId="{A4953E89-428D-4BAF-81AD-CCD9424F101D}" type="presOf" srcId="{CC408D60-55BF-4F63-AF7B-ED7927EF4981}" destId="{AF0DD19F-4FF4-4110-BFAE-C8298B8A1EBB}" srcOrd="0" destOrd="0" presId="urn:microsoft.com/office/officeart/2005/8/layout/hProcess4"/>
    <dgm:cxn modelId="{13886343-5BC8-4957-92C8-650845E0B65E}" type="presOf" srcId="{9D123471-C260-48C7-84E0-A8C20BEF9023}" destId="{AF0DD19F-4FF4-4110-BFAE-C8298B8A1EBB}" srcOrd="0" destOrd="2" presId="urn:microsoft.com/office/officeart/2005/8/layout/hProcess4"/>
    <dgm:cxn modelId="{416673C2-0CD1-4A57-80C0-6288EE5BCB0C}" type="presOf" srcId="{B4FDAEEE-F965-45B1-98B7-E518B276CE78}" destId="{A8C68CCF-C45A-404D-B4DB-7432D8AD66DE}" srcOrd="0" destOrd="0" presId="urn:microsoft.com/office/officeart/2005/8/layout/hProcess4"/>
    <dgm:cxn modelId="{D945773E-787E-45E6-AAF0-34BED2623EE6}" type="presParOf" srcId="{17D3A5BB-B7C6-4342-829F-2995EF7FAB34}" destId="{8122DD48-DAA7-4B08-9A1A-3C2F5132E293}" srcOrd="0" destOrd="0" presId="urn:microsoft.com/office/officeart/2005/8/layout/hProcess4"/>
    <dgm:cxn modelId="{73921468-94A0-4284-B5EC-602232ACB685}" type="presParOf" srcId="{17D3A5BB-B7C6-4342-829F-2995EF7FAB34}" destId="{8220BF52-DCE5-4683-9852-BFD26BFE782D}" srcOrd="1" destOrd="0" presId="urn:microsoft.com/office/officeart/2005/8/layout/hProcess4"/>
    <dgm:cxn modelId="{1402FE29-DBC9-4053-8D22-BFE4B1BB7895}" type="presParOf" srcId="{17D3A5BB-B7C6-4342-829F-2995EF7FAB34}" destId="{CB3C7C93-319B-4ECD-AA8A-D84588EA4BB7}" srcOrd="2" destOrd="0" presId="urn:microsoft.com/office/officeart/2005/8/layout/hProcess4"/>
    <dgm:cxn modelId="{81B7D560-9527-4C4B-A21D-08BF6AD93434}" type="presParOf" srcId="{CB3C7C93-319B-4ECD-AA8A-D84588EA4BB7}" destId="{FD6C0D79-7857-497D-8B03-EC837B06D1A1}" srcOrd="0" destOrd="0" presId="urn:microsoft.com/office/officeart/2005/8/layout/hProcess4"/>
    <dgm:cxn modelId="{1E5D2B0E-F435-4C8E-A273-31005DD9FA70}" type="presParOf" srcId="{FD6C0D79-7857-497D-8B03-EC837B06D1A1}" destId="{A3A6F3A9-EDE7-441E-BE5E-1AA1B5F27B18}" srcOrd="0" destOrd="0" presId="urn:microsoft.com/office/officeart/2005/8/layout/hProcess4"/>
    <dgm:cxn modelId="{2375858C-474F-4AE8-8A97-E70CBFAA9C9D}" type="presParOf" srcId="{FD6C0D79-7857-497D-8B03-EC837B06D1A1}" destId="{AF0DD19F-4FF4-4110-BFAE-C8298B8A1EBB}" srcOrd="1" destOrd="0" presId="urn:microsoft.com/office/officeart/2005/8/layout/hProcess4"/>
    <dgm:cxn modelId="{1EDD2486-012B-4515-9926-FF7E5B4A82D2}" type="presParOf" srcId="{FD6C0D79-7857-497D-8B03-EC837B06D1A1}" destId="{E3559F42-71EE-47DE-A0D2-38624B41E945}" srcOrd="2" destOrd="0" presId="urn:microsoft.com/office/officeart/2005/8/layout/hProcess4"/>
    <dgm:cxn modelId="{23262CEE-BB4A-433D-A980-095EB925AC68}" type="presParOf" srcId="{FD6C0D79-7857-497D-8B03-EC837B06D1A1}" destId="{DAD98763-3BA9-4F80-9DD6-84D008E5C5DB}" srcOrd="3" destOrd="0" presId="urn:microsoft.com/office/officeart/2005/8/layout/hProcess4"/>
    <dgm:cxn modelId="{7320D556-5157-4EB2-A412-C1375EF04F18}" type="presParOf" srcId="{FD6C0D79-7857-497D-8B03-EC837B06D1A1}" destId="{9EFC8C74-DEF7-47E1-9B74-5B7FF02FD780}" srcOrd="4" destOrd="0" presId="urn:microsoft.com/office/officeart/2005/8/layout/hProcess4"/>
    <dgm:cxn modelId="{6EA6018E-E9D5-4A4E-8F6E-290BB923F255}" type="presParOf" srcId="{CB3C7C93-319B-4ECD-AA8A-D84588EA4BB7}" destId="{0BE72AE5-7C17-4BDD-8727-FA8228DCC835}" srcOrd="1" destOrd="0" presId="urn:microsoft.com/office/officeart/2005/8/layout/hProcess4"/>
    <dgm:cxn modelId="{CDBBD6B1-9C95-459D-AE79-1D7D49719498}" type="presParOf" srcId="{CB3C7C93-319B-4ECD-AA8A-D84588EA4BB7}" destId="{1C0CAC24-36BD-4D72-A951-625528D12809}" srcOrd="2" destOrd="0" presId="urn:microsoft.com/office/officeart/2005/8/layout/hProcess4"/>
    <dgm:cxn modelId="{7DC38A8D-52EF-4580-9723-1F7B74C80838}" type="presParOf" srcId="{1C0CAC24-36BD-4D72-A951-625528D12809}" destId="{358DD8EF-53A4-442B-9857-FFA7FD43C249}" srcOrd="0" destOrd="0" presId="urn:microsoft.com/office/officeart/2005/8/layout/hProcess4"/>
    <dgm:cxn modelId="{972E548D-64C4-4E1C-9C6B-5345C7EEB0B9}" type="presParOf" srcId="{1C0CAC24-36BD-4D72-A951-625528D12809}" destId="{851D404B-CDAA-44E7-A7C8-DF25959A7663}" srcOrd="1" destOrd="0" presId="urn:microsoft.com/office/officeart/2005/8/layout/hProcess4"/>
    <dgm:cxn modelId="{40E70CAB-8C7E-40B8-B5B2-75E3A5CD2514}" type="presParOf" srcId="{1C0CAC24-36BD-4D72-A951-625528D12809}" destId="{01A655A5-AF70-4A63-AB35-F7EB0B27C325}" srcOrd="2" destOrd="0" presId="urn:microsoft.com/office/officeart/2005/8/layout/hProcess4"/>
    <dgm:cxn modelId="{0F3FF004-0724-455E-836F-874D13778CED}" type="presParOf" srcId="{1C0CAC24-36BD-4D72-A951-625528D12809}" destId="{A8C68CCF-C45A-404D-B4DB-7432D8AD66DE}" srcOrd="3" destOrd="0" presId="urn:microsoft.com/office/officeart/2005/8/layout/hProcess4"/>
    <dgm:cxn modelId="{778EF0D8-C7EB-4209-A8D9-24C8C4624EF7}" type="presParOf" srcId="{1C0CAC24-36BD-4D72-A951-625528D12809}" destId="{D1AF6A1A-560F-43F5-9978-6942DE7EBD1B}" srcOrd="4" destOrd="0" presId="urn:microsoft.com/office/officeart/2005/8/layout/hProcess4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B45861-021B-4100-97FF-32B9BD622244}" type="doc">
      <dgm:prSet loTypeId="urn:microsoft.com/office/officeart/2005/8/layout/hProcess4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CBA5715C-EC3F-4502-8B5D-8F3010F1CC12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dirty="0" smtClean="0">
            <a:latin typeface="Sakkal Majalla" pitchFamily="2" charset="-78"/>
            <a:cs typeface="Sakkal Majalla" pitchFamily="2" charset="-78"/>
          </a:endParaRPr>
        </a:p>
      </dgm:t>
    </dgm:pt>
    <dgm:pt modelId="{1C9BBF8D-B077-495B-8D81-C5087C469A0E}" type="par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4D3E4F5E-4913-4F91-A188-E7C4D0A9AB5F}" type="sib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CC408D60-55BF-4F63-AF7B-ED7927EF4981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طلب الرزق من محله قدر الاستطاعة، وترك التواكل.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A922AE6-838E-4739-BB7F-272AA2771A03}" type="par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EDDC5BF4-97F8-44F7-8C02-75653EDA1836}" type="sib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B4FDAEEE-F965-45B1-98B7-E518B276CE78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القضاء والقدر</a:t>
          </a:r>
          <a:endParaRPr lang="ar-SA" sz="2800" b="1" dirty="0">
            <a:latin typeface="Sakkal Majalla" pitchFamily="2" charset="-78"/>
            <a:cs typeface="Sakkal Majalla" pitchFamily="2" charset="-78"/>
          </a:endParaRPr>
        </a:p>
      </dgm:t>
    </dgm:pt>
    <dgm:pt modelId="{7C899865-8DF9-4842-9D6A-B5356C9E0C18}" type="par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B9D3DF29-2B76-474C-A64B-0FE7A50414AA}" type="sib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52FA8600-145C-4139-9A9C-1496407FAE19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القضاء والقدر عقيدة راسخة.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239485C-B14D-4272-BDAB-A3B440B7AAA6}" type="par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B492C387-7F4D-443D-800E-A3BBDF0E5D30}" type="sib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8BE27CDF-6B16-439E-B010-ACB9B9097492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كتابة أرزاق الناس قبل أن يخلقوا.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A979E82E-10CE-4BAD-87E3-51065183A9B4}" type="parTrans" cxnId="{0505A444-5799-4D73-A384-FC92AB968534}">
      <dgm:prSet/>
      <dgm:spPr/>
    </dgm:pt>
    <dgm:pt modelId="{004C72C3-7862-4D58-ADE0-250F77005B4D}" type="sibTrans" cxnId="{0505A444-5799-4D73-A384-FC92AB968534}">
      <dgm:prSet/>
      <dgm:spPr/>
    </dgm:pt>
    <dgm:pt modelId="{DB3EA9F3-592C-4506-A181-8CC7853A8B43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الرضا بالقدر وعدم الضجر في الربح والخسارة.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0C17C6F7-C70B-47C5-93A3-3F6625B8B66A}" type="parTrans" cxnId="{B734B041-BF94-473B-ADCA-E6904EAD0564}">
      <dgm:prSet/>
      <dgm:spPr/>
    </dgm:pt>
    <dgm:pt modelId="{B177960A-6617-44F6-A8FA-BC89FF2C8C02}" type="sibTrans" cxnId="{B734B041-BF94-473B-ADCA-E6904EAD0564}">
      <dgm:prSet/>
      <dgm:spPr/>
    </dgm:pt>
    <dgm:pt modelId="{17D3A5BB-B7C6-4342-829F-2995EF7FAB34}" type="pres">
      <dgm:prSet presAssocID="{51B45861-021B-4100-97FF-32B9BD6222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122DD48-DAA7-4B08-9A1A-3C2F5132E293}" type="pres">
      <dgm:prSet presAssocID="{51B45861-021B-4100-97FF-32B9BD622244}" presName="tSp" presStyleCnt="0"/>
      <dgm:spPr/>
    </dgm:pt>
    <dgm:pt modelId="{8220BF52-DCE5-4683-9852-BFD26BFE782D}" type="pres">
      <dgm:prSet presAssocID="{51B45861-021B-4100-97FF-32B9BD622244}" presName="bSp" presStyleCnt="0"/>
      <dgm:spPr/>
    </dgm:pt>
    <dgm:pt modelId="{CB3C7C93-319B-4ECD-AA8A-D84588EA4BB7}" type="pres">
      <dgm:prSet presAssocID="{51B45861-021B-4100-97FF-32B9BD622244}" presName="process" presStyleCnt="0"/>
      <dgm:spPr/>
    </dgm:pt>
    <dgm:pt modelId="{FD6C0D79-7857-497D-8B03-EC837B06D1A1}" type="pres">
      <dgm:prSet presAssocID="{CBA5715C-EC3F-4502-8B5D-8F3010F1CC12}" presName="composite1" presStyleCnt="0"/>
      <dgm:spPr/>
    </dgm:pt>
    <dgm:pt modelId="{A3A6F3A9-EDE7-441E-BE5E-1AA1B5F27B18}" type="pres">
      <dgm:prSet presAssocID="{CBA5715C-EC3F-4502-8B5D-8F3010F1CC12}" presName="dummyNode1" presStyleLbl="node1" presStyleIdx="0" presStyleCnt="2"/>
      <dgm:spPr/>
    </dgm:pt>
    <dgm:pt modelId="{AF0DD19F-4FF4-4110-BFAE-C8298B8A1EBB}" type="pres">
      <dgm:prSet presAssocID="{CBA5715C-EC3F-4502-8B5D-8F3010F1CC12}" presName="childNode1" presStyleLbl="bgAcc1" presStyleIdx="0" presStyleCnt="2" custLinFactNeighborX="1124" custLinFactNeighborY="109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559F42-71EE-47DE-A0D2-38624B41E945}" type="pres">
      <dgm:prSet presAssocID="{CBA5715C-EC3F-4502-8B5D-8F3010F1CC12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D98763-3BA9-4F80-9DD6-84D008E5C5DB}" type="pres">
      <dgm:prSet presAssocID="{CBA5715C-EC3F-4502-8B5D-8F3010F1CC12}" presName="parentNode1" presStyleLbl="node1" presStyleIdx="0" presStyleCnt="2" custLinFactNeighborX="-17710" custLinFactNeighborY="9220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FC8C74-DEF7-47E1-9B74-5B7FF02FD780}" type="pres">
      <dgm:prSet presAssocID="{CBA5715C-EC3F-4502-8B5D-8F3010F1CC12}" presName="connSite1" presStyleCnt="0"/>
      <dgm:spPr/>
    </dgm:pt>
    <dgm:pt modelId="{0BE72AE5-7C17-4BDD-8727-FA8228DCC835}" type="pres">
      <dgm:prSet presAssocID="{4D3E4F5E-4913-4F91-A188-E7C4D0A9AB5F}" presName="Name9" presStyleLbl="sibTrans2D1" presStyleIdx="0" presStyleCnt="1" custAng="10517028" custScaleX="111150" custLinFactNeighborX="-2590" custLinFactNeighborY="-45269"/>
      <dgm:spPr/>
      <dgm:t>
        <a:bodyPr/>
        <a:lstStyle/>
        <a:p>
          <a:pPr rtl="1"/>
          <a:endParaRPr lang="ar-SA"/>
        </a:p>
      </dgm:t>
    </dgm:pt>
    <dgm:pt modelId="{1C0CAC24-36BD-4D72-A951-625528D12809}" type="pres">
      <dgm:prSet presAssocID="{B4FDAEEE-F965-45B1-98B7-E518B276CE78}" presName="composite2" presStyleCnt="0"/>
      <dgm:spPr/>
    </dgm:pt>
    <dgm:pt modelId="{358DD8EF-53A4-442B-9857-FFA7FD43C249}" type="pres">
      <dgm:prSet presAssocID="{B4FDAEEE-F965-45B1-98B7-E518B276CE78}" presName="dummyNode2" presStyleLbl="node1" presStyleIdx="0" presStyleCnt="2"/>
      <dgm:spPr/>
    </dgm:pt>
    <dgm:pt modelId="{851D404B-CDAA-44E7-A7C8-DF25959A7663}" type="pres">
      <dgm:prSet presAssocID="{B4FDAEEE-F965-45B1-98B7-E518B276CE78}" presName="childNode2" presStyleLbl="bgAcc1" presStyleIdx="1" presStyleCnt="2" custLinFactNeighborX="12838" custLinFactNeighborY="2068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A655A5-AF70-4A63-AB35-F7EB0B27C325}" type="pres">
      <dgm:prSet presAssocID="{B4FDAEEE-F965-45B1-98B7-E518B276CE78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C68CCF-C45A-404D-B4DB-7432D8AD66DE}" type="pres">
      <dgm:prSet presAssocID="{B4FDAEEE-F965-45B1-98B7-E518B276CE78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AF6A1A-560F-43F5-9978-6942DE7EBD1B}" type="pres">
      <dgm:prSet presAssocID="{B4FDAEEE-F965-45B1-98B7-E518B276CE78}" presName="connSite2" presStyleCnt="0"/>
      <dgm:spPr/>
    </dgm:pt>
  </dgm:ptLst>
  <dgm:cxnLst>
    <dgm:cxn modelId="{B984182B-C226-4DDF-A184-E10E388657EA}" type="presOf" srcId="{52FA8600-145C-4139-9A9C-1496407FAE19}" destId="{851D404B-CDAA-44E7-A7C8-DF25959A7663}" srcOrd="0" destOrd="0" presId="urn:microsoft.com/office/officeart/2005/8/layout/hProcess4"/>
    <dgm:cxn modelId="{71CB14A5-22F5-47D5-A8D9-3C95FA891423}" srcId="{CBA5715C-EC3F-4502-8B5D-8F3010F1CC12}" destId="{CC408D60-55BF-4F63-AF7B-ED7927EF4981}" srcOrd="0" destOrd="0" parTransId="{4A922AE6-838E-4739-BB7F-272AA2771A03}" sibTransId="{EDDC5BF4-97F8-44F7-8C02-75653EDA1836}"/>
    <dgm:cxn modelId="{3AB0F3CC-97A1-4CC9-A8F7-58405DAB9F28}" srcId="{B4FDAEEE-F965-45B1-98B7-E518B276CE78}" destId="{52FA8600-145C-4139-9A9C-1496407FAE19}" srcOrd="0" destOrd="0" parTransId="{3239485C-B14D-4272-BDAB-A3B440B7AAA6}" sibTransId="{B492C387-7F4D-443D-800E-A3BBDF0E5D30}"/>
    <dgm:cxn modelId="{125DEF00-1FA2-4E1C-81AE-D0D5F0B06641}" type="presOf" srcId="{CC408D60-55BF-4F63-AF7B-ED7927EF4981}" destId="{E3559F42-71EE-47DE-A0D2-38624B41E945}" srcOrd="1" destOrd="0" presId="urn:microsoft.com/office/officeart/2005/8/layout/hProcess4"/>
    <dgm:cxn modelId="{573F3E11-569E-445A-9D13-F7001B228DBD}" type="presOf" srcId="{CC408D60-55BF-4F63-AF7B-ED7927EF4981}" destId="{AF0DD19F-4FF4-4110-BFAE-C8298B8A1EBB}" srcOrd="0" destOrd="0" presId="urn:microsoft.com/office/officeart/2005/8/layout/hProcess4"/>
    <dgm:cxn modelId="{9E265796-2B12-45E5-949B-F4F1B12868D9}" type="presOf" srcId="{8BE27CDF-6B16-439E-B010-ACB9B9097492}" destId="{851D404B-CDAA-44E7-A7C8-DF25959A7663}" srcOrd="0" destOrd="1" presId="urn:microsoft.com/office/officeart/2005/8/layout/hProcess4"/>
    <dgm:cxn modelId="{FD88B5C0-2B52-473B-AC44-5F8AF50BA586}" type="presOf" srcId="{DB3EA9F3-592C-4506-A181-8CC7853A8B43}" destId="{E3559F42-71EE-47DE-A0D2-38624B41E945}" srcOrd="1" destOrd="1" presId="urn:microsoft.com/office/officeart/2005/8/layout/hProcess4"/>
    <dgm:cxn modelId="{9E676B90-F18F-4D09-9074-13B6B5476A08}" type="presOf" srcId="{DB3EA9F3-592C-4506-A181-8CC7853A8B43}" destId="{AF0DD19F-4FF4-4110-BFAE-C8298B8A1EBB}" srcOrd="0" destOrd="1" presId="urn:microsoft.com/office/officeart/2005/8/layout/hProcess4"/>
    <dgm:cxn modelId="{DDB8A509-AC89-46C2-97BD-4A8A7C24C016}" type="presOf" srcId="{8BE27CDF-6B16-439E-B010-ACB9B9097492}" destId="{01A655A5-AF70-4A63-AB35-F7EB0B27C325}" srcOrd="1" destOrd="1" presId="urn:microsoft.com/office/officeart/2005/8/layout/hProcess4"/>
    <dgm:cxn modelId="{80E67F42-3233-45DA-87D1-1447F8E41FAA}" srcId="{51B45861-021B-4100-97FF-32B9BD622244}" destId="{B4FDAEEE-F965-45B1-98B7-E518B276CE78}" srcOrd="1" destOrd="0" parTransId="{7C899865-8DF9-4842-9D6A-B5356C9E0C18}" sibTransId="{B9D3DF29-2B76-474C-A64B-0FE7A50414AA}"/>
    <dgm:cxn modelId="{6345E4D1-CAD3-4A9E-83DF-79982CFDFB2F}" srcId="{51B45861-021B-4100-97FF-32B9BD622244}" destId="{CBA5715C-EC3F-4502-8B5D-8F3010F1CC12}" srcOrd="0" destOrd="0" parTransId="{1C9BBF8D-B077-495B-8D81-C5087C469A0E}" sibTransId="{4D3E4F5E-4913-4F91-A188-E7C4D0A9AB5F}"/>
    <dgm:cxn modelId="{1596502C-01F8-4209-A61F-95F37EA962AE}" type="presOf" srcId="{4D3E4F5E-4913-4F91-A188-E7C4D0A9AB5F}" destId="{0BE72AE5-7C17-4BDD-8727-FA8228DCC835}" srcOrd="0" destOrd="0" presId="urn:microsoft.com/office/officeart/2005/8/layout/hProcess4"/>
    <dgm:cxn modelId="{2A7DC844-4927-44BB-BF4F-BE8751C4D826}" type="presOf" srcId="{51B45861-021B-4100-97FF-32B9BD622244}" destId="{17D3A5BB-B7C6-4342-829F-2995EF7FAB34}" srcOrd="0" destOrd="0" presId="urn:microsoft.com/office/officeart/2005/8/layout/hProcess4"/>
    <dgm:cxn modelId="{B734B041-BF94-473B-ADCA-E6904EAD0564}" srcId="{CBA5715C-EC3F-4502-8B5D-8F3010F1CC12}" destId="{DB3EA9F3-592C-4506-A181-8CC7853A8B43}" srcOrd="1" destOrd="0" parTransId="{0C17C6F7-C70B-47C5-93A3-3F6625B8B66A}" sibTransId="{B177960A-6617-44F6-A8FA-BC89FF2C8C02}"/>
    <dgm:cxn modelId="{0505A444-5799-4D73-A384-FC92AB968534}" srcId="{B4FDAEEE-F965-45B1-98B7-E518B276CE78}" destId="{8BE27CDF-6B16-439E-B010-ACB9B9097492}" srcOrd="1" destOrd="0" parTransId="{A979E82E-10CE-4BAD-87E3-51065183A9B4}" sibTransId="{004C72C3-7862-4D58-ADE0-250F77005B4D}"/>
    <dgm:cxn modelId="{928A3B4F-AA32-4F1F-AF35-9AE60B5896F8}" type="presOf" srcId="{B4FDAEEE-F965-45B1-98B7-E518B276CE78}" destId="{A8C68CCF-C45A-404D-B4DB-7432D8AD66DE}" srcOrd="0" destOrd="0" presId="urn:microsoft.com/office/officeart/2005/8/layout/hProcess4"/>
    <dgm:cxn modelId="{35F76D59-F173-4DEB-866D-2E0BA9BD17E5}" type="presOf" srcId="{CBA5715C-EC3F-4502-8B5D-8F3010F1CC12}" destId="{DAD98763-3BA9-4F80-9DD6-84D008E5C5DB}" srcOrd="0" destOrd="0" presId="urn:microsoft.com/office/officeart/2005/8/layout/hProcess4"/>
    <dgm:cxn modelId="{4D5A11AF-BF90-4D45-80C6-86536B8C43E1}" type="presOf" srcId="{52FA8600-145C-4139-9A9C-1496407FAE19}" destId="{01A655A5-AF70-4A63-AB35-F7EB0B27C325}" srcOrd="1" destOrd="0" presId="urn:microsoft.com/office/officeart/2005/8/layout/hProcess4"/>
    <dgm:cxn modelId="{FB675009-24D6-4D93-ACD5-A052267DC136}" type="presParOf" srcId="{17D3A5BB-B7C6-4342-829F-2995EF7FAB34}" destId="{8122DD48-DAA7-4B08-9A1A-3C2F5132E293}" srcOrd="0" destOrd="0" presId="urn:microsoft.com/office/officeart/2005/8/layout/hProcess4"/>
    <dgm:cxn modelId="{64AB1CF9-CE4B-4A74-8F60-EC961ACC9237}" type="presParOf" srcId="{17D3A5BB-B7C6-4342-829F-2995EF7FAB34}" destId="{8220BF52-DCE5-4683-9852-BFD26BFE782D}" srcOrd="1" destOrd="0" presId="urn:microsoft.com/office/officeart/2005/8/layout/hProcess4"/>
    <dgm:cxn modelId="{6ED7D4BC-5BCE-4555-B1F5-630BE2FB7939}" type="presParOf" srcId="{17D3A5BB-B7C6-4342-829F-2995EF7FAB34}" destId="{CB3C7C93-319B-4ECD-AA8A-D84588EA4BB7}" srcOrd="2" destOrd="0" presId="urn:microsoft.com/office/officeart/2005/8/layout/hProcess4"/>
    <dgm:cxn modelId="{97849063-7FB6-4160-AB6E-F050274DCFEC}" type="presParOf" srcId="{CB3C7C93-319B-4ECD-AA8A-D84588EA4BB7}" destId="{FD6C0D79-7857-497D-8B03-EC837B06D1A1}" srcOrd="0" destOrd="0" presId="urn:microsoft.com/office/officeart/2005/8/layout/hProcess4"/>
    <dgm:cxn modelId="{12C05E5E-6FC3-40B9-AA37-1C8C4758A62F}" type="presParOf" srcId="{FD6C0D79-7857-497D-8B03-EC837B06D1A1}" destId="{A3A6F3A9-EDE7-441E-BE5E-1AA1B5F27B18}" srcOrd="0" destOrd="0" presId="urn:microsoft.com/office/officeart/2005/8/layout/hProcess4"/>
    <dgm:cxn modelId="{9CEDD549-ABBE-4D61-B9F3-257497FB1010}" type="presParOf" srcId="{FD6C0D79-7857-497D-8B03-EC837B06D1A1}" destId="{AF0DD19F-4FF4-4110-BFAE-C8298B8A1EBB}" srcOrd="1" destOrd="0" presId="urn:microsoft.com/office/officeart/2005/8/layout/hProcess4"/>
    <dgm:cxn modelId="{842C4267-AF12-465D-9BA7-E074E98FB6AE}" type="presParOf" srcId="{FD6C0D79-7857-497D-8B03-EC837B06D1A1}" destId="{E3559F42-71EE-47DE-A0D2-38624B41E945}" srcOrd="2" destOrd="0" presId="urn:microsoft.com/office/officeart/2005/8/layout/hProcess4"/>
    <dgm:cxn modelId="{2C662A5A-21D0-403C-8593-6791DFC2572E}" type="presParOf" srcId="{FD6C0D79-7857-497D-8B03-EC837B06D1A1}" destId="{DAD98763-3BA9-4F80-9DD6-84D008E5C5DB}" srcOrd="3" destOrd="0" presId="urn:microsoft.com/office/officeart/2005/8/layout/hProcess4"/>
    <dgm:cxn modelId="{EDE7106A-125E-4A60-900F-C98E3BC87E68}" type="presParOf" srcId="{FD6C0D79-7857-497D-8B03-EC837B06D1A1}" destId="{9EFC8C74-DEF7-47E1-9B74-5B7FF02FD780}" srcOrd="4" destOrd="0" presId="urn:microsoft.com/office/officeart/2005/8/layout/hProcess4"/>
    <dgm:cxn modelId="{0AA996EC-A038-4045-98A4-90244583B96B}" type="presParOf" srcId="{CB3C7C93-319B-4ECD-AA8A-D84588EA4BB7}" destId="{0BE72AE5-7C17-4BDD-8727-FA8228DCC835}" srcOrd="1" destOrd="0" presId="urn:microsoft.com/office/officeart/2005/8/layout/hProcess4"/>
    <dgm:cxn modelId="{AA84B739-3A34-439F-A359-E4B6503E68F6}" type="presParOf" srcId="{CB3C7C93-319B-4ECD-AA8A-D84588EA4BB7}" destId="{1C0CAC24-36BD-4D72-A951-625528D12809}" srcOrd="2" destOrd="0" presId="urn:microsoft.com/office/officeart/2005/8/layout/hProcess4"/>
    <dgm:cxn modelId="{73FC7BD9-0731-4ABF-83C0-2B61699CF23F}" type="presParOf" srcId="{1C0CAC24-36BD-4D72-A951-625528D12809}" destId="{358DD8EF-53A4-442B-9857-FFA7FD43C249}" srcOrd="0" destOrd="0" presId="urn:microsoft.com/office/officeart/2005/8/layout/hProcess4"/>
    <dgm:cxn modelId="{3FA1E289-BD35-4224-9112-40A38265B394}" type="presParOf" srcId="{1C0CAC24-36BD-4D72-A951-625528D12809}" destId="{851D404B-CDAA-44E7-A7C8-DF25959A7663}" srcOrd="1" destOrd="0" presId="urn:microsoft.com/office/officeart/2005/8/layout/hProcess4"/>
    <dgm:cxn modelId="{1A30318F-BCAF-45C4-A3FA-C3A123F3C9B4}" type="presParOf" srcId="{1C0CAC24-36BD-4D72-A951-625528D12809}" destId="{01A655A5-AF70-4A63-AB35-F7EB0B27C325}" srcOrd="2" destOrd="0" presId="urn:microsoft.com/office/officeart/2005/8/layout/hProcess4"/>
    <dgm:cxn modelId="{BFB127A6-3D18-4245-9B0C-5D6C1E92EEB2}" type="presParOf" srcId="{1C0CAC24-36BD-4D72-A951-625528D12809}" destId="{A8C68CCF-C45A-404D-B4DB-7432D8AD66DE}" srcOrd="3" destOrd="0" presId="urn:microsoft.com/office/officeart/2005/8/layout/hProcess4"/>
    <dgm:cxn modelId="{77540CB8-D623-4845-B560-2B532832BACF}" type="presParOf" srcId="{1C0CAC24-36BD-4D72-A951-625528D12809}" destId="{D1AF6A1A-560F-43F5-9978-6942DE7EBD1B}" srcOrd="4" destOrd="0" presId="urn:microsoft.com/office/officeart/2005/8/layout/hProcess4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E5C16A-71C7-41EF-9F94-DD24F6AC9FC1}" type="doc">
      <dgm:prSet loTypeId="urn:microsoft.com/office/officeart/2005/8/layout/radial1" loCatId="cycle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pPr rtl="1"/>
          <a:endParaRPr lang="ar-SA"/>
        </a:p>
      </dgm:t>
    </dgm:pt>
    <dgm:pt modelId="{60CD1942-A455-421D-8E74-B6C440767FA6}">
      <dgm:prSet phldrT="[نص]"/>
      <dgm:spPr/>
      <dgm:t>
        <a:bodyPr/>
        <a:lstStyle/>
        <a:p>
          <a:pPr rtl="1"/>
          <a:r>
            <a: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المبادئ المرتبطة بهذه </a:t>
          </a:r>
          <a:r>
            <a:rPr lang="ar-SA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الأصول:</a:t>
          </a:r>
          <a:r>
            <a: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 </a:t>
          </a:r>
          <a:endParaRPr lang="ar-SA" dirty="0">
            <a:solidFill>
              <a:srgbClr val="C00000"/>
            </a:solidFill>
          </a:endParaRPr>
        </a:p>
      </dgm:t>
    </dgm:pt>
    <dgm:pt modelId="{1D9D3B42-2E8F-4D40-B1EF-D335E32AA66D}" type="parTrans" cxnId="{27E9ABF2-444E-4A05-810E-A0713564077C}">
      <dgm:prSet/>
      <dgm:spPr/>
      <dgm:t>
        <a:bodyPr/>
        <a:lstStyle/>
        <a:p>
          <a:pPr rtl="1"/>
          <a:endParaRPr lang="ar-SA"/>
        </a:p>
      </dgm:t>
    </dgm:pt>
    <dgm:pt modelId="{FF18F05B-5192-4098-B758-D6CE477FAFCE}" type="sibTrans" cxnId="{27E9ABF2-444E-4A05-810E-A0713564077C}">
      <dgm:prSet/>
      <dgm:spPr/>
      <dgm:t>
        <a:bodyPr/>
        <a:lstStyle/>
        <a:p>
          <a:pPr rtl="1"/>
          <a:endParaRPr lang="ar-SA"/>
        </a:p>
      </dgm:t>
    </dgm:pt>
    <dgm:pt modelId="{05CFA36D-A363-403D-8C1D-A13FA94B76AE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الاستخلاف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E8F6C6E-063F-4B73-9EC4-380D002317C0}" type="parTrans" cxnId="{6689F36E-FC5A-424A-911C-1918F378771D}">
      <dgm:prSet/>
      <dgm:spPr/>
      <dgm:t>
        <a:bodyPr/>
        <a:lstStyle/>
        <a:p>
          <a:pPr rtl="1"/>
          <a:endParaRPr lang="ar-SA"/>
        </a:p>
      </dgm:t>
    </dgm:pt>
    <dgm:pt modelId="{215990C1-1622-45EE-AC99-D09FBED078E0}" type="sibTrans" cxnId="{6689F36E-FC5A-424A-911C-1918F378771D}">
      <dgm:prSet/>
      <dgm:spPr/>
      <dgm:t>
        <a:bodyPr/>
        <a:lstStyle/>
        <a:p>
          <a:pPr rtl="1"/>
          <a:endParaRPr lang="ar-SA"/>
        </a:p>
      </dgm:t>
    </dgm:pt>
    <dgm:pt modelId="{6CDDCF6A-90FE-4480-AF86-3A6367CCE04F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المال وسيلة للطاعة</a:t>
          </a:r>
        </a:p>
      </dgm:t>
    </dgm:pt>
    <dgm:pt modelId="{5723A53A-D4AA-4BED-B02D-2857059DBFAC}" type="parTrans" cxnId="{600230E0-B275-46E4-BB07-BBEDA62994D9}">
      <dgm:prSet/>
      <dgm:spPr/>
      <dgm:t>
        <a:bodyPr/>
        <a:lstStyle/>
        <a:p>
          <a:pPr rtl="1"/>
          <a:endParaRPr lang="ar-SA"/>
        </a:p>
      </dgm:t>
    </dgm:pt>
    <dgm:pt modelId="{5AC0606F-3A2C-4B56-B798-F4D522470C2E}" type="sibTrans" cxnId="{600230E0-B275-46E4-BB07-BBEDA62994D9}">
      <dgm:prSet/>
      <dgm:spPr/>
      <dgm:t>
        <a:bodyPr/>
        <a:lstStyle/>
        <a:p>
          <a:pPr rtl="1"/>
          <a:endParaRPr lang="ar-SA"/>
        </a:p>
      </dgm:t>
    </dgm:pt>
    <dgm:pt modelId="{84EBFD3B-DDAE-481D-AB41-F41CBF56738C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كفاية الخيرات لجميع البشر</a:t>
          </a:r>
        </a:p>
      </dgm:t>
    </dgm:pt>
    <dgm:pt modelId="{D565547F-6849-42A3-A7BF-F758BD5533C5}" type="parTrans" cxnId="{6B9A2916-9301-432C-A95B-43EE7C273153}">
      <dgm:prSet/>
      <dgm:spPr/>
      <dgm:t>
        <a:bodyPr/>
        <a:lstStyle/>
        <a:p>
          <a:pPr rtl="1"/>
          <a:endParaRPr lang="ar-SA"/>
        </a:p>
      </dgm:t>
    </dgm:pt>
    <dgm:pt modelId="{5392B22E-98DA-4F6C-A623-FDC2245957C7}" type="sibTrans" cxnId="{6B9A2916-9301-432C-A95B-43EE7C273153}">
      <dgm:prSet/>
      <dgm:spPr/>
      <dgm:t>
        <a:bodyPr/>
        <a:lstStyle/>
        <a:p>
          <a:pPr rtl="1"/>
          <a:endParaRPr lang="ar-SA"/>
        </a:p>
      </dgm:t>
    </dgm:pt>
    <dgm:pt modelId="{CB973282-27C9-456F-8F37-CD463A6AFA27}" type="pres">
      <dgm:prSet presAssocID="{88E5C16A-71C7-41EF-9F94-DD24F6AC9F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65334D1-9A23-48B8-A4AF-DE239D2D3212}" type="pres">
      <dgm:prSet presAssocID="{60CD1942-A455-421D-8E74-B6C440767FA6}" presName="centerShape" presStyleLbl="node0" presStyleIdx="0" presStyleCnt="1" custScaleX="204357"/>
      <dgm:spPr/>
      <dgm:t>
        <a:bodyPr/>
        <a:lstStyle/>
        <a:p>
          <a:pPr rtl="1"/>
          <a:endParaRPr lang="ar-SA"/>
        </a:p>
      </dgm:t>
    </dgm:pt>
    <dgm:pt modelId="{5CE26B24-8B76-44B4-B650-963303C6E487}" type="pres">
      <dgm:prSet presAssocID="{3E8F6C6E-063F-4B73-9EC4-380D002317C0}" presName="Name9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5AC7A996-5BBD-435A-8B71-D7AA446B513C}" type="pres">
      <dgm:prSet presAssocID="{3E8F6C6E-063F-4B73-9EC4-380D002317C0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E39F30BF-D34E-497F-9EB2-187D8AB43B52}" type="pres">
      <dgm:prSet presAssocID="{05CFA36D-A363-403D-8C1D-A13FA94B76A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1F403F7-C72E-41D2-9870-7A6A9D90CEDF}" type="pres">
      <dgm:prSet presAssocID="{5723A53A-D4AA-4BED-B02D-2857059DBFAC}" presName="Name9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9FF99BE0-008F-4FF6-B77B-E32A5C927C97}" type="pres">
      <dgm:prSet presAssocID="{5723A53A-D4AA-4BED-B02D-2857059DBFAC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18CA60B-20B2-4091-9537-0E996C750B7F}" type="pres">
      <dgm:prSet presAssocID="{6CDDCF6A-90FE-4480-AF86-3A6367CCE04F}" presName="node" presStyleLbl="node1" presStyleIdx="1" presStyleCnt="3" custRadScaleRad="125938" custRadScaleInc="-826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392E317-BB36-4F21-BB1B-48554FAFBA48}" type="pres">
      <dgm:prSet presAssocID="{D565547F-6849-42A3-A7BF-F758BD5533C5}" presName="Name9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C85C7714-47AF-4CF3-9ABC-88311E986D1A}" type="pres">
      <dgm:prSet presAssocID="{D565547F-6849-42A3-A7BF-F758BD5533C5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426DA8DA-BB23-4F54-8060-D6D2F271FC14}" type="pres">
      <dgm:prSet presAssocID="{84EBFD3B-DDAE-481D-AB41-F41CBF56738C}" presName="node" presStyleLbl="node1" presStyleIdx="2" presStyleCnt="3" custRadScaleRad="121445" custRadScaleInc="1136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1BB0A64-6B5F-4558-A0E6-DE39981D30EF}" type="presOf" srcId="{84EBFD3B-DDAE-481D-AB41-F41CBF56738C}" destId="{426DA8DA-BB23-4F54-8060-D6D2F271FC14}" srcOrd="0" destOrd="0" presId="urn:microsoft.com/office/officeart/2005/8/layout/radial1"/>
    <dgm:cxn modelId="{9C5D0B03-A4C3-4689-A862-0AA1572A81DC}" type="presOf" srcId="{6CDDCF6A-90FE-4480-AF86-3A6367CCE04F}" destId="{118CA60B-20B2-4091-9537-0E996C750B7F}" srcOrd="0" destOrd="0" presId="urn:microsoft.com/office/officeart/2005/8/layout/radial1"/>
    <dgm:cxn modelId="{B55FFCDD-0E0C-426A-BF46-3F2C93BB7534}" type="presOf" srcId="{D565547F-6849-42A3-A7BF-F758BD5533C5}" destId="{C85C7714-47AF-4CF3-9ABC-88311E986D1A}" srcOrd="1" destOrd="0" presId="urn:microsoft.com/office/officeart/2005/8/layout/radial1"/>
    <dgm:cxn modelId="{6B9A2916-9301-432C-A95B-43EE7C273153}" srcId="{60CD1942-A455-421D-8E74-B6C440767FA6}" destId="{84EBFD3B-DDAE-481D-AB41-F41CBF56738C}" srcOrd="2" destOrd="0" parTransId="{D565547F-6849-42A3-A7BF-F758BD5533C5}" sibTransId="{5392B22E-98DA-4F6C-A623-FDC2245957C7}"/>
    <dgm:cxn modelId="{740CBA1B-2E82-4512-83E3-57D64096E05D}" type="presOf" srcId="{3E8F6C6E-063F-4B73-9EC4-380D002317C0}" destId="{5AC7A996-5BBD-435A-8B71-D7AA446B513C}" srcOrd="1" destOrd="0" presId="urn:microsoft.com/office/officeart/2005/8/layout/radial1"/>
    <dgm:cxn modelId="{8E77EE8C-937A-42F8-9229-4EAAE2DB9DE8}" type="presOf" srcId="{D565547F-6849-42A3-A7BF-F758BD5533C5}" destId="{2392E317-BB36-4F21-BB1B-48554FAFBA48}" srcOrd="0" destOrd="0" presId="urn:microsoft.com/office/officeart/2005/8/layout/radial1"/>
    <dgm:cxn modelId="{DE7C6ADB-4943-493B-B80C-8B16DEE7912A}" type="presOf" srcId="{60CD1942-A455-421D-8E74-B6C440767FA6}" destId="{865334D1-9A23-48B8-A4AF-DE239D2D3212}" srcOrd="0" destOrd="0" presId="urn:microsoft.com/office/officeart/2005/8/layout/radial1"/>
    <dgm:cxn modelId="{600230E0-B275-46E4-BB07-BBEDA62994D9}" srcId="{60CD1942-A455-421D-8E74-B6C440767FA6}" destId="{6CDDCF6A-90FE-4480-AF86-3A6367CCE04F}" srcOrd="1" destOrd="0" parTransId="{5723A53A-D4AA-4BED-B02D-2857059DBFAC}" sibTransId="{5AC0606F-3A2C-4B56-B798-F4D522470C2E}"/>
    <dgm:cxn modelId="{E0B4ABB6-B1F6-4F9C-9733-31921D60201A}" type="presOf" srcId="{3E8F6C6E-063F-4B73-9EC4-380D002317C0}" destId="{5CE26B24-8B76-44B4-B650-963303C6E487}" srcOrd="0" destOrd="0" presId="urn:microsoft.com/office/officeart/2005/8/layout/radial1"/>
    <dgm:cxn modelId="{582D0885-F952-44BE-B3DA-ECDE775D4899}" type="presOf" srcId="{05CFA36D-A363-403D-8C1D-A13FA94B76AE}" destId="{E39F30BF-D34E-497F-9EB2-187D8AB43B52}" srcOrd="0" destOrd="0" presId="urn:microsoft.com/office/officeart/2005/8/layout/radial1"/>
    <dgm:cxn modelId="{27E9ABF2-444E-4A05-810E-A0713564077C}" srcId="{88E5C16A-71C7-41EF-9F94-DD24F6AC9FC1}" destId="{60CD1942-A455-421D-8E74-B6C440767FA6}" srcOrd="0" destOrd="0" parTransId="{1D9D3B42-2E8F-4D40-B1EF-D335E32AA66D}" sibTransId="{FF18F05B-5192-4098-B758-D6CE477FAFCE}"/>
    <dgm:cxn modelId="{B9484452-0C4A-43E9-B523-39AA31655CD8}" type="presOf" srcId="{5723A53A-D4AA-4BED-B02D-2857059DBFAC}" destId="{C1F403F7-C72E-41D2-9870-7A6A9D90CEDF}" srcOrd="0" destOrd="0" presId="urn:microsoft.com/office/officeart/2005/8/layout/radial1"/>
    <dgm:cxn modelId="{6689F36E-FC5A-424A-911C-1918F378771D}" srcId="{60CD1942-A455-421D-8E74-B6C440767FA6}" destId="{05CFA36D-A363-403D-8C1D-A13FA94B76AE}" srcOrd="0" destOrd="0" parTransId="{3E8F6C6E-063F-4B73-9EC4-380D002317C0}" sibTransId="{215990C1-1622-45EE-AC99-D09FBED078E0}"/>
    <dgm:cxn modelId="{495B5F1B-F838-4EFE-B3FE-BA216027A87C}" type="presOf" srcId="{5723A53A-D4AA-4BED-B02D-2857059DBFAC}" destId="{9FF99BE0-008F-4FF6-B77B-E32A5C927C97}" srcOrd="1" destOrd="0" presId="urn:microsoft.com/office/officeart/2005/8/layout/radial1"/>
    <dgm:cxn modelId="{2B828CA9-09F7-4172-AC9E-9408095214E4}" type="presOf" srcId="{88E5C16A-71C7-41EF-9F94-DD24F6AC9FC1}" destId="{CB973282-27C9-456F-8F37-CD463A6AFA27}" srcOrd="0" destOrd="0" presId="urn:microsoft.com/office/officeart/2005/8/layout/radial1"/>
    <dgm:cxn modelId="{C07C5A03-46B8-4D50-990F-B1A642052418}" type="presParOf" srcId="{CB973282-27C9-456F-8F37-CD463A6AFA27}" destId="{865334D1-9A23-48B8-A4AF-DE239D2D3212}" srcOrd="0" destOrd="0" presId="urn:microsoft.com/office/officeart/2005/8/layout/radial1"/>
    <dgm:cxn modelId="{69FE4B24-E774-40A5-9BCE-F7C14985853B}" type="presParOf" srcId="{CB973282-27C9-456F-8F37-CD463A6AFA27}" destId="{5CE26B24-8B76-44B4-B650-963303C6E487}" srcOrd="1" destOrd="0" presId="urn:microsoft.com/office/officeart/2005/8/layout/radial1"/>
    <dgm:cxn modelId="{0F8AF983-91FA-40D7-8876-0EFFF415189C}" type="presParOf" srcId="{5CE26B24-8B76-44B4-B650-963303C6E487}" destId="{5AC7A996-5BBD-435A-8B71-D7AA446B513C}" srcOrd="0" destOrd="0" presId="urn:microsoft.com/office/officeart/2005/8/layout/radial1"/>
    <dgm:cxn modelId="{666ED3D8-E9B9-4C40-969E-A398B8958596}" type="presParOf" srcId="{CB973282-27C9-456F-8F37-CD463A6AFA27}" destId="{E39F30BF-D34E-497F-9EB2-187D8AB43B52}" srcOrd="2" destOrd="0" presId="urn:microsoft.com/office/officeart/2005/8/layout/radial1"/>
    <dgm:cxn modelId="{722D6A55-6BA1-4F4C-8A43-9FD2947988CD}" type="presParOf" srcId="{CB973282-27C9-456F-8F37-CD463A6AFA27}" destId="{C1F403F7-C72E-41D2-9870-7A6A9D90CEDF}" srcOrd="3" destOrd="0" presId="urn:microsoft.com/office/officeart/2005/8/layout/radial1"/>
    <dgm:cxn modelId="{3892409B-C6AB-4C6E-A294-BE16629D4B97}" type="presParOf" srcId="{C1F403F7-C72E-41D2-9870-7A6A9D90CEDF}" destId="{9FF99BE0-008F-4FF6-B77B-E32A5C927C97}" srcOrd="0" destOrd="0" presId="urn:microsoft.com/office/officeart/2005/8/layout/radial1"/>
    <dgm:cxn modelId="{47F292C0-C8F5-4191-9429-8A4485A31C09}" type="presParOf" srcId="{CB973282-27C9-456F-8F37-CD463A6AFA27}" destId="{118CA60B-20B2-4091-9537-0E996C750B7F}" srcOrd="4" destOrd="0" presId="urn:microsoft.com/office/officeart/2005/8/layout/radial1"/>
    <dgm:cxn modelId="{B29F44AC-A857-4917-BD80-85019F05EB7D}" type="presParOf" srcId="{CB973282-27C9-456F-8F37-CD463A6AFA27}" destId="{2392E317-BB36-4F21-BB1B-48554FAFBA48}" srcOrd="5" destOrd="0" presId="urn:microsoft.com/office/officeart/2005/8/layout/radial1"/>
    <dgm:cxn modelId="{761B7F97-68AD-4A47-8BED-E1E0F48A5F25}" type="presParOf" srcId="{2392E317-BB36-4F21-BB1B-48554FAFBA48}" destId="{C85C7714-47AF-4CF3-9ABC-88311E986D1A}" srcOrd="0" destOrd="0" presId="urn:microsoft.com/office/officeart/2005/8/layout/radial1"/>
    <dgm:cxn modelId="{7549C38C-E360-45FB-8AFD-ED9703A47BCA}" type="presParOf" srcId="{CB973282-27C9-456F-8F37-CD463A6AFA27}" destId="{426DA8DA-BB23-4F54-8060-D6D2F271FC14}" srcOrd="6" destOrd="0" presId="urn:microsoft.com/office/officeart/2005/8/layout/radial1"/>
  </dgm:cxnLst>
  <dgm:bg>
    <a:solidFill>
      <a:schemeClr val="accent1">
        <a:tint val="60000"/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10D38A-5466-468E-BCB1-1448D7CB3349}">
      <dsp:nvSpPr>
        <dsp:cNvPr id="0" name=""/>
        <dsp:cNvSpPr/>
      </dsp:nvSpPr>
      <dsp:spPr>
        <a:xfrm>
          <a:off x="1271111" y="56574"/>
          <a:ext cx="2715577" cy="271557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Andalus" pitchFamily="18" charset="-78"/>
              <a:cs typeface="Andalus" pitchFamily="18" charset="-78"/>
            </a:rPr>
            <a:t>الإيمان بالله</a:t>
          </a:r>
          <a:endParaRPr lang="ar-SA" sz="2500" kern="1200" dirty="0">
            <a:latin typeface="Andalus" pitchFamily="18" charset="-78"/>
            <a:cs typeface="Andalus" pitchFamily="18" charset="-78"/>
          </a:endParaRPr>
        </a:p>
      </dsp:txBody>
      <dsp:txXfrm>
        <a:off x="1633188" y="531800"/>
        <a:ext cx="1991423" cy="1222010"/>
      </dsp:txXfrm>
    </dsp:sp>
    <dsp:sp modelId="{D5815887-5D6B-407B-ABEB-6FA52FE312B7}">
      <dsp:nvSpPr>
        <dsp:cNvPr id="0" name=""/>
        <dsp:cNvSpPr/>
      </dsp:nvSpPr>
      <dsp:spPr>
        <a:xfrm>
          <a:off x="2250982" y="1753810"/>
          <a:ext cx="2715577" cy="2715577"/>
        </a:xfrm>
        <a:prstGeom prst="ellipse">
          <a:avLst/>
        </a:prstGeom>
        <a:solidFill>
          <a:schemeClr val="accent2">
            <a:alpha val="50000"/>
            <a:hueOff val="-7200000"/>
            <a:satOff val="-25001"/>
            <a:lumOff val="3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Andalus" pitchFamily="18" charset="-78"/>
              <a:cs typeface="Andalus" pitchFamily="18" charset="-78"/>
            </a:rPr>
            <a:t>الإيمان باليوم الآخر</a:t>
          </a:r>
          <a:endParaRPr lang="ar-SA" sz="2500" kern="1200" dirty="0">
            <a:latin typeface="Andalus" pitchFamily="18" charset="-78"/>
            <a:cs typeface="Andalus" pitchFamily="18" charset="-78"/>
          </a:endParaRPr>
        </a:p>
      </dsp:txBody>
      <dsp:txXfrm>
        <a:off x="3081496" y="2455334"/>
        <a:ext cx="1629346" cy="1493567"/>
      </dsp:txXfrm>
    </dsp:sp>
    <dsp:sp modelId="{3D9755A2-8C71-48A9-ACE1-85D563DF7701}">
      <dsp:nvSpPr>
        <dsp:cNvPr id="0" name=""/>
        <dsp:cNvSpPr/>
      </dsp:nvSpPr>
      <dsp:spPr>
        <a:xfrm>
          <a:off x="291240" y="1753810"/>
          <a:ext cx="2715577" cy="2715577"/>
        </a:xfrm>
        <a:prstGeom prst="ellipse">
          <a:avLst/>
        </a:prstGeom>
        <a:solidFill>
          <a:schemeClr val="accent2">
            <a:alpha val="50000"/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Andalus" pitchFamily="18" charset="-78"/>
              <a:cs typeface="Andalus" pitchFamily="18" charset="-78"/>
            </a:rPr>
            <a:t>الإيمان بالقدر خيره وشره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500" kern="1200" dirty="0">
            <a:latin typeface="Andalus" pitchFamily="18" charset="-78"/>
            <a:cs typeface="Andalus" pitchFamily="18" charset="-78"/>
          </a:endParaRPr>
        </a:p>
      </dsp:txBody>
      <dsp:txXfrm>
        <a:off x="5469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DD19F-4FF4-4110-BFAE-C8298B8A1EBB}">
      <dsp:nvSpPr>
        <dsp:cNvPr id="0" name=""/>
        <dsp:cNvSpPr/>
      </dsp:nvSpPr>
      <dsp:spPr>
        <a:xfrm>
          <a:off x="340157" y="889546"/>
          <a:ext cx="2688829" cy="323215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أن تكون الهمة عالية لما عند الله.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معيار الربح عند المسلم يختلف عن غيره فليس المهم المردود المالي.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مراقبة الله.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340157" y="889546"/>
        <a:ext cx="2688829" cy="2539548"/>
      </dsp:txXfrm>
    </dsp:sp>
    <dsp:sp modelId="{0BE72AE5-7C17-4BDD-8727-FA8228DCC835}">
      <dsp:nvSpPr>
        <dsp:cNvPr id="0" name=""/>
        <dsp:cNvSpPr/>
      </dsp:nvSpPr>
      <dsp:spPr>
        <a:xfrm rot="10517028">
          <a:off x="643413" y="180435"/>
          <a:ext cx="4233253" cy="3808594"/>
        </a:xfrm>
        <a:prstGeom prst="leftCircularArrow">
          <a:avLst>
            <a:gd name="adj1" fmla="val 2039"/>
            <a:gd name="adj2" fmla="val 244538"/>
            <a:gd name="adj3" fmla="val 1972951"/>
            <a:gd name="adj4" fmla="val 8977392"/>
            <a:gd name="adj5" fmla="val 237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98763-3BA9-4F80-9DD6-84D008E5C5DB}">
      <dsp:nvSpPr>
        <dsp:cNvPr id="0" name=""/>
        <dsp:cNvSpPr/>
      </dsp:nvSpPr>
      <dsp:spPr>
        <a:xfrm>
          <a:off x="419531" y="4003389"/>
          <a:ext cx="2390070" cy="489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kern="1200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kern="1200" dirty="0" smtClean="0">
            <a:latin typeface="Sakkal Majalla" pitchFamily="2" charset="-78"/>
            <a:cs typeface="Sakkal Majalla" pitchFamily="2" charset="-78"/>
          </a:endParaRPr>
        </a:p>
      </dsp:txBody>
      <dsp:txXfrm>
        <a:off x="419531" y="4003389"/>
        <a:ext cx="2390070" cy="489711"/>
      </dsp:txXfrm>
    </dsp:sp>
    <dsp:sp modelId="{851D404B-CDAA-44E7-A7C8-DF25959A7663}">
      <dsp:nvSpPr>
        <dsp:cNvPr id="0" name=""/>
        <dsp:cNvSpPr/>
      </dsp:nvSpPr>
      <dsp:spPr>
        <a:xfrm>
          <a:off x="3587887" y="1756786"/>
          <a:ext cx="3548905" cy="221772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الدنيا مزرعة الآخرة.</a:t>
          </a: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الدار الآخرة ليست محلاً للتفاضل المالي.</a:t>
          </a: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الدار الآخرة ليست محلاً للعوض المالي.</a:t>
          </a: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3587887" y="2232012"/>
        <a:ext cx="3548905" cy="1742495"/>
      </dsp:txXfrm>
    </dsp:sp>
    <dsp:sp modelId="{A8C68CCF-C45A-404D-B4DB-7432D8AD66DE}">
      <dsp:nvSpPr>
        <dsp:cNvPr id="0" name=""/>
        <dsp:cNvSpPr/>
      </dsp:nvSpPr>
      <dsp:spPr>
        <a:xfrm>
          <a:off x="4630285" y="678894"/>
          <a:ext cx="2390070" cy="9504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itchFamily="2" charset="-78"/>
              <a:cs typeface="Sakkal Majalla" pitchFamily="2" charset="-78"/>
            </a:rPr>
            <a:t>اليوم الآخر</a:t>
          </a:r>
          <a:endParaRPr lang="ar-SA" sz="2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630285" y="678894"/>
        <a:ext cx="2390070" cy="95045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DD19F-4FF4-4110-BFAE-C8298B8A1EBB}">
      <dsp:nvSpPr>
        <dsp:cNvPr id="0" name=""/>
        <dsp:cNvSpPr/>
      </dsp:nvSpPr>
      <dsp:spPr>
        <a:xfrm>
          <a:off x="556176" y="1396761"/>
          <a:ext cx="2688829" cy="221772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طلب الرزق من محله قدر الاستطاعة، وترك التواكل.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الرضا بالقدر وعدم الضجر في الربح والخسارة.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556176" y="1396761"/>
        <a:ext cx="2688829" cy="1742495"/>
      </dsp:txXfrm>
    </dsp:sp>
    <dsp:sp modelId="{0BE72AE5-7C17-4BDD-8727-FA8228DCC835}">
      <dsp:nvSpPr>
        <dsp:cNvPr id="0" name=""/>
        <dsp:cNvSpPr/>
      </dsp:nvSpPr>
      <dsp:spPr>
        <a:xfrm rot="10517028">
          <a:off x="1206802" y="-22989"/>
          <a:ext cx="4153396" cy="3736749"/>
        </a:xfrm>
        <a:prstGeom prst="leftCircularArrow">
          <a:avLst>
            <a:gd name="adj1" fmla="val 2078"/>
            <a:gd name="adj2" fmla="val 249463"/>
            <a:gd name="adj3" fmla="val 1780763"/>
            <a:gd name="adj4" fmla="val 8780278"/>
            <a:gd name="adj5" fmla="val 2425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D98763-3BA9-4F80-9DD6-84D008E5C5DB}">
      <dsp:nvSpPr>
        <dsp:cNvPr id="0" name=""/>
        <dsp:cNvSpPr/>
      </dsp:nvSpPr>
      <dsp:spPr>
        <a:xfrm>
          <a:off x="700190" y="3575510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kern="1200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kern="1200" dirty="0" smtClean="0">
            <a:latin typeface="Sakkal Majalla" pitchFamily="2" charset="-78"/>
            <a:cs typeface="Sakkal Majalla" pitchFamily="2" charset="-78"/>
          </a:endParaRPr>
        </a:p>
      </dsp:txBody>
      <dsp:txXfrm>
        <a:off x="700190" y="3575510"/>
        <a:ext cx="2390070" cy="950452"/>
      </dsp:txXfrm>
    </dsp:sp>
    <dsp:sp modelId="{851D404B-CDAA-44E7-A7C8-DF25959A7663}">
      <dsp:nvSpPr>
        <dsp:cNvPr id="0" name=""/>
        <dsp:cNvSpPr/>
      </dsp:nvSpPr>
      <dsp:spPr>
        <a:xfrm>
          <a:off x="4228580" y="1612767"/>
          <a:ext cx="2688829" cy="221772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القضاء والقدر عقيدة راسخة.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كتابة أرزاق الناس قبل أن يخلقوا.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4228580" y="2087993"/>
        <a:ext cx="2688829" cy="1742495"/>
      </dsp:txXfrm>
    </dsp:sp>
    <dsp:sp modelId="{A8C68CCF-C45A-404D-B4DB-7432D8AD66DE}">
      <dsp:nvSpPr>
        <dsp:cNvPr id="0" name=""/>
        <dsp:cNvSpPr/>
      </dsp:nvSpPr>
      <dsp:spPr>
        <a:xfrm>
          <a:off x="4480906" y="678894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itchFamily="2" charset="-78"/>
              <a:cs typeface="Sakkal Majalla" pitchFamily="2" charset="-78"/>
            </a:rPr>
            <a:t>القضاء والقدر</a:t>
          </a:r>
          <a:endParaRPr lang="ar-SA" sz="2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480906" y="678894"/>
        <a:ext cx="2390070" cy="95045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5334D1-9A23-48B8-A4AF-DE239D2D3212}">
      <dsp:nvSpPr>
        <dsp:cNvPr id="0" name=""/>
        <dsp:cNvSpPr/>
      </dsp:nvSpPr>
      <dsp:spPr>
        <a:xfrm>
          <a:off x="2016218" y="2638017"/>
          <a:ext cx="4104466" cy="2008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المبادئ المرتبطة بهذه </a:t>
          </a:r>
          <a:r>
            <a:rPr lang="ar-SA" sz="3800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الأصول:</a:t>
          </a:r>
          <a:r>
            <a:rPr lang="ar-SA" sz="3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 </a:t>
          </a:r>
          <a:endParaRPr lang="ar-SA" sz="3800" kern="1200" dirty="0">
            <a:solidFill>
              <a:srgbClr val="C00000"/>
            </a:solidFill>
          </a:endParaRPr>
        </a:p>
      </dsp:txBody>
      <dsp:txXfrm>
        <a:off x="2016218" y="2638017"/>
        <a:ext cx="4104466" cy="2008478"/>
      </dsp:txXfrm>
    </dsp:sp>
    <dsp:sp modelId="{5CE26B24-8B76-44B4-B650-963303C6E487}">
      <dsp:nvSpPr>
        <dsp:cNvPr id="0" name=""/>
        <dsp:cNvSpPr/>
      </dsp:nvSpPr>
      <dsp:spPr>
        <a:xfrm rot="16200000">
          <a:off x="3764842" y="2312192"/>
          <a:ext cx="607219" cy="44430"/>
        </a:xfrm>
        <a:custGeom>
          <a:avLst/>
          <a:gdLst/>
          <a:ahLst/>
          <a:cxnLst/>
          <a:rect l="0" t="0" r="0" b="0"/>
          <a:pathLst>
            <a:path>
              <a:moveTo>
                <a:pt x="0" y="22215"/>
              </a:moveTo>
              <a:lnTo>
                <a:pt x="607219" y="22215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6200000">
        <a:off x="4053271" y="2319226"/>
        <a:ext cx="30360" cy="30360"/>
      </dsp:txXfrm>
    </dsp:sp>
    <dsp:sp modelId="{E39F30BF-D34E-497F-9EB2-187D8AB43B52}">
      <dsp:nvSpPr>
        <dsp:cNvPr id="0" name=""/>
        <dsp:cNvSpPr/>
      </dsp:nvSpPr>
      <dsp:spPr>
        <a:xfrm>
          <a:off x="3064212" y="22319"/>
          <a:ext cx="2008478" cy="2008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الاستخلاف</a:t>
          </a:r>
          <a:endParaRPr lang="ar-SA" sz="25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3064212" y="22319"/>
        <a:ext cx="2008478" cy="2008478"/>
      </dsp:txXfrm>
    </dsp:sp>
    <dsp:sp modelId="{C1F403F7-C72E-41D2-9870-7A6A9D90CEDF}">
      <dsp:nvSpPr>
        <dsp:cNvPr id="0" name=""/>
        <dsp:cNvSpPr/>
      </dsp:nvSpPr>
      <dsp:spPr>
        <a:xfrm rot="1441344">
          <a:off x="5559603" y="4418827"/>
          <a:ext cx="602132" cy="44430"/>
        </a:xfrm>
        <a:custGeom>
          <a:avLst/>
          <a:gdLst/>
          <a:ahLst/>
          <a:cxnLst/>
          <a:rect l="0" t="0" r="0" b="0"/>
          <a:pathLst>
            <a:path>
              <a:moveTo>
                <a:pt x="0" y="22215"/>
              </a:moveTo>
              <a:lnTo>
                <a:pt x="602132" y="22215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441344">
        <a:off x="5845616" y="4425989"/>
        <a:ext cx="30106" cy="30106"/>
      </dsp:txXfrm>
    </dsp:sp>
    <dsp:sp modelId="{118CA60B-20B2-4091-9537-0E996C750B7F}">
      <dsp:nvSpPr>
        <dsp:cNvPr id="0" name=""/>
        <dsp:cNvSpPr/>
      </dsp:nvSpPr>
      <dsp:spPr>
        <a:xfrm>
          <a:off x="6048678" y="3968185"/>
          <a:ext cx="2008478" cy="2008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المال وسيلة للطاعة</a:t>
          </a:r>
        </a:p>
      </dsp:txBody>
      <dsp:txXfrm>
        <a:off x="6048678" y="3968185"/>
        <a:ext cx="2008478" cy="2008478"/>
      </dsp:txXfrm>
    </dsp:sp>
    <dsp:sp modelId="{2392E317-BB36-4F21-BB1B-48554FAFBA48}">
      <dsp:nvSpPr>
        <dsp:cNvPr id="0" name=""/>
        <dsp:cNvSpPr/>
      </dsp:nvSpPr>
      <dsp:spPr>
        <a:xfrm rot="9409176">
          <a:off x="2051560" y="4378256"/>
          <a:ext cx="492338" cy="44430"/>
        </a:xfrm>
        <a:custGeom>
          <a:avLst/>
          <a:gdLst/>
          <a:ahLst/>
          <a:cxnLst/>
          <a:rect l="0" t="0" r="0" b="0"/>
          <a:pathLst>
            <a:path>
              <a:moveTo>
                <a:pt x="0" y="22215"/>
              </a:moveTo>
              <a:lnTo>
                <a:pt x="492338" y="22215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9409176">
        <a:off x="2285421" y="4388163"/>
        <a:ext cx="24616" cy="24616"/>
      </dsp:txXfrm>
    </dsp:sp>
    <dsp:sp modelId="{426DA8DA-BB23-4F54-8060-D6D2F271FC14}">
      <dsp:nvSpPr>
        <dsp:cNvPr id="0" name=""/>
        <dsp:cNvSpPr/>
      </dsp:nvSpPr>
      <dsp:spPr>
        <a:xfrm>
          <a:off x="144027" y="3888427"/>
          <a:ext cx="2008478" cy="2008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كفاية الخيرات لجميع البشر</a:t>
          </a:r>
        </a:p>
      </dsp:txBody>
      <dsp:txXfrm>
        <a:off x="144027" y="3888427"/>
        <a:ext cx="2008478" cy="2008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9417BA-0FAA-423D-B3BC-4C952A6B9C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EC0D2-03DD-4C71-8820-48007F9B0012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345A8A-A99E-4B0F-9065-92B767EB4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5A716-CF16-4F7C-B054-B29776C4D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0B785-8BC0-4DDC-8835-FA713F9AC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681CB-D585-485B-A632-A5D31C232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8E1E0-3FA1-4B7A-9327-4EF59B3DA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80494-0921-4F36-8925-D0F251BFE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D7D34-A61F-424B-BC5F-7876C215C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80D2A-1329-49EF-B531-2D024DEC2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C5B77-BB16-45C6-89B0-455EC8BAC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F55AA-FC98-40F2-874F-8592A1508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909B3-051D-4E12-9793-0CDEE80D9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7CAB62A-1016-43F7-89B2-9EE63589C1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043608" y="685800"/>
            <a:ext cx="7632848" cy="7318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44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الأصول </a:t>
            </a:r>
            <a:r>
              <a:rPr lang="ar-SA" sz="4400" dirty="0" err="1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الاعتقادية</a:t>
            </a:r>
            <a:r>
              <a:rPr lang="ar-SA" sz="44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للنظام الاقتصادي الإسلامي</a:t>
            </a:r>
            <a:endParaRPr lang="ar-SA" sz="4400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1279525" y="1600200"/>
          <a:ext cx="5257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منطلقات الأنظمة الاقتصادية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79525" y="1600200"/>
          <a:ext cx="5257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الأصل الأول:الإيمان بالله </a:t>
            </a:r>
            <a:endParaRPr lang="ar-SA" b="1" dirty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79524" y="1600200"/>
          <a:ext cx="739693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الأصل الأول:الإيمان بالله </a:t>
            </a:r>
            <a:endParaRPr lang="ar-SA" b="1" dirty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79524" y="1600200"/>
          <a:ext cx="739693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 smtClean="0">
                <a:solidFill>
                  <a:schemeClr val="bg1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الأصل الثاني: الإيمان باليوم الآخر</a:t>
            </a:r>
            <a:endParaRPr lang="ar-SA" b="1" dirty="0">
              <a:solidFill>
                <a:schemeClr val="bg1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79524" y="1600200"/>
          <a:ext cx="739693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086600" cy="7318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الأصل الثالث: الإيمان بالقدر خيره وشره</a:t>
            </a:r>
            <a:endParaRPr lang="ar-SA" b="1" dirty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79524" y="1600200"/>
          <a:ext cx="739693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/>
        </p:nvGraphicFramePr>
        <p:xfrm>
          <a:off x="467544" y="404664"/>
          <a:ext cx="813690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6000" dirty="0" err="1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تساؤل؟</a:t>
            </a:r>
            <a:endParaRPr lang="ar-SA" sz="6000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ar-SA" sz="4800" dirty="0" smtClean="0">
                <a:cs typeface="Simple Bold Jut Out" pitchFamily="2" charset="-78"/>
              </a:rPr>
              <a:t>ما سبب المجاعات التي تعاني منها </a:t>
            </a:r>
            <a:r>
              <a:rPr lang="ar-SA" sz="4800" dirty="0" err="1" smtClean="0">
                <a:cs typeface="Simple Bold Jut Out" pitchFamily="2" charset="-78"/>
              </a:rPr>
              <a:t>الشعوب؟</a:t>
            </a:r>
            <a:r>
              <a:rPr lang="ar-SA" sz="4800" dirty="0" smtClean="0">
                <a:cs typeface="Simple Bold Jut Out" pitchFamily="2" charset="-78"/>
              </a:rPr>
              <a:t> </a:t>
            </a:r>
          </a:p>
          <a:p>
            <a:pPr algn="justLow">
              <a:buNone/>
            </a:pPr>
            <a:endParaRPr lang="ar-SA" sz="4800" dirty="0">
              <a:cs typeface="Simple Bold Jut Out" pitchFamily="2" charset="-78"/>
            </a:endParaRPr>
          </a:p>
        </p:txBody>
      </p:sp>
      <p:sp>
        <p:nvSpPr>
          <p:cNvPr id="1028" name="AutoShape 4" descr="data:image/jpeg;base64,/9j/4AAQSkZJRgABAQAAAQABAAD/2wCEAAkGBhQSERUUExQWFRUVGBcWGBgYFRcYHBgYFxgYFxgZFxgXHCYgFxkjHBgXHy8gJCcqLCwsGB4xNTAqNSYrLCkBCQoKDgwOGg8PGi0kHB8pLCwsLCwsLCwsLCwsLCksLCwsLCwsLCksLCwpLCkpLCksLCwsKSksKSkpLCksLCksKf/AABEIAMIBAwMBIgACEQEDEQH/xAAbAAABBQEBAAAAAAAAAAAAAAADAAECBAUGB//EAD0QAAIBAwIDBgQFAwMDBAMAAAECEQADIRIxBAVBEyJRYXGBBpGh8DJCscHRFCPhB1JiFXLxJIKS0jNzwv/EABkBAAMBAQEAAAAAAAAAAAAAAAABAgMEBf/EACcRAAICAgICAgICAwEAAAAAAAABAhEDEiExQVETIgRhMoEjUnEU/9oADAMBAAIRAxEAPwD04LTxUopRXoo5BoqNEilpp2IHFLTRNFSCUWKgOmkEo2in0Uth0BCU/Z0YLT6KWwUCFup6Knpp9NKx0DIpaaKFpRSsYLRT6KJFKiwBhKeKnTRSsCJFKKlppaaAI04WpaacLRYyJSjWkgVEMamtyobZSoIKfRTBqfVWZoRNkU3Y1OaQenbCkQNsU2iiaxThxRbCkD0VEpRyRUddTbHSAdnSqxqFKp5CjOAqWmqfKOZdujNpKaXdIMTKGCceNX9NdVnO00D00+iihaKOGpOVD1sraKfTVk8OagEpbBqC0U+mi6KfTS2FQILTxRNNKKLGDilookUtNFgQ00tNTilppWFENNNFF00tNFhQPTS0USKUUWFA9NLTRIpRRYA9NPpqVKKLGR00+mnilFADUpp6YmgBF6iWpTULt4KJOAKB9ki1JWqq3N7X+76H+KX/AFK3uDNLePsvSXou9pUTdqv/AFyH8wp1ug7EH0NCUWDsPrFNUABSqtUTszI+HFAPEL4cRc3/AOUMP1raArF5Go/qOLUdHtsfVrYreQRURfBTiOq0ZTQgamrUmCVBBTRQ+2ExOTsJ39KHxnHJatvcuMERFLsx2CqJJNSUGYVFLeapcn57Z4q32lh9anrDKR1yrAEe4q+tPwS1yS7IVE2qeajqoVjpC7GkLVJroUSxAA6kwPmamjg5BkHqOtKw0I9iaYpRNVV+M5jbtqWdwoHnn5eNGwaktNILXK3f9UOCDsgZyVEmFG3uRNRX/VHgiVCm4xbwUfuaexOp1umlpoC8xt6Q2oANtJGfTxqq/wAS8MDBvJPrP6UbINTRimiq/D83svGm4hJ2EiT86tGhOwojFNU1FSVRTbBIFFMFpXDqOn8o38/L08fl40ZWpbD1BC2T0pG2fCrKtTs9LZhqjL47i1tI1x8Konz9B515Jxfxc3GXAz3Tasy0BQTAUxCCMsx/MRsCfAV2v+p/NktWIYwStxwBgkrpjMEDc5P1ry3lds9moK6joUsN+9ktkbbjNDezSNoR0i5eQ9/mBAGi87HIbUqgYPdKwTgjodvOo2eZXcf3TEicZjrGRmt7lHAcOVPcGoxK3CrnbOmNl9p+lT5py6wtl2CKCBgiRnpTrH1Qvkyd2ZVzmVzSSl58Z71uBEHqrnNanLeP4oojrct94SFOoEb7nOapcuhuE4hGxo/ueH5SI+cfM10nJeUKeGtapGpVYkR4fQb1ztx2qvNGm867AjnfGj/Z/wDNv/rSqrxPcdlGQpIn0NNWvxk/LI3/AIU53a/qOJ1XkD3rvcRmAZgNQEKY1YgbTisL4h/1P4k3Hs8HZYMhb8VvU7KhOpws4QxjBJBEZIrirPDXrl0XSvcXVd647IKyqw2BLMMeZrW5GLl+9/VagXVdGGCsfzAAbFZI6+1JS47DRN8g7vx9xn9eW7Yo2lUW27E2cqpYtbERDEmdx4xiu/5h8ZMnD2butMwLrWj2gBwMCCQsyT4fOsFuKF5ks3UVhc04KA6SMicYjJBrMu/D1vgVLBv7tx4VkKhtBb8OqJVNoydhPWiGRWHx26RnX/i6/c4tL9xgxtOuAwUKA2pU0jIE4YwcYPSvWbfMbXMOFe2RC37TiCdwZQxBnB64O21eKDl9peJPa3GFoyzwCzjUZJAE94sPA7+1P8TH8C8JcY2NcSSRM986zjEvAUjoR0ocq4sev6Ok+FuZngLhttxLg2rhF1DZi3cE6QAxzqgrnpgR1qXNf9SuIvOVtnSAxImcASNly/TBmuRHElrrl1JbQC7KxbKFQI2GYHssVK3y7Ku8CVYgSDIIO4BkRIPSt1G4j4Z6Hw3+s9oFbaq11URA91iULNHeIUrgT4kTnYZoXPP9WeIsur27Knh3JUF1JwIghlYQzCd8CAPXy7l/BoGDa7ijScKIkjDDUfxAeVXbnNb7koWJt7gbDGw/Ss5yS6N/xvxPlfL8npfPeOu3x24DhGIleqjslI9ACxI6EieuRfCv+pWl7i32CAAAKzQVYYAEjA07+eTXO/CXP7dtLo4hiFX8LSYEgY0gGdWBGegrO+IuA/6heW9we0BXDQuk9Ik5ED6eFYruzX8mCxr4/R3vPvitrlzshduaNILBNGCeitploG/yrJ5h8OcKjr/6saWmXZUKqMHvRcwCCfDb1I5/jLXZWroYw9sQSABmFDY6Tv7A1zvAINNw3V1WxbOn/wDYSFT2DGT/AJp0Yzwx+qiuWa68mt3OJJF5TbXKlQUlV6w690SN8jOCRVjhOQcZfu3AHtp2Z7p7OFuBsgi64Kq2NOZgg4MZwRxFskDSdSwABtvsfbwrSPE3S9uZUBQANTjvL3C3d/MSJ6dBVWZZcOktbujq7HJ+xuK1+3xVxlUyzXmFvIgKAo0HcnHgKyeYcxQMSq6VBBhjq26BgB3cbTPnVnmCXlW2ge8HchGBuuSG0MzLIYFfwkzPRqzebcFbW2bbXeI1ghlVipAGlX06SAQe8y74jM1naDFhlkTcfALhfigi5otFte0GdiJxBkY/Wuu+HudcahGmzcZOoyNj029YPyNcCeLtWuItsiF2gkmCcjGI3gV1HAfEl2w6OTFtck3GiQ0lsblhjypSpfx7B4WnTPSOJ+Nux4c3rtm4gUSRgnJgCJmcjePWqHDf6kE8O3EXrDcPaBAViS7HW2lZQL3ZO0/+eD+N+eJxllXth1cflghbqDOodNSkCPEMd8VydjnlwKBruLbIA0Bj4QsZMiCfSR4CLU3KILEl2ewc9/1HUcEX4SCzHQhz3TuZBG+nY5kkVk/C3xXxFq4DcuNdtlTKNdLM7Tgr2uVx0keleX8z5zjQpbQdJEkTMiTjqINGt3+0YSy40jvAmOkgAHNRJuuDTHFdM9+sf6g8KysWbQy/lbdjGyxv5+Fec3/iHikH9V/Vl+0LDSpGlS2YBycbCIHWuJ5jx02ochnzDKT+GMnPoRkdPWWsp/6ZmVjp1jdpAIXJBgdTFEpf4/t5FpHf6nb8p58bjKl0htfVoMtuCZ3Jgx5qeuK57mXPGtXOyVVGYfus0kTpnMLv4Z1fOxyzgjqCup0zM9UOIZfKQCR5T0g0+c8Iq3mD5u27crsRcWCA5JnKhZ82O+K5MD+1WdSuuDQ5Xqv2wxsPOcIUBIB3CHvEdcUTguIH9QscOb1rHaMQuNRK7kzKxOO8fOue4b4juG6GthirEYgnVEwX6eg+VdVyXmdsAtc/HcJuFYiCxAyOmwrtxt3TZjncGriuTR5py8d9bAfsWELKltIIyJJ1MBmJ2puH5oyqE1adCgEkwIjESIjHn1zXVcg+J0UEXGGiOpkf4PX2rgfj3nNj+rDcKQYAJIGAWJiOmrxPmfGrm0k2+zlitnSNj+luHMEzmZBmesk0q48/GrrgsJHkaeuf55/6mvwL2aN3jhbsMzbG4BvGdIBCnzgZ/wAVU4YqqlLdooHB74JmdwNREeNNx3DQlrEwxEiMqFnE7T3VBqHEJ3RcuZKwcmVUHYICYznLTiMEmm6cWvIRdcm3wF3SLWtjrDMJaNmDAfh6zA8Kl8U8tDrrlWuIgRTqZIO6QoOl1zBxOKybPGdoid3VIB0wdjt3iVjywD5CqnMkhRbW9pbUdKszP5gE2wfqD4euWFNKn3ZWRq7Rr/DnEcEOCuHiFBukEGQQVAGkIrDM/wA4oHCcK1+zcs2mTSqrct6sMjrqJz+cbyd8zma56zyW67DtBHiVmG2iJzOJyOlavB88VW7KGZgH70ADKiBAziN/OlDFWWT2u+f+BKdwXFGS/MLtt27QsUtjSx0gpLbA+M+sj6UPifiAG9duaWAY6iphfyhf9vhtXRf6gcQDaW2IAJBgDeOuK8/4hptge1ehjjsrfgwlLXo9R5vxbNwlthZLgKphVHcG4j0wYFcJe48nWWGYG2CPMRt44rs/hjnrXOGUE90KuPDTAYfSuU4HgbdzioJItBhqAMFlgSq+uR0gVxRdNpnp/j5XG6fglatm/wAMQjHUCWjcsFUtgDJMgfOu+/075Ze4FCb0pevlWFsgYRJCnfJJbInAjY7yW1wFhv6izw5tNbtu0DUA3UAAkqJIHeHj1ms/nvxEL1pHd2tNaD3EdGGrAgqAwhg3h/xHWrU9uujiyNyf27I/HXMhxPMVt6U02UGvUgYNcchiGG3dWIkwJNZfC/EfYNesBLOm4QHe5ZLSm5QLqwJ6Hw+XP8Hz3DM7uXeSxWO8zQTuPM1Yt23bsrgSS4nSxI1ASAwI6GZPXFXdCirQHnHL8C/aU95yhCgkAwChUbgMPymcxG9D4bmFxTDOyFTBBMEGYghsggiIrt+TfEa2GSydBYW0UA5nSCzPtk6gT8/Csrj/AIPY3XLXTpuE3QyiWl3LMXJ7pUTOIOfKt8eKco8GWSaUuSxx/wARdqGKlUuErMYMFWlkYzpYkFSN5nMb1OM5k9+7r1CzchQRc7odT4TkGYOd9WDVPl6Il0Wli5bsBna4RBa6zgifIAKP/Y3Q0/C80e3fZ1W2WN3tC7AFsMGgE5mMe1YyhSNoZLfHVBUurayqabigkG6IIGxNsHeYwRv41U53xVhrWu2bj3nUK5aYGQWAkQJGMb1U+JOLv/1Rlxkm4gAA0i4NMQB3TuCPGT1rI4hSgXvd4yGERBUge8gg+9Cx12W8qk+Tc434gtNwxRARc1KVwRoggnvHfA2M/WsftSrow6wfDM5z0/zUOCS450oms7xEgepxp96tc75dctgC5b7NokQw267E52+lUqXAmto2Tscju3/7pEIG0aZgsRkhScR0md58Ksf9NbXqClY/3FQPoZPtWhw3xG16zaUhV7MkDopEGAR06j61Pi2EghAoiSRGT0AgbT1rmnNp0XCCqya8rtuD31VxbbLfhMd4jykSPp1qs1sLw1m3Cm2XLspbvN3pKqB4A9fEDxNVXdnfSM7ev2cUezxpsN2d9WQ/iQwMzg79CAMjwqZSnoovpchUdmzZ4jn9yIChEGAGyxHsQB6ZrP4Z3uMzSTAMbE6ACflqUewoHGOSupSHHiN6bkN/XZVB3e0dkJBg5P5v+MOR7etZY4+Tox1tTK55Jd4a7bUrKtDLDmCo/NqUzjf/ABVjnfC3LDqyMsZA7xYls6gemknE+XStPiLhVRZvkBLf9sNJOi5vqSNhEb4x6mqPOeCJC2nuLctKe0W/aOvBktqVSSu5nw3zXTCXPJObDS+vkoJzy5f02yCs6sjfA3IP5fSo3BmB1BA9Qe7+ta79mY0ZkRrkmdtpAjbwrM4m3pb0g/8A8n9RUTyJypGWPHqrfZhvfQklkGqcyTM0q7JORWrgD6R3gDtSqP8A1RXgPgfss8Pc7S2ynA/twd4h1VlOfCM+De1ReyrMmsmCWYxtv1AYzCCBOK0uG+HXQbIsiIDn1Jggmd8z9MUK78KOWVhdDKNQIIIkNO5A6am+mcGrTV2Zp1Fr2R410t63W5qwuAcTcIGD0OnUPbwisjmvHm2QiDv3IGPyhjCKOrEnOfKtVfgy4LS22e2YYsSoMsYgGDtiq3EcmvDiblxkJ06ihAAAlggjMyEJz7+VaJxu0YtMXLL7Jc7NbjPcMFwGMSFgqp6qCRhYmJmIgfGc3sm9ocpckBSwV37zNpgd4CAQwkSx8R+GqfGvdti+2ki5cthdQBEF7i21C+ehmJ9R4VnW+HNpbKWiGukks4/IrqhC22Gwh1JYZOsKIyrVGNuwlKlR13FciPFnskcKyZKvE5wJ70rOfHrMQKzuZ/A5ZnFq0bbqQuboKse9rcCcKCAseLZAiTY4C2bDotldbuqpcfpqURKdFUGZYySSI8Dm3rii4W7t+6D/AHLlwF1bchkQmO7qC62EkdFzVKTXQNWgnC8Hdt2+z0FXHdY6W0gnLQQAIAyTtOJrA5ZdTW5YgoocLM5EgCAoJmJNbqcbf7MF7pS02VdwJBxAVQv95RI2UiDOCKDf4iySyhAzqpNxv6dO8OrWwXhTie/qkGY3FZVbZ2Y4uEVJ+g13mvEcRwvZQQiiAzfiZAJQN4gA7npHqcri+NZeFSwwlhdLhvFdARUPuWb5V0Xw9ZtFbptloOmVuLo0kAjH5Y9GPtgVz3P20XACpEN5bHAInfMVMHToylTZV4WyJUBRmAOn677Vu8yuE2wVZw6TohV0wqjcnvLIPjAxiud4YanCASSxUCQJOcScDwmtW9xXZr2bqusM5hlzLSpMhtIYlfnMVo+zedV9RcrtG8FY5K6xPUgwYn1P1rT47nt5bLqI7OIUySSZ/KSMLjbIx70P4f5YoDltUs0dmI3xIgdDInpiqPxbfZtK6Cp1BUUwdxAyDG8716cckVjXs8acXuy58KcMeye421xsHqQuNvUtNXbfKE164yufKfTrVjtcAYEADG21T4e5Ab0H61j4L66OE59xzG9dfUQcLgxtHh50Hti/D2rYgkM7bicyTOPqT08qJ8T8GUct+VzPofCj8jFo25IbtgDAk6TbiDsDgyQf8VnLs3h9uF6Ipdu8MvaIdSNgGeoiSQDvmAfA+1Z7ccWDB2LMzapO8xB9vKrlq3ruABbnZAhmQyAIMPEGPxats5rq+H5XYPLmuPYtm4ysdWkghi7QQZnw61nSspyb66OX5axFtZEgkjfYzIP0+taF2+ceA/X/ABWXya2WR4HdECJ9dR9dq0uEsdo6I0qPxE+K9CvrI+fWsJRuXBvGWsLfRW4S6rXWls+/zo3NOIPa25btREEGfwkgACSfY1p8x+FkXvWmgYMHvEkbyes09vltp7XaEkuDpIk4UkDbyP1FXLE0/wCjCP5EZR49mReRNJNu4cAkqwhh86hyG8QLirEjS4MgEEMoIHrjFE51bhTkNg5iD5/tI86z+VXCl1GVtJJAkQdJkEGJ/wBwFRjjcGb76ZEzsP60Xn/vCULLqYrDaisaSekTO3TeqvN3ALhWVmBAVlb8sYGgDIA6mpc240XXDAMnbBWMMNIYGHMDqNP0qrz2LblS5ZwFAOmCy6cHzPSs0ejKVLn10HLgDBmB94qvzK+GVSBvqXPjGPrFZlrXbuLksCMrM7+VWOLODHk6+24+/Cs9adnPtaY4vOuFZgOkE9c0qnYI0j7wMD6UqX9B9T1e7YknJPuPuKGvDEbEjxz19KvNaRtyD7j9KgdAgfuBRycpG2nQDMbx+4od3hGOT6e3l5/xVu1cXEttmNWKn23SVPzqrFRzPOuQG7ae2CVkQD5gggxv0rJvfC9wX9SsAAXufgnvBSbZmfykKfaPKu2a+p6/T9yBUboG8z0Gd+nT3q4za6JcUzheG4R7Nt7aqzaEbszIyxC2xJOJ7x8h9ayOX8So4lbRZWdw2u4BAUBGY6B5afxGfKK79rAKtGQRB6/UnyrJflQAYBVUlHWYAADKQZAiTVrJ7Bx9HFXOKbiGdjgMPHCKssskmAIBEzmSdzNanIOUJeQXWc/2iQXEhIHfABZSWK/8V2IHhMrnw7I7zRaX8Spjug/hTP43IA1HpqqpxRvDh77PADdkERMBLSuRpUTjJXPXJOaqNd2dE5qcVCvCLXAfFdqw4XhbQ0PnU5JOmWGJJKRpYRMYBgTFRu/Et29f0XUR7IGrtCqA21YSrqzABSR03ORkDOHZATh1e4pJ1OirMFhCySf9g1NkdWgZyvRcmAvLZZ1Xu3AqgKAAAyNCgbDI+Qr0sf40ckLXfs4HKW1WU+Ksrwj/ANy2nEMramcIqW7ZmYOhdVxs/mgTsCRNHS8l+6bvZBQWYtGslzkakOoCM57pI30ncUubPpZnUlWBYagcnvGZ8RM1s2+WleH4S6q/3AS3ZCLeose8Y6QJOlYnpG1efJU2junFqKftF/4Z5Xbt3LxTVqhdQZ1ZUEkgSFGkZ2JJ2xO+X8RcNbNwHtVLLJBOvR3u7iLZkjVvONWVEg10lq0i8OLgBshtClGtm0qfiJUaokk6dgNq5DWHuOAQUYwSsEQmQR4kER86Suzllyad/h2wQJHipDfOJilbuYY+Q/UVC9aMoBlsRpyT6RuOtaNhFCsbml3gkDpKgsAxH4z3fTEEnMdd0c9Wcn8VWAbbTgjMfUb+1Y/I+MKIx1MBGRpldP5jIYEHyG/Wun4/nLXELm8RO/fj12MVhWOKa7aZ2t27vZ6ZLRqddTAw4hhGN5GdomZlyXB6u0A4VG1OTbMqlxhjQ6hhCFgMtkr9fGRM/Ft/+nFn+2U2mDq7p2Pe3z4Vd4/hbl1+1syxuSGSQTbCwYbxQts2BIAMTl25dw/bOLxa9eFpmCWyVQtatkwXAJLQhMLjBEzioZo/0G+DbVvsGDLrZ3MDHTSizJHUn50LgrtpWugXAzYAiYgTlSRnJ3ovJ+NshbPca0rO6lg+pQXD21LyJKiZ3xiqNnlzLdiBGoW2gEaTqA0upyh38iNic1CWrvyKc94aeDo+HV9IxMgdPmfL/wAVjcfxbcNdK4AdSwnIkyCP0+ldVZ4QkzMLtJMCR0HVvDE1l/GvAppstrAJLKJRoMyCJEkHE7dRW2T+JxYH9/0zJ52upT865rg1DGGmQQRHkRI966fm9kqqsYg41CCD7jr5b1hcHaB7QeWPLIM/qPeuHE6ietKO0lRvo6vaBRf7rEqwMtrVj+IAbMNMHbx6zWZxt3U+ptXTSCSYIADZMyJmrXK7Ny3cV7hFsdNW7wDDKgElesnSsdarcx4DUrPZftNEh1K6GQkme7qOCds/OrUPRpLNceQNm2ygXycM2lRPQTB9yD8qvPxgurOAR67j6REb+PrWlc5aDw/ZACNFtg0jxkjy3Nc9cRl9B4beEkVLdomKaYz6wYG3T+KVTHGjxI9Cv7ilU8+iqj7PbVQ/7R8hnw2qve4Z8yfbGPlRkvE7LE+JqWqcSB6b1kzMoJbCnMGjtoIxgjyx5fflRtEYM/fntQnECYI8YM/4/wDFICq7g9GPqRRE4hF8/Lb7P8U15Z26+e/yoI4INg4nzj9cUJjosXbwaSNiPOJGSDnBj0qvIacDY9I6UrfDQZRtJgYk/UVetWJMxkdIH0I6es1fZPRjXLK6YjGTkY/2j9D86pDhGdiMAMpQAnYx3fqAfnXUNy+egxj238M0P/pxnY/pT8iPMufcBdd9KKdIhELCMA9Ackky3vQ+GvNZgKSwsgjXkhrsyFUTBCnrmQnTUK9QvcKurpP7H9JFULvJw+wxsBG3+a7F+VJQ1MviV2cXzUC0ly6MwSyE5y51Kd/yhhHnHhXX8Jy/VwVu2+WFtA05yQC0k79fnVLi/hrXoFwg20GExDMD3dXWIC46wfduL5xdt2tAtB3AjXJgz1MKYPlWaa6OrJNTr9I4ngQVucRYZ2Y9k/iZNg9qhE/8VbA/3Gs2zwOGkhJA7RzMW7ZyAYybj7Bd4HmY3uV8qucNe/qLvezGxyXPe9AF1e5UTmqHMOE0nsS0m2SXJxquMJLH0EKOog+ObTORptUEtc8W3btsqEWpuWnBg3HCwysW6/j/AAggCD61a5JdRbha7cc6dF22S5KBTkAj8pIYrHhPnWbcSeGW3AlLxyTjSELszHoBrX5jqYq3wXG2lugKhe3EgCZmIOoH5R0Hqat3RCSsFzHgrNntSmUvdmbZ8FlXaT0lSCP+6Pymhcn4FW4e9MoEZW7UAmFBOoDxZo28p6GtbhOGTjBp0i2uprIBMkMv9y02dsNdU+WPAVjcTx57q2ZW1aBVQRBMmGd/EsVmYEbUkNcM0eFLrd7CxbUWoXWGy1xSYbtGP4zE42GYFYF7jHTiDcGHtvqXqAVJYeoJz71rJxCpocudRt6dzlYMuSMxIIHmxjasvmDdpbW8AASxtvsNgChjzSR/7D45XZc0q4Z0v9IhVQoi06i4gJEBHOrR7ElJ37ppuV33Q9vc74VzatKYl0BI/utu1tYMA5kDpkT4Bxd4OwhxpOlmna3oLk7dNFw+9W+fODw3DlLagt2QA0jUq9BPQBSR7moU7fJbxqMU0gfGfEjB8rq1ZXvRCRgZECDqEDwoHHcxPE2uyNvSVm7bJYEl0GUCxnUmoYnIWqvF2JdIOApWfQgn5giq/MA6G06QCjdoJIGFk9fH9/WtNn0znWKKdpFUc4cSDpjqTsRvDA4IrW5bZt2CW0hnLKHSdQ4ckNAJ/OSTGdog6jVTmZSwz3lABLRw8TC4Vw8HqiMkZMMw/wBtUPhy7pcl9mWM7SzrJPjAz6iocEo8HRjk9/Zd4pyJc6i9wgtIkkBZgzneD5gVlHjyl8XE7stkb4J7ynxBzWpzfik1AKSSNQfMjUJUR7VznErH60QRpnla4PUuJRSQdkMYkeWPP/NVON5VpUsDrEEqeuchSfpWXyu8tyyLcSSguAZw6ie7nEjUNxUxZFtTcILMf/xqTiR+dge7pXHQyfGKx05ti24pEEsiBrHD22jKvdQMPUFtjuPIilWQ3B3HJYmSxJJzkkySc7zSp1ErZnspeMft/mpW0xJBEeOKLbWBO1V2bUSJMffWfpXNQiQ4vwX5maRYtuKla4cfcj6eFWlsACcepNOgsFa4EHJwT6ftT3eGAwY9D0P3/wCK0LFuN/v0FFLDoDHWYp0Iz7fADx+UEfp5UZeDA6t9+NXFUdAfrNLsgDJkes0wK62B5/X61M2N/wB808ST3mj72NEVABnHzigCsLXj84+zQuxU4BA9iKvLaHh8xU4A8Pl+1AGW/A+Xtj+arPyzqa2DcAHj6evnQu3DEjIiPykfKnQrOc5hyXWNLfh2/msnivhRS7t+LUdWQDvmu3u2BExNB4iwcRVJsR5b8Q/Cl1lCW9KopZnafxMY6b4AA3EkTHQUbCX7bKiW0DMpDQDEiIYxOk74O8eVertw8zKj5T8/v9az+I4BQdCKF2J0gDGc4GNo8pFb4bySUDLLUIuR5rw/JOIs2uJVAWYhNJgjvEsjlcjOhjmo3uGuWeJdipdSGAQyY7QFmjGFDNMjc90ZJI9OThMmcTg/qI/es/mHLRcbUwIPkY9vSryt45uLFhqaUjx+5fm6GeSNm0gHYQIBxG2MYFWbDM5dO8yXAwTUM6llrZAAgHuBT/3nxr0h/hezpwigR4Zqnb5EguocmGTfUBgjqdqzWVF/HwzC+HOLFvg3WNTRbkASQLlxgAfYke9UrOqAutnknqSq791MwPCfatu7yXRqtAELdBV3B2G1uAdwGmdsesViWuTGxdGpiIJBEmJgj9aaoHapD8Jc1XuzMw6SPJ08OmQSvuKDzXidD2wZEzsYgCJHqRU1YtxPdPeCkgxMGR4D0z0puf8ACG5cAUflDA9B2hwMeYI9qrsTbXQD4iOrsVBMJw9owf8AlJMecaR0/DHQCocIgVZOy7+bSCAPPHymrfO7Ai1ckgW54clYM6J0aIOZDPvgdmQfA5d3jAY6AfhXMDqfUk7nr5bU2rCE9bCcdm5qG1zvDpmYYZ8GkfKqXEiV9Ks8NdDzb6k6kJxDxt6MIHqqVRvNgj7x40a+hvLaaZ3Pw7wjqloeJQR6zt47j72bj01XNI/Avd/9q7/uT61e5VxoC2ydmIA33JCgbHOGrnhxRPdz38EeC7keGdj71hdI1jFsk9vUZ1Ms7AEYHTpvET50q0rfBhhOc0qVio9EHe6e/wDn+KsWbIGwn9PnRhbDZ29/13otq0Yzms6FYktHof2I+Yq0CYx/5NMqxtUx6UwIIhjf5UVLZJySKkhqZvBfD50hjXLumAAT7E/WoC8CczP/AGkfqKdb4bqTBjy3jHjmaOpHhRQyKWvuKTW/HpTkAeNSB+VFAQUT/mlcWiKR4/OpaKQFcL7UJxHn7fwBVvFCZPGmBTe8VU90H/tP/wBo/U1Q4nnOwNp/QAGPWD4xgT8ttK6c4+omgMIAI0zjVM59xt8qLAqdtdba2EHizGT5wB5j6+47XC3SxNxrbARp02ypU/mMsxmavTG5z5eX39fOme56/TNFtdCqyl2EeMnxJjO0DpUWsTkH9/erLSd/se2PChiADJ+/cmhycu2JJLopMpzgz0wP5qGlTMiT47b49+uav9oCNp9jVZ7vePy9Ns0WMongJ6z7dPKKo8y5ULhGQGAgyJx4gEHOK2tUxg/p7YNSa18/P7xSTaGcTe+GVRtSLMjfVHrtT3PhvSUf84QiCWYSHZlJk4AJ29Pfr7todPpNV2s6jJPT9vpV7tCf2OFufDl1rdxXYNqEiJBDr+HfCz3l22eubPKHeAoP34V61d4EZOfnVG5ytWJIEN4x89qpZvZDxo8tvcmuJkg4zj9qlxPL2uaLgxrJV9gA6iWboIZe/wCuodK9MvcrxkTWa/w+pDKEgNpLHb8LA58oLeP6VpHJfZEsZn80lWtIBPYhIEZOxOOhnxNV+Ia3ZdpMwTMHAnIHyIwJJn3ovOLbszktcIYki2TAicZBJC9J61hcbw7P2ZI0x/bMbL1QgRgEd0+GkUkky3JpUidz4xcExbBHnv8ASlVK5ynJyD7ilV3Empnv1oeAHvJ/xVsTVZAN+v3tRVrlNAobzqQ+lQVakbketAyRMUN1DfiginD+9TifAikANLYBED5feaLjac+FIWupNPHp8qYwivnY/P8AaiO+IzVaCNtuoP7eFE1RNACDnx+dJuJ6EwappwjFy2uVMYPTfbx32q5dQE596QELlzxP1/mnUr4n3moPw3gBQxw7DrQAR7i5/X38aibw8RH3mq7o8xke+1QvWiMyCY60gondvA4wfT7xUdWIqDTgQJPQfe1STh465M4n9KBgnABG/hsYz4mI+dNbtjrPvI/Xc0ZlIwAvvTLc8VHzP8UwBuo6D6/zQWtiZzI8PD3o7ZmBv4elVrckTIg7EZnzpADa15n/AOR/nahXB4Z+/Opu8dP4xUWuE7dfCMUAT7ORA++o+/KqPaspjTP/AJ3+/OtFJI/ihXQT1oAC3eGxB23PTP1zVc21yJM7R/NXSp9fX/FAcATgewooVgHnaQRg5NDZ4gbyT7Abx99KlgE+B3A3qfmBHr+nlVrglozr3DySTI6+tVOI5KjAggGcYx95g+1bs+IwfegPwyMdo9DvRbQzlH+FkJ3b5j+KauhPBnxH3701VbFR2U0ZcUC02P49fOp3LwX+fCswDvcxih2wfP3qAfrU1eqAIEouugq33/NTVQcz9f2pDJgj50RVmhKJO/3/ADRRgUAIrU1gUNXB9v1qZ8+lAEgR0p2eoiKGWzQMILlM7H0ofa/cVG43lQAInrk+g+lR0A409Ov6VFuIAIAzHhsKMx6yfn+s0gI2k0jb9KBxN8RHWlBc5PyyI8zUbtuOv8Uhj6hGw+VQt3t8eMDY0AjIJaI8pqdpPAEgyd/HfrTETe6ei/X/ABUQfI/LzP8AP0q0FAG337UljqMev+KAoz71wEzJHTpmemd6S2weke38Vav2AcffjVfsyPAj2HShgDttmMTv9n06VKCfKpW4bIGfl9aRt5+8UwAPZ/5fOKrtZJ9qstbEzGfv6VE3IPhH6UCK72DGIJH3BqlxF9lGYjxyI/UVri8I3+/KgXrOoefrRQWZvE3gVIBMf7kIMfYP71j2uaFe61yTOCMMf+4QQY8QB0rWN64gZdGsKMd0H1ETDfSsW/ejUbSsVJ2ITu7Rjf8AerS4FZsIocag7ZpVzq9owkAAfxj/AHeVKjVk7I9Jtnu0wOfn+1KlUFE7QzHTw9jVpR9+wpUqYAbzbepo9v8Ac/qaVKkMsxVO4cn1/inpUICvYuHtmEmImJxMxPrWnb/ilSoAiTk+v7CmbcffWlSpsESNAvHf2pUqQELA3HTGKjc/cUqVShivYUx4/vWbcGU96VKn4EHtiTnxFHs/h+/GlSpIB7m9P4ffjSpUxjkUNxifOlSoAg4g0O7sfvwpqVNAwTnPv/H8mhzilSqiAQ3P34Urv7UqVMDNsOTbBJM+PvQVGw9P0JpUqGN9Ar1hdR7o+QpUqVZCP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0" name="AutoShape 6" descr="data:image/jpeg;base64,/9j/4AAQSkZJRgABAQAAAQABAAD/2wCEAAkGBhQSERUUExQWFRUVGBcWGBgYFRcYHBgYFxgYFxgZFxgXHCYgFxkjHBgXHy8gJCcqLCwsGB4xNTAqNSYrLCkBCQoKDgwOGg8PGi0kHB8pLCwsLCwsLCwsLCwsLCksLCwsLCwsLCksLCwpLCkpLCksLCwsKSksKSkpLCksLCksKf/AABEIAMIBAwMBIgACEQEDEQH/xAAbAAABBQEBAAAAAAAAAAAAAAADAAECBAUGB//EAD0QAAIBAwIDBgQFAwMDBAMAAAECEQADIRIxBAVBEyJRYXGBBpGh8DJCscHRFCPhB1JiFXLxJIKS0jNzwv/EABkBAAMBAQEAAAAAAAAAAAAAAAABAgMEBf/EACcRAAICAgICAgICAwEAAAAAAAABAhEDEiExQVETIgRhMoEjUnEU/9oADAMBAAIRAxEAPwD04LTxUopRXoo5BoqNEilpp2IHFLTRNFSCUWKgOmkEo2in0Uth0BCU/Z0YLT6KWwUCFup6Knpp9NKx0DIpaaKFpRSsYLRT6KJFKiwBhKeKnTRSsCJFKKlppaaAI04WpaacLRYyJSjWkgVEMamtyobZSoIKfRTBqfVWZoRNkU3Y1OaQenbCkQNsU2iiaxThxRbCkD0VEpRyRUddTbHSAdnSqxqFKp5CjOAqWmqfKOZdujNpKaXdIMTKGCceNX9NdVnO00D00+iihaKOGpOVD1sraKfTVk8OagEpbBqC0U+mi6KfTS2FQILTxRNNKKLGDilookUtNFgQ00tNTilppWFENNNFF00tNFhQPTS0USKUUWFA9NLTRIpRRYA9NPpqVKKLGR00+mnilFADUpp6YmgBF6iWpTULt4KJOAKB9ki1JWqq3N7X+76H+KX/AFK3uDNLePsvSXou9pUTdqv/AFyH8wp1ug7EH0NCUWDsPrFNUABSqtUTszI+HFAPEL4cRc3/AOUMP1raArF5Go/qOLUdHtsfVrYreQRURfBTiOq0ZTQgamrUmCVBBTRQ+2ExOTsJ39KHxnHJatvcuMERFLsx2CqJJNSUGYVFLeapcn57Z4q32lh9anrDKR1yrAEe4q+tPwS1yS7IVE2qeajqoVjpC7GkLVJroUSxAA6kwPmamjg5BkHqOtKw0I9iaYpRNVV+M5jbtqWdwoHnn5eNGwaktNILXK3f9UOCDsgZyVEmFG3uRNRX/VHgiVCm4xbwUfuaexOp1umlpoC8xt6Q2oANtJGfTxqq/wAS8MDBvJPrP6UbINTRimiq/D83svGm4hJ2EiT86tGhOwojFNU1FSVRTbBIFFMFpXDqOn8o38/L08fl40ZWpbD1BC2T0pG2fCrKtTs9LZhqjL47i1tI1x8Konz9B515Jxfxc3GXAz3Tasy0BQTAUxCCMsx/MRsCfAV2v+p/NktWIYwStxwBgkrpjMEDc5P1ry3lds9moK6joUsN+9ktkbbjNDezSNoR0i5eQ9/mBAGi87HIbUqgYPdKwTgjodvOo2eZXcf3TEicZjrGRmt7lHAcOVPcGoxK3CrnbOmNl9p+lT5py6wtl2CKCBgiRnpTrH1Qvkyd2ZVzmVzSSl58Z71uBEHqrnNanLeP4oojrct94SFOoEb7nOapcuhuE4hGxo/ueH5SI+cfM10nJeUKeGtapGpVYkR4fQb1ztx2qvNGm867AjnfGj/Z/wDNv/rSqrxPcdlGQpIn0NNWvxk/LI3/AIU53a/qOJ1XkD3rvcRmAZgNQEKY1YgbTisL4h/1P4k3Hs8HZYMhb8VvU7KhOpws4QxjBJBEZIrirPDXrl0XSvcXVd647IKyqw2BLMMeZrW5GLl+9/VagXVdGGCsfzAAbFZI6+1JS47DRN8g7vx9xn9eW7Yo2lUW27E2cqpYtbERDEmdx4xiu/5h8ZMnD2butMwLrWj2gBwMCCQsyT4fOsFuKF5ks3UVhc04KA6SMicYjJBrMu/D1vgVLBv7tx4VkKhtBb8OqJVNoydhPWiGRWHx26RnX/i6/c4tL9xgxtOuAwUKA2pU0jIE4YwcYPSvWbfMbXMOFe2RC37TiCdwZQxBnB64O21eKDl9peJPa3GFoyzwCzjUZJAE94sPA7+1P8TH8C8JcY2NcSSRM986zjEvAUjoR0ocq4sev6Ok+FuZngLhttxLg2rhF1DZi3cE6QAxzqgrnpgR1qXNf9SuIvOVtnSAxImcASNly/TBmuRHElrrl1JbQC7KxbKFQI2GYHssVK3y7Ku8CVYgSDIIO4BkRIPSt1G4j4Z6Hw3+s9oFbaq11URA91iULNHeIUrgT4kTnYZoXPP9WeIsur27Knh3JUF1JwIghlYQzCd8CAPXy7l/BoGDa7ijScKIkjDDUfxAeVXbnNb7koWJt7gbDGw/Ss5yS6N/xvxPlfL8npfPeOu3x24DhGIleqjslI9ACxI6EieuRfCv+pWl7i32CAAAKzQVYYAEjA07+eTXO/CXP7dtLo4hiFX8LSYEgY0gGdWBGegrO+IuA/6heW9we0BXDQuk9Ik5ED6eFYruzX8mCxr4/R3vPvitrlzshduaNILBNGCeitploG/yrJ5h8OcKjr/6saWmXZUKqMHvRcwCCfDb1I5/jLXZWroYw9sQSABmFDY6Tv7A1zvAINNw3V1WxbOn/wDYSFT2DGT/AJp0Yzwx+qiuWa68mt3OJJF5TbXKlQUlV6w690SN8jOCRVjhOQcZfu3AHtp2Z7p7OFuBsgi64Kq2NOZgg4MZwRxFskDSdSwABtvsfbwrSPE3S9uZUBQANTjvL3C3d/MSJ6dBVWZZcOktbujq7HJ+xuK1+3xVxlUyzXmFvIgKAo0HcnHgKyeYcxQMSq6VBBhjq26BgB3cbTPnVnmCXlW2ge8HchGBuuSG0MzLIYFfwkzPRqzebcFbW2bbXeI1ghlVipAGlX06SAQe8y74jM1naDFhlkTcfALhfigi5otFte0GdiJxBkY/Wuu+HudcahGmzcZOoyNj029YPyNcCeLtWuItsiF2gkmCcjGI3gV1HAfEl2w6OTFtck3GiQ0lsblhjypSpfx7B4WnTPSOJ+Nux4c3rtm4gUSRgnJgCJmcjePWqHDf6kE8O3EXrDcPaBAViS7HW2lZQL3ZO0/+eD+N+eJxllXth1cflghbqDOodNSkCPEMd8VydjnlwKBruLbIA0Bj4QsZMiCfSR4CLU3KILEl2ewc9/1HUcEX4SCzHQhz3TuZBG+nY5kkVk/C3xXxFq4DcuNdtlTKNdLM7Tgr2uVx0keleX8z5zjQpbQdJEkTMiTjqINGt3+0YSy40jvAmOkgAHNRJuuDTHFdM9+sf6g8KysWbQy/lbdjGyxv5+Fec3/iHikH9V/Vl+0LDSpGlS2YBycbCIHWuJ5jx02ochnzDKT+GMnPoRkdPWWsp/6ZmVjp1jdpAIXJBgdTFEpf4/t5FpHf6nb8p58bjKl0htfVoMtuCZ3Jgx5qeuK57mXPGtXOyVVGYfus0kTpnMLv4Z1fOxyzgjqCup0zM9UOIZfKQCR5T0g0+c8Iq3mD5u27crsRcWCA5JnKhZ82O+K5MD+1WdSuuDQ5Xqv2wxsPOcIUBIB3CHvEdcUTguIH9QscOb1rHaMQuNRK7kzKxOO8fOue4b4juG6GthirEYgnVEwX6eg+VdVyXmdsAtc/HcJuFYiCxAyOmwrtxt3TZjncGriuTR5py8d9bAfsWELKltIIyJJ1MBmJ2puH5oyqE1adCgEkwIjESIjHn1zXVcg+J0UEXGGiOpkf4PX2rgfj3nNj+rDcKQYAJIGAWJiOmrxPmfGrm0k2+zlitnSNj+luHMEzmZBmesk0q48/GrrgsJHkaeuf55/6mvwL2aN3jhbsMzbG4BvGdIBCnzgZ/wAVU4YqqlLdooHB74JmdwNREeNNx3DQlrEwxEiMqFnE7T3VBqHEJ3RcuZKwcmVUHYICYznLTiMEmm6cWvIRdcm3wF3SLWtjrDMJaNmDAfh6zA8Kl8U8tDrrlWuIgRTqZIO6QoOl1zBxOKybPGdoid3VIB0wdjt3iVjywD5CqnMkhRbW9pbUdKszP5gE2wfqD4euWFNKn3ZWRq7Rr/DnEcEOCuHiFBukEGQQVAGkIrDM/wA4oHCcK1+zcs2mTSqrct6sMjrqJz+cbyd8zma56zyW67DtBHiVmG2iJzOJyOlavB88VW7KGZgH70ADKiBAziN/OlDFWWT2u+f+BKdwXFGS/MLtt27QsUtjSx0gpLbA+M+sj6UPifiAG9duaWAY6iphfyhf9vhtXRf6gcQDaW2IAJBgDeOuK8/4hptge1ehjjsrfgwlLXo9R5vxbNwlthZLgKphVHcG4j0wYFcJe48nWWGYG2CPMRt44rs/hjnrXOGUE90KuPDTAYfSuU4HgbdzioJItBhqAMFlgSq+uR0gVxRdNpnp/j5XG6fglatm/wAMQjHUCWjcsFUtgDJMgfOu+/075Ze4FCb0pevlWFsgYRJCnfJJbInAjY7yW1wFhv6izw5tNbtu0DUA3UAAkqJIHeHj1ms/nvxEL1pHd2tNaD3EdGGrAgqAwhg3h/xHWrU9uujiyNyf27I/HXMhxPMVt6U02UGvUgYNcchiGG3dWIkwJNZfC/EfYNesBLOm4QHe5ZLSm5QLqwJ6Hw+XP8Hz3DM7uXeSxWO8zQTuPM1Yt23bsrgSS4nSxI1ASAwI6GZPXFXdCirQHnHL8C/aU95yhCgkAwChUbgMPymcxG9D4bmFxTDOyFTBBMEGYghsggiIrt+TfEa2GSydBYW0UA5nSCzPtk6gT8/Csrj/AIPY3XLXTpuE3QyiWl3LMXJ7pUTOIOfKt8eKco8GWSaUuSxx/wARdqGKlUuErMYMFWlkYzpYkFSN5nMb1OM5k9+7r1CzchQRc7odT4TkGYOd9WDVPl6Il0Wli5bsBna4RBa6zgifIAKP/Y3Q0/C80e3fZ1W2WN3tC7AFsMGgE5mMe1YyhSNoZLfHVBUurayqabigkG6IIGxNsHeYwRv41U53xVhrWu2bj3nUK5aYGQWAkQJGMb1U+JOLv/1Rlxkm4gAA0i4NMQB3TuCPGT1rI4hSgXvd4yGERBUge8gg+9Cx12W8qk+Tc434gtNwxRARc1KVwRoggnvHfA2M/WsftSrow6wfDM5z0/zUOCS450oms7xEgepxp96tc75dctgC5b7NokQw267E52+lUqXAmto2Tscju3/7pEIG0aZgsRkhScR0md58Ksf9NbXqClY/3FQPoZPtWhw3xG16zaUhV7MkDopEGAR06j61Pi2EghAoiSRGT0AgbT1rmnNp0XCCqya8rtuD31VxbbLfhMd4jykSPp1qs1sLw1m3Cm2XLspbvN3pKqB4A9fEDxNVXdnfSM7ev2cUezxpsN2d9WQ/iQwMzg79CAMjwqZSnoovpchUdmzZ4jn9yIChEGAGyxHsQB6ZrP4Z3uMzSTAMbE6ACflqUewoHGOSupSHHiN6bkN/XZVB3e0dkJBg5P5v+MOR7etZY4+Tox1tTK55Jd4a7bUrKtDLDmCo/NqUzjf/ABVjnfC3LDqyMsZA7xYls6gemknE+XStPiLhVRZvkBLf9sNJOi5vqSNhEb4x6mqPOeCJC2nuLctKe0W/aOvBktqVSSu5nw3zXTCXPJObDS+vkoJzy5f02yCs6sjfA3IP5fSo3BmB1BA9Qe7+ta79mY0ZkRrkmdtpAjbwrM4m3pb0g/8A8n9RUTyJypGWPHqrfZhvfQklkGqcyTM0q7JORWrgD6R3gDtSqP8A1RXgPgfss8Pc7S2ynA/twd4h1VlOfCM+De1ReyrMmsmCWYxtv1AYzCCBOK0uG+HXQbIsiIDn1Jggmd8z9MUK78KOWVhdDKNQIIIkNO5A6am+mcGrTV2Zp1Fr2R410t63W5qwuAcTcIGD0OnUPbwisjmvHm2QiDv3IGPyhjCKOrEnOfKtVfgy4LS22e2YYsSoMsYgGDtiq3EcmvDiblxkJ06ihAAAlggjMyEJz7+VaJxu0YtMXLL7Jc7NbjPcMFwGMSFgqp6qCRhYmJmIgfGc3sm9ocpckBSwV37zNpgd4CAQwkSx8R+GqfGvdti+2ki5cthdQBEF7i21C+ehmJ9R4VnW+HNpbKWiGukks4/IrqhC22Gwh1JYZOsKIyrVGNuwlKlR13FciPFnskcKyZKvE5wJ70rOfHrMQKzuZ/A5ZnFq0bbqQuboKse9rcCcKCAseLZAiTY4C2bDotldbuqpcfpqURKdFUGZYySSI8Dm3rii4W7t+6D/AHLlwF1bchkQmO7qC62EkdFzVKTXQNWgnC8Hdt2+z0FXHdY6W0gnLQQAIAyTtOJrA5ZdTW5YgoocLM5EgCAoJmJNbqcbf7MF7pS02VdwJBxAVQv95RI2UiDOCKDf4iySyhAzqpNxv6dO8OrWwXhTie/qkGY3FZVbZ2Y4uEVJ+g13mvEcRwvZQQiiAzfiZAJQN4gA7npHqcri+NZeFSwwlhdLhvFdARUPuWb5V0Xw9ZtFbptloOmVuLo0kAjH5Y9GPtgVz3P20XACpEN5bHAInfMVMHToylTZV4WyJUBRmAOn677Vu8yuE2wVZw6TohV0wqjcnvLIPjAxiud4YanCASSxUCQJOcScDwmtW9xXZr2bqusM5hlzLSpMhtIYlfnMVo+zedV9RcrtG8FY5K6xPUgwYn1P1rT47nt5bLqI7OIUySSZ/KSMLjbIx70P4f5YoDltUs0dmI3xIgdDInpiqPxbfZtK6Cp1BUUwdxAyDG8716cckVjXs8acXuy58KcMeye421xsHqQuNvUtNXbfKE164yufKfTrVjtcAYEADG21T4e5Ab0H61j4L66OE59xzG9dfUQcLgxtHh50Hti/D2rYgkM7bicyTOPqT08qJ8T8GUct+VzPofCj8jFo25IbtgDAk6TbiDsDgyQf8VnLs3h9uF6Ipdu8MvaIdSNgGeoiSQDvmAfA+1Z7ccWDB2LMzapO8xB9vKrlq3ruABbnZAhmQyAIMPEGPxats5rq+H5XYPLmuPYtm4ysdWkghi7QQZnw61nSspyb66OX5axFtZEgkjfYzIP0+taF2+ceA/X/ABWXya2WR4HdECJ9dR9dq0uEsdo6I0qPxE+K9CvrI+fWsJRuXBvGWsLfRW4S6rXWls+/zo3NOIPa25btREEGfwkgACSfY1p8x+FkXvWmgYMHvEkbyes09vltp7XaEkuDpIk4UkDbyP1FXLE0/wCjCP5EZR49mReRNJNu4cAkqwhh86hyG8QLirEjS4MgEEMoIHrjFE51bhTkNg5iD5/tI86z+VXCl1GVtJJAkQdJkEGJ/wBwFRjjcGb76ZEzsP60Xn/vCULLqYrDaisaSekTO3TeqvN3ALhWVmBAVlb8sYGgDIA6mpc240XXDAMnbBWMMNIYGHMDqNP0qrz2LblS5ZwFAOmCy6cHzPSs0ejKVLn10HLgDBmB94qvzK+GVSBvqXPjGPrFZlrXbuLksCMrM7+VWOLODHk6+24+/Cs9adnPtaY4vOuFZgOkE9c0qnYI0j7wMD6UqX9B9T1e7YknJPuPuKGvDEbEjxz19KvNaRtyD7j9KgdAgfuBRycpG2nQDMbx+4od3hGOT6e3l5/xVu1cXEttmNWKn23SVPzqrFRzPOuQG7ae2CVkQD5gggxv0rJvfC9wX9SsAAXufgnvBSbZmfykKfaPKu2a+p6/T9yBUboG8z0Gd+nT3q4za6JcUzheG4R7Nt7aqzaEbszIyxC2xJOJ7x8h9ayOX8So4lbRZWdw2u4BAUBGY6B5afxGfKK79rAKtGQRB6/UnyrJflQAYBVUlHWYAADKQZAiTVrJ7Bx9HFXOKbiGdjgMPHCKssskmAIBEzmSdzNanIOUJeQXWc/2iQXEhIHfABZSWK/8V2IHhMrnw7I7zRaX8Spjug/hTP43IA1HpqqpxRvDh77PADdkERMBLSuRpUTjJXPXJOaqNd2dE5qcVCvCLXAfFdqw4XhbQ0PnU5JOmWGJJKRpYRMYBgTFRu/Et29f0XUR7IGrtCqA21YSrqzABSR03ORkDOHZATh1e4pJ1OirMFhCySf9g1NkdWgZyvRcmAvLZZ1Xu3AqgKAAAyNCgbDI+Qr0sf40ckLXfs4HKW1WU+Ksrwj/ANy2nEMramcIqW7ZmYOhdVxs/mgTsCRNHS8l+6bvZBQWYtGslzkakOoCM57pI30ncUubPpZnUlWBYagcnvGZ8RM1s2+WleH4S6q/3AS3ZCLeose8Y6QJOlYnpG1efJU2junFqKftF/4Z5Xbt3LxTVqhdQZ1ZUEkgSFGkZ2JJ2xO+X8RcNbNwHtVLLJBOvR3u7iLZkjVvONWVEg10lq0i8OLgBshtClGtm0qfiJUaokk6dgNq5DWHuOAQUYwSsEQmQR4kER86Suzllyad/h2wQJHipDfOJilbuYY+Q/UVC9aMoBlsRpyT6RuOtaNhFCsbml3gkDpKgsAxH4z3fTEEnMdd0c9Wcn8VWAbbTgjMfUb+1Y/I+MKIx1MBGRpldP5jIYEHyG/Wun4/nLXELm8RO/fj12MVhWOKa7aZ2t27vZ6ZLRqddTAw4hhGN5GdomZlyXB6u0A4VG1OTbMqlxhjQ6hhCFgMtkr9fGRM/Ft/+nFn+2U2mDq7p2Pe3z4Vd4/hbl1+1syxuSGSQTbCwYbxQts2BIAMTl25dw/bOLxa9eFpmCWyVQtatkwXAJLQhMLjBEzioZo/0G+DbVvsGDLrZ3MDHTSizJHUn50LgrtpWugXAzYAiYgTlSRnJ3ovJ+NshbPca0rO6lg+pQXD21LyJKiZ3xiqNnlzLdiBGoW2gEaTqA0upyh38iNic1CWrvyKc94aeDo+HV9IxMgdPmfL/wAVjcfxbcNdK4AdSwnIkyCP0+ldVZ4QkzMLtJMCR0HVvDE1l/GvAppstrAJLKJRoMyCJEkHE7dRW2T+JxYH9/0zJ52upT865rg1DGGmQQRHkRI966fm9kqqsYg41CCD7jr5b1hcHaB7QeWPLIM/qPeuHE6ietKO0lRvo6vaBRf7rEqwMtrVj+IAbMNMHbx6zWZxt3U+ptXTSCSYIADZMyJmrXK7Ny3cV7hFsdNW7wDDKgElesnSsdarcx4DUrPZftNEh1K6GQkme7qOCds/OrUPRpLNceQNm2ygXycM2lRPQTB9yD8qvPxgurOAR67j6REb+PrWlc5aDw/ZACNFtg0jxkjy3Nc9cRl9B4beEkVLdomKaYz6wYG3T+KVTHGjxI9Cv7ilU8+iqj7PbVQ/7R8hnw2qve4Z8yfbGPlRkvE7LE+JqWqcSB6b1kzMoJbCnMGjtoIxgjyx5fflRtEYM/fntQnECYI8YM/4/wDFICq7g9GPqRRE4hF8/Lb7P8U15Z26+e/yoI4INg4nzj9cUJjosXbwaSNiPOJGSDnBj0qvIacDY9I6UrfDQZRtJgYk/UVetWJMxkdIH0I6es1fZPRjXLK6YjGTkY/2j9D86pDhGdiMAMpQAnYx3fqAfnXUNy+egxj238M0P/pxnY/pT8iPMufcBdd9KKdIhELCMA9Ackky3vQ+GvNZgKSwsgjXkhrsyFUTBCnrmQnTUK9QvcKurpP7H9JFULvJw+wxsBG3+a7F+VJQ1MviV2cXzUC0ly6MwSyE5y51Kd/yhhHnHhXX8Jy/VwVu2+WFtA05yQC0k79fnVLi/hrXoFwg20GExDMD3dXWIC46wfduL5xdt2tAtB3AjXJgz1MKYPlWaa6OrJNTr9I4ngQVucRYZ2Y9k/iZNg9qhE/8VbA/3Gs2zwOGkhJA7RzMW7ZyAYybj7Bd4HmY3uV8qucNe/qLvezGxyXPe9AF1e5UTmqHMOE0nsS0m2SXJxquMJLH0EKOog+ObTORptUEtc8W3btsqEWpuWnBg3HCwysW6/j/AAggCD61a5JdRbha7cc6dF22S5KBTkAj8pIYrHhPnWbcSeGW3AlLxyTjSELszHoBrX5jqYq3wXG2lugKhe3EgCZmIOoH5R0Hqat3RCSsFzHgrNntSmUvdmbZ8FlXaT0lSCP+6Pymhcn4FW4e9MoEZW7UAmFBOoDxZo28p6GtbhOGTjBp0i2uprIBMkMv9y02dsNdU+WPAVjcTx57q2ZW1aBVQRBMmGd/EsVmYEbUkNcM0eFLrd7CxbUWoXWGy1xSYbtGP4zE42GYFYF7jHTiDcGHtvqXqAVJYeoJz71rJxCpocudRt6dzlYMuSMxIIHmxjasvmDdpbW8AASxtvsNgChjzSR/7D45XZc0q4Z0v9IhVQoi06i4gJEBHOrR7ElJ37ppuV33Q9vc74VzatKYl0BI/utu1tYMA5kDpkT4Bxd4OwhxpOlmna3oLk7dNFw+9W+fODw3DlLagt2QA0jUq9BPQBSR7moU7fJbxqMU0gfGfEjB8rq1ZXvRCRgZECDqEDwoHHcxPE2uyNvSVm7bJYEl0GUCxnUmoYnIWqvF2JdIOApWfQgn5giq/MA6G06QCjdoJIGFk9fH9/WtNn0znWKKdpFUc4cSDpjqTsRvDA4IrW5bZt2CW0hnLKHSdQ4ckNAJ/OSTGdog6jVTmZSwz3lABLRw8TC4Vw8HqiMkZMMw/wBtUPhy7pcl9mWM7SzrJPjAz6iocEo8HRjk9/Zd4pyJc6i9wgtIkkBZgzneD5gVlHjyl8XE7stkb4J7ynxBzWpzfik1AKSSNQfMjUJUR7VznErH60QRpnla4PUuJRSQdkMYkeWPP/NVON5VpUsDrEEqeuchSfpWXyu8tyyLcSSguAZw6ie7nEjUNxUxZFtTcILMf/xqTiR+dge7pXHQyfGKx05ti24pEEsiBrHD22jKvdQMPUFtjuPIilWQ3B3HJYmSxJJzkkySc7zSp1ErZnspeMft/mpW0xJBEeOKLbWBO1V2bUSJMffWfpXNQiQ4vwX5maRYtuKla4cfcj6eFWlsACcepNOgsFa4EHJwT6ftT3eGAwY9D0P3/wCK0LFuN/v0FFLDoDHWYp0Iz7fADx+UEfp5UZeDA6t9+NXFUdAfrNLsgDJkes0wK62B5/X61M2N/wB808ST3mj72NEVABnHzigCsLXj84+zQuxU4BA9iKvLaHh8xU4A8Pl+1AGW/A+Xtj+arPyzqa2DcAHj6evnQu3DEjIiPykfKnQrOc5hyXWNLfh2/msnivhRS7t+LUdWQDvmu3u2BExNB4iwcRVJsR5b8Q/Cl1lCW9KopZnafxMY6b4AA3EkTHQUbCX7bKiW0DMpDQDEiIYxOk74O8eVertw8zKj5T8/v9az+I4BQdCKF2J0gDGc4GNo8pFb4bySUDLLUIuR5rw/JOIs2uJVAWYhNJgjvEsjlcjOhjmo3uGuWeJdipdSGAQyY7QFmjGFDNMjc90ZJI9OThMmcTg/qI/es/mHLRcbUwIPkY9vSryt45uLFhqaUjx+5fm6GeSNm0gHYQIBxG2MYFWbDM5dO8yXAwTUM6llrZAAgHuBT/3nxr0h/hezpwigR4Zqnb5EguocmGTfUBgjqdqzWVF/HwzC+HOLFvg3WNTRbkASQLlxgAfYke9UrOqAutnknqSq791MwPCfatu7yXRqtAELdBV3B2G1uAdwGmdsesViWuTGxdGpiIJBEmJgj9aaoHapD8Jc1XuzMw6SPJ08OmQSvuKDzXidD2wZEzsYgCJHqRU1YtxPdPeCkgxMGR4D0z0puf8ACG5cAUflDA9B2hwMeYI9qrsTbXQD4iOrsVBMJw9owf8AlJMecaR0/DHQCocIgVZOy7+bSCAPPHymrfO7Ai1ckgW54clYM6J0aIOZDPvgdmQfA5d3jAY6AfhXMDqfUk7nr5bU2rCE9bCcdm5qG1zvDpmYYZ8GkfKqXEiV9Ks8NdDzb6k6kJxDxt6MIHqqVRvNgj7x40a+hvLaaZ3Pw7wjqloeJQR6zt47j72bj01XNI/Avd/9q7/uT61e5VxoC2ydmIA33JCgbHOGrnhxRPdz38EeC7keGdj71hdI1jFsk9vUZ1Ms7AEYHTpvET50q0rfBhhOc0qVio9EHe6e/wDn+KsWbIGwn9PnRhbDZ29/13otq0Yzms6FYktHof2I+Yq0CYx/5NMqxtUx6UwIIhjf5UVLZJySKkhqZvBfD50hjXLumAAT7E/WoC8CczP/AGkfqKdb4bqTBjy3jHjmaOpHhRQyKWvuKTW/HpTkAeNSB+VFAQUT/mlcWiKR4/OpaKQFcL7UJxHn7fwBVvFCZPGmBTe8VU90H/tP/wBo/U1Q4nnOwNp/QAGPWD4xgT8ttK6c4+omgMIAI0zjVM59xt8qLAqdtdba2EHizGT5wB5j6+47XC3SxNxrbARp02ypU/mMsxmavTG5z5eX39fOme56/TNFtdCqyl2EeMnxJjO0DpUWsTkH9/erLSd/se2PChiADJ+/cmhycu2JJLopMpzgz0wP5qGlTMiT47b49+uav9oCNp9jVZ7vePy9Ns0WMongJ6z7dPKKo8y5ULhGQGAgyJx4gEHOK2tUxg/p7YNSa18/P7xSTaGcTe+GVRtSLMjfVHrtT3PhvSUf84QiCWYSHZlJk4AJ29Pfr7todPpNV2s6jJPT9vpV7tCf2OFufDl1rdxXYNqEiJBDr+HfCz3l22eubPKHeAoP34V61d4EZOfnVG5ytWJIEN4x89qpZvZDxo8tvcmuJkg4zj9qlxPL2uaLgxrJV9gA6iWboIZe/wCuodK9MvcrxkTWa/w+pDKEgNpLHb8LA58oLeP6VpHJfZEsZn80lWtIBPYhIEZOxOOhnxNV+Ia3ZdpMwTMHAnIHyIwJJn3ovOLbszktcIYki2TAicZBJC9J61hcbw7P2ZI0x/bMbL1QgRgEd0+GkUkky3JpUidz4xcExbBHnv8ASlVK5ynJyD7ilV3Empnv1oeAHvJ/xVsTVZAN+v3tRVrlNAobzqQ+lQVakbketAyRMUN1DfiginD+9TifAikANLYBED5feaLjac+FIWupNPHp8qYwivnY/P8AaiO+IzVaCNtuoP7eFE1RNACDnx+dJuJ6EwappwjFy2uVMYPTfbx32q5dQE596QELlzxP1/mnUr4n3moPw3gBQxw7DrQAR7i5/X38aibw8RH3mq7o8xke+1QvWiMyCY60gondvA4wfT7xUdWIqDTgQJPQfe1STh465M4n9KBgnABG/hsYz4mI+dNbtjrPvI/Xc0ZlIwAvvTLc8VHzP8UwBuo6D6/zQWtiZzI8PD3o7ZmBv4elVrckTIg7EZnzpADa15n/AOR/nahXB4Z+/Opu8dP4xUWuE7dfCMUAT7ORA++o+/KqPaspjTP/AJ3+/OtFJI/ihXQT1oAC3eGxB23PTP1zVc21yJM7R/NXSp9fX/FAcATgewooVgHnaQRg5NDZ4gbyT7Abx99KlgE+B3A3qfmBHr+nlVrglozr3DySTI6+tVOI5KjAggGcYx95g+1bs+IwfegPwyMdo9DvRbQzlH+FkJ3b5j+KauhPBnxH3701VbFR2U0ZcUC02P49fOp3LwX+fCswDvcxih2wfP3qAfrU1eqAIEouugq33/NTVQcz9f2pDJgj50RVmhKJO/3/ADRRgUAIrU1gUNXB9v1qZ8+lAEgR0p2eoiKGWzQMILlM7H0ofa/cVG43lQAInrk+g+lR0A409Ov6VFuIAIAzHhsKMx6yfn+s0gI2k0jb9KBxN8RHWlBc5PyyI8zUbtuOv8Uhj6hGw+VQt3t8eMDY0AjIJaI8pqdpPAEgyd/HfrTETe6ei/X/ABUQfI/LzP8AP0q0FAG337UljqMev+KAoz71wEzJHTpmemd6S2weke38Vav2AcffjVfsyPAj2HShgDttmMTv9n06VKCfKpW4bIGfl9aRt5+8UwAPZ/5fOKrtZJ9qstbEzGfv6VE3IPhH6UCK72DGIJH3BqlxF9lGYjxyI/UVri8I3+/KgXrOoefrRQWZvE3gVIBMf7kIMfYP71j2uaFe61yTOCMMf+4QQY8QB0rWN64gZdGsKMd0H1ETDfSsW/ejUbSsVJ2ITu7Rjf8AerS4FZsIocag7ZpVzq9owkAAfxj/AHeVKjVk7I9Jtnu0wOfn+1KlUFE7QzHTw9jVpR9+wpUqYAbzbepo9v8Ac/qaVKkMsxVO4cn1/inpUICvYuHtmEmImJxMxPrWnb/ilSoAiTk+v7CmbcffWlSpsESNAvHf2pUqQELA3HTGKjc/cUqVShivYUx4/vWbcGU96VKn4EHtiTnxFHs/h+/GlSpIB7m9P4ffjSpUxjkUNxifOlSoAg4g0O7sfvwpqVNAwTnPv/H8mhzilSqiAQ3P34Urv7UqVMDNsOTbBJM+PvQVGw9P0JpUqGN9Ar1hdR7o+QpUqVZCP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2" name="AutoShape 8" descr="data:image/jpeg;base64,/9j/4AAQSkZJRgABAQAAAQABAAD/2wCEAAkGBhQSERUUExQWFRUVGBcWGBgYFRcYHBgYFxgYFxgZFxgXHCYgFxkjHBgXHy8gJCcqLCwsGB4xNTAqNSYrLCkBCQoKDgwOGg8PGi0kHB8pLCwsLCwsLCwsLCwsLCksLCwsLCwsLCksLCwpLCkpLCksLCwsKSksKSkpLCksLCksKf/AABEIAMIBAwMBIgACEQEDEQH/xAAbAAABBQEBAAAAAAAAAAAAAAADAAECBAUGB//EAD0QAAIBAwIDBgQFAwMDBAMAAAECEQADIRIxBAVBEyJRYXGBBpGh8DJCscHRFCPhB1JiFXLxJIKS0jNzwv/EABkBAAMBAQEAAAAAAAAAAAAAAAABAgMEBf/EACcRAAICAgICAgICAwEAAAAAAAABAhEDEiExQVETIgRhMoEjUnEU/9oADAMBAAIRAxEAPwD04LTxUopRXoo5BoqNEilpp2IHFLTRNFSCUWKgOmkEo2in0Uth0BCU/Z0YLT6KWwUCFup6Knpp9NKx0DIpaaKFpRSsYLRT6KJFKiwBhKeKnTRSsCJFKKlppaaAI04WpaacLRYyJSjWkgVEMamtyobZSoIKfRTBqfVWZoRNkU3Y1OaQenbCkQNsU2iiaxThxRbCkD0VEpRyRUddTbHSAdnSqxqFKp5CjOAqWmqfKOZdujNpKaXdIMTKGCceNX9NdVnO00D00+iihaKOGpOVD1sraKfTVk8OagEpbBqC0U+mi6KfTS2FQILTxRNNKKLGDilookUtNFgQ00tNTilppWFENNNFF00tNFhQPTS0USKUUWFA9NLTRIpRRYA9NPpqVKKLGR00+mnilFADUpp6YmgBF6iWpTULt4KJOAKB9ki1JWqq3N7X+76H+KX/AFK3uDNLePsvSXou9pUTdqv/AFyH8wp1ug7EH0NCUWDsPrFNUABSqtUTszI+HFAPEL4cRc3/AOUMP1raArF5Go/qOLUdHtsfVrYreQRURfBTiOq0ZTQgamrUmCVBBTRQ+2ExOTsJ39KHxnHJatvcuMERFLsx2CqJJNSUGYVFLeapcn57Z4q32lh9anrDKR1yrAEe4q+tPwS1yS7IVE2qeajqoVjpC7GkLVJroUSxAA6kwPmamjg5BkHqOtKw0I9iaYpRNVV+M5jbtqWdwoHnn5eNGwaktNILXK3f9UOCDsgZyVEmFG3uRNRX/VHgiVCm4xbwUfuaexOp1umlpoC8xt6Q2oANtJGfTxqq/wAS8MDBvJPrP6UbINTRimiq/D83svGm4hJ2EiT86tGhOwojFNU1FSVRTbBIFFMFpXDqOn8o38/L08fl40ZWpbD1BC2T0pG2fCrKtTs9LZhqjL47i1tI1x8Konz9B515Jxfxc3GXAz3Tasy0BQTAUxCCMsx/MRsCfAV2v+p/NktWIYwStxwBgkrpjMEDc5P1ry3lds9moK6joUsN+9ktkbbjNDezSNoR0i5eQ9/mBAGi87HIbUqgYPdKwTgjodvOo2eZXcf3TEicZjrGRmt7lHAcOVPcGoxK3CrnbOmNl9p+lT5py6wtl2CKCBgiRnpTrH1Qvkyd2ZVzmVzSSl58Z71uBEHqrnNanLeP4oojrct94SFOoEb7nOapcuhuE4hGxo/ueH5SI+cfM10nJeUKeGtapGpVYkR4fQb1ztx2qvNGm867AjnfGj/Z/wDNv/rSqrxPcdlGQpIn0NNWvxk/LI3/AIU53a/qOJ1XkD3rvcRmAZgNQEKY1YgbTisL4h/1P4k3Hs8HZYMhb8VvU7KhOpws4QxjBJBEZIrirPDXrl0XSvcXVd647IKyqw2BLMMeZrW5GLl+9/VagXVdGGCsfzAAbFZI6+1JS47DRN8g7vx9xn9eW7Yo2lUW27E2cqpYtbERDEmdx4xiu/5h8ZMnD2butMwLrWj2gBwMCCQsyT4fOsFuKF5ks3UVhc04KA6SMicYjJBrMu/D1vgVLBv7tx4VkKhtBb8OqJVNoydhPWiGRWHx26RnX/i6/c4tL9xgxtOuAwUKA2pU0jIE4YwcYPSvWbfMbXMOFe2RC37TiCdwZQxBnB64O21eKDl9peJPa3GFoyzwCzjUZJAE94sPA7+1P8TH8C8JcY2NcSSRM986zjEvAUjoR0ocq4sev6Ok+FuZngLhttxLg2rhF1DZi3cE6QAxzqgrnpgR1qXNf9SuIvOVtnSAxImcASNly/TBmuRHElrrl1JbQC7KxbKFQI2GYHssVK3y7Ku8CVYgSDIIO4BkRIPSt1G4j4Z6Hw3+s9oFbaq11URA91iULNHeIUrgT4kTnYZoXPP9WeIsur27Knh3JUF1JwIghlYQzCd8CAPXy7l/BoGDa7ijScKIkjDDUfxAeVXbnNb7koWJt7gbDGw/Ss5yS6N/xvxPlfL8npfPeOu3x24DhGIleqjslI9ACxI6EieuRfCv+pWl7i32CAAAKzQVYYAEjA07+eTXO/CXP7dtLo4hiFX8LSYEgY0gGdWBGegrO+IuA/6heW9we0BXDQuk9Ik5ED6eFYruzX8mCxr4/R3vPvitrlzshduaNILBNGCeitploG/yrJ5h8OcKjr/6saWmXZUKqMHvRcwCCfDb1I5/jLXZWroYw9sQSABmFDY6Tv7A1zvAINNw3V1WxbOn/wDYSFT2DGT/AJp0Yzwx+qiuWa68mt3OJJF5TbXKlQUlV6w690SN8jOCRVjhOQcZfu3AHtp2Z7p7OFuBsgi64Kq2NOZgg4MZwRxFskDSdSwABtvsfbwrSPE3S9uZUBQANTjvL3C3d/MSJ6dBVWZZcOktbujq7HJ+xuK1+3xVxlUyzXmFvIgKAo0HcnHgKyeYcxQMSq6VBBhjq26BgB3cbTPnVnmCXlW2ge8HchGBuuSG0MzLIYFfwkzPRqzebcFbW2bbXeI1ghlVipAGlX06SAQe8y74jM1naDFhlkTcfALhfigi5otFte0GdiJxBkY/Wuu+HudcahGmzcZOoyNj029YPyNcCeLtWuItsiF2gkmCcjGI3gV1HAfEl2w6OTFtck3GiQ0lsblhjypSpfx7B4WnTPSOJ+Nux4c3rtm4gUSRgnJgCJmcjePWqHDf6kE8O3EXrDcPaBAViS7HW2lZQL3ZO0/+eD+N+eJxllXth1cflghbqDOodNSkCPEMd8VydjnlwKBruLbIA0Bj4QsZMiCfSR4CLU3KILEl2ewc9/1HUcEX4SCzHQhz3TuZBG+nY5kkVk/C3xXxFq4DcuNdtlTKNdLM7Tgr2uVx0keleX8z5zjQpbQdJEkTMiTjqINGt3+0YSy40jvAmOkgAHNRJuuDTHFdM9+sf6g8KysWbQy/lbdjGyxv5+Fec3/iHikH9V/Vl+0LDSpGlS2YBycbCIHWuJ5jx02ochnzDKT+GMnPoRkdPWWsp/6ZmVjp1jdpAIXJBgdTFEpf4/t5FpHf6nb8p58bjKl0htfVoMtuCZ3Jgx5qeuK57mXPGtXOyVVGYfus0kTpnMLv4Z1fOxyzgjqCup0zM9UOIZfKQCR5T0g0+c8Iq3mD5u27crsRcWCA5JnKhZ82O+K5MD+1WdSuuDQ5Xqv2wxsPOcIUBIB3CHvEdcUTguIH9QscOb1rHaMQuNRK7kzKxOO8fOue4b4juG6GthirEYgnVEwX6eg+VdVyXmdsAtc/HcJuFYiCxAyOmwrtxt3TZjncGriuTR5py8d9bAfsWELKltIIyJJ1MBmJ2puH5oyqE1adCgEkwIjESIjHn1zXVcg+J0UEXGGiOpkf4PX2rgfj3nNj+rDcKQYAJIGAWJiOmrxPmfGrm0k2+zlitnSNj+luHMEzmZBmesk0q48/GrrgsJHkaeuf55/6mvwL2aN3jhbsMzbG4BvGdIBCnzgZ/wAVU4YqqlLdooHB74JmdwNREeNNx3DQlrEwxEiMqFnE7T3VBqHEJ3RcuZKwcmVUHYICYznLTiMEmm6cWvIRdcm3wF3SLWtjrDMJaNmDAfh6zA8Kl8U8tDrrlWuIgRTqZIO6QoOl1zBxOKybPGdoid3VIB0wdjt3iVjywD5CqnMkhRbW9pbUdKszP5gE2wfqD4euWFNKn3ZWRq7Rr/DnEcEOCuHiFBukEGQQVAGkIrDM/wA4oHCcK1+zcs2mTSqrct6sMjrqJz+cbyd8zma56zyW67DtBHiVmG2iJzOJyOlavB88VW7KGZgH70ADKiBAziN/OlDFWWT2u+f+BKdwXFGS/MLtt27QsUtjSx0gpLbA+M+sj6UPifiAG9duaWAY6iphfyhf9vhtXRf6gcQDaW2IAJBgDeOuK8/4hptge1ehjjsrfgwlLXo9R5vxbNwlthZLgKphVHcG4j0wYFcJe48nWWGYG2CPMRt44rs/hjnrXOGUE90KuPDTAYfSuU4HgbdzioJItBhqAMFlgSq+uR0gVxRdNpnp/j5XG6fglatm/wAMQjHUCWjcsFUtgDJMgfOu+/075Ze4FCb0pevlWFsgYRJCnfJJbInAjY7yW1wFhv6izw5tNbtu0DUA3UAAkqJIHeHj1ms/nvxEL1pHd2tNaD3EdGGrAgqAwhg3h/xHWrU9uujiyNyf27I/HXMhxPMVt6U02UGvUgYNcchiGG3dWIkwJNZfC/EfYNesBLOm4QHe5ZLSm5QLqwJ6Hw+XP8Hz3DM7uXeSxWO8zQTuPM1Yt23bsrgSS4nSxI1ASAwI6GZPXFXdCirQHnHL8C/aU95yhCgkAwChUbgMPymcxG9D4bmFxTDOyFTBBMEGYghsggiIrt+TfEa2GSydBYW0UA5nSCzPtk6gT8/Csrj/AIPY3XLXTpuE3QyiWl3LMXJ7pUTOIOfKt8eKco8GWSaUuSxx/wARdqGKlUuErMYMFWlkYzpYkFSN5nMb1OM5k9+7r1CzchQRc7odT4TkGYOd9WDVPl6Il0Wli5bsBna4RBa6zgifIAKP/Y3Q0/C80e3fZ1W2WN3tC7AFsMGgE5mMe1YyhSNoZLfHVBUurayqabigkG6IIGxNsHeYwRv41U53xVhrWu2bj3nUK5aYGQWAkQJGMb1U+JOLv/1Rlxkm4gAA0i4NMQB3TuCPGT1rI4hSgXvd4yGERBUge8gg+9Cx12W8qk+Tc434gtNwxRARc1KVwRoggnvHfA2M/WsftSrow6wfDM5z0/zUOCS450oms7xEgepxp96tc75dctgC5b7NokQw267E52+lUqXAmto2Tscju3/7pEIG0aZgsRkhScR0md58Ksf9NbXqClY/3FQPoZPtWhw3xG16zaUhV7MkDopEGAR06j61Pi2EghAoiSRGT0AgbT1rmnNp0XCCqya8rtuD31VxbbLfhMd4jykSPp1qs1sLw1m3Cm2XLspbvN3pKqB4A9fEDxNVXdnfSM7ev2cUezxpsN2d9WQ/iQwMzg79CAMjwqZSnoovpchUdmzZ4jn9yIChEGAGyxHsQB6ZrP4Z3uMzSTAMbE6ACflqUewoHGOSupSHHiN6bkN/XZVB3e0dkJBg5P5v+MOR7etZY4+Tox1tTK55Jd4a7bUrKtDLDmCo/NqUzjf/ABVjnfC3LDqyMsZA7xYls6gemknE+XStPiLhVRZvkBLf9sNJOi5vqSNhEb4x6mqPOeCJC2nuLctKe0W/aOvBktqVSSu5nw3zXTCXPJObDS+vkoJzy5f02yCs6sjfA3IP5fSo3BmB1BA9Qe7+ta79mY0ZkRrkmdtpAjbwrM4m3pb0g/8A8n9RUTyJypGWPHqrfZhvfQklkGqcyTM0q7JORWrgD6R3gDtSqP8A1RXgPgfss8Pc7S2ynA/twd4h1VlOfCM+De1ReyrMmsmCWYxtv1AYzCCBOK0uG+HXQbIsiIDn1Jggmd8z9MUK78KOWVhdDKNQIIIkNO5A6am+mcGrTV2Zp1Fr2R410t63W5qwuAcTcIGD0OnUPbwisjmvHm2QiDv3IGPyhjCKOrEnOfKtVfgy4LS22e2YYsSoMsYgGDtiq3EcmvDiblxkJ06ihAAAlggjMyEJz7+VaJxu0YtMXLL7Jc7NbjPcMFwGMSFgqp6qCRhYmJmIgfGc3sm9ocpckBSwV37zNpgd4CAQwkSx8R+GqfGvdti+2ki5cthdQBEF7i21C+ehmJ9R4VnW+HNpbKWiGukks4/IrqhC22Gwh1JYZOsKIyrVGNuwlKlR13FciPFnskcKyZKvE5wJ70rOfHrMQKzuZ/A5ZnFq0bbqQuboKse9rcCcKCAseLZAiTY4C2bDotldbuqpcfpqURKdFUGZYySSI8Dm3rii4W7t+6D/AHLlwF1bchkQmO7qC62EkdFzVKTXQNWgnC8Hdt2+z0FXHdY6W0gnLQQAIAyTtOJrA5ZdTW5YgoocLM5EgCAoJmJNbqcbf7MF7pS02VdwJBxAVQv95RI2UiDOCKDf4iySyhAzqpNxv6dO8OrWwXhTie/qkGY3FZVbZ2Y4uEVJ+g13mvEcRwvZQQiiAzfiZAJQN4gA7npHqcri+NZeFSwwlhdLhvFdARUPuWb5V0Xw9ZtFbptloOmVuLo0kAjH5Y9GPtgVz3P20XACpEN5bHAInfMVMHToylTZV4WyJUBRmAOn677Vu8yuE2wVZw6TohV0wqjcnvLIPjAxiud4YanCASSxUCQJOcScDwmtW9xXZr2bqusM5hlzLSpMhtIYlfnMVo+zedV9RcrtG8FY5K6xPUgwYn1P1rT47nt5bLqI7OIUySSZ/KSMLjbIx70P4f5YoDltUs0dmI3xIgdDInpiqPxbfZtK6Cp1BUUwdxAyDG8716cckVjXs8acXuy58KcMeye421xsHqQuNvUtNXbfKE164yufKfTrVjtcAYEADG21T4e5Ab0H61j4L66OE59xzG9dfUQcLgxtHh50Hti/D2rYgkM7bicyTOPqT08qJ8T8GUct+VzPofCj8jFo25IbtgDAk6TbiDsDgyQf8VnLs3h9uF6Ipdu8MvaIdSNgGeoiSQDvmAfA+1Z7ccWDB2LMzapO8xB9vKrlq3ruABbnZAhmQyAIMPEGPxats5rq+H5XYPLmuPYtm4ysdWkghi7QQZnw61nSspyb66OX5axFtZEgkjfYzIP0+taF2+ceA/X/ABWXya2WR4HdECJ9dR9dq0uEsdo6I0qPxE+K9CvrI+fWsJRuXBvGWsLfRW4S6rXWls+/zo3NOIPa25btREEGfwkgACSfY1p8x+FkXvWmgYMHvEkbyes09vltp7XaEkuDpIk4UkDbyP1FXLE0/wCjCP5EZR49mReRNJNu4cAkqwhh86hyG8QLirEjS4MgEEMoIHrjFE51bhTkNg5iD5/tI86z+VXCl1GVtJJAkQdJkEGJ/wBwFRjjcGb76ZEzsP60Xn/vCULLqYrDaisaSekTO3TeqvN3ALhWVmBAVlb8sYGgDIA6mpc240XXDAMnbBWMMNIYGHMDqNP0qrz2LblS5ZwFAOmCy6cHzPSs0ejKVLn10HLgDBmB94qvzK+GVSBvqXPjGPrFZlrXbuLksCMrM7+VWOLODHk6+24+/Cs9adnPtaY4vOuFZgOkE9c0qnYI0j7wMD6UqX9B9T1e7YknJPuPuKGvDEbEjxz19KvNaRtyD7j9KgdAgfuBRycpG2nQDMbx+4od3hGOT6e3l5/xVu1cXEttmNWKn23SVPzqrFRzPOuQG7ae2CVkQD5gggxv0rJvfC9wX9SsAAXufgnvBSbZmfykKfaPKu2a+p6/T9yBUboG8z0Gd+nT3q4za6JcUzheG4R7Nt7aqzaEbszIyxC2xJOJ7x8h9ayOX8So4lbRZWdw2u4BAUBGY6B5afxGfKK79rAKtGQRB6/UnyrJflQAYBVUlHWYAADKQZAiTVrJ7Bx9HFXOKbiGdjgMPHCKssskmAIBEzmSdzNanIOUJeQXWc/2iQXEhIHfABZSWK/8V2IHhMrnw7I7zRaX8Spjug/hTP43IA1HpqqpxRvDh77PADdkERMBLSuRpUTjJXPXJOaqNd2dE5qcVCvCLXAfFdqw4XhbQ0PnU5JOmWGJJKRpYRMYBgTFRu/Et29f0XUR7IGrtCqA21YSrqzABSR03ORkDOHZATh1e4pJ1OirMFhCySf9g1NkdWgZyvRcmAvLZZ1Xu3AqgKAAAyNCgbDI+Qr0sf40ckLXfs4HKW1WU+Ksrwj/ANy2nEMramcIqW7ZmYOhdVxs/mgTsCRNHS8l+6bvZBQWYtGslzkakOoCM57pI30ncUubPpZnUlWBYagcnvGZ8RM1s2+WleH4S6q/3AS3ZCLeose8Y6QJOlYnpG1efJU2junFqKftF/4Z5Xbt3LxTVqhdQZ1ZUEkgSFGkZ2JJ2xO+X8RcNbNwHtVLLJBOvR3u7iLZkjVvONWVEg10lq0i8OLgBshtClGtm0qfiJUaokk6dgNq5DWHuOAQUYwSsEQmQR4kER86Suzllyad/h2wQJHipDfOJilbuYY+Q/UVC9aMoBlsRpyT6RuOtaNhFCsbml3gkDpKgsAxH4z3fTEEnMdd0c9Wcn8VWAbbTgjMfUb+1Y/I+MKIx1MBGRpldP5jIYEHyG/Wun4/nLXELm8RO/fj12MVhWOKa7aZ2t27vZ6ZLRqddTAw4hhGN5GdomZlyXB6u0A4VG1OTbMqlxhjQ6hhCFgMtkr9fGRM/Ft/+nFn+2U2mDq7p2Pe3z4Vd4/hbl1+1syxuSGSQTbCwYbxQts2BIAMTl25dw/bOLxa9eFpmCWyVQtatkwXAJLQhMLjBEzioZo/0G+DbVvsGDLrZ3MDHTSizJHUn50LgrtpWugXAzYAiYgTlSRnJ3ovJ+NshbPca0rO6lg+pQXD21LyJKiZ3xiqNnlzLdiBGoW2gEaTqA0upyh38iNic1CWrvyKc94aeDo+HV9IxMgdPmfL/wAVjcfxbcNdK4AdSwnIkyCP0+ldVZ4QkzMLtJMCR0HVvDE1l/GvAppstrAJLKJRoMyCJEkHE7dRW2T+JxYH9/0zJ52upT865rg1DGGmQQRHkRI966fm9kqqsYg41CCD7jr5b1hcHaB7QeWPLIM/qPeuHE6ietKO0lRvo6vaBRf7rEqwMtrVj+IAbMNMHbx6zWZxt3U+ptXTSCSYIADZMyJmrXK7Ny3cV7hFsdNW7wDDKgElesnSsdarcx4DUrPZftNEh1K6GQkme7qOCds/OrUPRpLNceQNm2ygXycM2lRPQTB9yD8qvPxgurOAR67j6REb+PrWlc5aDw/ZACNFtg0jxkjy3Nc9cRl9B4beEkVLdomKaYz6wYG3T+KVTHGjxI9Cv7ilU8+iqj7PbVQ/7R8hnw2qve4Z8yfbGPlRkvE7LE+JqWqcSB6b1kzMoJbCnMGjtoIxgjyx5fflRtEYM/fntQnECYI8YM/4/wDFICq7g9GPqRRE4hF8/Lb7P8U15Z26+e/yoI4INg4nzj9cUJjosXbwaSNiPOJGSDnBj0qvIacDY9I6UrfDQZRtJgYk/UVetWJMxkdIH0I6es1fZPRjXLK6YjGTkY/2j9D86pDhGdiMAMpQAnYx3fqAfnXUNy+egxj238M0P/pxnY/pT8iPMufcBdd9KKdIhELCMA9Ackky3vQ+GvNZgKSwsgjXkhrsyFUTBCnrmQnTUK9QvcKurpP7H9JFULvJw+wxsBG3+a7F+VJQ1MviV2cXzUC0ly6MwSyE5y51Kd/yhhHnHhXX8Jy/VwVu2+WFtA05yQC0k79fnVLi/hrXoFwg20GExDMD3dXWIC46wfduL5xdt2tAtB3AjXJgz1MKYPlWaa6OrJNTr9I4ngQVucRYZ2Y9k/iZNg9qhE/8VbA/3Gs2zwOGkhJA7RzMW7ZyAYybj7Bd4HmY3uV8qucNe/qLvezGxyXPe9AF1e5UTmqHMOE0nsS0m2SXJxquMJLH0EKOog+ObTORptUEtc8W3btsqEWpuWnBg3HCwysW6/j/AAggCD61a5JdRbha7cc6dF22S5KBTkAj8pIYrHhPnWbcSeGW3AlLxyTjSELszHoBrX5jqYq3wXG2lugKhe3EgCZmIOoH5R0Hqat3RCSsFzHgrNntSmUvdmbZ8FlXaT0lSCP+6Pymhcn4FW4e9MoEZW7UAmFBOoDxZo28p6GtbhOGTjBp0i2uprIBMkMv9y02dsNdU+WPAVjcTx57q2ZW1aBVQRBMmGd/EsVmYEbUkNcM0eFLrd7CxbUWoXWGy1xSYbtGP4zE42GYFYF7jHTiDcGHtvqXqAVJYeoJz71rJxCpocudRt6dzlYMuSMxIIHmxjasvmDdpbW8AASxtvsNgChjzSR/7D45XZc0q4Z0v9IhVQoi06i4gJEBHOrR7ElJ37ppuV33Q9vc74VzatKYl0BI/utu1tYMA5kDpkT4Bxd4OwhxpOlmna3oLk7dNFw+9W+fODw3DlLagt2QA0jUq9BPQBSR7moU7fJbxqMU0gfGfEjB8rq1ZXvRCRgZECDqEDwoHHcxPE2uyNvSVm7bJYEl0GUCxnUmoYnIWqvF2JdIOApWfQgn5giq/MA6G06QCjdoJIGFk9fH9/WtNn0znWKKdpFUc4cSDpjqTsRvDA4IrW5bZt2CW0hnLKHSdQ4ckNAJ/OSTGdog6jVTmZSwz3lABLRw8TC4Vw8HqiMkZMMw/wBtUPhy7pcl9mWM7SzrJPjAz6iocEo8HRjk9/Zd4pyJc6i9wgtIkkBZgzneD5gVlHjyl8XE7stkb4J7ynxBzWpzfik1AKSSNQfMjUJUR7VznErH60QRpnla4PUuJRSQdkMYkeWPP/NVON5VpUsDrEEqeuchSfpWXyu8tyyLcSSguAZw6ie7nEjUNxUxZFtTcILMf/xqTiR+dge7pXHQyfGKx05ti24pEEsiBrHD22jKvdQMPUFtjuPIilWQ3B3HJYmSxJJzkkySc7zSp1ErZnspeMft/mpW0xJBEeOKLbWBO1V2bUSJMffWfpXNQiQ4vwX5maRYtuKla4cfcj6eFWlsACcepNOgsFa4EHJwT6ftT3eGAwY9D0P3/wCK0LFuN/v0FFLDoDHWYp0Iz7fADx+UEfp5UZeDA6t9+NXFUdAfrNLsgDJkes0wK62B5/X61M2N/wB808ST3mj72NEVABnHzigCsLXj84+zQuxU4BA9iKvLaHh8xU4A8Pl+1AGW/A+Xtj+arPyzqa2DcAHj6evnQu3DEjIiPykfKnQrOc5hyXWNLfh2/msnivhRS7t+LUdWQDvmu3u2BExNB4iwcRVJsR5b8Q/Cl1lCW9KopZnafxMY6b4AA3EkTHQUbCX7bKiW0DMpDQDEiIYxOk74O8eVertw8zKj5T8/v9az+I4BQdCKF2J0gDGc4GNo8pFb4bySUDLLUIuR5rw/JOIs2uJVAWYhNJgjvEsjlcjOhjmo3uGuWeJdipdSGAQyY7QFmjGFDNMjc90ZJI9OThMmcTg/qI/es/mHLRcbUwIPkY9vSryt45uLFhqaUjx+5fm6GeSNm0gHYQIBxG2MYFWbDM5dO8yXAwTUM6llrZAAgHuBT/3nxr0h/hezpwigR4Zqnb5EguocmGTfUBgjqdqzWVF/HwzC+HOLFvg3WNTRbkASQLlxgAfYke9UrOqAutnknqSq791MwPCfatu7yXRqtAELdBV3B2G1uAdwGmdsesViWuTGxdGpiIJBEmJgj9aaoHapD8Jc1XuzMw6SPJ08OmQSvuKDzXidD2wZEzsYgCJHqRU1YtxPdPeCkgxMGR4D0z0puf8ACG5cAUflDA9B2hwMeYI9qrsTbXQD4iOrsVBMJw9owf8AlJMecaR0/DHQCocIgVZOy7+bSCAPPHymrfO7Ai1ckgW54clYM6J0aIOZDPvgdmQfA5d3jAY6AfhXMDqfUk7nr5bU2rCE9bCcdm5qG1zvDpmYYZ8GkfKqXEiV9Ks8NdDzb6k6kJxDxt6MIHqqVRvNgj7x40a+hvLaaZ3Pw7wjqloeJQR6zt47j72bj01XNI/Avd/9q7/uT61e5VxoC2ydmIA33JCgbHOGrnhxRPdz38EeC7keGdj71hdI1jFsk9vUZ1Ms7AEYHTpvET50q0rfBhhOc0qVio9EHe6e/wDn+KsWbIGwn9PnRhbDZ29/13otq0Yzms6FYktHof2I+Yq0CYx/5NMqxtUx6UwIIhjf5UVLZJySKkhqZvBfD50hjXLumAAT7E/WoC8CczP/AGkfqKdb4bqTBjy3jHjmaOpHhRQyKWvuKTW/HpTkAeNSB+VFAQUT/mlcWiKR4/OpaKQFcL7UJxHn7fwBVvFCZPGmBTe8VU90H/tP/wBo/U1Q4nnOwNp/QAGPWD4xgT8ttK6c4+omgMIAI0zjVM59xt8qLAqdtdba2EHizGT5wB5j6+47XC3SxNxrbARp02ypU/mMsxmavTG5z5eX39fOme56/TNFtdCqyl2EeMnxJjO0DpUWsTkH9/erLSd/se2PChiADJ+/cmhycu2JJLopMpzgz0wP5qGlTMiT47b49+uav9oCNp9jVZ7vePy9Ns0WMongJ6z7dPKKo8y5ULhGQGAgyJx4gEHOK2tUxg/p7YNSa18/P7xSTaGcTe+GVRtSLMjfVHrtT3PhvSUf84QiCWYSHZlJk4AJ29Pfr7todPpNV2s6jJPT9vpV7tCf2OFufDl1rdxXYNqEiJBDr+HfCz3l22eubPKHeAoP34V61d4EZOfnVG5ytWJIEN4x89qpZvZDxo8tvcmuJkg4zj9qlxPL2uaLgxrJV9gA6iWboIZe/wCuodK9MvcrxkTWa/w+pDKEgNpLHb8LA58oLeP6VpHJfZEsZn80lWtIBPYhIEZOxOOhnxNV+Ia3ZdpMwTMHAnIHyIwJJn3ovOLbszktcIYki2TAicZBJC9J61hcbw7P2ZI0x/bMbL1QgRgEd0+GkUkky3JpUidz4xcExbBHnv8ASlVK5ynJyD7ilV3Empnv1oeAHvJ/xVsTVZAN+v3tRVrlNAobzqQ+lQVakbketAyRMUN1DfiginD+9TifAikANLYBED5feaLjac+FIWupNPHp8qYwivnY/P8AaiO+IzVaCNtuoP7eFE1RNACDnx+dJuJ6EwappwjFy2uVMYPTfbx32q5dQE596QELlzxP1/mnUr4n3moPw3gBQxw7DrQAR7i5/X38aibw8RH3mq7o8xke+1QvWiMyCY60gondvA4wfT7xUdWIqDTgQJPQfe1STh465M4n9KBgnABG/hsYz4mI+dNbtjrPvI/Xc0ZlIwAvvTLc8VHzP8UwBuo6D6/zQWtiZzI8PD3o7ZmBv4elVrckTIg7EZnzpADa15n/AOR/nahXB4Z+/Opu8dP4xUWuE7dfCMUAT7ORA++o+/KqPaspjTP/AJ3+/OtFJI/ihXQT1oAC3eGxB23PTP1zVc21yJM7R/NXSp9fX/FAcATgewooVgHnaQRg5NDZ4gbyT7Abx99KlgE+B3A3qfmBHr+nlVrglozr3DySTI6+tVOI5KjAggGcYx95g+1bs+IwfegPwyMdo9DvRbQzlH+FkJ3b5j+KauhPBnxH3701VbFR2U0ZcUC02P49fOp3LwX+fCswDvcxih2wfP3qAfrU1eqAIEouugq33/NTVQcz9f2pDJgj50RVmhKJO/3/ADRRgUAIrU1gUNXB9v1qZ8+lAEgR0p2eoiKGWzQMILlM7H0ofa/cVG43lQAInrk+g+lR0A409Ov6VFuIAIAzHhsKMx6yfn+s0gI2k0jb9KBxN8RHWlBc5PyyI8zUbtuOv8Uhj6hGw+VQt3t8eMDY0AjIJaI8pqdpPAEgyd/HfrTETe6ei/X/ABUQfI/LzP8AP0q0FAG337UljqMev+KAoz71wEzJHTpmemd6S2weke38Vav2AcffjVfsyPAj2HShgDttmMTv9n06VKCfKpW4bIGfl9aRt5+8UwAPZ/5fOKrtZJ9qstbEzGfv6VE3IPhH6UCK72DGIJH3BqlxF9lGYjxyI/UVri8I3+/KgXrOoefrRQWZvE3gVIBMf7kIMfYP71j2uaFe61yTOCMMf+4QQY8QB0rWN64gZdGsKMd0H1ETDfSsW/ejUbSsVJ2ITu7Rjf8AerS4FZsIocag7ZpVzq9owkAAfxj/AHeVKjVk7I9Jtnu0wOfn+1KlUFE7QzHTw9jVpR9+wpUqYAbzbepo9v8Ac/qaVKkMsxVO4cn1/inpUICvYuHtmEmImJxMxPrWnb/ilSoAiTk+v7CmbcffWlSpsESNAvHf2pUqQELA3HTGKjc/cUqVShivYUx4/vWbcGU96VKn4EHtiTnxFHs/h+/GlSpIB7m9P4ffjSpUxjkUNxifOlSoAg4g0O7sfvwpqVNAwTnPv/H8mhzilSqiAQ3P34Urv7UqVMDNsOTbBJM+PvQVGw9P0JpUqGN9Ar1hdR7o+QpUqVZCP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ورقة </a:t>
            </a:r>
            <a:r>
              <a:rPr lang="ar-SA" sz="5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عمل:</a:t>
            </a:r>
            <a:r>
              <a:rPr lang="ar-SA" sz="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ar-SA" sz="5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أنت خليفة في هذه الأرض ومأمورة </a:t>
            </a:r>
            <a:r>
              <a:rPr lang="ar-S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بإعمارها</a:t>
            </a:r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 ما هي أفكارك وطموحاتك وأهدافك في </a:t>
            </a:r>
            <a:r>
              <a:rPr lang="ar-S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إعمار</a:t>
            </a:r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 أرض </a:t>
            </a:r>
            <a:r>
              <a:rPr lang="ar-SA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الله </a:t>
            </a:r>
            <a:r>
              <a:rPr lang="ar-SA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بناء </a:t>
            </a:r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على مسؤولية الأمانة الملقاة على </a:t>
            </a:r>
            <a:r>
              <a:rPr lang="ar-S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عاتقك؟</a:t>
            </a:r>
            <a:endParaRPr lang="ar-S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 Variants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441</TotalTime>
  <Words>242</Words>
  <Application>Microsoft Office PowerPoint</Application>
  <PresentationFormat>عرض على الشاشة (3:4)‏</PresentationFormat>
  <Paragraphs>55</Paragraphs>
  <Slides>9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Stack of books design template</vt:lpstr>
      <vt:lpstr>الأصول الاعتقادية للنظام الاقتصادي الإسلامي</vt:lpstr>
      <vt:lpstr>منطلقات الأنظمة الاقتصادية</vt:lpstr>
      <vt:lpstr>الأصل الأول:الإيمان بالله </vt:lpstr>
      <vt:lpstr>الأصل الأول:الإيمان بالله </vt:lpstr>
      <vt:lpstr>الأصل الثاني: الإيمان باليوم الآخر</vt:lpstr>
      <vt:lpstr>الأصل الثالث: الإيمان بالقدر خيره وشره</vt:lpstr>
      <vt:lpstr>الشريحة 7</vt:lpstr>
      <vt:lpstr>تساؤل؟</vt:lpstr>
      <vt:lpstr>ورقة عمل: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الثانية: الأصول الاعتقادية للنظام الاقتصادي الإسلامي</dc:title>
  <dc:creator>وفاء بنت محمد العيسى</dc:creator>
  <cp:lastModifiedBy>وفاء بنت محمد العيسى</cp:lastModifiedBy>
  <cp:revision>6</cp:revision>
  <dcterms:created xsi:type="dcterms:W3CDTF">2013-09-28T18:58:57Z</dcterms:created>
  <dcterms:modified xsi:type="dcterms:W3CDTF">2013-10-06T04:39:52Z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TC011594401025</vt:lpwstr>
  </property>
</Properties>
</file>