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69" r:id="rId3"/>
    <p:sldId id="259" r:id="rId4"/>
    <p:sldId id="258" r:id="rId5"/>
    <p:sldId id="262" r:id="rId6"/>
    <p:sldId id="260" r:id="rId7"/>
    <p:sldId id="261" r:id="rId8"/>
    <p:sldId id="263" r:id="rId9"/>
    <p:sldId id="264" r:id="rId10"/>
    <p:sldId id="270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43" d="100"/>
          <a:sy n="4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C3F400-D4DA-4133-BD12-3CBEF72061E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9D878A88-4F3E-48C4-A0CD-89F971A687AC}">
      <dgm:prSet/>
      <dgm:spPr/>
      <dgm:t>
        <a:bodyPr/>
        <a:lstStyle/>
        <a:p>
          <a:pPr algn="ctr" rtl="1"/>
          <a:r>
            <a:rPr lang="ar-SA" dirty="0" smtClean="0"/>
            <a:t>السكريات الثنائية</a:t>
          </a:r>
          <a:endParaRPr lang="ar-SA" dirty="0"/>
        </a:p>
      </dgm:t>
    </dgm:pt>
    <dgm:pt modelId="{BBE0F191-8807-49A8-BAB7-23857B73C137}" type="parTrans" cxnId="{E14742B2-89DD-4FC7-B202-E5891EFAD3F1}">
      <dgm:prSet/>
      <dgm:spPr/>
      <dgm:t>
        <a:bodyPr/>
        <a:lstStyle/>
        <a:p>
          <a:pPr rtl="1"/>
          <a:endParaRPr lang="ar-SA"/>
        </a:p>
      </dgm:t>
    </dgm:pt>
    <dgm:pt modelId="{2D0767D8-FAED-42D5-8FEC-4BE07704C644}" type="sibTrans" cxnId="{E14742B2-89DD-4FC7-B202-E5891EFAD3F1}">
      <dgm:prSet/>
      <dgm:spPr/>
      <dgm:t>
        <a:bodyPr/>
        <a:lstStyle/>
        <a:p>
          <a:pPr rtl="1"/>
          <a:endParaRPr lang="ar-SA"/>
        </a:p>
      </dgm:t>
    </dgm:pt>
    <dgm:pt modelId="{74A907F3-C5C0-46F8-B75A-3357101854A5}" type="pres">
      <dgm:prSet presAssocID="{E0C3F400-D4DA-4133-BD12-3CBEF72061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A450FA8-72E3-4B16-83DC-9364FBC97F11}" type="pres">
      <dgm:prSet presAssocID="{9D878A88-4F3E-48C4-A0CD-89F971A687A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8E9C396-D36A-4BB5-B4BE-25898D2E4AAA}" type="presOf" srcId="{E0C3F400-D4DA-4133-BD12-3CBEF72061E6}" destId="{74A907F3-C5C0-46F8-B75A-3357101854A5}" srcOrd="0" destOrd="0" presId="urn:microsoft.com/office/officeart/2005/8/layout/vList2"/>
    <dgm:cxn modelId="{E14742B2-89DD-4FC7-B202-E5891EFAD3F1}" srcId="{E0C3F400-D4DA-4133-BD12-3CBEF72061E6}" destId="{9D878A88-4F3E-48C4-A0CD-89F971A687AC}" srcOrd="0" destOrd="0" parTransId="{BBE0F191-8807-49A8-BAB7-23857B73C137}" sibTransId="{2D0767D8-FAED-42D5-8FEC-4BE07704C644}"/>
    <dgm:cxn modelId="{3146CC10-1607-4580-A742-F2658B6EBD04}" type="presOf" srcId="{9D878A88-4F3E-48C4-A0CD-89F971A687AC}" destId="{8A450FA8-72E3-4B16-83DC-9364FBC97F11}" srcOrd="0" destOrd="0" presId="urn:microsoft.com/office/officeart/2005/8/layout/vList2"/>
    <dgm:cxn modelId="{34F31E63-ADD7-47D3-8E98-B15ED4655A56}" type="presParOf" srcId="{74A907F3-C5C0-46F8-B75A-3357101854A5}" destId="{8A450FA8-72E3-4B16-83DC-9364FBC97F1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B60FF38-9BBF-4804-9177-05B76A04F1E8}" type="doc">
      <dgm:prSet loTypeId="urn:microsoft.com/office/officeart/2005/8/layout/pList2#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5F087534-8CB3-4F46-BF9E-32A2E7F6E633}">
      <dgm:prSet custT="1"/>
      <dgm:spPr/>
      <dgm:t>
        <a:bodyPr/>
        <a:lstStyle/>
        <a:p>
          <a:pPr rtl="1"/>
          <a:r>
            <a:rPr lang="ar-SA" sz="2000" b="1" dirty="0" err="1" smtClean="0"/>
            <a:t>انابيب</a:t>
          </a:r>
          <a:r>
            <a:rPr lang="ar-SA" sz="2000" b="1" dirty="0" smtClean="0"/>
            <a:t> اختبار</a:t>
          </a:r>
          <a:endParaRPr lang="en-US" sz="2000" dirty="0"/>
        </a:p>
      </dgm:t>
    </dgm:pt>
    <dgm:pt modelId="{CE282C70-CF60-4C8F-BA62-98E01B1C5D42}" type="parTrans" cxnId="{20590656-BEED-4B5D-8896-108D64CEC6EF}">
      <dgm:prSet/>
      <dgm:spPr/>
      <dgm:t>
        <a:bodyPr/>
        <a:lstStyle/>
        <a:p>
          <a:pPr rtl="1"/>
          <a:endParaRPr lang="ar-SA" sz="2000"/>
        </a:p>
      </dgm:t>
    </dgm:pt>
    <dgm:pt modelId="{ABD9F98E-4925-43F6-BEDB-5FDA19B7349F}" type="sibTrans" cxnId="{20590656-BEED-4B5D-8896-108D64CEC6EF}">
      <dgm:prSet/>
      <dgm:spPr/>
      <dgm:t>
        <a:bodyPr/>
        <a:lstStyle/>
        <a:p>
          <a:pPr rtl="1"/>
          <a:endParaRPr lang="ar-SA" sz="2000"/>
        </a:p>
      </dgm:t>
    </dgm:pt>
    <dgm:pt modelId="{84F2A7EA-E246-43B7-BCC6-EB7DA3973307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الأنفرتيز</a:t>
          </a:r>
          <a:endParaRPr lang="en-US" sz="2000" dirty="0"/>
        </a:p>
      </dgm:t>
    </dgm:pt>
    <dgm:pt modelId="{1FF7371C-16BC-413E-89E4-BBDE36745ADD}" type="parTrans" cxnId="{45D8F6DA-9FD6-470E-AC66-0BFB872257A0}">
      <dgm:prSet/>
      <dgm:spPr/>
      <dgm:t>
        <a:bodyPr/>
        <a:lstStyle/>
        <a:p>
          <a:pPr rtl="1"/>
          <a:endParaRPr lang="ar-SA" sz="2000"/>
        </a:p>
      </dgm:t>
    </dgm:pt>
    <dgm:pt modelId="{AE2036C0-F373-46B3-B022-74B557A87600}" type="sibTrans" cxnId="{45D8F6DA-9FD6-470E-AC66-0BFB872257A0}">
      <dgm:prSet/>
      <dgm:spPr/>
      <dgm:t>
        <a:bodyPr/>
        <a:lstStyle/>
        <a:p>
          <a:pPr rtl="1"/>
          <a:endParaRPr lang="ar-SA" sz="2000"/>
        </a:p>
      </dgm:t>
    </dgm:pt>
    <dgm:pt modelId="{B64C358F-BB44-41EF-B2B2-69EDDB3CA471}">
      <dgm:prSet custT="1"/>
      <dgm:spPr/>
      <dgm:t>
        <a:bodyPr/>
        <a:lstStyle/>
        <a:p>
          <a:pPr rtl="1"/>
          <a:r>
            <a:rPr lang="ar-SA" sz="2400" b="1" dirty="0" err="1" smtClean="0"/>
            <a:t>سكروز</a:t>
          </a:r>
          <a:endParaRPr lang="en-US" sz="2400" dirty="0"/>
        </a:p>
      </dgm:t>
    </dgm:pt>
    <dgm:pt modelId="{55116E37-2932-4BF6-AE8E-30F7A01E0473}" type="parTrans" cxnId="{D0F5E89C-51AA-4C8C-B069-67EE0C701514}">
      <dgm:prSet/>
      <dgm:spPr/>
      <dgm:t>
        <a:bodyPr/>
        <a:lstStyle/>
        <a:p>
          <a:pPr rtl="1"/>
          <a:endParaRPr lang="ar-SA" sz="2000"/>
        </a:p>
      </dgm:t>
    </dgm:pt>
    <dgm:pt modelId="{F4E45C28-F85B-46E3-967D-AFBF8BDD14D6}" type="sibTrans" cxnId="{D0F5E89C-51AA-4C8C-B069-67EE0C701514}">
      <dgm:prSet/>
      <dgm:spPr/>
      <dgm:t>
        <a:bodyPr/>
        <a:lstStyle/>
        <a:p>
          <a:pPr rtl="1"/>
          <a:endParaRPr lang="ar-SA" sz="2000"/>
        </a:p>
      </dgm:t>
    </dgm:pt>
    <dgm:pt modelId="{78362B1F-2502-41DD-8A32-213FAD33C980}">
      <dgm:prSet custT="1"/>
      <dgm:spPr/>
      <dgm:t>
        <a:bodyPr/>
        <a:lstStyle/>
        <a:p>
          <a:pPr rtl="1"/>
          <a:r>
            <a:rPr lang="ar-SA" sz="2800" b="1" dirty="0" smtClean="0"/>
            <a:t>حمام مائي </a:t>
          </a:r>
          <a:endParaRPr lang="en-US" sz="2800" dirty="0"/>
        </a:p>
      </dgm:t>
    </dgm:pt>
    <dgm:pt modelId="{E40DB325-BB7B-4472-B611-10E5F85017DA}" type="parTrans" cxnId="{0F113714-73AE-4689-B167-C694BE368212}">
      <dgm:prSet/>
      <dgm:spPr/>
      <dgm:t>
        <a:bodyPr/>
        <a:lstStyle/>
        <a:p>
          <a:pPr rtl="1"/>
          <a:endParaRPr lang="ar-SA" sz="2000"/>
        </a:p>
      </dgm:t>
    </dgm:pt>
    <dgm:pt modelId="{3A1697B2-E083-4EDB-BD85-0171136EA1BE}" type="sibTrans" cxnId="{0F113714-73AE-4689-B167-C694BE368212}">
      <dgm:prSet/>
      <dgm:spPr/>
      <dgm:t>
        <a:bodyPr/>
        <a:lstStyle/>
        <a:p>
          <a:pPr rtl="1"/>
          <a:endParaRPr lang="ar-SA" sz="2000"/>
        </a:p>
      </dgm:t>
    </dgm:pt>
    <dgm:pt modelId="{96BD4C0B-A456-428D-BC5A-0C83B833CBD6}">
      <dgm:prSet custT="1"/>
      <dgm:spPr/>
      <dgm:t>
        <a:bodyPr/>
        <a:lstStyle/>
        <a:p>
          <a:pPr rtl="1"/>
          <a:r>
            <a:rPr lang="ar-SA" sz="2000" b="1" dirty="0" smtClean="0"/>
            <a:t>محلول </a:t>
          </a:r>
          <a:r>
            <a:rPr lang="ar-SA" sz="2000" b="1" dirty="0" err="1" smtClean="0"/>
            <a:t>فهلنج</a:t>
          </a:r>
          <a:r>
            <a:rPr lang="ar-SA" sz="2000" b="1" dirty="0" smtClean="0"/>
            <a:t> </a:t>
          </a:r>
          <a:r>
            <a:rPr lang="en-US" sz="2000" b="1" dirty="0" smtClean="0"/>
            <a:t>A</a:t>
          </a:r>
          <a:r>
            <a:rPr lang="ar-SA" sz="2000" b="1" dirty="0" smtClean="0"/>
            <a:t> </a:t>
          </a:r>
          <a:r>
            <a:rPr lang="en-US" sz="2000" b="1" dirty="0" smtClean="0"/>
            <a:t>Fehling A</a:t>
          </a:r>
          <a:r>
            <a:rPr lang="ar-SA" sz="2000" b="1" dirty="0" smtClean="0"/>
            <a:t> و </a:t>
          </a:r>
          <a:r>
            <a:rPr lang="ar-SA" sz="2000" b="1" dirty="0" err="1" smtClean="0"/>
            <a:t>فهلنج</a:t>
          </a:r>
          <a:r>
            <a:rPr lang="ar-SA" sz="2000" b="1" dirty="0" smtClean="0"/>
            <a:t> </a:t>
          </a:r>
          <a:r>
            <a:rPr lang="en-US" sz="2000" b="1" dirty="0" smtClean="0"/>
            <a:t>B</a:t>
          </a:r>
          <a:r>
            <a:rPr lang="ar-SA" sz="2000" b="1" dirty="0" smtClean="0"/>
            <a:t> </a:t>
          </a:r>
          <a:r>
            <a:rPr lang="en-US" sz="2000" b="1" dirty="0" smtClean="0"/>
            <a:t>Fehling B</a:t>
          </a:r>
          <a:endParaRPr lang="en-US" sz="2000" dirty="0"/>
        </a:p>
      </dgm:t>
    </dgm:pt>
    <dgm:pt modelId="{9AC48238-B904-48D7-9397-B28383AD29A9}" type="parTrans" cxnId="{81A9BDAF-40BE-465C-A8B2-9857040234A3}">
      <dgm:prSet/>
      <dgm:spPr/>
      <dgm:t>
        <a:bodyPr/>
        <a:lstStyle/>
        <a:p>
          <a:pPr rtl="1"/>
          <a:endParaRPr lang="ar-SA" sz="2000"/>
        </a:p>
      </dgm:t>
    </dgm:pt>
    <dgm:pt modelId="{CAA4A5CF-DE53-4955-ADEB-77B24E72A7A7}" type="sibTrans" cxnId="{81A9BDAF-40BE-465C-A8B2-9857040234A3}">
      <dgm:prSet/>
      <dgm:spPr/>
      <dgm:t>
        <a:bodyPr/>
        <a:lstStyle/>
        <a:p>
          <a:pPr rtl="1"/>
          <a:endParaRPr lang="ar-SA" sz="2000"/>
        </a:p>
      </dgm:t>
    </dgm:pt>
    <dgm:pt modelId="{10B70F5F-B84D-4420-B522-C54700EBD78E}">
      <dgm:prSet custT="1"/>
      <dgm:spPr/>
      <dgm:t>
        <a:bodyPr/>
        <a:lstStyle/>
        <a:p>
          <a:pPr rtl="1"/>
          <a:r>
            <a:rPr lang="ar-SA" sz="2000" b="1" dirty="0" smtClean="0"/>
            <a:t>لهب أو حمام مائي على درجة الغليان</a:t>
          </a:r>
          <a:endParaRPr lang="en-US" sz="2000" dirty="0"/>
        </a:p>
      </dgm:t>
    </dgm:pt>
    <dgm:pt modelId="{9F6D30E7-48BE-47DE-B2CF-3190662E2BFA}" type="parTrans" cxnId="{B5AF1938-CCB6-4956-81F3-05382CF58D17}">
      <dgm:prSet/>
      <dgm:spPr/>
      <dgm:t>
        <a:bodyPr/>
        <a:lstStyle/>
        <a:p>
          <a:pPr rtl="1"/>
          <a:endParaRPr lang="ar-SA" sz="2000"/>
        </a:p>
      </dgm:t>
    </dgm:pt>
    <dgm:pt modelId="{4BE734A7-0E77-4BF6-84E6-917710C7981C}" type="sibTrans" cxnId="{B5AF1938-CCB6-4956-81F3-05382CF58D17}">
      <dgm:prSet/>
      <dgm:spPr/>
      <dgm:t>
        <a:bodyPr/>
        <a:lstStyle/>
        <a:p>
          <a:pPr rtl="1"/>
          <a:endParaRPr lang="ar-SA" sz="2000"/>
        </a:p>
      </dgm:t>
    </dgm:pt>
    <dgm:pt modelId="{6BBEB6BF-CB83-40DD-AF0A-29084D75B108}" type="pres">
      <dgm:prSet presAssocID="{BB60FF38-9BBF-4804-9177-05B76A04F1E8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9148F49-95EC-406F-8C38-F79233F8206B}" type="pres">
      <dgm:prSet presAssocID="{BB60FF38-9BBF-4804-9177-05B76A04F1E8}" presName="bkgdShp" presStyleLbl="alignAccFollowNode1" presStyleIdx="0" presStyleCnt="1"/>
      <dgm:spPr/>
    </dgm:pt>
    <dgm:pt modelId="{1E99BDBE-14D7-4580-AAA6-B398986DF1D3}" type="pres">
      <dgm:prSet presAssocID="{BB60FF38-9BBF-4804-9177-05B76A04F1E8}" presName="linComp" presStyleCnt="0"/>
      <dgm:spPr/>
    </dgm:pt>
    <dgm:pt modelId="{A7A22F4E-8248-4A35-AB14-963E9F0F2FFC}" type="pres">
      <dgm:prSet presAssocID="{5F087534-8CB3-4F46-BF9E-32A2E7F6E633}" presName="compNode" presStyleCnt="0"/>
      <dgm:spPr/>
    </dgm:pt>
    <dgm:pt modelId="{6F32E17E-74CD-422F-8212-9CC8F5CD4B1B}" type="pres">
      <dgm:prSet presAssocID="{5F087534-8CB3-4F46-BF9E-32A2E7F6E63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538138-3ED9-46CF-814D-8C8A8F5053F1}" type="pres">
      <dgm:prSet presAssocID="{5F087534-8CB3-4F46-BF9E-32A2E7F6E633}" presName="invisiNode" presStyleLbl="node1" presStyleIdx="0" presStyleCnt="6"/>
      <dgm:spPr/>
    </dgm:pt>
    <dgm:pt modelId="{4FCD1CFE-D76B-40BB-AF15-889864545A60}" type="pres">
      <dgm:prSet presAssocID="{5F087534-8CB3-4F46-BF9E-32A2E7F6E633}" presName="imagNode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8D4F68E-7E07-4626-A5A9-A92D8D36462F}" type="pres">
      <dgm:prSet presAssocID="{ABD9F98E-4925-43F6-BEDB-5FDA19B7349F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4DB6D54F-DE53-4B6A-B43B-DC1D455180CF}" type="pres">
      <dgm:prSet presAssocID="{84F2A7EA-E246-43B7-BCC6-EB7DA3973307}" presName="compNode" presStyleCnt="0"/>
      <dgm:spPr/>
    </dgm:pt>
    <dgm:pt modelId="{225FAD19-ECEA-42AA-B8FB-1A97DA3D5754}" type="pres">
      <dgm:prSet presAssocID="{84F2A7EA-E246-43B7-BCC6-EB7DA397330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5CFC04-0B50-4141-9DCF-45642326F568}" type="pres">
      <dgm:prSet presAssocID="{84F2A7EA-E246-43B7-BCC6-EB7DA3973307}" presName="invisiNode" presStyleLbl="node1" presStyleIdx="1" presStyleCnt="6"/>
      <dgm:spPr/>
    </dgm:pt>
    <dgm:pt modelId="{5BED8458-47A6-480D-AA5A-37DA67F73E9A}" type="pres">
      <dgm:prSet presAssocID="{84F2A7EA-E246-43B7-BCC6-EB7DA3973307}" presName="imagNode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A3AFE12-80B3-4698-AECE-715D19BFAF84}" type="pres">
      <dgm:prSet presAssocID="{AE2036C0-F373-46B3-B022-74B557A87600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9F35099E-EC10-42DF-895E-8E98432D0D13}" type="pres">
      <dgm:prSet presAssocID="{B64C358F-BB44-41EF-B2B2-69EDDB3CA471}" presName="compNode" presStyleCnt="0"/>
      <dgm:spPr/>
    </dgm:pt>
    <dgm:pt modelId="{7EF64F98-36B8-41AC-AB1B-1520D4FA1EC8}" type="pres">
      <dgm:prSet presAssocID="{B64C358F-BB44-41EF-B2B2-69EDDB3CA47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E5C4B7-EC3F-41C7-8C18-5BBF58506685}" type="pres">
      <dgm:prSet presAssocID="{B64C358F-BB44-41EF-B2B2-69EDDB3CA471}" presName="invisiNode" presStyleLbl="node1" presStyleIdx="2" presStyleCnt="6"/>
      <dgm:spPr/>
    </dgm:pt>
    <dgm:pt modelId="{44BCF5A1-A6B9-4827-A518-5F5593405B6B}" type="pres">
      <dgm:prSet presAssocID="{B64C358F-BB44-41EF-B2B2-69EDDB3CA471}" presName="imagNode" presStyleLbl="fgImgPlace1" presStyleIdx="2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43DC384-9DF6-4FE7-8C2D-11BC78710CC6}" type="pres">
      <dgm:prSet presAssocID="{F4E45C28-F85B-46E3-967D-AFBF8BDD14D6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E5A0741E-D3CB-4EBB-B334-C4AAD38D30D0}" type="pres">
      <dgm:prSet presAssocID="{78362B1F-2502-41DD-8A32-213FAD33C980}" presName="compNode" presStyleCnt="0"/>
      <dgm:spPr/>
    </dgm:pt>
    <dgm:pt modelId="{3CEEA161-E439-41DE-9F50-F7284A8453C6}" type="pres">
      <dgm:prSet presAssocID="{78362B1F-2502-41DD-8A32-213FAD33C98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A463B4-DE63-4852-BE7B-DD7944B5B26B}" type="pres">
      <dgm:prSet presAssocID="{78362B1F-2502-41DD-8A32-213FAD33C980}" presName="invisiNode" presStyleLbl="node1" presStyleIdx="3" presStyleCnt="6"/>
      <dgm:spPr/>
    </dgm:pt>
    <dgm:pt modelId="{B2A7E9EE-7F34-4CEA-9CDB-B4A064E8F974}" type="pres">
      <dgm:prSet presAssocID="{78362B1F-2502-41DD-8A32-213FAD33C980}" presName="imagNode" presStyleLbl="fgImgPlace1" presStyleIdx="3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6A8E4FC-BE3E-460D-A6DD-45FEFCD022B6}" type="pres">
      <dgm:prSet presAssocID="{3A1697B2-E083-4EDB-BD85-0171136EA1BE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0F9039BC-2358-4D8F-81F8-E8750240DC10}" type="pres">
      <dgm:prSet presAssocID="{96BD4C0B-A456-428D-BC5A-0C83B833CBD6}" presName="compNode" presStyleCnt="0"/>
      <dgm:spPr/>
    </dgm:pt>
    <dgm:pt modelId="{7A8A9340-CADC-434F-9A38-DCE44E5424E7}" type="pres">
      <dgm:prSet presAssocID="{96BD4C0B-A456-428D-BC5A-0C83B833CBD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7E22DC-A6D1-4951-A76F-33CBF29521D5}" type="pres">
      <dgm:prSet presAssocID="{96BD4C0B-A456-428D-BC5A-0C83B833CBD6}" presName="invisiNode" presStyleLbl="node1" presStyleIdx="4" presStyleCnt="6"/>
      <dgm:spPr/>
    </dgm:pt>
    <dgm:pt modelId="{8C207263-3487-4C5C-ACCA-B95A473E246E}" type="pres">
      <dgm:prSet presAssocID="{96BD4C0B-A456-428D-BC5A-0C83B833CBD6}" presName="imagNode" presStyleLbl="fgImgPlace1" presStyleIdx="4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F7AB5352-870F-416D-9F62-70C895D34D64}" type="pres">
      <dgm:prSet presAssocID="{CAA4A5CF-DE53-4955-ADEB-77B24E72A7A7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FD71A3BD-F888-4C9B-B36A-22F0FCE298D8}" type="pres">
      <dgm:prSet presAssocID="{10B70F5F-B84D-4420-B522-C54700EBD78E}" presName="compNode" presStyleCnt="0"/>
      <dgm:spPr/>
    </dgm:pt>
    <dgm:pt modelId="{A24E830B-7CB9-44B4-986C-5E14A6284DFF}" type="pres">
      <dgm:prSet presAssocID="{10B70F5F-B84D-4420-B522-C54700EBD78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2B3994-5F11-4D28-B32A-58EF1B3FEF6E}" type="pres">
      <dgm:prSet presAssocID="{10B70F5F-B84D-4420-B522-C54700EBD78E}" presName="invisiNode" presStyleLbl="node1" presStyleIdx="5" presStyleCnt="6"/>
      <dgm:spPr/>
    </dgm:pt>
    <dgm:pt modelId="{2496A237-392E-4B6D-A7DD-9CAD7EFEABB7}" type="pres">
      <dgm:prSet presAssocID="{10B70F5F-B84D-4420-B522-C54700EBD78E}" presName="imagNode" presStyleLbl="fgImgPlace1" presStyleIdx="5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B5AF1938-CCB6-4956-81F3-05382CF58D17}" srcId="{BB60FF38-9BBF-4804-9177-05B76A04F1E8}" destId="{10B70F5F-B84D-4420-B522-C54700EBD78E}" srcOrd="5" destOrd="0" parTransId="{9F6D30E7-48BE-47DE-B2CF-3190662E2BFA}" sibTransId="{4BE734A7-0E77-4BF6-84E6-917710C7981C}"/>
    <dgm:cxn modelId="{7F11E8E7-4ADA-4CE3-A20F-D1B5DE69A347}" type="presOf" srcId="{CAA4A5CF-DE53-4955-ADEB-77B24E72A7A7}" destId="{F7AB5352-870F-416D-9F62-70C895D34D64}" srcOrd="0" destOrd="0" presId="urn:microsoft.com/office/officeart/2005/8/layout/pList2#1"/>
    <dgm:cxn modelId="{56BD039B-6BFC-478B-9321-57F395DFC55E}" type="presOf" srcId="{AE2036C0-F373-46B3-B022-74B557A87600}" destId="{5A3AFE12-80B3-4698-AECE-715D19BFAF84}" srcOrd="0" destOrd="0" presId="urn:microsoft.com/office/officeart/2005/8/layout/pList2#1"/>
    <dgm:cxn modelId="{411CAD55-FAB1-4BAD-88EC-8FC45A0AF8DB}" type="presOf" srcId="{10B70F5F-B84D-4420-B522-C54700EBD78E}" destId="{A24E830B-7CB9-44B4-986C-5E14A6284DFF}" srcOrd="0" destOrd="0" presId="urn:microsoft.com/office/officeart/2005/8/layout/pList2#1"/>
    <dgm:cxn modelId="{1C07E98D-E5DD-470C-B277-A4186AC7449E}" type="presOf" srcId="{BB60FF38-9BBF-4804-9177-05B76A04F1E8}" destId="{6BBEB6BF-CB83-40DD-AF0A-29084D75B108}" srcOrd="0" destOrd="0" presId="urn:microsoft.com/office/officeart/2005/8/layout/pList2#1"/>
    <dgm:cxn modelId="{478CD401-3AC5-46A6-BBAA-9F7A0FA435FE}" type="presOf" srcId="{5F087534-8CB3-4F46-BF9E-32A2E7F6E633}" destId="{6F32E17E-74CD-422F-8212-9CC8F5CD4B1B}" srcOrd="0" destOrd="0" presId="urn:microsoft.com/office/officeart/2005/8/layout/pList2#1"/>
    <dgm:cxn modelId="{DF90EB37-B6AE-4CF5-A11F-68B66E598F65}" type="presOf" srcId="{B64C358F-BB44-41EF-B2B2-69EDDB3CA471}" destId="{7EF64F98-36B8-41AC-AB1B-1520D4FA1EC8}" srcOrd="0" destOrd="0" presId="urn:microsoft.com/office/officeart/2005/8/layout/pList2#1"/>
    <dgm:cxn modelId="{81A9BDAF-40BE-465C-A8B2-9857040234A3}" srcId="{BB60FF38-9BBF-4804-9177-05B76A04F1E8}" destId="{96BD4C0B-A456-428D-BC5A-0C83B833CBD6}" srcOrd="4" destOrd="0" parTransId="{9AC48238-B904-48D7-9397-B28383AD29A9}" sibTransId="{CAA4A5CF-DE53-4955-ADEB-77B24E72A7A7}"/>
    <dgm:cxn modelId="{45D8F6DA-9FD6-470E-AC66-0BFB872257A0}" srcId="{BB60FF38-9BBF-4804-9177-05B76A04F1E8}" destId="{84F2A7EA-E246-43B7-BCC6-EB7DA3973307}" srcOrd="1" destOrd="0" parTransId="{1FF7371C-16BC-413E-89E4-BBDE36745ADD}" sibTransId="{AE2036C0-F373-46B3-B022-74B557A87600}"/>
    <dgm:cxn modelId="{0F113714-73AE-4689-B167-C694BE368212}" srcId="{BB60FF38-9BBF-4804-9177-05B76A04F1E8}" destId="{78362B1F-2502-41DD-8A32-213FAD33C980}" srcOrd="3" destOrd="0" parTransId="{E40DB325-BB7B-4472-B611-10E5F85017DA}" sibTransId="{3A1697B2-E083-4EDB-BD85-0171136EA1BE}"/>
    <dgm:cxn modelId="{6633FF75-DCC9-486A-8330-42B56779BF03}" type="presOf" srcId="{3A1697B2-E083-4EDB-BD85-0171136EA1BE}" destId="{D6A8E4FC-BE3E-460D-A6DD-45FEFCD022B6}" srcOrd="0" destOrd="0" presId="urn:microsoft.com/office/officeart/2005/8/layout/pList2#1"/>
    <dgm:cxn modelId="{5848531C-FAAF-4928-BC5A-65DB8DDEB1C8}" type="presOf" srcId="{96BD4C0B-A456-428D-BC5A-0C83B833CBD6}" destId="{7A8A9340-CADC-434F-9A38-DCE44E5424E7}" srcOrd="0" destOrd="0" presId="urn:microsoft.com/office/officeart/2005/8/layout/pList2#1"/>
    <dgm:cxn modelId="{CD2BB110-82BD-44EA-86C7-D471BD516A58}" type="presOf" srcId="{F4E45C28-F85B-46E3-967D-AFBF8BDD14D6}" destId="{543DC384-9DF6-4FE7-8C2D-11BC78710CC6}" srcOrd="0" destOrd="0" presId="urn:microsoft.com/office/officeart/2005/8/layout/pList2#1"/>
    <dgm:cxn modelId="{3845712D-CEB4-4138-B16F-008A6D931686}" type="presOf" srcId="{ABD9F98E-4925-43F6-BEDB-5FDA19B7349F}" destId="{68D4F68E-7E07-4626-A5A9-A92D8D36462F}" srcOrd="0" destOrd="0" presId="urn:microsoft.com/office/officeart/2005/8/layout/pList2#1"/>
    <dgm:cxn modelId="{20590656-BEED-4B5D-8896-108D64CEC6EF}" srcId="{BB60FF38-9BBF-4804-9177-05B76A04F1E8}" destId="{5F087534-8CB3-4F46-BF9E-32A2E7F6E633}" srcOrd="0" destOrd="0" parTransId="{CE282C70-CF60-4C8F-BA62-98E01B1C5D42}" sibTransId="{ABD9F98E-4925-43F6-BEDB-5FDA19B7349F}"/>
    <dgm:cxn modelId="{FA74F55E-A197-442F-9C60-54D837894B92}" type="presOf" srcId="{84F2A7EA-E246-43B7-BCC6-EB7DA3973307}" destId="{225FAD19-ECEA-42AA-B8FB-1A97DA3D5754}" srcOrd="0" destOrd="0" presId="urn:microsoft.com/office/officeart/2005/8/layout/pList2#1"/>
    <dgm:cxn modelId="{B7377984-4E5E-4FE1-8B32-EBBDF07D0E8A}" type="presOf" srcId="{78362B1F-2502-41DD-8A32-213FAD33C980}" destId="{3CEEA161-E439-41DE-9F50-F7284A8453C6}" srcOrd="0" destOrd="0" presId="urn:microsoft.com/office/officeart/2005/8/layout/pList2#1"/>
    <dgm:cxn modelId="{D0F5E89C-51AA-4C8C-B069-67EE0C701514}" srcId="{BB60FF38-9BBF-4804-9177-05B76A04F1E8}" destId="{B64C358F-BB44-41EF-B2B2-69EDDB3CA471}" srcOrd="2" destOrd="0" parTransId="{55116E37-2932-4BF6-AE8E-30F7A01E0473}" sibTransId="{F4E45C28-F85B-46E3-967D-AFBF8BDD14D6}"/>
    <dgm:cxn modelId="{4B16BD44-D5DB-4198-A42D-791640F71A95}" type="presParOf" srcId="{6BBEB6BF-CB83-40DD-AF0A-29084D75B108}" destId="{E9148F49-95EC-406F-8C38-F79233F8206B}" srcOrd="0" destOrd="0" presId="urn:microsoft.com/office/officeart/2005/8/layout/pList2#1"/>
    <dgm:cxn modelId="{1884DF8F-0B5C-4E09-8E98-E63CFCDE2469}" type="presParOf" srcId="{6BBEB6BF-CB83-40DD-AF0A-29084D75B108}" destId="{1E99BDBE-14D7-4580-AAA6-B398986DF1D3}" srcOrd="1" destOrd="0" presId="urn:microsoft.com/office/officeart/2005/8/layout/pList2#1"/>
    <dgm:cxn modelId="{A8E2D7E5-1119-4766-9871-12CE0BE513B4}" type="presParOf" srcId="{1E99BDBE-14D7-4580-AAA6-B398986DF1D3}" destId="{A7A22F4E-8248-4A35-AB14-963E9F0F2FFC}" srcOrd="0" destOrd="0" presId="urn:microsoft.com/office/officeart/2005/8/layout/pList2#1"/>
    <dgm:cxn modelId="{83397058-3696-4F9A-982F-CCF087741E7E}" type="presParOf" srcId="{A7A22F4E-8248-4A35-AB14-963E9F0F2FFC}" destId="{6F32E17E-74CD-422F-8212-9CC8F5CD4B1B}" srcOrd="0" destOrd="0" presId="urn:microsoft.com/office/officeart/2005/8/layout/pList2#1"/>
    <dgm:cxn modelId="{00E28FE3-D8FE-4494-B7EB-D53B6A285786}" type="presParOf" srcId="{A7A22F4E-8248-4A35-AB14-963E9F0F2FFC}" destId="{E5538138-3ED9-46CF-814D-8C8A8F5053F1}" srcOrd="1" destOrd="0" presId="urn:microsoft.com/office/officeart/2005/8/layout/pList2#1"/>
    <dgm:cxn modelId="{CE70AB94-6424-47E2-B6D1-48194BDED393}" type="presParOf" srcId="{A7A22F4E-8248-4A35-AB14-963E9F0F2FFC}" destId="{4FCD1CFE-D76B-40BB-AF15-889864545A60}" srcOrd="2" destOrd="0" presId="urn:microsoft.com/office/officeart/2005/8/layout/pList2#1"/>
    <dgm:cxn modelId="{DB909C23-D0FE-47C9-A509-AA15E435F0D8}" type="presParOf" srcId="{1E99BDBE-14D7-4580-AAA6-B398986DF1D3}" destId="{68D4F68E-7E07-4626-A5A9-A92D8D36462F}" srcOrd="1" destOrd="0" presId="urn:microsoft.com/office/officeart/2005/8/layout/pList2#1"/>
    <dgm:cxn modelId="{2C067BCC-8E34-4511-8999-B8543E9DBF75}" type="presParOf" srcId="{1E99BDBE-14D7-4580-AAA6-B398986DF1D3}" destId="{4DB6D54F-DE53-4B6A-B43B-DC1D455180CF}" srcOrd="2" destOrd="0" presId="urn:microsoft.com/office/officeart/2005/8/layout/pList2#1"/>
    <dgm:cxn modelId="{6BD44C0A-96F8-4FF0-8ED6-28DF6A61F5BD}" type="presParOf" srcId="{4DB6D54F-DE53-4B6A-B43B-DC1D455180CF}" destId="{225FAD19-ECEA-42AA-B8FB-1A97DA3D5754}" srcOrd="0" destOrd="0" presId="urn:microsoft.com/office/officeart/2005/8/layout/pList2#1"/>
    <dgm:cxn modelId="{76D665AC-3BE9-4D1B-9AB4-CAF4222C482C}" type="presParOf" srcId="{4DB6D54F-DE53-4B6A-B43B-DC1D455180CF}" destId="{205CFC04-0B50-4141-9DCF-45642326F568}" srcOrd="1" destOrd="0" presId="urn:microsoft.com/office/officeart/2005/8/layout/pList2#1"/>
    <dgm:cxn modelId="{4ED91B53-7BBA-48B9-9943-CE496BA5488A}" type="presParOf" srcId="{4DB6D54F-DE53-4B6A-B43B-DC1D455180CF}" destId="{5BED8458-47A6-480D-AA5A-37DA67F73E9A}" srcOrd="2" destOrd="0" presId="urn:microsoft.com/office/officeart/2005/8/layout/pList2#1"/>
    <dgm:cxn modelId="{095565F1-BE79-4D19-92BF-A516905AE62B}" type="presParOf" srcId="{1E99BDBE-14D7-4580-AAA6-B398986DF1D3}" destId="{5A3AFE12-80B3-4698-AECE-715D19BFAF84}" srcOrd="3" destOrd="0" presId="urn:microsoft.com/office/officeart/2005/8/layout/pList2#1"/>
    <dgm:cxn modelId="{9A242586-5132-451D-B04E-759180E62B38}" type="presParOf" srcId="{1E99BDBE-14D7-4580-AAA6-B398986DF1D3}" destId="{9F35099E-EC10-42DF-895E-8E98432D0D13}" srcOrd="4" destOrd="0" presId="urn:microsoft.com/office/officeart/2005/8/layout/pList2#1"/>
    <dgm:cxn modelId="{39DAA9A3-3462-471E-B50B-EF4D64882145}" type="presParOf" srcId="{9F35099E-EC10-42DF-895E-8E98432D0D13}" destId="{7EF64F98-36B8-41AC-AB1B-1520D4FA1EC8}" srcOrd="0" destOrd="0" presId="urn:microsoft.com/office/officeart/2005/8/layout/pList2#1"/>
    <dgm:cxn modelId="{B24A3677-63B8-4D37-8EF3-F92587BE47B6}" type="presParOf" srcId="{9F35099E-EC10-42DF-895E-8E98432D0D13}" destId="{3CE5C4B7-EC3F-41C7-8C18-5BBF58506685}" srcOrd="1" destOrd="0" presId="urn:microsoft.com/office/officeart/2005/8/layout/pList2#1"/>
    <dgm:cxn modelId="{C0E0CEF1-493C-4A69-845E-0356748F9F10}" type="presParOf" srcId="{9F35099E-EC10-42DF-895E-8E98432D0D13}" destId="{44BCF5A1-A6B9-4827-A518-5F5593405B6B}" srcOrd="2" destOrd="0" presId="urn:microsoft.com/office/officeart/2005/8/layout/pList2#1"/>
    <dgm:cxn modelId="{36873A44-EBB4-4703-8485-B9F1F2A9FD4F}" type="presParOf" srcId="{1E99BDBE-14D7-4580-AAA6-B398986DF1D3}" destId="{543DC384-9DF6-4FE7-8C2D-11BC78710CC6}" srcOrd="5" destOrd="0" presId="urn:microsoft.com/office/officeart/2005/8/layout/pList2#1"/>
    <dgm:cxn modelId="{699E7783-6C12-4463-A6EA-59407EF1A20C}" type="presParOf" srcId="{1E99BDBE-14D7-4580-AAA6-B398986DF1D3}" destId="{E5A0741E-D3CB-4EBB-B334-C4AAD38D30D0}" srcOrd="6" destOrd="0" presId="urn:microsoft.com/office/officeart/2005/8/layout/pList2#1"/>
    <dgm:cxn modelId="{66B5E904-F67B-481B-96D3-30D0549EA834}" type="presParOf" srcId="{E5A0741E-D3CB-4EBB-B334-C4AAD38D30D0}" destId="{3CEEA161-E439-41DE-9F50-F7284A8453C6}" srcOrd="0" destOrd="0" presId="urn:microsoft.com/office/officeart/2005/8/layout/pList2#1"/>
    <dgm:cxn modelId="{751537EE-2018-4D3E-8C15-D40B1FB5EE0C}" type="presParOf" srcId="{E5A0741E-D3CB-4EBB-B334-C4AAD38D30D0}" destId="{9FA463B4-DE63-4852-BE7B-DD7944B5B26B}" srcOrd="1" destOrd="0" presId="urn:microsoft.com/office/officeart/2005/8/layout/pList2#1"/>
    <dgm:cxn modelId="{917ACA31-91A3-4FDE-B98D-B2A3365491C6}" type="presParOf" srcId="{E5A0741E-D3CB-4EBB-B334-C4AAD38D30D0}" destId="{B2A7E9EE-7F34-4CEA-9CDB-B4A064E8F974}" srcOrd="2" destOrd="0" presId="urn:microsoft.com/office/officeart/2005/8/layout/pList2#1"/>
    <dgm:cxn modelId="{D5C39EF7-D697-471C-BE73-D5F9480B50DD}" type="presParOf" srcId="{1E99BDBE-14D7-4580-AAA6-B398986DF1D3}" destId="{D6A8E4FC-BE3E-460D-A6DD-45FEFCD022B6}" srcOrd="7" destOrd="0" presId="urn:microsoft.com/office/officeart/2005/8/layout/pList2#1"/>
    <dgm:cxn modelId="{F36D861C-CAB9-4DA5-BAD3-EE0921F90212}" type="presParOf" srcId="{1E99BDBE-14D7-4580-AAA6-B398986DF1D3}" destId="{0F9039BC-2358-4D8F-81F8-E8750240DC10}" srcOrd="8" destOrd="0" presId="urn:microsoft.com/office/officeart/2005/8/layout/pList2#1"/>
    <dgm:cxn modelId="{7FA36285-5837-472E-AD45-E6E582854E02}" type="presParOf" srcId="{0F9039BC-2358-4D8F-81F8-E8750240DC10}" destId="{7A8A9340-CADC-434F-9A38-DCE44E5424E7}" srcOrd="0" destOrd="0" presId="urn:microsoft.com/office/officeart/2005/8/layout/pList2#1"/>
    <dgm:cxn modelId="{9C1C9B95-749F-48E2-8EF7-4CAE3FD7696B}" type="presParOf" srcId="{0F9039BC-2358-4D8F-81F8-E8750240DC10}" destId="{037E22DC-A6D1-4951-A76F-33CBF29521D5}" srcOrd="1" destOrd="0" presId="urn:microsoft.com/office/officeart/2005/8/layout/pList2#1"/>
    <dgm:cxn modelId="{AF328C58-31C4-4B8E-A71F-9E1697C4F50A}" type="presParOf" srcId="{0F9039BC-2358-4D8F-81F8-E8750240DC10}" destId="{8C207263-3487-4C5C-ACCA-B95A473E246E}" srcOrd="2" destOrd="0" presId="urn:microsoft.com/office/officeart/2005/8/layout/pList2#1"/>
    <dgm:cxn modelId="{0774CDD7-170E-497B-A82B-A5A5DF46403E}" type="presParOf" srcId="{1E99BDBE-14D7-4580-AAA6-B398986DF1D3}" destId="{F7AB5352-870F-416D-9F62-70C895D34D64}" srcOrd="9" destOrd="0" presId="urn:microsoft.com/office/officeart/2005/8/layout/pList2#1"/>
    <dgm:cxn modelId="{C496A5FB-2A6E-4E36-804B-47203C045C18}" type="presParOf" srcId="{1E99BDBE-14D7-4580-AAA6-B398986DF1D3}" destId="{FD71A3BD-F888-4C9B-B36A-22F0FCE298D8}" srcOrd="10" destOrd="0" presId="urn:microsoft.com/office/officeart/2005/8/layout/pList2#1"/>
    <dgm:cxn modelId="{DA2C363A-E183-4C7A-84C6-08D080D1E18A}" type="presParOf" srcId="{FD71A3BD-F888-4C9B-B36A-22F0FCE298D8}" destId="{A24E830B-7CB9-44B4-986C-5E14A6284DFF}" srcOrd="0" destOrd="0" presId="urn:microsoft.com/office/officeart/2005/8/layout/pList2#1"/>
    <dgm:cxn modelId="{FC5D5948-5141-4F7A-8BCE-E8DD0206D3C9}" type="presParOf" srcId="{FD71A3BD-F888-4C9B-B36A-22F0FCE298D8}" destId="{1D2B3994-5F11-4D28-B32A-58EF1B3FEF6E}" srcOrd="1" destOrd="0" presId="urn:microsoft.com/office/officeart/2005/8/layout/pList2#1"/>
    <dgm:cxn modelId="{D09A1AAD-7DFA-406E-850A-924AB68B9023}" type="presParOf" srcId="{FD71A3BD-F888-4C9B-B36A-22F0FCE298D8}" destId="{2496A237-392E-4B6D-A7DD-9CAD7EFEABB7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0395595-E303-4FD8-AA07-EA7C6EC7FE86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451D5F23-4EBB-4362-9EEA-C8F33DD5844F}">
      <dgm:prSet/>
      <dgm:spPr/>
      <dgm:t>
        <a:bodyPr/>
        <a:lstStyle/>
        <a:p>
          <a:pPr algn="r" rtl="1"/>
          <a:r>
            <a:rPr lang="ar-SA" dirty="0" smtClean="0"/>
            <a:t>طريقة العمل</a:t>
          </a:r>
          <a:endParaRPr lang="ar-SA" dirty="0"/>
        </a:p>
      </dgm:t>
    </dgm:pt>
    <dgm:pt modelId="{9FEE3829-59C8-417D-B844-ECEDD6065687}" type="parTrans" cxnId="{61DF1F13-30E7-4041-8F2D-0B2C9B67099D}">
      <dgm:prSet/>
      <dgm:spPr/>
      <dgm:t>
        <a:bodyPr/>
        <a:lstStyle/>
        <a:p>
          <a:pPr algn="r" rtl="1"/>
          <a:endParaRPr lang="ar-SA"/>
        </a:p>
      </dgm:t>
    </dgm:pt>
    <dgm:pt modelId="{C23C4768-A60A-4B52-B4A6-E13AAA396B22}" type="sibTrans" cxnId="{61DF1F13-30E7-4041-8F2D-0B2C9B67099D}">
      <dgm:prSet/>
      <dgm:spPr/>
      <dgm:t>
        <a:bodyPr/>
        <a:lstStyle/>
        <a:p>
          <a:pPr algn="r" rtl="1"/>
          <a:endParaRPr lang="ar-SA"/>
        </a:p>
      </dgm:t>
    </dgm:pt>
    <dgm:pt modelId="{564587A7-5D60-4DA1-9559-34AAD3F93E7D}" type="pres">
      <dgm:prSet presAssocID="{30395595-E303-4FD8-AA07-EA7C6EC7FE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ABBA13-D17D-4D0B-BE24-FB3A24C3B5CD}" type="pres">
      <dgm:prSet presAssocID="{451D5F23-4EBB-4362-9EEA-C8F33DD5844F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1DF1F13-30E7-4041-8F2D-0B2C9B67099D}" srcId="{30395595-E303-4FD8-AA07-EA7C6EC7FE86}" destId="{451D5F23-4EBB-4362-9EEA-C8F33DD5844F}" srcOrd="0" destOrd="0" parTransId="{9FEE3829-59C8-417D-B844-ECEDD6065687}" sibTransId="{C23C4768-A60A-4B52-B4A6-E13AAA396B22}"/>
    <dgm:cxn modelId="{CB0842FC-B913-4422-A6BF-4DE8835EFEE9}" type="presOf" srcId="{451D5F23-4EBB-4362-9EEA-C8F33DD5844F}" destId="{65ABBA13-D17D-4D0B-BE24-FB3A24C3B5CD}" srcOrd="0" destOrd="0" presId="urn:microsoft.com/office/officeart/2005/8/layout/chevron1"/>
    <dgm:cxn modelId="{0CF47F45-F632-4A97-A325-C8433F59D200}" type="presOf" srcId="{30395595-E303-4FD8-AA07-EA7C6EC7FE86}" destId="{564587A7-5D60-4DA1-9559-34AAD3F93E7D}" srcOrd="0" destOrd="0" presId="urn:microsoft.com/office/officeart/2005/8/layout/chevron1"/>
    <dgm:cxn modelId="{3ED5247D-EF93-42E5-96D5-D175A14EF2A3}" type="presParOf" srcId="{564587A7-5D60-4DA1-9559-34AAD3F93E7D}" destId="{65ABBA13-D17D-4D0B-BE24-FB3A24C3B5CD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5413AD7-D7F8-4B11-96A6-5F1BA82C160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1C6DCB4F-8519-443E-8BAF-DB240094F2EB}">
      <dgm:prSet/>
      <dgm:spPr/>
      <dgm:t>
        <a:bodyPr/>
        <a:lstStyle/>
        <a:p>
          <a:pPr rtl="1"/>
          <a:r>
            <a:rPr lang="ar-SA" b="1" dirty="0" smtClean="0"/>
            <a:t>نضع في الأنبوبة الأولى ½ مل من </a:t>
          </a:r>
          <a:r>
            <a:rPr lang="ar-SA" b="1" dirty="0" err="1" smtClean="0"/>
            <a:t>السكروز</a:t>
          </a:r>
          <a:r>
            <a:rPr lang="ar-SA" b="1" dirty="0" smtClean="0"/>
            <a:t> + 1 مل من إنزيم </a:t>
          </a:r>
          <a:r>
            <a:rPr lang="ar-SA" b="1" dirty="0" err="1" smtClean="0"/>
            <a:t>الأنفرتيز</a:t>
          </a:r>
          <a:endParaRPr lang="en-US" dirty="0"/>
        </a:p>
      </dgm:t>
    </dgm:pt>
    <dgm:pt modelId="{7D79F6D7-2079-4E24-8F9A-AF1EB558486A}" type="parTrans" cxnId="{327974C4-1E14-4F27-A509-5BAD5737C72D}">
      <dgm:prSet/>
      <dgm:spPr/>
      <dgm:t>
        <a:bodyPr/>
        <a:lstStyle/>
        <a:p>
          <a:pPr rtl="1"/>
          <a:endParaRPr lang="ar-SA"/>
        </a:p>
      </dgm:t>
    </dgm:pt>
    <dgm:pt modelId="{393FF872-3EAC-4867-812E-74ABB907715C}" type="sibTrans" cxnId="{327974C4-1E14-4F27-A509-5BAD5737C72D}">
      <dgm:prSet/>
      <dgm:spPr/>
      <dgm:t>
        <a:bodyPr/>
        <a:lstStyle/>
        <a:p>
          <a:pPr rtl="1"/>
          <a:endParaRPr lang="ar-SA"/>
        </a:p>
      </dgm:t>
    </dgm:pt>
    <dgm:pt modelId="{D0EB3E46-7838-45A6-9FA5-2917F9B80134}">
      <dgm:prSet/>
      <dgm:spPr/>
      <dgm:t>
        <a:bodyPr/>
        <a:lstStyle/>
        <a:p>
          <a:pPr rtl="1"/>
          <a:r>
            <a:rPr lang="ar-SA" b="1" dirty="0" smtClean="0"/>
            <a:t>نضع في الأنبوبة الثانية ½ مل من </a:t>
          </a:r>
          <a:r>
            <a:rPr lang="ar-SA" b="1" dirty="0" err="1" smtClean="0"/>
            <a:t>السكروز</a:t>
          </a:r>
          <a:r>
            <a:rPr lang="ar-SA" b="1" dirty="0" smtClean="0"/>
            <a:t> فقط</a:t>
          </a:r>
          <a:endParaRPr lang="en-US" dirty="0"/>
        </a:p>
      </dgm:t>
    </dgm:pt>
    <dgm:pt modelId="{B82A7049-70C5-4929-A9EF-007F44BFD880}" type="parTrans" cxnId="{0F20D641-0049-4198-B413-625A288DB33A}">
      <dgm:prSet/>
      <dgm:spPr/>
      <dgm:t>
        <a:bodyPr/>
        <a:lstStyle/>
        <a:p>
          <a:pPr rtl="1"/>
          <a:endParaRPr lang="ar-SA"/>
        </a:p>
      </dgm:t>
    </dgm:pt>
    <dgm:pt modelId="{7923F1BA-0894-40CA-9B2C-07D210FD9426}" type="sibTrans" cxnId="{0F20D641-0049-4198-B413-625A288DB33A}">
      <dgm:prSet/>
      <dgm:spPr/>
      <dgm:t>
        <a:bodyPr/>
        <a:lstStyle/>
        <a:p>
          <a:pPr rtl="1"/>
          <a:endParaRPr lang="ar-SA"/>
        </a:p>
      </dgm:t>
    </dgm:pt>
    <dgm:pt modelId="{189C90CF-226D-4FF4-9344-BBD1AFD52122}">
      <dgm:prSet/>
      <dgm:spPr/>
      <dgm:t>
        <a:bodyPr/>
        <a:lstStyle/>
        <a:p>
          <a:pPr rtl="1"/>
          <a:r>
            <a:rPr lang="ar-SA" b="1" dirty="0" smtClean="0"/>
            <a:t>نحضن الأنبوبتين في حمام مائي على درجة 35 </a:t>
          </a:r>
          <a:r>
            <a:rPr lang="ar-SA" b="1" dirty="0" err="1" smtClean="0"/>
            <a:t>م</a:t>
          </a:r>
          <a:r>
            <a:rPr lang="ar-SA" b="1" dirty="0" smtClean="0"/>
            <a:t> لمدة 30 دقيقة</a:t>
          </a:r>
          <a:endParaRPr lang="en-US" dirty="0"/>
        </a:p>
      </dgm:t>
    </dgm:pt>
    <dgm:pt modelId="{0437B435-EB1A-4FFB-A1F6-40C0ABD50EB0}" type="parTrans" cxnId="{C5BCF1FD-20FB-4E44-A639-F07EFB7BE45E}">
      <dgm:prSet/>
      <dgm:spPr/>
      <dgm:t>
        <a:bodyPr/>
        <a:lstStyle/>
        <a:p>
          <a:pPr rtl="1"/>
          <a:endParaRPr lang="ar-SA"/>
        </a:p>
      </dgm:t>
    </dgm:pt>
    <dgm:pt modelId="{F4C5975F-1320-452F-B0C5-05572EA1434A}" type="sibTrans" cxnId="{C5BCF1FD-20FB-4E44-A639-F07EFB7BE45E}">
      <dgm:prSet/>
      <dgm:spPr/>
      <dgm:t>
        <a:bodyPr/>
        <a:lstStyle/>
        <a:p>
          <a:pPr rtl="1"/>
          <a:endParaRPr lang="ar-SA"/>
        </a:p>
      </dgm:t>
    </dgm:pt>
    <dgm:pt modelId="{6A58BD69-5874-44B3-898D-95B697769082}">
      <dgm:prSet/>
      <dgm:spPr/>
      <dgm:t>
        <a:bodyPr/>
        <a:lstStyle/>
        <a:p>
          <a:pPr rtl="1"/>
          <a:r>
            <a:rPr lang="ar-SA" b="1" dirty="0" smtClean="0"/>
            <a:t>نضيف محلول الكاشف لكلا </a:t>
          </a:r>
          <a:r>
            <a:rPr lang="ar-SA" b="1" dirty="0" err="1" smtClean="0"/>
            <a:t>الإنبوبتين</a:t>
          </a:r>
          <a:r>
            <a:rPr lang="ar-SA" b="1" dirty="0" smtClean="0"/>
            <a:t> وهي عبارة عن 1 مل </a:t>
          </a:r>
          <a:r>
            <a:rPr lang="ar-SA" b="1" dirty="0" err="1" smtClean="0"/>
            <a:t>فهلنج</a:t>
          </a:r>
          <a:r>
            <a:rPr lang="ar-SA" b="1" dirty="0" smtClean="0"/>
            <a:t> </a:t>
          </a:r>
          <a:r>
            <a:rPr lang="en-US" b="1" dirty="0" smtClean="0"/>
            <a:t>A</a:t>
          </a:r>
          <a:r>
            <a:rPr lang="ar-SA" b="1" dirty="0" smtClean="0"/>
            <a:t> + 1 مل </a:t>
          </a:r>
          <a:r>
            <a:rPr lang="ar-SA" b="1" dirty="0" err="1" smtClean="0"/>
            <a:t>فهلنج</a:t>
          </a:r>
          <a:r>
            <a:rPr lang="ar-SA" b="1" dirty="0" smtClean="0"/>
            <a:t> </a:t>
          </a:r>
          <a:r>
            <a:rPr lang="en-US" b="1" dirty="0" smtClean="0"/>
            <a:t>B</a:t>
          </a:r>
          <a:r>
            <a:rPr lang="ar-SA" b="1" dirty="0" smtClean="0"/>
            <a:t> ليعطي اللون الأزرق</a:t>
          </a:r>
          <a:endParaRPr lang="en-US" dirty="0"/>
        </a:p>
      </dgm:t>
    </dgm:pt>
    <dgm:pt modelId="{498DB52D-19D2-4063-B875-8CEFBAECF5EC}" type="parTrans" cxnId="{6D75962E-98AE-4AC8-9300-4858360C6B38}">
      <dgm:prSet/>
      <dgm:spPr/>
      <dgm:t>
        <a:bodyPr/>
        <a:lstStyle/>
        <a:p>
          <a:pPr rtl="1"/>
          <a:endParaRPr lang="ar-SA"/>
        </a:p>
      </dgm:t>
    </dgm:pt>
    <dgm:pt modelId="{C8BB32DB-7974-4CED-887F-6A50B7FB6A06}" type="sibTrans" cxnId="{6D75962E-98AE-4AC8-9300-4858360C6B38}">
      <dgm:prSet/>
      <dgm:spPr/>
      <dgm:t>
        <a:bodyPr/>
        <a:lstStyle/>
        <a:p>
          <a:pPr rtl="1"/>
          <a:endParaRPr lang="ar-SA"/>
        </a:p>
      </dgm:t>
    </dgm:pt>
    <dgm:pt modelId="{783F3091-E35A-4931-8FA3-F433EFA63B57}">
      <dgm:prSet/>
      <dgm:spPr/>
      <dgm:t>
        <a:bodyPr/>
        <a:lstStyle/>
        <a:p>
          <a:pPr rtl="1"/>
          <a:r>
            <a:rPr lang="ar-SA" b="1" dirty="0" smtClean="0"/>
            <a:t>نعرض الأنبوبتين للهب أو حمام مائي في درجة الغليان  إلى أن يتغير لون الأنبوب المعامل إلى اللون الأحمر </a:t>
          </a:r>
          <a:r>
            <a:rPr lang="ar-SA" b="1" dirty="0" err="1" smtClean="0"/>
            <a:t>الطوبي</a:t>
          </a:r>
          <a:r>
            <a:rPr lang="ar-SA" b="1" dirty="0" smtClean="0"/>
            <a:t> ، لكن الكنترول لن يتغير</a:t>
          </a:r>
          <a:endParaRPr lang="en-US" dirty="0"/>
        </a:p>
      </dgm:t>
    </dgm:pt>
    <dgm:pt modelId="{D91EEAA4-9024-43E9-A29B-9AC45A8D4CA8}" type="parTrans" cxnId="{5B833D60-E550-42BF-9089-ADDC2ED09D33}">
      <dgm:prSet/>
      <dgm:spPr/>
      <dgm:t>
        <a:bodyPr/>
        <a:lstStyle/>
        <a:p>
          <a:pPr rtl="1"/>
          <a:endParaRPr lang="ar-SA"/>
        </a:p>
      </dgm:t>
    </dgm:pt>
    <dgm:pt modelId="{F8B4DA69-17B3-4ABD-881F-3EC1487CE5F8}" type="sibTrans" cxnId="{5B833D60-E550-42BF-9089-ADDC2ED09D33}">
      <dgm:prSet/>
      <dgm:spPr/>
      <dgm:t>
        <a:bodyPr/>
        <a:lstStyle/>
        <a:p>
          <a:pPr rtl="1"/>
          <a:endParaRPr lang="ar-SA"/>
        </a:p>
      </dgm:t>
    </dgm:pt>
    <dgm:pt modelId="{F2E6ECFD-7048-418F-A28E-C85B579DD24D}" type="pres">
      <dgm:prSet presAssocID="{95413AD7-D7F8-4B11-96A6-5F1BA82C16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1C4A1B-019D-4BBC-B1BD-9102879F0990}" type="pres">
      <dgm:prSet presAssocID="{1C6DCB4F-8519-443E-8BAF-DB240094F2E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FA9F49-B603-4CAC-969B-2739EA85C5F4}" type="pres">
      <dgm:prSet presAssocID="{393FF872-3EAC-4867-812E-74ABB907715C}" presName="spacer" presStyleCnt="0"/>
      <dgm:spPr/>
    </dgm:pt>
    <dgm:pt modelId="{C02290CC-A745-4B57-9C13-C86413447B24}" type="pres">
      <dgm:prSet presAssocID="{D0EB3E46-7838-45A6-9FA5-2917F9B8013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FD38A1-E31B-4884-8EF8-AD790A5ED540}" type="pres">
      <dgm:prSet presAssocID="{7923F1BA-0894-40CA-9B2C-07D210FD9426}" presName="spacer" presStyleCnt="0"/>
      <dgm:spPr/>
    </dgm:pt>
    <dgm:pt modelId="{412212C1-69F1-4EF7-A9B3-C2B58A3D72E9}" type="pres">
      <dgm:prSet presAssocID="{189C90CF-226D-4FF4-9344-BBD1AFD5212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36AB74-A9A2-4423-9CAF-545C9F344301}" type="pres">
      <dgm:prSet presAssocID="{F4C5975F-1320-452F-B0C5-05572EA1434A}" presName="spacer" presStyleCnt="0"/>
      <dgm:spPr/>
    </dgm:pt>
    <dgm:pt modelId="{62BB9924-DBBB-4264-9E93-E8134C2C3445}" type="pres">
      <dgm:prSet presAssocID="{6A58BD69-5874-44B3-898D-95B69776908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D123F6-5F77-4220-8C74-D05BD53C0CB2}" type="pres">
      <dgm:prSet presAssocID="{C8BB32DB-7974-4CED-887F-6A50B7FB6A06}" presName="spacer" presStyleCnt="0"/>
      <dgm:spPr/>
    </dgm:pt>
    <dgm:pt modelId="{8B3B7233-17D4-4EAC-B09F-5324367BFFC8}" type="pres">
      <dgm:prSet presAssocID="{783F3091-E35A-4931-8FA3-F433EFA63B5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24E47D7-05C5-4804-B944-B8CF3DE73293}" type="presOf" srcId="{783F3091-E35A-4931-8FA3-F433EFA63B57}" destId="{8B3B7233-17D4-4EAC-B09F-5324367BFFC8}" srcOrd="0" destOrd="0" presId="urn:microsoft.com/office/officeart/2005/8/layout/vList2"/>
    <dgm:cxn modelId="{C6FE8305-9AA6-4559-99F4-E1698562C4B1}" type="presOf" srcId="{1C6DCB4F-8519-443E-8BAF-DB240094F2EB}" destId="{561C4A1B-019D-4BBC-B1BD-9102879F0990}" srcOrd="0" destOrd="0" presId="urn:microsoft.com/office/officeart/2005/8/layout/vList2"/>
    <dgm:cxn modelId="{C5BCF1FD-20FB-4E44-A639-F07EFB7BE45E}" srcId="{95413AD7-D7F8-4B11-96A6-5F1BA82C160F}" destId="{189C90CF-226D-4FF4-9344-BBD1AFD52122}" srcOrd="2" destOrd="0" parTransId="{0437B435-EB1A-4FFB-A1F6-40C0ABD50EB0}" sibTransId="{F4C5975F-1320-452F-B0C5-05572EA1434A}"/>
    <dgm:cxn modelId="{B93C7F8C-582C-4FDD-AA3B-7ED9B5B4CA36}" type="presOf" srcId="{D0EB3E46-7838-45A6-9FA5-2917F9B80134}" destId="{C02290CC-A745-4B57-9C13-C86413447B24}" srcOrd="0" destOrd="0" presId="urn:microsoft.com/office/officeart/2005/8/layout/vList2"/>
    <dgm:cxn modelId="{5DAE1CAD-007D-4F6E-BDE0-39C174478689}" type="presOf" srcId="{95413AD7-D7F8-4B11-96A6-5F1BA82C160F}" destId="{F2E6ECFD-7048-418F-A28E-C85B579DD24D}" srcOrd="0" destOrd="0" presId="urn:microsoft.com/office/officeart/2005/8/layout/vList2"/>
    <dgm:cxn modelId="{0F20D641-0049-4198-B413-625A288DB33A}" srcId="{95413AD7-D7F8-4B11-96A6-5F1BA82C160F}" destId="{D0EB3E46-7838-45A6-9FA5-2917F9B80134}" srcOrd="1" destOrd="0" parTransId="{B82A7049-70C5-4929-A9EF-007F44BFD880}" sibTransId="{7923F1BA-0894-40CA-9B2C-07D210FD9426}"/>
    <dgm:cxn modelId="{5B833D60-E550-42BF-9089-ADDC2ED09D33}" srcId="{95413AD7-D7F8-4B11-96A6-5F1BA82C160F}" destId="{783F3091-E35A-4931-8FA3-F433EFA63B57}" srcOrd="4" destOrd="0" parTransId="{D91EEAA4-9024-43E9-A29B-9AC45A8D4CA8}" sibTransId="{F8B4DA69-17B3-4ABD-881F-3EC1487CE5F8}"/>
    <dgm:cxn modelId="{3D28AC69-EFC1-437D-B3BD-C4BED674AE27}" type="presOf" srcId="{6A58BD69-5874-44B3-898D-95B697769082}" destId="{62BB9924-DBBB-4264-9E93-E8134C2C3445}" srcOrd="0" destOrd="0" presId="urn:microsoft.com/office/officeart/2005/8/layout/vList2"/>
    <dgm:cxn modelId="{327974C4-1E14-4F27-A509-5BAD5737C72D}" srcId="{95413AD7-D7F8-4B11-96A6-5F1BA82C160F}" destId="{1C6DCB4F-8519-443E-8BAF-DB240094F2EB}" srcOrd="0" destOrd="0" parTransId="{7D79F6D7-2079-4E24-8F9A-AF1EB558486A}" sibTransId="{393FF872-3EAC-4867-812E-74ABB907715C}"/>
    <dgm:cxn modelId="{6D75962E-98AE-4AC8-9300-4858360C6B38}" srcId="{95413AD7-D7F8-4B11-96A6-5F1BA82C160F}" destId="{6A58BD69-5874-44B3-898D-95B697769082}" srcOrd="3" destOrd="0" parTransId="{498DB52D-19D2-4063-B875-8CEFBAECF5EC}" sibTransId="{C8BB32DB-7974-4CED-887F-6A50B7FB6A06}"/>
    <dgm:cxn modelId="{B3571B91-2F72-45C7-9CD7-2C8D8D366A43}" type="presOf" srcId="{189C90CF-226D-4FF4-9344-BBD1AFD52122}" destId="{412212C1-69F1-4EF7-A9B3-C2B58A3D72E9}" srcOrd="0" destOrd="0" presId="urn:microsoft.com/office/officeart/2005/8/layout/vList2"/>
    <dgm:cxn modelId="{C084FAE5-21F5-4F63-A7EE-6603553DC5E7}" type="presParOf" srcId="{F2E6ECFD-7048-418F-A28E-C85B579DD24D}" destId="{561C4A1B-019D-4BBC-B1BD-9102879F0990}" srcOrd="0" destOrd="0" presId="urn:microsoft.com/office/officeart/2005/8/layout/vList2"/>
    <dgm:cxn modelId="{F625995C-59F1-4B06-A165-949F16A75037}" type="presParOf" srcId="{F2E6ECFD-7048-418F-A28E-C85B579DD24D}" destId="{8CFA9F49-B603-4CAC-969B-2739EA85C5F4}" srcOrd="1" destOrd="0" presId="urn:microsoft.com/office/officeart/2005/8/layout/vList2"/>
    <dgm:cxn modelId="{BC6E105B-6EBE-4722-981E-8484BBC6C648}" type="presParOf" srcId="{F2E6ECFD-7048-418F-A28E-C85B579DD24D}" destId="{C02290CC-A745-4B57-9C13-C86413447B24}" srcOrd="2" destOrd="0" presId="urn:microsoft.com/office/officeart/2005/8/layout/vList2"/>
    <dgm:cxn modelId="{C523EEEB-14FF-480A-BBB8-26FC86AF372E}" type="presParOf" srcId="{F2E6ECFD-7048-418F-A28E-C85B579DD24D}" destId="{D6FD38A1-E31B-4884-8EF8-AD790A5ED540}" srcOrd="3" destOrd="0" presId="urn:microsoft.com/office/officeart/2005/8/layout/vList2"/>
    <dgm:cxn modelId="{A4256DDA-2997-4FD7-8F52-79CDFBF3CC97}" type="presParOf" srcId="{F2E6ECFD-7048-418F-A28E-C85B579DD24D}" destId="{412212C1-69F1-4EF7-A9B3-C2B58A3D72E9}" srcOrd="4" destOrd="0" presId="urn:microsoft.com/office/officeart/2005/8/layout/vList2"/>
    <dgm:cxn modelId="{C34091A1-2348-459D-AC1D-4005FAB93A3E}" type="presParOf" srcId="{F2E6ECFD-7048-418F-A28E-C85B579DD24D}" destId="{C436AB74-A9A2-4423-9CAF-545C9F344301}" srcOrd="5" destOrd="0" presId="urn:microsoft.com/office/officeart/2005/8/layout/vList2"/>
    <dgm:cxn modelId="{6B26BB26-97AE-4214-8F36-23EF27D26E75}" type="presParOf" srcId="{F2E6ECFD-7048-418F-A28E-C85B579DD24D}" destId="{62BB9924-DBBB-4264-9E93-E8134C2C3445}" srcOrd="6" destOrd="0" presId="urn:microsoft.com/office/officeart/2005/8/layout/vList2"/>
    <dgm:cxn modelId="{0B5695D5-B420-4972-955F-69BBA79DB707}" type="presParOf" srcId="{F2E6ECFD-7048-418F-A28E-C85B579DD24D}" destId="{73D123F6-5F77-4220-8C74-D05BD53C0CB2}" srcOrd="7" destOrd="0" presId="urn:microsoft.com/office/officeart/2005/8/layout/vList2"/>
    <dgm:cxn modelId="{D40E6B61-7231-40AA-B4FC-7E661FB2CECD}" type="presParOf" srcId="{F2E6ECFD-7048-418F-A28E-C85B579DD24D}" destId="{8B3B7233-17D4-4EAC-B09F-5324367BFFC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84C4AD6-A988-4912-AB5A-695EF0129BAC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0CED0AA1-5A9E-404B-9F00-890179191A13}">
      <dgm:prSet custT="1"/>
      <dgm:spPr/>
      <dgm:t>
        <a:bodyPr/>
        <a:lstStyle/>
        <a:p>
          <a:pPr algn="r" rtl="1"/>
          <a:r>
            <a:rPr lang="ar-SA" sz="2400" dirty="0" smtClean="0"/>
            <a:t>الكشف </a:t>
          </a:r>
          <a:r>
            <a:rPr lang="ar-SA" sz="2400" dirty="0" err="1" smtClean="0"/>
            <a:t>بأستخدام</a:t>
          </a:r>
          <a:r>
            <a:rPr lang="ar-SA" sz="2400" dirty="0" smtClean="0"/>
            <a:t> محلول </a:t>
          </a:r>
          <a:r>
            <a:rPr lang="ar-SA" sz="2400" dirty="0" err="1" smtClean="0"/>
            <a:t>بندكت</a:t>
          </a:r>
          <a:endParaRPr lang="ar-SA" sz="2400" dirty="0" smtClean="0"/>
        </a:p>
        <a:p>
          <a:pPr algn="r" rtl="1"/>
          <a:r>
            <a:rPr lang="ar-SA" sz="2400" dirty="0" smtClean="0"/>
            <a:t>فكرة التجربة</a:t>
          </a:r>
          <a:endParaRPr lang="ar-SA" sz="2400" dirty="0"/>
        </a:p>
      </dgm:t>
    </dgm:pt>
    <dgm:pt modelId="{53C22E6E-06A5-4E4D-B132-59E6FB04AB33}" type="parTrans" cxnId="{C561A6AA-6851-47F4-8A98-D8196E2E4CF8}">
      <dgm:prSet/>
      <dgm:spPr/>
      <dgm:t>
        <a:bodyPr/>
        <a:lstStyle/>
        <a:p>
          <a:pPr algn="r" rtl="1"/>
          <a:endParaRPr lang="ar-SA" sz="1600"/>
        </a:p>
      </dgm:t>
    </dgm:pt>
    <dgm:pt modelId="{0993E09D-5F49-485F-9474-2B2259BA2AD6}" type="sibTrans" cxnId="{C561A6AA-6851-47F4-8A98-D8196E2E4CF8}">
      <dgm:prSet/>
      <dgm:spPr/>
      <dgm:t>
        <a:bodyPr/>
        <a:lstStyle/>
        <a:p>
          <a:pPr algn="r" rtl="1"/>
          <a:endParaRPr lang="ar-SA" sz="1600"/>
        </a:p>
      </dgm:t>
    </dgm:pt>
    <dgm:pt modelId="{8667A938-C7F3-4BF5-A953-331220EFBA07}" type="pres">
      <dgm:prSet presAssocID="{484C4AD6-A988-4912-AB5A-695EF0129BA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C521515-8CB2-4E96-A5DC-5465767C0A66}" type="pres">
      <dgm:prSet presAssocID="{0CED0AA1-5A9E-404B-9F00-890179191A13}" presName="parentLin" presStyleCnt="0"/>
      <dgm:spPr/>
    </dgm:pt>
    <dgm:pt modelId="{C06E655F-9F30-4038-A3E6-95A07C3C51F3}" type="pres">
      <dgm:prSet presAssocID="{0CED0AA1-5A9E-404B-9F00-890179191A13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4780915E-7A6E-459A-9B35-D8CF0F2D34E2}" type="pres">
      <dgm:prSet presAssocID="{0CED0AA1-5A9E-404B-9F00-890179191A1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0C8C9B-C1F2-4B69-9178-904729F31F8C}" type="pres">
      <dgm:prSet presAssocID="{0CED0AA1-5A9E-404B-9F00-890179191A13}" presName="negativeSpace" presStyleCnt="0"/>
      <dgm:spPr/>
    </dgm:pt>
    <dgm:pt modelId="{88FA45DB-E915-406B-8917-AD1A646DFEED}" type="pres">
      <dgm:prSet presAssocID="{0CED0AA1-5A9E-404B-9F00-890179191A13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C561A6AA-6851-47F4-8A98-D8196E2E4CF8}" srcId="{484C4AD6-A988-4912-AB5A-695EF0129BAC}" destId="{0CED0AA1-5A9E-404B-9F00-890179191A13}" srcOrd="0" destOrd="0" parTransId="{53C22E6E-06A5-4E4D-B132-59E6FB04AB33}" sibTransId="{0993E09D-5F49-485F-9474-2B2259BA2AD6}"/>
    <dgm:cxn modelId="{FE405921-3091-4EE4-A8AE-B67233F2EBC5}" type="presOf" srcId="{0CED0AA1-5A9E-404B-9F00-890179191A13}" destId="{C06E655F-9F30-4038-A3E6-95A07C3C51F3}" srcOrd="0" destOrd="0" presId="urn:microsoft.com/office/officeart/2005/8/layout/list1"/>
    <dgm:cxn modelId="{7178DF34-9D69-48A3-9A92-502A70383748}" type="presOf" srcId="{484C4AD6-A988-4912-AB5A-695EF0129BAC}" destId="{8667A938-C7F3-4BF5-A953-331220EFBA07}" srcOrd="0" destOrd="0" presId="urn:microsoft.com/office/officeart/2005/8/layout/list1"/>
    <dgm:cxn modelId="{E4EE8290-0EA4-4B01-BB58-5AB8ED8C12BF}" type="presOf" srcId="{0CED0AA1-5A9E-404B-9F00-890179191A13}" destId="{4780915E-7A6E-459A-9B35-D8CF0F2D34E2}" srcOrd="1" destOrd="0" presId="urn:microsoft.com/office/officeart/2005/8/layout/list1"/>
    <dgm:cxn modelId="{72F62583-0D55-42C1-A0AA-327321F6D2E0}" type="presParOf" srcId="{8667A938-C7F3-4BF5-A953-331220EFBA07}" destId="{3C521515-8CB2-4E96-A5DC-5465767C0A66}" srcOrd="0" destOrd="0" presId="urn:microsoft.com/office/officeart/2005/8/layout/list1"/>
    <dgm:cxn modelId="{1D9B5703-142D-4D56-B2F4-1638CA202F6A}" type="presParOf" srcId="{3C521515-8CB2-4E96-A5DC-5465767C0A66}" destId="{C06E655F-9F30-4038-A3E6-95A07C3C51F3}" srcOrd="0" destOrd="0" presId="urn:microsoft.com/office/officeart/2005/8/layout/list1"/>
    <dgm:cxn modelId="{EB528D3C-8557-4A42-A034-6F8B6895D0D0}" type="presParOf" srcId="{3C521515-8CB2-4E96-A5DC-5465767C0A66}" destId="{4780915E-7A6E-459A-9B35-D8CF0F2D34E2}" srcOrd="1" destOrd="0" presId="urn:microsoft.com/office/officeart/2005/8/layout/list1"/>
    <dgm:cxn modelId="{8444B199-5C68-40DE-8DCB-42097F3B5412}" type="presParOf" srcId="{8667A938-C7F3-4BF5-A953-331220EFBA07}" destId="{3C0C8C9B-C1F2-4B69-9178-904729F31F8C}" srcOrd="1" destOrd="0" presId="urn:microsoft.com/office/officeart/2005/8/layout/list1"/>
    <dgm:cxn modelId="{44E43903-E709-4AB8-9CF3-5BFBCC1F49F0}" type="presParOf" srcId="{8667A938-C7F3-4BF5-A953-331220EFBA07}" destId="{88FA45DB-E915-406B-8917-AD1A646DFEED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8D413CB-B0A2-49DB-A8EE-1A04223874D6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7A948A3E-0B9D-43E7-B8BB-96C6EEC8BFAA}">
      <dgm:prSet/>
      <dgm:spPr/>
      <dgm:t>
        <a:bodyPr/>
        <a:lstStyle/>
        <a:p>
          <a:pPr algn="ctr" rtl="1"/>
          <a:r>
            <a:rPr lang="ar-SA" b="1" dirty="0" smtClean="0"/>
            <a:t>باستخدام محلول </a:t>
          </a:r>
          <a:r>
            <a:rPr lang="ar-SA" b="1" dirty="0" err="1" smtClean="0"/>
            <a:t>بندكت</a:t>
          </a:r>
          <a:r>
            <a:rPr lang="ar-SA" b="1" dirty="0" smtClean="0"/>
            <a:t> </a:t>
          </a:r>
          <a:endParaRPr lang="ar-SA" dirty="0"/>
        </a:p>
      </dgm:t>
    </dgm:pt>
    <dgm:pt modelId="{5BA0F8DC-740B-44A5-8590-9CD924F1D857}" type="parTrans" cxnId="{FE094DB4-6170-42E6-8F02-2CF7E5C1A966}">
      <dgm:prSet/>
      <dgm:spPr/>
      <dgm:t>
        <a:bodyPr/>
        <a:lstStyle/>
        <a:p>
          <a:pPr rtl="1"/>
          <a:endParaRPr lang="ar-SA"/>
        </a:p>
      </dgm:t>
    </dgm:pt>
    <dgm:pt modelId="{FD8D8932-4D22-4D56-8DB6-30823F888097}" type="sibTrans" cxnId="{FE094DB4-6170-42E6-8F02-2CF7E5C1A966}">
      <dgm:prSet/>
      <dgm:spPr/>
      <dgm:t>
        <a:bodyPr/>
        <a:lstStyle/>
        <a:p>
          <a:pPr rtl="1"/>
          <a:endParaRPr lang="ar-SA"/>
        </a:p>
      </dgm:t>
    </dgm:pt>
    <dgm:pt modelId="{A22D4B30-41D4-49B8-9521-4EFF820D796A}" type="pres">
      <dgm:prSet presAssocID="{28D413CB-B0A2-49DB-A8EE-1A04223874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8CC1E7C-80F1-4188-BC6F-F94301A32074}" type="pres">
      <dgm:prSet presAssocID="{7A948A3E-0B9D-43E7-B8BB-96C6EEC8BFA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E094DB4-6170-42E6-8F02-2CF7E5C1A966}" srcId="{28D413CB-B0A2-49DB-A8EE-1A04223874D6}" destId="{7A948A3E-0B9D-43E7-B8BB-96C6EEC8BFAA}" srcOrd="0" destOrd="0" parTransId="{5BA0F8DC-740B-44A5-8590-9CD924F1D857}" sibTransId="{FD8D8932-4D22-4D56-8DB6-30823F888097}"/>
    <dgm:cxn modelId="{3272D1CF-B56B-4980-9B8A-61F30DF32B6E}" type="presOf" srcId="{7A948A3E-0B9D-43E7-B8BB-96C6EEC8BFAA}" destId="{48CC1E7C-80F1-4188-BC6F-F94301A32074}" srcOrd="0" destOrd="0" presId="urn:microsoft.com/office/officeart/2005/8/layout/vList2"/>
    <dgm:cxn modelId="{62536955-9EFC-44B0-9F7C-52881ACF89C0}" type="presOf" srcId="{28D413CB-B0A2-49DB-A8EE-1A04223874D6}" destId="{A22D4B30-41D4-49B8-9521-4EFF820D796A}" srcOrd="0" destOrd="0" presId="urn:microsoft.com/office/officeart/2005/8/layout/vList2"/>
    <dgm:cxn modelId="{E19252A6-0052-4199-A7F7-A8F80D64B30B}" type="presParOf" srcId="{A22D4B30-41D4-49B8-9521-4EFF820D796A}" destId="{48CC1E7C-80F1-4188-BC6F-F94301A3207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4CAECF7-1D14-4CBC-B8A2-AE34EA638099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9E848BC0-091D-4780-8929-D205521D897A}">
      <dgm:prSet/>
      <dgm:spPr/>
      <dgm:t>
        <a:bodyPr/>
        <a:lstStyle/>
        <a:p>
          <a:pPr rtl="1"/>
          <a:r>
            <a:rPr lang="ar-SA" b="1" dirty="0" smtClean="0"/>
            <a:t>نضع في الأنبوبة الأولى ½ مل من </a:t>
          </a:r>
          <a:r>
            <a:rPr lang="ar-SA" b="1" dirty="0" err="1" smtClean="0"/>
            <a:t>السكروز</a:t>
          </a:r>
          <a:r>
            <a:rPr lang="ar-SA" b="1" dirty="0" smtClean="0"/>
            <a:t> + 1 مل من إنزيم </a:t>
          </a:r>
          <a:r>
            <a:rPr lang="ar-SA" b="1" dirty="0" err="1" smtClean="0"/>
            <a:t>الأنفرتيز</a:t>
          </a:r>
          <a:endParaRPr lang="en-US" dirty="0"/>
        </a:p>
      </dgm:t>
    </dgm:pt>
    <dgm:pt modelId="{8B67A3BA-2E98-4F61-82A2-C2655DFE106A}" type="parTrans" cxnId="{D12F09C5-BB8C-41A1-BCC0-5945D92BB120}">
      <dgm:prSet/>
      <dgm:spPr/>
      <dgm:t>
        <a:bodyPr/>
        <a:lstStyle/>
        <a:p>
          <a:pPr rtl="1"/>
          <a:endParaRPr lang="ar-SA"/>
        </a:p>
      </dgm:t>
    </dgm:pt>
    <dgm:pt modelId="{53677D61-A583-40EA-841A-194042D06204}" type="sibTrans" cxnId="{D12F09C5-BB8C-41A1-BCC0-5945D92BB120}">
      <dgm:prSet/>
      <dgm:spPr/>
      <dgm:t>
        <a:bodyPr/>
        <a:lstStyle/>
        <a:p>
          <a:pPr rtl="1"/>
          <a:endParaRPr lang="ar-SA"/>
        </a:p>
      </dgm:t>
    </dgm:pt>
    <dgm:pt modelId="{84399BE5-1EF4-48B7-974A-864E0814C0F4}">
      <dgm:prSet/>
      <dgm:spPr/>
      <dgm:t>
        <a:bodyPr/>
        <a:lstStyle/>
        <a:p>
          <a:pPr rtl="1"/>
          <a:r>
            <a:rPr lang="ar-SA" b="1" dirty="0" smtClean="0"/>
            <a:t>نضع في الأنبوبة الثانية ½ مل من </a:t>
          </a:r>
          <a:r>
            <a:rPr lang="ar-SA" b="1" dirty="0" err="1" smtClean="0"/>
            <a:t>السكروز</a:t>
          </a:r>
          <a:r>
            <a:rPr lang="ar-SA" b="1" dirty="0" smtClean="0"/>
            <a:t> فقط</a:t>
          </a:r>
          <a:endParaRPr lang="en-US" dirty="0"/>
        </a:p>
      </dgm:t>
    </dgm:pt>
    <dgm:pt modelId="{E8BE251C-1C40-4FC3-812C-3C38123FE679}" type="parTrans" cxnId="{E12CEE4F-7C55-430B-A953-5B90CDBCF199}">
      <dgm:prSet/>
      <dgm:spPr/>
      <dgm:t>
        <a:bodyPr/>
        <a:lstStyle/>
        <a:p>
          <a:pPr rtl="1"/>
          <a:endParaRPr lang="ar-SA"/>
        </a:p>
      </dgm:t>
    </dgm:pt>
    <dgm:pt modelId="{0B225E7A-8476-42C1-A89E-9936EB68028E}" type="sibTrans" cxnId="{E12CEE4F-7C55-430B-A953-5B90CDBCF199}">
      <dgm:prSet/>
      <dgm:spPr/>
      <dgm:t>
        <a:bodyPr/>
        <a:lstStyle/>
        <a:p>
          <a:pPr rtl="1"/>
          <a:endParaRPr lang="ar-SA"/>
        </a:p>
      </dgm:t>
    </dgm:pt>
    <dgm:pt modelId="{AAF0D03A-A7E6-47C3-9E0A-1EBA53B87B16}">
      <dgm:prSet/>
      <dgm:spPr/>
      <dgm:t>
        <a:bodyPr/>
        <a:lstStyle/>
        <a:p>
          <a:pPr rtl="1"/>
          <a:r>
            <a:rPr lang="ar-SA" b="1" dirty="0" smtClean="0"/>
            <a:t>نحضن الأنبوبتين في حمام مائي على درجة 35 </a:t>
          </a:r>
          <a:r>
            <a:rPr lang="ar-SA" b="1" dirty="0" err="1" smtClean="0"/>
            <a:t>م</a:t>
          </a:r>
          <a:r>
            <a:rPr lang="ar-SA" b="1" dirty="0" smtClean="0"/>
            <a:t> لمدة 30 دقيقة</a:t>
          </a:r>
          <a:endParaRPr lang="en-US" dirty="0"/>
        </a:p>
      </dgm:t>
    </dgm:pt>
    <dgm:pt modelId="{C20A4B0A-D1C6-44B0-A798-83DD26B91101}" type="parTrans" cxnId="{EA2899F3-BC31-4FD6-A037-C5A5353BFA50}">
      <dgm:prSet/>
      <dgm:spPr/>
      <dgm:t>
        <a:bodyPr/>
        <a:lstStyle/>
        <a:p>
          <a:pPr rtl="1"/>
          <a:endParaRPr lang="ar-SA"/>
        </a:p>
      </dgm:t>
    </dgm:pt>
    <dgm:pt modelId="{EEDF8B74-9473-4EE9-9D1C-8A42C141C156}" type="sibTrans" cxnId="{EA2899F3-BC31-4FD6-A037-C5A5353BFA50}">
      <dgm:prSet/>
      <dgm:spPr/>
      <dgm:t>
        <a:bodyPr/>
        <a:lstStyle/>
        <a:p>
          <a:pPr rtl="1"/>
          <a:endParaRPr lang="ar-SA"/>
        </a:p>
      </dgm:t>
    </dgm:pt>
    <dgm:pt modelId="{F260F58F-B12F-4577-BE8E-AD097D79E937}">
      <dgm:prSet/>
      <dgm:spPr/>
      <dgm:t>
        <a:bodyPr/>
        <a:lstStyle/>
        <a:p>
          <a:pPr rtl="1"/>
          <a:r>
            <a:rPr lang="ar-SA" b="1" dirty="0" smtClean="0"/>
            <a:t>نضيف محلول الكاشف لكلا </a:t>
          </a:r>
          <a:r>
            <a:rPr lang="ar-SA" b="1" dirty="0" err="1" smtClean="0"/>
            <a:t>الإنبوبتين</a:t>
          </a:r>
          <a:r>
            <a:rPr lang="ar-SA" b="1" dirty="0" smtClean="0"/>
            <a:t> وهي عبارة عن محلول </a:t>
          </a:r>
          <a:r>
            <a:rPr lang="ar-SA" b="1" dirty="0" err="1" smtClean="0"/>
            <a:t>بندكت</a:t>
          </a:r>
          <a:r>
            <a:rPr lang="ar-SA" b="1" dirty="0" smtClean="0"/>
            <a:t> ثم نسخن الأنبوبتين على للهب مباشرة أو </a:t>
          </a:r>
          <a:r>
            <a:rPr lang="ar-SA" b="1" dirty="0" err="1" smtClean="0"/>
            <a:t>نغليها</a:t>
          </a:r>
          <a:r>
            <a:rPr lang="ar-SA" b="1" dirty="0" smtClean="0"/>
            <a:t> في حمام مائي إلى أن يتغير اللون</a:t>
          </a:r>
          <a:endParaRPr lang="ar-SA" dirty="0"/>
        </a:p>
      </dgm:t>
    </dgm:pt>
    <dgm:pt modelId="{D696C42C-524C-4B9A-BB85-6A313BDB4686}" type="parTrans" cxnId="{D1E1857E-47DA-461A-ACC0-E96A786E12DB}">
      <dgm:prSet/>
      <dgm:spPr/>
      <dgm:t>
        <a:bodyPr/>
        <a:lstStyle/>
        <a:p>
          <a:pPr rtl="1"/>
          <a:endParaRPr lang="ar-SA"/>
        </a:p>
      </dgm:t>
    </dgm:pt>
    <dgm:pt modelId="{815438AA-45D2-43A3-9273-8F0CE808EF96}" type="sibTrans" cxnId="{D1E1857E-47DA-461A-ACC0-E96A786E12DB}">
      <dgm:prSet/>
      <dgm:spPr/>
      <dgm:t>
        <a:bodyPr/>
        <a:lstStyle/>
        <a:p>
          <a:pPr rtl="1"/>
          <a:endParaRPr lang="ar-SA"/>
        </a:p>
      </dgm:t>
    </dgm:pt>
    <dgm:pt modelId="{053E4EBD-8278-4AFC-A1EE-BF1996D0944F}" type="pres">
      <dgm:prSet presAssocID="{44CAECF7-1D14-4CBC-B8A2-AE34EA6380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1D0BE10-6489-4E81-B14B-2D5AD6355604}" type="pres">
      <dgm:prSet presAssocID="{9E848BC0-091D-4780-8929-D205521D897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718475-897E-4DF6-B73E-34B3EAB7917C}" type="pres">
      <dgm:prSet presAssocID="{53677D61-A583-40EA-841A-194042D06204}" presName="spacer" presStyleCnt="0"/>
      <dgm:spPr/>
    </dgm:pt>
    <dgm:pt modelId="{EF418862-DCD4-431B-AE96-B47BA77906AD}" type="pres">
      <dgm:prSet presAssocID="{84399BE5-1EF4-48B7-974A-864E0814C0F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945B4F-9B59-4385-A0C6-E05BEB6460BD}" type="pres">
      <dgm:prSet presAssocID="{0B225E7A-8476-42C1-A89E-9936EB68028E}" presName="spacer" presStyleCnt="0"/>
      <dgm:spPr/>
    </dgm:pt>
    <dgm:pt modelId="{A5951A19-F1D0-4548-A9E3-D95116480901}" type="pres">
      <dgm:prSet presAssocID="{AAF0D03A-A7E6-47C3-9E0A-1EBA53B87B1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619D7E-0A9A-4303-AAD9-912B002ABCFC}" type="pres">
      <dgm:prSet presAssocID="{EEDF8B74-9473-4EE9-9D1C-8A42C141C156}" presName="spacer" presStyleCnt="0"/>
      <dgm:spPr/>
    </dgm:pt>
    <dgm:pt modelId="{2A4F0578-6632-4BBE-A4C2-503B522FFEA5}" type="pres">
      <dgm:prSet presAssocID="{F260F58F-B12F-4577-BE8E-AD097D79E93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12CEE4F-7C55-430B-A953-5B90CDBCF199}" srcId="{44CAECF7-1D14-4CBC-B8A2-AE34EA638099}" destId="{84399BE5-1EF4-48B7-974A-864E0814C0F4}" srcOrd="1" destOrd="0" parTransId="{E8BE251C-1C40-4FC3-812C-3C38123FE679}" sibTransId="{0B225E7A-8476-42C1-A89E-9936EB68028E}"/>
    <dgm:cxn modelId="{63D0E9AD-B310-4212-8E10-C18E9819228A}" type="presOf" srcId="{AAF0D03A-A7E6-47C3-9E0A-1EBA53B87B16}" destId="{A5951A19-F1D0-4548-A9E3-D95116480901}" srcOrd="0" destOrd="0" presId="urn:microsoft.com/office/officeart/2005/8/layout/vList2"/>
    <dgm:cxn modelId="{D12F09C5-BB8C-41A1-BCC0-5945D92BB120}" srcId="{44CAECF7-1D14-4CBC-B8A2-AE34EA638099}" destId="{9E848BC0-091D-4780-8929-D205521D897A}" srcOrd="0" destOrd="0" parTransId="{8B67A3BA-2E98-4F61-82A2-C2655DFE106A}" sibTransId="{53677D61-A583-40EA-841A-194042D06204}"/>
    <dgm:cxn modelId="{96FB820C-7F13-4D42-8B72-588945C3F0BC}" type="presOf" srcId="{44CAECF7-1D14-4CBC-B8A2-AE34EA638099}" destId="{053E4EBD-8278-4AFC-A1EE-BF1996D0944F}" srcOrd="0" destOrd="0" presId="urn:microsoft.com/office/officeart/2005/8/layout/vList2"/>
    <dgm:cxn modelId="{EA2899F3-BC31-4FD6-A037-C5A5353BFA50}" srcId="{44CAECF7-1D14-4CBC-B8A2-AE34EA638099}" destId="{AAF0D03A-A7E6-47C3-9E0A-1EBA53B87B16}" srcOrd="2" destOrd="0" parTransId="{C20A4B0A-D1C6-44B0-A798-83DD26B91101}" sibTransId="{EEDF8B74-9473-4EE9-9D1C-8A42C141C156}"/>
    <dgm:cxn modelId="{D1E1857E-47DA-461A-ACC0-E96A786E12DB}" srcId="{44CAECF7-1D14-4CBC-B8A2-AE34EA638099}" destId="{F260F58F-B12F-4577-BE8E-AD097D79E937}" srcOrd="3" destOrd="0" parTransId="{D696C42C-524C-4B9A-BB85-6A313BDB4686}" sibTransId="{815438AA-45D2-43A3-9273-8F0CE808EF96}"/>
    <dgm:cxn modelId="{5D151B12-6FA5-4965-916F-CA490E17972E}" type="presOf" srcId="{9E848BC0-091D-4780-8929-D205521D897A}" destId="{C1D0BE10-6489-4E81-B14B-2D5AD6355604}" srcOrd="0" destOrd="0" presId="urn:microsoft.com/office/officeart/2005/8/layout/vList2"/>
    <dgm:cxn modelId="{908F377C-A4E0-4D60-B474-E699F82A88D9}" type="presOf" srcId="{F260F58F-B12F-4577-BE8E-AD097D79E937}" destId="{2A4F0578-6632-4BBE-A4C2-503B522FFEA5}" srcOrd="0" destOrd="0" presId="urn:microsoft.com/office/officeart/2005/8/layout/vList2"/>
    <dgm:cxn modelId="{F6473E57-6C56-4E1B-B9E1-0A31DC53D74F}" type="presOf" srcId="{84399BE5-1EF4-48B7-974A-864E0814C0F4}" destId="{EF418862-DCD4-431B-AE96-B47BA77906AD}" srcOrd="0" destOrd="0" presId="urn:microsoft.com/office/officeart/2005/8/layout/vList2"/>
    <dgm:cxn modelId="{C57DF822-5FB3-4C44-A606-F4784282C4EB}" type="presParOf" srcId="{053E4EBD-8278-4AFC-A1EE-BF1996D0944F}" destId="{C1D0BE10-6489-4E81-B14B-2D5AD6355604}" srcOrd="0" destOrd="0" presId="urn:microsoft.com/office/officeart/2005/8/layout/vList2"/>
    <dgm:cxn modelId="{732985FB-C2FE-4E7B-900C-389528D69EBA}" type="presParOf" srcId="{053E4EBD-8278-4AFC-A1EE-BF1996D0944F}" destId="{51718475-897E-4DF6-B73E-34B3EAB7917C}" srcOrd="1" destOrd="0" presId="urn:microsoft.com/office/officeart/2005/8/layout/vList2"/>
    <dgm:cxn modelId="{C5091F35-82D2-43B1-A9A5-B47FC00B3033}" type="presParOf" srcId="{053E4EBD-8278-4AFC-A1EE-BF1996D0944F}" destId="{EF418862-DCD4-431B-AE96-B47BA77906AD}" srcOrd="2" destOrd="0" presId="urn:microsoft.com/office/officeart/2005/8/layout/vList2"/>
    <dgm:cxn modelId="{09347165-9771-4824-B325-08F9F9D3B3FA}" type="presParOf" srcId="{053E4EBD-8278-4AFC-A1EE-BF1996D0944F}" destId="{76945B4F-9B59-4385-A0C6-E05BEB6460BD}" srcOrd="3" destOrd="0" presId="urn:microsoft.com/office/officeart/2005/8/layout/vList2"/>
    <dgm:cxn modelId="{91BC6A0D-DCBF-42E8-8D31-1158F2F46534}" type="presParOf" srcId="{053E4EBD-8278-4AFC-A1EE-BF1996D0944F}" destId="{A5951A19-F1D0-4548-A9E3-D95116480901}" srcOrd="4" destOrd="0" presId="urn:microsoft.com/office/officeart/2005/8/layout/vList2"/>
    <dgm:cxn modelId="{1C13680E-DECE-4FD4-8AEA-EB437786B327}" type="presParOf" srcId="{053E4EBD-8278-4AFC-A1EE-BF1996D0944F}" destId="{2B619D7E-0A9A-4303-AAD9-912B002ABCFC}" srcOrd="5" destOrd="0" presId="urn:microsoft.com/office/officeart/2005/8/layout/vList2"/>
    <dgm:cxn modelId="{B2F4E787-53D9-4F3D-81D9-1DAF93EAE84C}" type="presParOf" srcId="{053E4EBD-8278-4AFC-A1EE-BF1996D0944F}" destId="{2A4F0578-6632-4BBE-A4C2-503B522FFEA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8E6598B-96EF-4481-8B79-14E928C297F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E0CB048E-78B0-4A58-BEB4-50D17EE5F3DE}">
      <dgm:prSet/>
      <dgm:spPr/>
      <dgm:t>
        <a:bodyPr/>
        <a:lstStyle/>
        <a:p>
          <a:pPr rtl="1"/>
          <a:r>
            <a:rPr lang="en-US" dirty="0" smtClean="0"/>
            <a:t>aalfaghom@ksu.edu.sa</a:t>
          </a:r>
          <a:endParaRPr lang="ar-SA" dirty="0"/>
        </a:p>
      </dgm:t>
    </dgm:pt>
    <dgm:pt modelId="{6575DA56-18B5-4734-99F7-31A1838C6D68}" type="parTrans" cxnId="{9FE2E608-1386-4963-BD9B-59DCB42F47B1}">
      <dgm:prSet/>
      <dgm:spPr/>
      <dgm:t>
        <a:bodyPr/>
        <a:lstStyle/>
        <a:p>
          <a:pPr rtl="1"/>
          <a:endParaRPr lang="ar-SA"/>
        </a:p>
      </dgm:t>
    </dgm:pt>
    <dgm:pt modelId="{E84DBF6E-E6DE-4BAD-B836-F6B97E6059C7}" type="sibTrans" cxnId="{9FE2E608-1386-4963-BD9B-59DCB42F47B1}">
      <dgm:prSet/>
      <dgm:spPr/>
      <dgm:t>
        <a:bodyPr/>
        <a:lstStyle/>
        <a:p>
          <a:pPr rtl="1"/>
          <a:endParaRPr lang="ar-SA"/>
        </a:p>
      </dgm:t>
    </dgm:pt>
    <dgm:pt modelId="{9440FDF1-8DD4-441C-B73E-1487A38DFE5A}" type="pres">
      <dgm:prSet presAssocID="{F8E6598B-96EF-4481-8B79-14E928C297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899C135-F8CE-4345-A571-62AE0C54180E}" type="pres">
      <dgm:prSet presAssocID="{E0CB048E-78B0-4A58-BEB4-50D17EE5F3D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60B45BD-128B-45F1-885E-84AF9AB71CCA}" type="presOf" srcId="{E0CB048E-78B0-4A58-BEB4-50D17EE5F3DE}" destId="{7899C135-F8CE-4345-A571-62AE0C54180E}" srcOrd="0" destOrd="0" presId="urn:microsoft.com/office/officeart/2005/8/layout/vList2"/>
    <dgm:cxn modelId="{9FE2E608-1386-4963-BD9B-59DCB42F47B1}" srcId="{F8E6598B-96EF-4481-8B79-14E928C297F4}" destId="{E0CB048E-78B0-4A58-BEB4-50D17EE5F3DE}" srcOrd="0" destOrd="0" parTransId="{6575DA56-18B5-4734-99F7-31A1838C6D68}" sibTransId="{E84DBF6E-E6DE-4BAD-B836-F6B97E6059C7}"/>
    <dgm:cxn modelId="{FD8906F6-5E25-449E-9E47-3ABC0351F54E}" type="presOf" srcId="{F8E6598B-96EF-4481-8B79-14E928C297F4}" destId="{9440FDF1-8DD4-441C-B73E-1487A38DFE5A}" srcOrd="0" destOrd="0" presId="urn:microsoft.com/office/officeart/2005/8/layout/vList2"/>
    <dgm:cxn modelId="{BC69FEDE-F023-40DF-99CE-EA4BCD1122A9}" type="presParOf" srcId="{9440FDF1-8DD4-441C-B73E-1487A38DFE5A}" destId="{7899C135-F8CE-4345-A571-62AE0C54180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2F1136-8BAC-412A-AA37-D934A5C6E0D5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FD8EBEB4-E528-4501-BA63-AEDA65ADFC4F}">
      <dgm:prSet/>
      <dgm:spPr/>
      <dgm:t>
        <a:bodyPr/>
        <a:lstStyle/>
        <a:p>
          <a:pPr algn="ctr" rtl="1"/>
          <a:r>
            <a:rPr lang="ar-SA" dirty="0" err="1" smtClean="0"/>
            <a:t>السكروز</a:t>
          </a:r>
          <a:endParaRPr lang="ar-SA" dirty="0"/>
        </a:p>
      </dgm:t>
    </dgm:pt>
    <dgm:pt modelId="{00F1516A-E647-4207-9CB7-0818E4026B0F}" type="parTrans" cxnId="{0D51B2EB-424D-48E7-BD2E-C0B37B03C28D}">
      <dgm:prSet/>
      <dgm:spPr/>
      <dgm:t>
        <a:bodyPr/>
        <a:lstStyle/>
        <a:p>
          <a:pPr rtl="1"/>
          <a:endParaRPr lang="ar-SA"/>
        </a:p>
      </dgm:t>
    </dgm:pt>
    <dgm:pt modelId="{0E898556-CF77-4321-BB84-F2246D59BF49}" type="sibTrans" cxnId="{0D51B2EB-424D-48E7-BD2E-C0B37B03C28D}">
      <dgm:prSet/>
      <dgm:spPr/>
      <dgm:t>
        <a:bodyPr/>
        <a:lstStyle/>
        <a:p>
          <a:pPr rtl="1"/>
          <a:endParaRPr lang="ar-SA"/>
        </a:p>
      </dgm:t>
    </dgm:pt>
    <dgm:pt modelId="{DF2539A7-504D-4CF1-A57F-CD5B917B5899}" type="pres">
      <dgm:prSet presAssocID="{792F1136-8BAC-412A-AA37-D934A5C6E0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F06AC71-4FDE-4C9D-8FC4-BE7EC6DCA111}" type="pres">
      <dgm:prSet presAssocID="{FD8EBEB4-E528-4501-BA63-AEDA65ADFC4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A57D1E6-E141-43BE-9EC9-6A176058C46D}" type="presOf" srcId="{792F1136-8BAC-412A-AA37-D934A5C6E0D5}" destId="{DF2539A7-504D-4CF1-A57F-CD5B917B5899}" srcOrd="0" destOrd="0" presId="urn:microsoft.com/office/officeart/2005/8/layout/vList2"/>
    <dgm:cxn modelId="{0D51B2EB-424D-48E7-BD2E-C0B37B03C28D}" srcId="{792F1136-8BAC-412A-AA37-D934A5C6E0D5}" destId="{FD8EBEB4-E528-4501-BA63-AEDA65ADFC4F}" srcOrd="0" destOrd="0" parTransId="{00F1516A-E647-4207-9CB7-0818E4026B0F}" sibTransId="{0E898556-CF77-4321-BB84-F2246D59BF49}"/>
    <dgm:cxn modelId="{630622BF-F805-4367-82C7-8E0B7E69226A}" type="presOf" srcId="{FD8EBEB4-E528-4501-BA63-AEDA65ADFC4F}" destId="{DF06AC71-4FDE-4C9D-8FC4-BE7EC6DCA111}" srcOrd="0" destOrd="0" presId="urn:microsoft.com/office/officeart/2005/8/layout/vList2"/>
    <dgm:cxn modelId="{288A3C47-72B5-4F42-9BDF-D4ABC6B789DC}" type="presParOf" srcId="{DF2539A7-504D-4CF1-A57F-CD5B917B5899}" destId="{DF06AC71-4FDE-4C9D-8FC4-BE7EC6DCA11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B821A4-98C2-46E0-9956-AA8EA1816ADC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F9BFADF7-BD60-4CA1-B05E-136756148D50}">
      <dgm:prSet/>
      <dgm:spPr/>
      <dgm:t>
        <a:bodyPr/>
        <a:lstStyle/>
        <a:p>
          <a:pPr rtl="1"/>
          <a:r>
            <a:rPr lang="ar-SA" b="1" dirty="0" err="1" smtClean="0"/>
            <a:t>السكروز</a:t>
          </a:r>
          <a:r>
            <a:rPr lang="ar-SA" dirty="0" smtClean="0"/>
            <a:t> أو </a:t>
          </a:r>
          <a:r>
            <a:rPr lang="ar-SA" b="1" dirty="0" smtClean="0"/>
            <a:t>سكر القصب</a:t>
          </a:r>
          <a:r>
            <a:rPr lang="ar-SA" dirty="0" smtClean="0"/>
            <a:t> </a:t>
          </a:r>
          <a:br>
            <a:rPr lang="ar-SA" dirty="0" smtClean="0"/>
          </a:br>
          <a:r>
            <a:rPr lang="en-US" dirty="0" smtClean="0"/>
            <a:t>Sucrose </a:t>
          </a:r>
          <a:r>
            <a:rPr lang="ar-SA" dirty="0" smtClean="0"/>
            <a:t>أو </a:t>
          </a:r>
          <a:r>
            <a:rPr lang="en-US" dirty="0" err="1" smtClean="0"/>
            <a:t>Saccharose</a:t>
          </a:r>
          <a:endParaRPr lang="ar-SA" dirty="0"/>
        </a:p>
      </dgm:t>
    </dgm:pt>
    <dgm:pt modelId="{61B46B0E-2B6E-4284-891F-8673EA391825}" type="parTrans" cxnId="{BC9379D5-38A5-494B-B258-3AF414868426}">
      <dgm:prSet/>
      <dgm:spPr/>
      <dgm:t>
        <a:bodyPr/>
        <a:lstStyle/>
        <a:p>
          <a:pPr rtl="1"/>
          <a:endParaRPr lang="ar-SA"/>
        </a:p>
      </dgm:t>
    </dgm:pt>
    <dgm:pt modelId="{8EC0D6A3-5AB4-439C-819C-3BAA5D35FB02}" type="sibTrans" cxnId="{BC9379D5-38A5-494B-B258-3AF414868426}">
      <dgm:prSet/>
      <dgm:spPr/>
      <dgm:t>
        <a:bodyPr/>
        <a:lstStyle/>
        <a:p>
          <a:pPr rtl="1"/>
          <a:endParaRPr lang="ar-SA"/>
        </a:p>
      </dgm:t>
    </dgm:pt>
    <dgm:pt modelId="{7C6EF069-1D09-4491-93D7-9D25AD7CA735}" type="pres">
      <dgm:prSet presAssocID="{9CB821A4-98C2-46E0-9956-AA8EA1816A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DDF7E2E-B839-4E2B-84E3-8F3CA95F0FC8}" type="pres">
      <dgm:prSet presAssocID="{F9BFADF7-BD60-4CA1-B05E-136756148D5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C9379D5-38A5-494B-B258-3AF414868426}" srcId="{9CB821A4-98C2-46E0-9956-AA8EA1816ADC}" destId="{F9BFADF7-BD60-4CA1-B05E-136756148D50}" srcOrd="0" destOrd="0" parTransId="{61B46B0E-2B6E-4284-891F-8673EA391825}" sibTransId="{8EC0D6A3-5AB4-439C-819C-3BAA5D35FB02}"/>
    <dgm:cxn modelId="{1F65BE92-BF7C-4B3B-BA92-942670E71BC7}" type="presOf" srcId="{F9BFADF7-BD60-4CA1-B05E-136756148D50}" destId="{7DDF7E2E-B839-4E2B-84E3-8F3CA95F0FC8}" srcOrd="0" destOrd="0" presId="urn:microsoft.com/office/officeart/2005/8/layout/vList2"/>
    <dgm:cxn modelId="{5AD24D22-A0B8-4773-9E67-77C225CBCA1A}" type="presOf" srcId="{9CB821A4-98C2-46E0-9956-AA8EA1816ADC}" destId="{7C6EF069-1D09-4491-93D7-9D25AD7CA735}" srcOrd="0" destOrd="0" presId="urn:microsoft.com/office/officeart/2005/8/layout/vList2"/>
    <dgm:cxn modelId="{B8A65E5F-CCA3-495F-A399-21B16EDE6F32}" type="presParOf" srcId="{7C6EF069-1D09-4491-93D7-9D25AD7CA735}" destId="{7DDF7E2E-B839-4E2B-84E3-8F3CA95F0FC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474B2D-D208-43E2-B812-A65A4683A797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53945096-7BCB-401A-B62B-B3B80DB65C60}">
      <dgm:prSet/>
      <dgm:spPr/>
      <dgm:t>
        <a:bodyPr/>
        <a:lstStyle/>
        <a:p>
          <a:pPr algn="ctr" rtl="1"/>
          <a:r>
            <a:rPr lang="ar-SA" b="1" dirty="0" smtClean="0"/>
            <a:t>إنزيم </a:t>
          </a:r>
          <a:r>
            <a:rPr lang="ar-SA" b="1" dirty="0" err="1" smtClean="0"/>
            <a:t>الإنفرتيز</a:t>
          </a:r>
          <a:r>
            <a:rPr lang="ar-SA" b="1" dirty="0" smtClean="0"/>
            <a:t> </a:t>
          </a:r>
          <a:endParaRPr lang="ar-SA" dirty="0"/>
        </a:p>
      </dgm:t>
    </dgm:pt>
    <dgm:pt modelId="{862F44AF-A5A8-4454-9CCA-F8B7EA08B7B5}" type="parTrans" cxnId="{376D70DD-8029-4F5C-848D-52A84F86A5A9}">
      <dgm:prSet/>
      <dgm:spPr/>
      <dgm:t>
        <a:bodyPr/>
        <a:lstStyle/>
        <a:p>
          <a:pPr algn="ctr" rtl="1"/>
          <a:endParaRPr lang="ar-SA"/>
        </a:p>
      </dgm:t>
    </dgm:pt>
    <dgm:pt modelId="{3FAD4D7D-2A77-45FD-8A51-CA8B549D9CE5}" type="sibTrans" cxnId="{376D70DD-8029-4F5C-848D-52A84F86A5A9}">
      <dgm:prSet/>
      <dgm:spPr/>
      <dgm:t>
        <a:bodyPr/>
        <a:lstStyle/>
        <a:p>
          <a:pPr algn="ctr" rtl="1"/>
          <a:endParaRPr lang="ar-SA"/>
        </a:p>
      </dgm:t>
    </dgm:pt>
    <dgm:pt modelId="{87F25230-974E-4B68-BF98-7EC6D5DD8403}" type="pres">
      <dgm:prSet presAssocID="{D7474B2D-D208-43E2-B812-A65A4683A7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E5F2A32-D2C4-41FA-A309-EC5457D52E6F}" type="pres">
      <dgm:prSet presAssocID="{53945096-7BCB-401A-B62B-B3B80DB65C6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76D70DD-8029-4F5C-848D-52A84F86A5A9}" srcId="{D7474B2D-D208-43E2-B812-A65A4683A797}" destId="{53945096-7BCB-401A-B62B-B3B80DB65C60}" srcOrd="0" destOrd="0" parTransId="{862F44AF-A5A8-4454-9CCA-F8B7EA08B7B5}" sibTransId="{3FAD4D7D-2A77-45FD-8A51-CA8B549D9CE5}"/>
    <dgm:cxn modelId="{57911CC2-CF49-4914-A884-0115D620990C}" type="presOf" srcId="{53945096-7BCB-401A-B62B-B3B80DB65C60}" destId="{1E5F2A32-D2C4-41FA-A309-EC5457D52E6F}" srcOrd="0" destOrd="0" presId="urn:microsoft.com/office/officeart/2005/8/layout/vList2"/>
    <dgm:cxn modelId="{F53C192B-6F98-4DCC-999A-FFA4D4692594}" type="presOf" srcId="{D7474B2D-D208-43E2-B812-A65A4683A797}" destId="{87F25230-974E-4B68-BF98-7EC6D5DD8403}" srcOrd="0" destOrd="0" presId="urn:microsoft.com/office/officeart/2005/8/layout/vList2"/>
    <dgm:cxn modelId="{B3446E4A-8273-45DC-8CFB-C84733D1B554}" type="presParOf" srcId="{87F25230-974E-4B68-BF98-7EC6D5DD8403}" destId="{1E5F2A32-D2C4-41FA-A309-EC5457D52E6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7473D91-F59F-488F-B9B0-417D51E9BC1C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2EC91660-9A1E-4FD6-80C8-7AE5E58558C7}">
      <dgm:prSet/>
      <dgm:spPr/>
      <dgm:t>
        <a:bodyPr/>
        <a:lstStyle/>
        <a:p>
          <a:pPr rtl="1"/>
          <a:r>
            <a:rPr lang="ar-SA" b="1" dirty="0" smtClean="0"/>
            <a:t>يعمل هذا الإنزيم على الرابطة </a:t>
          </a:r>
          <a:r>
            <a:rPr lang="ar-SA" b="1" dirty="0" err="1" smtClean="0"/>
            <a:t>الجلايكوسيدية</a:t>
          </a:r>
          <a:r>
            <a:rPr lang="ar-SA" b="1" dirty="0" smtClean="0"/>
            <a:t> 1-2 وهي الرابطة بين مكونات </a:t>
          </a:r>
          <a:r>
            <a:rPr lang="ar-SA" b="1" dirty="0" err="1" smtClean="0"/>
            <a:t>السكروز</a:t>
          </a:r>
          <a:r>
            <a:rPr lang="ar-SA" b="1" dirty="0" smtClean="0"/>
            <a:t> ليعطي سكر الجلوكوز وسكر </a:t>
          </a:r>
          <a:r>
            <a:rPr lang="ar-SA" b="1" dirty="0" err="1" smtClean="0"/>
            <a:t>الفركتوز</a:t>
          </a:r>
          <a:r>
            <a:rPr lang="ar-SA" b="1" dirty="0" smtClean="0"/>
            <a:t> في وجود الماء</a:t>
          </a:r>
          <a:endParaRPr lang="en-US" dirty="0"/>
        </a:p>
      </dgm:t>
    </dgm:pt>
    <dgm:pt modelId="{8509A6C3-2770-4012-8DC3-3970484108F2}" type="parTrans" cxnId="{E4FFF469-D9C2-4781-A418-120699C869B0}">
      <dgm:prSet/>
      <dgm:spPr/>
      <dgm:t>
        <a:bodyPr/>
        <a:lstStyle/>
        <a:p>
          <a:pPr rtl="1"/>
          <a:endParaRPr lang="ar-SA"/>
        </a:p>
      </dgm:t>
    </dgm:pt>
    <dgm:pt modelId="{93A4EF74-14E5-4F18-926E-71C93F25C512}" type="sibTrans" cxnId="{E4FFF469-D9C2-4781-A418-120699C869B0}">
      <dgm:prSet/>
      <dgm:spPr/>
      <dgm:t>
        <a:bodyPr/>
        <a:lstStyle/>
        <a:p>
          <a:pPr rtl="1"/>
          <a:endParaRPr lang="ar-SA"/>
        </a:p>
      </dgm:t>
    </dgm:pt>
    <dgm:pt modelId="{072762D4-91CB-445D-842B-619BAE21AAE5}" type="pres">
      <dgm:prSet presAssocID="{77473D91-F59F-488F-B9B0-417D51E9BC1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B9A2B16-7AFC-427C-9CE2-A0C2BA78CF32}" type="pres">
      <dgm:prSet presAssocID="{2EC91660-9A1E-4FD6-80C8-7AE5E58558C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7801A2F-973A-4B7D-B3D5-0C3388E4DF3A}" type="presOf" srcId="{2EC91660-9A1E-4FD6-80C8-7AE5E58558C7}" destId="{BB9A2B16-7AFC-427C-9CE2-A0C2BA78CF32}" srcOrd="0" destOrd="0" presId="urn:microsoft.com/office/officeart/2005/8/layout/vList2"/>
    <dgm:cxn modelId="{886095EA-1695-4AC8-A0E0-CCA819ECDA38}" type="presOf" srcId="{77473D91-F59F-488F-B9B0-417D51E9BC1C}" destId="{072762D4-91CB-445D-842B-619BAE21AAE5}" srcOrd="0" destOrd="0" presId="urn:microsoft.com/office/officeart/2005/8/layout/vList2"/>
    <dgm:cxn modelId="{E4FFF469-D9C2-4781-A418-120699C869B0}" srcId="{77473D91-F59F-488F-B9B0-417D51E9BC1C}" destId="{2EC91660-9A1E-4FD6-80C8-7AE5E58558C7}" srcOrd="0" destOrd="0" parTransId="{8509A6C3-2770-4012-8DC3-3970484108F2}" sibTransId="{93A4EF74-14E5-4F18-926E-71C93F25C512}"/>
    <dgm:cxn modelId="{EF5AED10-0E59-438F-BD94-CADD557E5308}" type="presParOf" srcId="{072762D4-91CB-445D-842B-619BAE21AAE5}" destId="{BB9A2B16-7AFC-427C-9CE2-A0C2BA78CF3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097EEF-F5FE-42E6-A36A-BCAE9CF1E142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B0A04B49-DCD5-4CC7-BF63-3002965DE8FD}">
      <dgm:prSet/>
      <dgm:spPr/>
      <dgm:t>
        <a:bodyPr/>
        <a:lstStyle/>
        <a:p>
          <a:pPr algn="r" rtl="1"/>
          <a:r>
            <a:rPr lang="ar-SA" dirty="0" smtClean="0"/>
            <a:t>تجربة تحلل السكريات الثنائية باستخدام </a:t>
          </a:r>
          <a:r>
            <a:rPr lang="ar-SA" dirty="0" err="1" smtClean="0"/>
            <a:t>انزيم</a:t>
          </a:r>
          <a:r>
            <a:rPr lang="ar-SA" dirty="0" smtClean="0"/>
            <a:t> </a:t>
          </a:r>
          <a:r>
            <a:rPr lang="ar-SA" dirty="0" err="1" smtClean="0"/>
            <a:t>الانفرتيز</a:t>
          </a:r>
          <a:endParaRPr lang="ar-SA" dirty="0"/>
        </a:p>
      </dgm:t>
    </dgm:pt>
    <dgm:pt modelId="{329FC908-CC2C-423F-91E3-A0264129DFA8}" type="parTrans" cxnId="{10A328AA-0D36-43AD-8076-22DA54EBF11E}">
      <dgm:prSet/>
      <dgm:spPr/>
      <dgm:t>
        <a:bodyPr/>
        <a:lstStyle/>
        <a:p>
          <a:pPr algn="r" rtl="1"/>
          <a:endParaRPr lang="ar-SA"/>
        </a:p>
      </dgm:t>
    </dgm:pt>
    <dgm:pt modelId="{B50F744C-B76C-49D6-B29D-F3768DB887F7}" type="sibTrans" cxnId="{10A328AA-0D36-43AD-8076-22DA54EBF11E}">
      <dgm:prSet/>
      <dgm:spPr/>
      <dgm:t>
        <a:bodyPr/>
        <a:lstStyle/>
        <a:p>
          <a:pPr algn="r" rtl="1"/>
          <a:endParaRPr lang="ar-SA"/>
        </a:p>
      </dgm:t>
    </dgm:pt>
    <dgm:pt modelId="{78ADCFFE-D878-467A-A7FA-BAAB1D0C0484}" type="pres">
      <dgm:prSet presAssocID="{89097EEF-F5FE-42E6-A36A-BCAE9CF1E14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BC7A62-591C-45D2-9C1D-067425810F09}" type="pres">
      <dgm:prSet presAssocID="{B0A04B49-DCD5-4CC7-BF63-3002965DE8FD}" presName="parentLin" presStyleCnt="0"/>
      <dgm:spPr/>
    </dgm:pt>
    <dgm:pt modelId="{399DA76F-F20B-4BF0-9363-534858A24EE4}" type="pres">
      <dgm:prSet presAssocID="{B0A04B49-DCD5-4CC7-BF63-3002965DE8FD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1A6C605E-2DEB-40A5-B233-D69966C07429}" type="pres">
      <dgm:prSet presAssocID="{B0A04B49-DCD5-4CC7-BF63-3002965DE8F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FD081E-19D0-4CC2-BD5C-DCE8713325DB}" type="pres">
      <dgm:prSet presAssocID="{B0A04B49-DCD5-4CC7-BF63-3002965DE8FD}" presName="negativeSpace" presStyleCnt="0"/>
      <dgm:spPr/>
    </dgm:pt>
    <dgm:pt modelId="{7A337865-A5E4-486B-9B94-9AB1CD5E0B42}" type="pres">
      <dgm:prSet presAssocID="{B0A04B49-DCD5-4CC7-BF63-3002965DE8FD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10A328AA-0D36-43AD-8076-22DA54EBF11E}" srcId="{89097EEF-F5FE-42E6-A36A-BCAE9CF1E142}" destId="{B0A04B49-DCD5-4CC7-BF63-3002965DE8FD}" srcOrd="0" destOrd="0" parTransId="{329FC908-CC2C-423F-91E3-A0264129DFA8}" sibTransId="{B50F744C-B76C-49D6-B29D-F3768DB887F7}"/>
    <dgm:cxn modelId="{A3B6F228-C4DD-4BA1-B7DE-84C8506FC2FD}" type="presOf" srcId="{B0A04B49-DCD5-4CC7-BF63-3002965DE8FD}" destId="{399DA76F-F20B-4BF0-9363-534858A24EE4}" srcOrd="0" destOrd="0" presId="urn:microsoft.com/office/officeart/2005/8/layout/list1"/>
    <dgm:cxn modelId="{8466498B-D18B-419D-A035-B369E6D55E01}" type="presOf" srcId="{89097EEF-F5FE-42E6-A36A-BCAE9CF1E142}" destId="{78ADCFFE-D878-467A-A7FA-BAAB1D0C0484}" srcOrd="0" destOrd="0" presId="urn:microsoft.com/office/officeart/2005/8/layout/list1"/>
    <dgm:cxn modelId="{12AEED77-A8FC-4C52-B7B9-F8659533F587}" type="presOf" srcId="{B0A04B49-DCD5-4CC7-BF63-3002965DE8FD}" destId="{1A6C605E-2DEB-40A5-B233-D69966C07429}" srcOrd="1" destOrd="0" presId="urn:microsoft.com/office/officeart/2005/8/layout/list1"/>
    <dgm:cxn modelId="{BFCF7BFA-3955-4AF4-8F3E-7246B559BB8E}" type="presParOf" srcId="{78ADCFFE-D878-467A-A7FA-BAAB1D0C0484}" destId="{C4BC7A62-591C-45D2-9C1D-067425810F09}" srcOrd="0" destOrd="0" presId="urn:microsoft.com/office/officeart/2005/8/layout/list1"/>
    <dgm:cxn modelId="{8F61A7D4-F0D3-4A1E-B621-C0F26D43CC72}" type="presParOf" srcId="{C4BC7A62-591C-45D2-9C1D-067425810F09}" destId="{399DA76F-F20B-4BF0-9363-534858A24EE4}" srcOrd="0" destOrd="0" presId="urn:microsoft.com/office/officeart/2005/8/layout/list1"/>
    <dgm:cxn modelId="{38EEBEF4-C87C-4965-B102-6959B08EEF3B}" type="presParOf" srcId="{C4BC7A62-591C-45D2-9C1D-067425810F09}" destId="{1A6C605E-2DEB-40A5-B233-D69966C07429}" srcOrd="1" destOrd="0" presId="urn:microsoft.com/office/officeart/2005/8/layout/list1"/>
    <dgm:cxn modelId="{6A272220-A7A3-4312-85FD-A7A4025051D5}" type="presParOf" srcId="{78ADCFFE-D878-467A-A7FA-BAAB1D0C0484}" destId="{B0FD081E-19D0-4CC2-BD5C-DCE8713325DB}" srcOrd="1" destOrd="0" presId="urn:microsoft.com/office/officeart/2005/8/layout/list1"/>
    <dgm:cxn modelId="{E0AB7F8B-89B6-4F18-B321-85F38F964E67}" type="presParOf" srcId="{78ADCFFE-D878-467A-A7FA-BAAB1D0C0484}" destId="{7A337865-A5E4-486B-9B94-9AB1CD5E0B4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6A9C11A-5E00-46C8-8D9B-8405F3A42C8E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C0945E62-A5DD-4103-9F77-967ABB7DFC64}">
      <dgm:prSet/>
      <dgm:spPr/>
      <dgm:t>
        <a:bodyPr/>
        <a:lstStyle/>
        <a:p>
          <a:pPr rtl="1"/>
          <a:r>
            <a:rPr lang="ar-SA" b="1" dirty="0" smtClean="0"/>
            <a:t>باستخدام محلول </a:t>
          </a:r>
          <a:r>
            <a:rPr lang="ar-SA" b="1" dirty="0" err="1" smtClean="0"/>
            <a:t>فهلنج</a:t>
          </a:r>
          <a:endParaRPr lang="en-US" dirty="0"/>
        </a:p>
      </dgm:t>
    </dgm:pt>
    <dgm:pt modelId="{1F76FD78-3F95-4847-81FE-A2F9B50F1EC2}" type="parTrans" cxnId="{37C75791-6DD6-4FD4-967F-9477577E4BC6}">
      <dgm:prSet/>
      <dgm:spPr/>
      <dgm:t>
        <a:bodyPr/>
        <a:lstStyle/>
        <a:p>
          <a:pPr rtl="1"/>
          <a:endParaRPr lang="ar-SA"/>
        </a:p>
      </dgm:t>
    </dgm:pt>
    <dgm:pt modelId="{893CC939-5D6E-4C26-8648-6B9F8815AA91}" type="sibTrans" cxnId="{37C75791-6DD6-4FD4-967F-9477577E4BC6}">
      <dgm:prSet/>
      <dgm:spPr/>
      <dgm:t>
        <a:bodyPr/>
        <a:lstStyle/>
        <a:p>
          <a:pPr rtl="1"/>
          <a:endParaRPr lang="ar-SA"/>
        </a:p>
      </dgm:t>
    </dgm:pt>
    <dgm:pt modelId="{7CDB0EBB-114C-4982-89DD-60E87B7493B0}">
      <dgm:prSet/>
      <dgm:spPr/>
      <dgm:t>
        <a:bodyPr/>
        <a:lstStyle/>
        <a:p>
          <a:pPr rtl="1"/>
          <a:r>
            <a:rPr lang="ar-SA" b="1" dirty="0" smtClean="0"/>
            <a:t>باستخدام محلول </a:t>
          </a:r>
          <a:r>
            <a:rPr lang="ar-SA" b="1" dirty="0" err="1" smtClean="0"/>
            <a:t>بندكت</a:t>
          </a:r>
          <a:r>
            <a:rPr lang="ar-SA" b="1" dirty="0" smtClean="0"/>
            <a:t> </a:t>
          </a:r>
          <a:endParaRPr lang="en-US" dirty="0"/>
        </a:p>
      </dgm:t>
    </dgm:pt>
    <dgm:pt modelId="{44263A71-02A0-4832-814D-041E410046C4}" type="parTrans" cxnId="{E9932C51-72BC-4269-9141-75280A3A7580}">
      <dgm:prSet/>
      <dgm:spPr/>
      <dgm:t>
        <a:bodyPr/>
        <a:lstStyle/>
        <a:p>
          <a:pPr rtl="1"/>
          <a:endParaRPr lang="ar-SA"/>
        </a:p>
      </dgm:t>
    </dgm:pt>
    <dgm:pt modelId="{4412ADE0-9F95-45F6-B667-2BBFC513877E}" type="sibTrans" cxnId="{E9932C51-72BC-4269-9141-75280A3A7580}">
      <dgm:prSet/>
      <dgm:spPr/>
      <dgm:t>
        <a:bodyPr/>
        <a:lstStyle/>
        <a:p>
          <a:pPr rtl="1"/>
          <a:endParaRPr lang="ar-SA"/>
        </a:p>
      </dgm:t>
    </dgm:pt>
    <dgm:pt modelId="{A8544258-1DBF-4621-B199-CC46D217CF39}" type="pres">
      <dgm:prSet presAssocID="{B6A9C11A-5E00-46C8-8D9B-8405F3A42C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AAFE739-9813-42F1-B6F0-3F868C4DC453}" type="pres">
      <dgm:prSet presAssocID="{C0945E62-A5DD-4103-9F77-967ABB7DFC6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AAE47F-B6AF-478E-8388-9BB18C515B77}" type="pres">
      <dgm:prSet presAssocID="{893CC939-5D6E-4C26-8648-6B9F8815AA91}" presName="spacer" presStyleCnt="0"/>
      <dgm:spPr/>
    </dgm:pt>
    <dgm:pt modelId="{E1B91BF3-B195-4641-A3F2-D98C9A58D72F}" type="pres">
      <dgm:prSet presAssocID="{7CDB0EBB-114C-4982-89DD-60E87B7493B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FE4F842-779B-41E6-A77C-EB8F723EC4AB}" type="presOf" srcId="{C0945E62-A5DD-4103-9F77-967ABB7DFC64}" destId="{5AAFE739-9813-42F1-B6F0-3F868C4DC453}" srcOrd="0" destOrd="0" presId="urn:microsoft.com/office/officeart/2005/8/layout/vList2"/>
    <dgm:cxn modelId="{E9932C51-72BC-4269-9141-75280A3A7580}" srcId="{B6A9C11A-5E00-46C8-8D9B-8405F3A42C8E}" destId="{7CDB0EBB-114C-4982-89DD-60E87B7493B0}" srcOrd="1" destOrd="0" parTransId="{44263A71-02A0-4832-814D-041E410046C4}" sibTransId="{4412ADE0-9F95-45F6-B667-2BBFC513877E}"/>
    <dgm:cxn modelId="{37C75791-6DD6-4FD4-967F-9477577E4BC6}" srcId="{B6A9C11A-5E00-46C8-8D9B-8405F3A42C8E}" destId="{C0945E62-A5DD-4103-9F77-967ABB7DFC64}" srcOrd="0" destOrd="0" parTransId="{1F76FD78-3F95-4847-81FE-A2F9B50F1EC2}" sibTransId="{893CC939-5D6E-4C26-8648-6B9F8815AA91}"/>
    <dgm:cxn modelId="{F61D68CD-85D7-41E1-978F-12BFB0CBD4C8}" type="presOf" srcId="{7CDB0EBB-114C-4982-89DD-60E87B7493B0}" destId="{E1B91BF3-B195-4641-A3F2-D98C9A58D72F}" srcOrd="0" destOrd="0" presId="urn:microsoft.com/office/officeart/2005/8/layout/vList2"/>
    <dgm:cxn modelId="{2A970365-BCCB-455B-B08F-FE79217EC776}" type="presOf" srcId="{B6A9C11A-5E00-46C8-8D9B-8405F3A42C8E}" destId="{A8544258-1DBF-4621-B199-CC46D217CF39}" srcOrd="0" destOrd="0" presId="urn:microsoft.com/office/officeart/2005/8/layout/vList2"/>
    <dgm:cxn modelId="{7DE2F596-05FA-449F-A1AB-3F0625505AF4}" type="presParOf" srcId="{A8544258-1DBF-4621-B199-CC46D217CF39}" destId="{5AAFE739-9813-42F1-B6F0-3F868C4DC453}" srcOrd="0" destOrd="0" presId="urn:microsoft.com/office/officeart/2005/8/layout/vList2"/>
    <dgm:cxn modelId="{B4FF95F8-E3E0-4CB2-B631-B7261A189362}" type="presParOf" srcId="{A8544258-1DBF-4621-B199-CC46D217CF39}" destId="{51AAE47F-B6AF-478E-8388-9BB18C515B77}" srcOrd="1" destOrd="0" presId="urn:microsoft.com/office/officeart/2005/8/layout/vList2"/>
    <dgm:cxn modelId="{58C82138-EF93-45B9-9D4A-6635D4012B05}" type="presParOf" srcId="{A8544258-1DBF-4621-B199-CC46D217CF39}" destId="{E1B91BF3-B195-4641-A3F2-D98C9A58D72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0B44D02-99E5-4360-B5FE-BC9BA71124EB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1A76A487-5885-4059-AE37-AB00B6C2E5D3}">
      <dgm:prSet custT="1"/>
      <dgm:spPr/>
      <dgm:t>
        <a:bodyPr/>
        <a:lstStyle/>
        <a:p>
          <a:pPr algn="ctr" rtl="1"/>
          <a:r>
            <a:rPr lang="ar-SA" sz="2800" dirty="0" smtClean="0"/>
            <a:t>الكشف عن عمل إنزيم </a:t>
          </a:r>
          <a:r>
            <a:rPr lang="ar-SA" sz="2800" dirty="0" err="1" smtClean="0"/>
            <a:t>الانفرتيز</a:t>
          </a:r>
          <a:r>
            <a:rPr lang="ar-SA" sz="2800" dirty="0" smtClean="0"/>
            <a:t> باستخدام محلول </a:t>
          </a:r>
          <a:r>
            <a:rPr lang="ar-SA" sz="2800" dirty="0" err="1" smtClean="0"/>
            <a:t>فهلنج</a:t>
          </a:r>
          <a:endParaRPr lang="ar-SA" sz="2800" dirty="0" smtClean="0"/>
        </a:p>
        <a:p>
          <a:pPr algn="ctr" rtl="1"/>
          <a:r>
            <a:rPr lang="ar-SA" sz="2800" u="sng" dirty="0" smtClean="0"/>
            <a:t>فكرة التجربة</a:t>
          </a:r>
          <a:endParaRPr lang="ar-SA" sz="2800" u="sng" dirty="0"/>
        </a:p>
      </dgm:t>
    </dgm:pt>
    <dgm:pt modelId="{DA856A05-6E55-4D70-8093-E985800EE395}" type="parTrans" cxnId="{58CDF6F2-47DD-4AE9-84DB-02A741F39A9C}">
      <dgm:prSet/>
      <dgm:spPr/>
      <dgm:t>
        <a:bodyPr/>
        <a:lstStyle/>
        <a:p>
          <a:pPr rtl="1"/>
          <a:endParaRPr lang="ar-SA" sz="2000"/>
        </a:p>
      </dgm:t>
    </dgm:pt>
    <dgm:pt modelId="{93E2C4D6-EAEC-491B-AB5F-D422DDA2941F}" type="sibTrans" cxnId="{58CDF6F2-47DD-4AE9-84DB-02A741F39A9C}">
      <dgm:prSet/>
      <dgm:spPr/>
      <dgm:t>
        <a:bodyPr/>
        <a:lstStyle/>
        <a:p>
          <a:pPr rtl="1"/>
          <a:endParaRPr lang="ar-SA" sz="2000"/>
        </a:p>
      </dgm:t>
    </dgm:pt>
    <dgm:pt modelId="{F4480D2C-F23B-4E6A-931D-316414F25D47}" type="pres">
      <dgm:prSet presAssocID="{70B44D02-99E5-4360-B5FE-BC9BA71124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F0C7120-1DBE-43AD-A32F-78E5250EDDEE}" type="pres">
      <dgm:prSet presAssocID="{1A76A487-5885-4059-AE37-AB00B6C2E5D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CE6F346-A4E3-44C1-86AD-1CF1E057BE6E}" type="presOf" srcId="{1A76A487-5885-4059-AE37-AB00B6C2E5D3}" destId="{BF0C7120-1DBE-43AD-A32F-78E5250EDDEE}" srcOrd="0" destOrd="0" presId="urn:microsoft.com/office/officeart/2005/8/layout/vList2"/>
    <dgm:cxn modelId="{58CDF6F2-47DD-4AE9-84DB-02A741F39A9C}" srcId="{70B44D02-99E5-4360-B5FE-BC9BA71124EB}" destId="{1A76A487-5885-4059-AE37-AB00B6C2E5D3}" srcOrd="0" destOrd="0" parTransId="{DA856A05-6E55-4D70-8093-E985800EE395}" sibTransId="{93E2C4D6-EAEC-491B-AB5F-D422DDA2941F}"/>
    <dgm:cxn modelId="{75860F05-78C6-4F0B-989B-D5038AD45F0A}" type="presOf" srcId="{70B44D02-99E5-4360-B5FE-BC9BA71124EB}" destId="{F4480D2C-F23B-4E6A-931D-316414F25D47}" srcOrd="0" destOrd="0" presId="urn:microsoft.com/office/officeart/2005/8/layout/vList2"/>
    <dgm:cxn modelId="{5C91B5E7-D7B2-46E2-9775-251B84F726DD}" type="presParOf" srcId="{F4480D2C-F23B-4E6A-931D-316414F25D47}" destId="{BF0C7120-1DBE-43AD-A32F-78E5250EDDE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354CCBD-5975-43C9-BC55-DEFFFE2E00FF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E79EA737-9F45-4A55-9816-B2F5FAB94BAB}">
      <dgm:prSet/>
      <dgm:spPr/>
      <dgm:t>
        <a:bodyPr/>
        <a:lstStyle/>
        <a:p>
          <a:pPr algn="r" rtl="1"/>
          <a:r>
            <a:rPr lang="ar-SA" dirty="0" err="1" smtClean="0"/>
            <a:t>الادوات</a:t>
          </a:r>
          <a:endParaRPr lang="ar-SA" dirty="0"/>
        </a:p>
      </dgm:t>
    </dgm:pt>
    <dgm:pt modelId="{8DDE4DDF-755B-4190-8CBB-438601D1364D}" type="parTrans" cxnId="{6E125082-3CB0-448A-93BB-876A911FE86B}">
      <dgm:prSet/>
      <dgm:spPr/>
      <dgm:t>
        <a:bodyPr/>
        <a:lstStyle/>
        <a:p>
          <a:pPr algn="r" rtl="1"/>
          <a:endParaRPr lang="ar-SA"/>
        </a:p>
      </dgm:t>
    </dgm:pt>
    <dgm:pt modelId="{D5C6CD1B-0B11-4CE4-A38C-A566F7D3F5F0}" type="sibTrans" cxnId="{6E125082-3CB0-448A-93BB-876A911FE86B}">
      <dgm:prSet/>
      <dgm:spPr/>
      <dgm:t>
        <a:bodyPr/>
        <a:lstStyle/>
        <a:p>
          <a:pPr algn="r" rtl="1"/>
          <a:endParaRPr lang="ar-SA"/>
        </a:p>
      </dgm:t>
    </dgm:pt>
    <dgm:pt modelId="{5BA2B28A-950C-4758-9FE2-09911900535B}" type="pres">
      <dgm:prSet presAssocID="{8354CCBD-5975-43C9-BC55-DEFFFE2E00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F756CED-61A1-4B6A-AB6B-D60C19664FF3}" type="pres">
      <dgm:prSet presAssocID="{E79EA737-9F45-4A55-9816-B2F5FAB94BAB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5771DC6-8C18-4A4D-BB58-424F05FDBD95}" type="presOf" srcId="{E79EA737-9F45-4A55-9816-B2F5FAB94BAB}" destId="{EF756CED-61A1-4B6A-AB6B-D60C19664FF3}" srcOrd="0" destOrd="0" presId="urn:microsoft.com/office/officeart/2005/8/layout/chevron1"/>
    <dgm:cxn modelId="{6E125082-3CB0-448A-93BB-876A911FE86B}" srcId="{8354CCBD-5975-43C9-BC55-DEFFFE2E00FF}" destId="{E79EA737-9F45-4A55-9816-B2F5FAB94BAB}" srcOrd="0" destOrd="0" parTransId="{8DDE4DDF-755B-4190-8CBB-438601D1364D}" sibTransId="{D5C6CD1B-0B11-4CE4-A38C-A566F7D3F5F0}"/>
    <dgm:cxn modelId="{C54E11D4-EB92-4285-AE1B-C083E43A77EF}" type="presOf" srcId="{8354CCBD-5975-43C9-BC55-DEFFFE2E00FF}" destId="{5BA2B28A-950C-4758-9FE2-09911900535B}" srcOrd="0" destOrd="0" presId="urn:microsoft.com/office/officeart/2005/8/layout/chevron1"/>
    <dgm:cxn modelId="{336D51CD-31B4-4D15-8A4A-70939B61FB47}" type="presParOf" srcId="{5BA2B28A-950C-4758-9FE2-09911900535B}" destId="{EF756CED-61A1-4B6A-AB6B-D60C19664FF3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450FA8-72E3-4B16-83DC-9364FBC97F11}">
      <dsp:nvSpPr>
        <dsp:cNvPr id="0" name=""/>
        <dsp:cNvSpPr/>
      </dsp:nvSpPr>
      <dsp:spPr>
        <a:xfrm>
          <a:off x="0" y="9612"/>
          <a:ext cx="7772400" cy="145079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200" kern="1200" dirty="0" smtClean="0"/>
            <a:t>السكريات الثنائية</a:t>
          </a:r>
          <a:endParaRPr lang="ar-SA" sz="6200" kern="1200" dirty="0"/>
        </a:p>
      </dsp:txBody>
      <dsp:txXfrm>
        <a:off x="70822" y="80434"/>
        <a:ext cx="7630756" cy="130915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148F49-95EC-406F-8C38-F79233F8206B}">
      <dsp:nvSpPr>
        <dsp:cNvPr id="0" name=""/>
        <dsp:cNvSpPr/>
      </dsp:nvSpPr>
      <dsp:spPr>
        <a:xfrm>
          <a:off x="0" y="0"/>
          <a:ext cx="8229600" cy="2036683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CD1CFE-D76B-40BB-AF15-889864545A60}">
      <dsp:nvSpPr>
        <dsp:cNvPr id="0" name=""/>
        <dsp:cNvSpPr/>
      </dsp:nvSpPr>
      <dsp:spPr>
        <a:xfrm>
          <a:off x="6791931" y="271557"/>
          <a:ext cx="1189836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32E17E-74CD-422F-8212-9CC8F5CD4B1B}">
      <dsp:nvSpPr>
        <dsp:cNvPr id="0" name=""/>
        <dsp:cNvSpPr/>
      </dsp:nvSpPr>
      <dsp:spPr>
        <a:xfrm rot="10800000">
          <a:off x="6791931" y="2036683"/>
          <a:ext cx="1189836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err="1" smtClean="0"/>
            <a:t>انابيب</a:t>
          </a:r>
          <a:r>
            <a:rPr lang="ar-SA" sz="2000" b="1" kern="1200" dirty="0" smtClean="0"/>
            <a:t> اختبار</a:t>
          </a:r>
          <a:endParaRPr lang="en-US" sz="2000" kern="1200" dirty="0"/>
        </a:p>
      </dsp:txBody>
      <dsp:txXfrm rot="10800000">
        <a:off x="6828523" y="2036683"/>
        <a:ext cx="1116652" cy="2452687"/>
      </dsp:txXfrm>
    </dsp:sp>
    <dsp:sp modelId="{5BED8458-47A6-480D-AA5A-37DA67F73E9A}">
      <dsp:nvSpPr>
        <dsp:cNvPr id="0" name=""/>
        <dsp:cNvSpPr/>
      </dsp:nvSpPr>
      <dsp:spPr>
        <a:xfrm>
          <a:off x="5483111" y="271557"/>
          <a:ext cx="1189836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5FAD19-ECEA-42AA-B8FB-1A97DA3D5754}">
      <dsp:nvSpPr>
        <dsp:cNvPr id="0" name=""/>
        <dsp:cNvSpPr/>
      </dsp:nvSpPr>
      <dsp:spPr>
        <a:xfrm rot="10800000">
          <a:off x="5483111" y="2036683"/>
          <a:ext cx="1189836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إنزيم </a:t>
          </a:r>
          <a:r>
            <a:rPr lang="ar-SA" sz="2000" b="1" kern="1200" dirty="0" err="1" smtClean="0"/>
            <a:t>الأنفرتيز</a:t>
          </a:r>
          <a:endParaRPr lang="en-US" sz="2000" kern="1200" dirty="0"/>
        </a:p>
      </dsp:txBody>
      <dsp:txXfrm rot="10800000">
        <a:off x="5519703" y="2036683"/>
        <a:ext cx="1116652" cy="2452687"/>
      </dsp:txXfrm>
    </dsp:sp>
    <dsp:sp modelId="{44BCF5A1-A6B9-4827-A518-5F5593405B6B}">
      <dsp:nvSpPr>
        <dsp:cNvPr id="0" name=""/>
        <dsp:cNvSpPr/>
      </dsp:nvSpPr>
      <dsp:spPr>
        <a:xfrm>
          <a:off x="4174291" y="271557"/>
          <a:ext cx="1189836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F64F98-36B8-41AC-AB1B-1520D4FA1EC8}">
      <dsp:nvSpPr>
        <dsp:cNvPr id="0" name=""/>
        <dsp:cNvSpPr/>
      </dsp:nvSpPr>
      <dsp:spPr>
        <a:xfrm rot="10800000">
          <a:off x="4174291" y="2036683"/>
          <a:ext cx="1189836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err="1" smtClean="0"/>
            <a:t>سكروز</a:t>
          </a:r>
          <a:endParaRPr lang="en-US" sz="2400" kern="1200" dirty="0"/>
        </a:p>
      </dsp:txBody>
      <dsp:txXfrm rot="10800000">
        <a:off x="4210883" y="2036683"/>
        <a:ext cx="1116652" cy="2452687"/>
      </dsp:txXfrm>
    </dsp:sp>
    <dsp:sp modelId="{B2A7E9EE-7F34-4CEA-9CDB-B4A064E8F974}">
      <dsp:nvSpPr>
        <dsp:cNvPr id="0" name=""/>
        <dsp:cNvSpPr/>
      </dsp:nvSpPr>
      <dsp:spPr>
        <a:xfrm>
          <a:off x="2865471" y="271557"/>
          <a:ext cx="1189836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EEA161-E439-41DE-9F50-F7284A8453C6}">
      <dsp:nvSpPr>
        <dsp:cNvPr id="0" name=""/>
        <dsp:cNvSpPr/>
      </dsp:nvSpPr>
      <dsp:spPr>
        <a:xfrm rot="10800000">
          <a:off x="2865471" y="2036683"/>
          <a:ext cx="1189836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حمام مائي </a:t>
          </a:r>
          <a:endParaRPr lang="en-US" sz="2800" kern="1200" dirty="0"/>
        </a:p>
      </dsp:txBody>
      <dsp:txXfrm rot="10800000">
        <a:off x="2902063" y="2036683"/>
        <a:ext cx="1116652" cy="2452687"/>
      </dsp:txXfrm>
    </dsp:sp>
    <dsp:sp modelId="{8C207263-3487-4C5C-ACCA-B95A473E246E}">
      <dsp:nvSpPr>
        <dsp:cNvPr id="0" name=""/>
        <dsp:cNvSpPr/>
      </dsp:nvSpPr>
      <dsp:spPr>
        <a:xfrm>
          <a:off x="1556652" y="271557"/>
          <a:ext cx="1189836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8A9340-CADC-434F-9A38-DCE44E5424E7}">
      <dsp:nvSpPr>
        <dsp:cNvPr id="0" name=""/>
        <dsp:cNvSpPr/>
      </dsp:nvSpPr>
      <dsp:spPr>
        <a:xfrm rot="10800000">
          <a:off x="1556652" y="2036683"/>
          <a:ext cx="1189836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محلول </a:t>
          </a:r>
          <a:r>
            <a:rPr lang="ar-SA" sz="2000" b="1" kern="1200" dirty="0" err="1" smtClean="0"/>
            <a:t>فهلنج</a:t>
          </a:r>
          <a:r>
            <a:rPr lang="ar-SA" sz="2000" b="1" kern="1200" dirty="0" smtClean="0"/>
            <a:t> </a:t>
          </a:r>
          <a:r>
            <a:rPr lang="en-US" sz="2000" b="1" kern="1200" dirty="0" smtClean="0"/>
            <a:t>A</a:t>
          </a:r>
          <a:r>
            <a:rPr lang="ar-SA" sz="2000" b="1" kern="1200" dirty="0" smtClean="0"/>
            <a:t> </a:t>
          </a:r>
          <a:r>
            <a:rPr lang="en-US" sz="2000" b="1" kern="1200" dirty="0" smtClean="0"/>
            <a:t>Fehling A</a:t>
          </a:r>
          <a:r>
            <a:rPr lang="ar-SA" sz="2000" b="1" kern="1200" dirty="0" smtClean="0"/>
            <a:t> و </a:t>
          </a:r>
          <a:r>
            <a:rPr lang="ar-SA" sz="2000" b="1" kern="1200" dirty="0" err="1" smtClean="0"/>
            <a:t>فهلنج</a:t>
          </a:r>
          <a:r>
            <a:rPr lang="ar-SA" sz="2000" b="1" kern="1200" dirty="0" smtClean="0"/>
            <a:t> </a:t>
          </a:r>
          <a:r>
            <a:rPr lang="en-US" sz="2000" b="1" kern="1200" dirty="0" smtClean="0"/>
            <a:t>B</a:t>
          </a:r>
          <a:r>
            <a:rPr lang="ar-SA" sz="2000" b="1" kern="1200" dirty="0" smtClean="0"/>
            <a:t> </a:t>
          </a:r>
          <a:r>
            <a:rPr lang="en-US" sz="2000" b="1" kern="1200" dirty="0" smtClean="0"/>
            <a:t>Fehling B</a:t>
          </a:r>
          <a:endParaRPr lang="en-US" sz="2000" kern="1200" dirty="0"/>
        </a:p>
      </dsp:txBody>
      <dsp:txXfrm rot="10800000">
        <a:off x="1593244" y="2036683"/>
        <a:ext cx="1116652" cy="2452687"/>
      </dsp:txXfrm>
    </dsp:sp>
    <dsp:sp modelId="{2496A237-392E-4B6D-A7DD-9CAD7EFEABB7}">
      <dsp:nvSpPr>
        <dsp:cNvPr id="0" name=""/>
        <dsp:cNvSpPr/>
      </dsp:nvSpPr>
      <dsp:spPr>
        <a:xfrm>
          <a:off x="247832" y="271557"/>
          <a:ext cx="1189836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4E830B-7CB9-44B4-986C-5E14A6284DFF}">
      <dsp:nvSpPr>
        <dsp:cNvPr id="0" name=""/>
        <dsp:cNvSpPr/>
      </dsp:nvSpPr>
      <dsp:spPr>
        <a:xfrm rot="10800000">
          <a:off x="247832" y="2036683"/>
          <a:ext cx="1189836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لهب أو حمام مائي على درجة الغليان</a:t>
          </a:r>
          <a:endParaRPr lang="en-US" sz="2000" kern="1200" dirty="0"/>
        </a:p>
      </dsp:txBody>
      <dsp:txXfrm rot="10800000">
        <a:off x="284424" y="2036683"/>
        <a:ext cx="1116652" cy="245268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BBA13-D17D-4D0B-BE24-FB3A24C3B5CD}">
      <dsp:nvSpPr>
        <dsp:cNvPr id="0" name=""/>
        <dsp:cNvSpPr/>
      </dsp:nvSpPr>
      <dsp:spPr>
        <a:xfrm>
          <a:off x="4018" y="0"/>
          <a:ext cx="8221563" cy="114300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033" tIns="86678" rIns="86678" bIns="86678" numCol="1" spcCol="1270" anchor="ctr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طريقة العمل</a:t>
          </a:r>
          <a:endParaRPr lang="ar-SA" sz="6500" kern="1200" dirty="0"/>
        </a:p>
      </dsp:txBody>
      <dsp:txXfrm>
        <a:off x="575518" y="0"/>
        <a:ext cx="7078563" cy="11430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1C4A1B-019D-4BBC-B1BD-9102879F0990}">
      <dsp:nvSpPr>
        <dsp:cNvPr id="0" name=""/>
        <dsp:cNvSpPr/>
      </dsp:nvSpPr>
      <dsp:spPr>
        <a:xfrm>
          <a:off x="0" y="56450"/>
          <a:ext cx="8229600" cy="83422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نضع في الأنبوبة الأولى ½ مل من </a:t>
          </a:r>
          <a:r>
            <a:rPr lang="ar-SA" sz="2100" b="1" kern="1200" dirty="0" err="1" smtClean="0"/>
            <a:t>السكروز</a:t>
          </a:r>
          <a:r>
            <a:rPr lang="ar-SA" sz="2100" b="1" kern="1200" dirty="0" smtClean="0"/>
            <a:t> + 1 مل من إنزيم </a:t>
          </a:r>
          <a:r>
            <a:rPr lang="ar-SA" sz="2100" b="1" kern="1200" dirty="0" err="1" smtClean="0"/>
            <a:t>الأنفرتيز</a:t>
          </a:r>
          <a:endParaRPr lang="en-US" sz="2100" kern="1200" dirty="0"/>
        </a:p>
      </dsp:txBody>
      <dsp:txXfrm>
        <a:off x="40724" y="97174"/>
        <a:ext cx="8148152" cy="752780"/>
      </dsp:txXfrm>
    </dsp:sp>
    <dsp:sp modelId="{C02290CC-A745-4B57-9C13-C86413447B24}">
      <dsp:nvSpPr>
        <dsp:cNvPr id="0" name=""/>
        <dsp:cNvSpPr/>
      </dsp:nvSpPr>
      <dsp:spPr>
        <a:xfrm>
          <a:off x="0" y="951159"/>
          <a:ext cx="8229600" cy="834228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نضع في الأنبوبة الثانية ½ مل من </a:t>
          </a:r>
          <a:r>
            <a:rPr lang="ar-SA" sz="2100" b="1" kern="1200" dirty="0" err="1" smtClean="0"/>
            <a:t>السكروز</a:t>
          </a:r>
          <a:r>
            <a:rPr lang="ar-SA" sz="2100" b="1" kern="1200" dirty="0" smtClean="0"/>
            <a:t> فقط</a:t>
          </a:r>
          <a:endParaRPr lang="en-US" sz="2100" kern="1200" dirty="0"/>
        </a:p>
      </dsp:txBody>
      <dsp:txXfrm>
        <a:off x="40724" y="991883"/>
        <a:ext cx="8148152" cy="752780"/>
      </dsp:txXfrm>
    </dsp:sp>
    <dsp:sp modelId="{412212C1-69F1-4EF7-A9B3-C2B58A3D72E9}">
      <dsp:nvSpPr>
        <dsp:cNvPr id="0" name=""/>
        <dsp:cNvSpPr/>
      </dsp:nvSpPr>
      <dsp:spPr>
        <a:xfrm>
          <a:off x="0" y="1845867"/>
          <a:ext cx="8229600" cy="834228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نحضن الأنبوبتين في حمام مائي على درجة 35 </a:t>
          </a:r>
          <a:r>
            <a:rPr lang="ar-SA" sz="2100" b="1" kern="1200" dirty="0" err="1" smtClean="0"/>
            <a:t>م</a:t>
          </a:r>
          <a:r>
            <a:rPr lang="ar-SA" sz="2100" b="1" kern="1200" dirty="0" smtClean="0"/>
            <a:t> لمدة 30 دقيقة</a:t>
          </a:r>
          <a:endParaRPr lang="en-US" sz="2100" kern="1200" dirty="0"/>
        </a:p>
      </dsp:txBody>
      <dsp:txXfrm>
        <a:off x="40724" y="1886591"/>
        <a:ext cx="8148152" cy="752780"/>
      </dsp:txXfrm>
    </dsp:sp>
    <dsp:sp modelId="{62BB9924-DBBB-4264-9E93-E8134C2C3445}">
      <dsp:nvSpPr>
        <dsp:cNvPr id="0" name=""/>
        <dsp:cNvSpPr/>
      </dsp:nvSpPr>
      <dsp:spPr>
        <a:xfrm>
          <a:off x="0" y="2740575"/>
          <a:ext cx="8229600" cy="834228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نضيف محلول الكاشف لكلا </a:t>
          </a:r>
          <a:r>
            <a:rPr lang="ar-SA" sz="2100" b="1" kern="1200" dirty="0" err="1" smtClean="0"/>
            <a:t>الإنبوبتين</a:t>
          </a:r>
          <a:r>
            <a:rPr lang="ar-SA" sz="2100" b="1" kern="1200" dirty="0" smtClean="0"/>
            <a:t> وهي عبارة عن 1 مل </a:t>
          </a:r>
          <a:r>
            <a:rPr lang="ar-SA" sz="2100" b="1" kern="1200" dirty="0" err="1" smtClean="0"/>
            <a:t>فهلنج</a:t>
          </a:r>
          <a:r>
            <a:rPr lang="ar-SA" sz="2100" b="1" kern="1200" dirty="0" smtClean="0"/>
            <a:t> </a:t>
          </a:r>
          <a:r>
            <a:rPr lang="en-US" sz="2100" b="1" kern="1200" dirty="0" smtClean="0"/>
            <a:t>A</a:t>
          </a:r>
          <a:r>
            <a:rPr lang="ar-SA" sz="2100" b="1" kern="1200" dirty="0" smtClean="0"/>
            <a:t> + 1 مل </a:t>
          </a:r>
          <a:r>
            <a:rPr lang="ar-SA" sz="2100" b="1" kern="1200" dirty="0" err="1" smtClean="0"/>
            <a:t>فهلنج</a:t>
          </a:r>
          <a:r>
            <a:rPr lang="ar-SA" sz="2100" b="1" kern="1200" dirty="0" smtClean="0"/>
            <a:t> </a:t>
          </a:r>
          <a:r>
            <a:rPr lang="en-US" sz="2100" b="1" kern="1200" dirty="0" smtClean="0"/>
            <a:t>B</a:t>
          </a:r>
          <a:r>
            <a:rPr lang="ar-SA" sz="2100" b="1" kern="1200" dirty="0" smtClean="0"/>
            <a:t> ليعطي اللون الأزرق</a:t>
          </a:r>
          <a:endParaRPr lang="en-US" sz="2100" kern="1200" dirty="0"/>
        </a:p>
      </dsp:txBody>
      <dsp:txXfrm>
        <a:off x="40724" y="2781299"/>
        <a:ext cx="8148152" cy="752780"/>
      </dsp:txXfrm>
    </dsp:sp>
    <dsp:sp modelId="{8B3B7233-17D4-4EAC-B09F-5324367BFFC8}">
      <dsp:nvSpPr>
        <dsp:cNvPr id="0" name=""/>
        <dsp:cNvSpPr/>
      </dsp:nvSpPr>
      <dsp:spPr>
        <a:xfrm>
          <a:off x="0" y="3635283"/>
          <a:ext cx="8229600" cy="834228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نعرض الأنبوبتين للهب أو حمام مائي في درجة الغليان  إلى أن يتغير لون الأنبوب المعامل إلى اللون الأحمر </a:t>
          </a:r>
          <a:r>
            <a:rPr lang="ar-SA" sz="2100" b="1" kern="1200" dirty="0" err="1" smtClean="0"/>
            <a:t>الطوبي</a:t>
          </a:r>
          <a:r>
            <a:rPr lang="ar-SA" sz="2100" b="1" kern="1200" dirty="0" smtClean="0"/>
            <a:t> ، لكن الكنترول لن يتغير</a:t>
          </a:r>
          <a:endParaRPr lang="en-US" sz="2100" kern="1200" dirty="0"/>
        </a:p>
      </dsp:txBody>
      <dsp:txXfrm>
        <a:off x="40724" y="3676007"/>
        <a:ext cx="8148152" cy="75278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A45DB-E915-406B-8917-AD1A646DFEED}">
      <dsp:nvSpPr>
        <dsp:cNvPr id="0" name=""/>
        <dsp:cNvSpPr/>
      </dsp:nvSpPr>
      <dsp:spPr>
        <a:xfrm>
          <a:off x="0" y="425340"/>
          <a:ext cx="82296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80915E-7A6E-459A-9B35-D8CF0F2D34E2}">
      <dsp:nvSpPr>
        <dsp:cNvPr id="0" name=""/>
        <dsp:cNvSpPr/>
      </dsp:nvSpPr>
      <dsp:spPr>
        <a:xfrm>
          <a:off x="411480" y="12059"/>
          <a:ext cx="5760720" cy="8265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الكشف </a:t>
          </a:r>
          <a:r>
            <a:rPr lang="ar-SA" sz="2400" kern="1200" dirty="0" err="1" smtClean="0"/>
            <a:t>بأستخدام</a:t>
          </a:r>
          <a:r>
            <a:rPr lang="ar-SA" sz="2400" kern="1200" dirty="0" smtClean="0"/>
            <a:t> محلول </a:t>
          </a:r>
          <a:r>
            <a:rPr lang="ar-SA" sz="2400" kern="1200" dirty="0" err="1" smtClean="0"/>
            <a:t>بندكت</a:t>
          </a:r>
          <a:endParaRPr lang="ar-SA" sz="2400" kern="1200" dirty="0" smtClean="0"/>
        </a:p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فكرة التجربة</a:t>
          </a:r>
          <a:endParaRPr lang="ar-SA" sz="2400" kern="1200" dirty="0"/>
        </a:p>
      </dsp:txBody>
      <dsp:txXfrm>
        <a:off x="451829" y="52408"/>
        <a:ext cx="5680022" cy="74586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C1E7C-80F1-4188-BC6F-F94301A32074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/>
            <a:t>باستخدام محلول </a:t>
          </a:r>
          <a:r>
            <a:rPr lang="ar-SA" sz="4800" b="1" kern="1200" dirty="0" err="1" smtClean="0"/>
            <a:t>بندكت</a:t>
          </a:r>
          <a:r>
            <a:rPr lang="ar-SA" sz="4800" b="1" kern="1200" dirty="0" smtClean="0"/>
            <a:t> </a:t>
          </a:r>
          <a:endParaRPr lang="ar-SA" sz="4800" kern="1200" dirty="0"/>
        </a:p>
      </dsp:txBody>
      <dsp:txXfrm>
        <a:off x="54830" y="64730"/>
        <a:ext cx="8119940" cy="101353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0BE10-6489-4E81-B14B-2D5AD6355604}">
      <dsp:nvSpPr>
        <dsp:cNvPr id="0" name=""/>
        <dsp:cNvSpPr/>
      </dsp:nvSpPr>
      <dsp:spPr>
        <a:xfrm>
          <a:off x="0" y="243676"/>
          <a:ext cx="8229600" cy="9556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/>
            <a:t>نضع في الأنبوبة الأولى ½ مل من </a:t>
          </a:r>
          <a:r>
            <a:rPr lang="ar-SA" sz="2500" b="1" kern="1200" dirty="0" err="1" smtClean="0"/>
            <a:t>السكروز</a:t>
          </a:r>
          <a:r>
            <a:rPr lang="ar-SA" sz="2500" b="1" kern="1200" dirty="0" smtClean="0"/>
            <a:t> + 1 مل من إنزيم </a:t>
          </a:r>
          <a:r>
            <a:rPr lang="ar-SA" sz="2500" b="1" kern="1200" dirty="0" err="1" smtClean="0"/>
            <a:t>الأنفرتيز</a:t>
          </a:r>
          <a:endParaRPr lang="en-US" sz="2500" kern="1200" dirty="0"/>
        </a:p>
      </dsp:txBody>
      <dsp:txXfrm>
        <a:off x="46651" y="290327"/>
        <a:ext cx="8136298" cy="862350"/>
      </dsp:txXfrm>
    </dsp:sp>
    <dsp:sp modelId="{EF418862-DCD4-431B-AE96-B47BA77906AD}">
      <dsp:nvSpPr>
        <dsp:cNvPr id="0" name=""/>
        <dsp:cNvSpPr/>
      </dsp:nvSpPr>
      <dsp:spPr>
        <a:xfrm>
          <a:off x="0" y="1271329"/>
          <a:ext cx="8229600" cy="955652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/>
            <a:t>نضع في الأنبوبة الثانية ½ مل من </a:t>
          </a:r>
          <a:r>
            <a:rPr lang="ar-SA" sz="2500" b="1" kern="1200" dirty="0" err="1" smtClean="0"/>
            <a:t>السكروز</a:t>
          </a:r>
          <a:r>
            <a:rPr lang="ar-SA" sz="2500" b="1" kern="1200" dirty="0" smtClean="0"/>
            <a:t> فقط</a:t>
          </a:r>
          <a:endParaRPr lang="en-US" sz="2500" kern="1200" dirty="0"/>
        </a:p>
      </dsp:txBody>
      <dsp:txXfrm>
        <a:off x="46651" y="1317980"/>
        <a:ext cx="8136298" cy="862350"/>
      </dsp:txXfrm>
    </dsp:sp>
    <dsp:sp modelId="{A5951A19-F1D0-4548-A9E3-D95116480901}">
      <dsp:nvSpPr>
        <dsp:cNvPr id="0" name=""/>
        <dsp:cNvSpPr/>
      </dsp:nvSpPr>
      <dsp:spPr>
        <a:xfrm>
          <a:off x="0" y="2298981"/>
          <a:ext cx="8229600" cy="955652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/>
            <a:t>نحضن الأنبوبتين في حمام مائي على درجة 35 </a:t>
          </a:r>
          <a:r>
            <a:rPr lang="ar-SA" sz="2500" b="1" kern="1200" dirty="0" err="1" smtClean="0"/>
            <a:t>م</a:t>
          </a:r>
          <a:r>
            <a:rPr lang="ar-SA" sz="2500" b="1" kern="1200" dirty="0" smtClean="0"/>
            <a:t> لمدة 30 دقيقة</a:t>
          </a:r>
          <a:endParaRPr lang="en-US" sz="2500" kern="1200" dirty="0"/>
        </a:p>
      </dsp:txBody>
      <dsp:txXfrm>
        <a:off x="46651" y="2345632"/>
        <a:ext cx="8136298" cy="862350"/>
      </dsp:txXfrm>
    </dsp:sp>
    <dsp:sp modelId="{2A4F0578-6632-4BBE-A4C2-503B522FFEA5}">
      <dsp:nvSpPr>
        <dsp:cNvPr id="0" name=""/>
        <dsp:cNvSpPr/>
      </dsp:nvSpPr>
      <dsp:spPr>
        <a:xfrm>
          <a:off x="0" y="3326633"/>
          <a:ext cx="8229600" cy="955652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/>
            <a:t>نضيف محلول الكاشف لكلا </a:t>
          </a:r>
          <a:r>
            <a:rPr lang="ar-SA" sz="2500" b="1" kern="1200" dirty="0" err="1" smtClean="0"/>
            <a:t>الإنبوبتين</a:t>
          </a:r>
          <a:r>
            <a:rPr lang="ar-SA" sz="2500" b="1" kern="1200" dirty="0" smtClean="0"/>
            <a:t> وهي عبارة عن محلول </a:t>
          </a:r>
          <a:r>
            <a:rPr lang="ar-SA" sz="2500" b="1" kern="1200" dirty="0" err="1" smtClean="0"/>
            <a:t>بندكت</a:t>
          </a:r>
          <a:r>
            <a:rPr lang="ar-SA" sz="2500" b="1" kern="1200" dirty="0" smtClean="0"/>
            <a:t> ثم نسخن الأنبوبتين على للهب مباشرة أو </a:t>
          </a:r>
          <a:r>
            <a:rPr lang="ar-SA" sz="2500" b="1" kern="1200" dirty="0" err="1" smtClean="0"/>
            <a:t>نغليها</a:t>
          </a:r>
          <a:r>
            <a:rPr lang="ar-SA" sz="2500" b="1" kern="1200" dirty="0" smtClean="0"/>
            <a:t> في حمام مائي إلى أن يتغير اللون</a:t>
          </a:r>
          <a:endParaRPr lang="ar-SA" sz="2500" kern="1200" dirty="0"/>
        </a:p>
      </dsp:txBody>
      <dsp:txXfrm>
        <a:off x="46651" y="3373284"/>
        <a:ext cx="8136298" cy="86235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9C135-F8CE-4345-A571-62AE0C54180E}">
      <dsp:nvSpPr>
        <dsp:cNvPr id="0" name=""/>
        <dsp:cNvSpPr/>
      </dsp:nvSpPr>
      <dsp:spPr>
        <a:xfrm>
          <a:off x="0" y="1519446"/>
          <a:ext cx="8229600" cy="14870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200" kern="1200" dirty="0" smtClean="0"/>
            <a:t>aalfaghom@ksu.edu.sa</a:t>
          </a:r>
          <a:endParaRPr lang="ar-SA" sz="6200" kern="1200" dirty="0"/>
        </a:p>
      </dsp:txBody>
      <dsp:txXfrm>
        <a:off x="72593" y="1592039"/>
        <a:ext cx="8084414" cy="13418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06AC71-4FDE-4C9D-8FC4-BE7EC6DCA111}">
      <dsp:nvSpPr>
        <dsp:cNvPr id="0" name=""/>
        <dsp:cNvSpPr/>
      </dsp:nvSpPr>
      <dsp:spPr>
        <a:xfrm>
          <a:off x="0" y="115799"/>
          <a:ext cx="6400800" cy="1521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err="1" smtClean="0"/>
            <a:t>السكروز</a:t>
          </a:r>
          <a:endParaRPr lang="ar-SA" sz="6500" kern="1200" dirty="0"/>
        </a:p>
      </dsp:txBody>
      <dsp:txXfrm>
        <a:off x="74249" y="190048"/>
        <a:ext cx="6252302" cy="13725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F7E2E-B839-4E2B-84E3-8F3CA95F0FC8}">
      <dsp:nvSpPr>
        <dsp:cNvPr id="0" name=""/>
        <dsp:cNvSpPr/>
      </dsp:nvSpPr>
      <dsp:spPr>
        <a:xfrm>
          <a:off x="0" y="11654"/>
          <a:ext cx="8229600" cy="111969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err="1" smtClean="0"/>
            <a:t>السكروز</a:t>
          </a:r>
          <a:r>
            <a:rPr lang="ar-SA" sz="2900" kern="1200" dirty="0" smtClean="0"/>
            <a:t> أو </a:t>
          </a:r>
          <a:r>
            <a:rPr lang="ar-SA" sz="2900" b="1" kern="1200" dirty="0" smtClean="0"/>
            <a:t>سكر القصب</a:t>
          </a:r>
          <a:r>
            <a:rPr lang="ar-SA" sz="2900" kern="1200" dirty="0" smtClean="0"/>
            <a:t> </a:t>
          </a:r>
          <a:br>
            <a:rPr lang="ar-SA" sz="2900" kern="1200" dirty="0" smtClean="0"/>
          </a:br>
          <a:r>
            <a:rPr lang="en-US" sz="2900" kern="1200" dirty="0" smtClean="0"/>
            <a:t>Sucrose </a:t>
          </a:r>
          <a:r>
            <a:rPr lang="ar-SA" sz="2900" kern="1200" dirty="0" smtClean="0"/>
            <a:t>أو </a:t>
          </a:r>
          <a:r>
            <a:rPr lang="en-US" sz="2900" kern="1200" dirty="0" err="1" smtClean="0"/>
            <a:t>Saccharose</a:t>
          </a:r>
          <a:endParaRPr lang="ar-SA" sz="2900" kern="1200" dirty="0"/>
        </a:p>
      </dsp:txBody>
      <dsp:txXfrm>
        <a:off x="54659" y="66313"/>
        <a:ext cx="8120282" cy="10103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5F2A32-D2C4-41FA-A309-EC5457D52E6F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/>
            <a:t>إنزيم </a:t>
          </a:r>
          <a:r>
            <a:rPr lang="ar-SA" sz="4800" b="1" kern="1200" dirty="0" err="1" smtClean="0"/>
            <a:t>الإنفرتيز</a:t>
          </a:r>
          <a:r>
            <a:rPr lang="ar-SA" sz="4800" b="1" kern="1200" dirty="0" smtClean="0"/>
            <a:t> </a:t>
          </a:r>
          <a:endParaRPr lang="ar-SA" sz="4800" kern="1200" dirty="0"/>
        </a:p>
      </dsp:txBody>
      <dsp:txXfrm>
        <a:off x="54830" y="64730"/>
        <a:ext cx="8119940" cy="10135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A2B16-7AFC-427C-9CE2-A0C2BA78CF32}">
      <dsp:nvSpPr>
        <dsp:cNvPr id="0" name=""/>
        <dsp:cNvSpPr/>
      </dsp:nvSpPr>
      <dsp:spPr>
        <a:xfrm>
          <a:off x="0" y="30621"/>
          <a:ext cx="8229600" cy="44647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dirty="0" smtClean="0"/>
            <a:t>يعمل هذا الإنزيم على الرابطة </a:t>
          </a:r>
          <a:r>
            <a:rPr lang="ar-SA" sz="5300" b="1" kern="1200" dirty="0" err="1" smtClean="0"/>
            <a:t>الجلايكوسيدية</a:t>
          </a:r>
          <a:r>
            <a:rPr lang="ar-SA" sz="5300" b="1" kern="1200" dirty="0" smtClean="0"/>
            <a:t> 1-2 وهي الرابطة بين مكونات </a:t>
          </a:r>
          <a:r>
            <a:rPr lang="ar-SA" sz="5300" b="1" kern="1200" dirty="0" err="1" smtClean="0"/>
            <a:t>السكروز</a:t>
          </a:r>
          <a:r>
            <a:rPr lang="ar-SA" sz="5300" b="1" kern="1200" dirty="0" smtClean="0"/>
            <a:t> ليعطي سكر الجلوكوز وسكر </a:t>
          </a:r>
          <a:r>
            <a:rPr lang="ar-SA" sz="5300" b="1" kern="1200" dirty="0" err="1" smtClean="0"/>
            <a:t>الفركتوز</a:t>
          </a:r>
          <a:r>
            <a:rPr lang="ar-SA" sz="5300" b="1" kern="1200" dirty="0" smtClean="0"/>
            <a:t> في وجود الماء</a:t>
          </a:r>
          <a:endParaRPr lang="en-US" sz="5300" kern="1200" dirty="0"/>
        </a:p>
      </dsp:txBody>
      <dsp:txXfrm>
        <a:off x="217950" y="248571"/>
        <a:ext cx="7793700" cy="40288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337865-A5E4-486B-9B94-9AB1CD5E0B42}">
      <dsp:nvSpPr>
        <dsp:cNvPr id="0" name=""/>
        <dsp:cNvSpPr/>
      </dsp:nvSpPr>
      <dsp:spPr>
        <a:xfrm>
          <a:off x="0" y="425340"/>
          <a:ext cx="82296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6C605E-2DEB-40A5-B233-D69966C07429}">
      <dsp:nvSpPr>
        <dsp:cNvPr id="0" name=""/>
        <dsp:cNvSpPr/>
      </dsp:nvSpPr>
      <dsp:spPr>
        <a:xfrm>
          <a:off x="411480" y="12059"/>
          <a:ext cx="5760720" cy="8265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تجربة تحلل السكريات الثنائية باستخدام </a:t>
          </a:r>
          <a:r>
            <a:rPr lang="ar-SA" sz="2800" kern="1200" dirty="0" err="1" smtClean="0"/>
            <a:t>انزيم</a:t>
          </a:r>
          <a:r>
            <a:rPr lang="ar-SA" sz="2800" kern="1200" dirty="0" smtClean="0"/>
            <a:t> </a:t>
          </a:r>
          <a:r>
            <a:rPr lang="ar-SA" sz="2800" kern="1200" dirty="0" err="1" smtClean="0"/>
            <a:t>الانفرتيز</a:t>
          </a:r>
          <a:endParaRPr lang="ar-SA" sz="2800" kern="1200" dirty="0"/>
        </a:p>
      </dsp:txBody>
      <dsp:txXfrm>
        <a:off x="451829" y="52408"/>
        <a:ext cx="5680022" cy="7458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AFE739-9813-42F1-B6F0-3F868C4DC453}">
      <dsp:nvSpPr>
        <dsp:cNvPr id="0" name=""/>
        <dsp:cNvSpPr/>
      </dsp:nvSpPr>
      <dsp:spPr>
        <a:xfrm>
          <a:off x="0" y="610356"/>
          <a:ext cx="8229600" cy="15590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b="1" kern="1200" dirty="0" smtClean="0"/>
            <a:t>باستخدام محلول </a:t>
          </a:r>
          <a:r>
            <a:rPr lang="ar-SA" sz="6500" b="1" kern="1200" dirty="0" err="1" smtClean="0"/>
            <a:t>فهلنج</a:t>
          </a:r>
          <a:endParaRPr lang="en-US" sz="6500" kern="1200" dirty="0"/>
        </a:p>
      </dsp:txBody>
      <dsp:txXfrm>
        <a:off x="76105" y="686461"/>
        <a:ext cx="8077390" cy="1406815"/>
      </dsp:txXfrm>
    </dsp:sp>
    <dsp:sp modelId="{E1B91BF3-B195-4641-A3F2-D98C9A58D72F}">
      <dsp:nvSpPr>
        <dsp:cNvPr id="0" name=""/>
        <dsp:cNvSpPr/>
      </dsp:nvSpPr>
      <dsp:spPr>
        <a:xfrm>
          <a:off x="0" y="2356581"/>
          <a:ext cx="8229600" cy="1559025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b="1" kern="1200" dirty="0" smtClean="0"/>
            <a:t>باستخدام محلول </a:t>
          </a:r>
          <a:r>
            <a:rPr lang="ar-SA" sz="6500" b="1" kern="1200" dirty="0" err="1" smtClean="0"/>
            <a:t>بندكت</a:t>
          </a:r>
          <a:r>
            <a:rPr lang="ar-SA" sz="6500" b="1" kern="1200" dirty="0" smtClean="0"/>
            <a:t> </a:t>
          </a:r>
          <a:endParaRPr lang="en-US" sz="6500" kern="1200" dirty="0"/>
        </a:p>
      </dsp:txBody>
      <dsp:txXfrm>
        <a:off x="76105" y="2432686"/>
        <a:ext cx="8077390" cy="140681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0C7120-1DBE-43AD-A32F-78E5250EDDEE}">
      <dsp:nvSpPr>
        <dsp:cNvPr id="0" name=""/>
        <dsp:cNvSpPr/>
      </dsp:nvSpPr>
      <dsp:spPr>
        <a:xfrm>
          <a:off x="0" y="530"/>
          <a:ext cx="8229600" cy="114193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الكشف عن عمل إنزيم </a:t>
          </a:r>
          <a:r>
            <a:rPr lang="ar-SA" sz="2800" kern="1200" dirty="0" err="1" smtClean="0"/>
            <a:t>الانفرتيز</a:t>
          </a:r>
          <a:r>
            <a:rPr lang="ar-SA" sz="2800" kern="1200" dirty="0" smtClean="0"/>
            <a:t> باستخدام محلول </a:t>
          </a:r>
          <a:r>
            <a:rPr lang="ar-SA" sz="2800" kern="1200" dirty="0" err="1" smtClean="0"/>
            <a:t>فهلنج</a:t>
          </a:r>
          <a:endParaRPr lang="ar-SA" sz="2800" kern="1200" dirty="0" smtClean="0"/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u="sng" kern="1200" dirty="0" smtClean="0"/>
            <a:t>فكرة التجربة</a:t>
          </a:r>
          <a:endParaRPr lang="ar-SA" sz="2800" u="sng" kern="1200" dirty="0"/>
        </a:p>
      </dsp:txBody>
      <dsp:txXfrm>
        <a:off x="55745" y="56275"/>
        <a:ext cx="8118110" cy="103044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756CED-61A1-4B6A-AB6B-D60C19664FF3}">
      <dsp:nvSpPr>
        <dsp:cNvPr id="0" name=""/>
        <dsp:cNvSpPr/>
      </dsp:nvSpPr>
      <dsp:spPr>
        <a:xfrm>
          <a:off x="4018" y="0"/>
          <a:ext cx="8221563" cy="114300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033" tIns="86678" rIns="86678" bIns="86678" numCol="1" spcCol="1270" anchor="ctr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err="1" smtClean="0"/>
            <a:t>الادوات</a:t>
          </a:r>
          <a:endParaRPr lang="ar-SA" sz="6500" kern="1200" dirty="0"/>
        </a:p>
      </dsp:txBody>
      <dsp:txXfrm>
        <a:off x="575518" y="0"/>
        <a:ext cx="7078563" cy="1143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24/03/34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12.gif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5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771800" y="260648"/>
            <a:ext cx="3816424" cy="79208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/>
              <a:t>سكروز</a:t>
            </a:r>
            <a:endParaRPr lang="ar-SA" sz="5400" dirty="0"/>
          </a:p>
        </p:txBody>
      </p:sp>
      <p:sp>
        <p:nvSpPr>
          <p:cNvPr id="8" name="سهم للأسفل 7"/>
          <p:cNvSpPr/>
          <p:nvPr/>
        </p:nvSpPr>
        <p:spPr>
          <a:xfrm>
            <a:off x="3851920" y="1052736"/>
            <a:ext cx="1944216" cy="141828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/>
              <a:t>انزيم </a:t>
            </a:r>
            <a:r>
              <a:rPr lang="ar-SA" sz="2000" dirty="0" err="1" smtClean="0"/>
              <a:t>الانفرتيز</a:t>
            </a:r>
            <a:endParaRPr lang="ar-SA" sz="2000" dirty="0"/>
          </a:p>
        </p:txBody>
      </p:sp>
      <p:sp>
        <p:nvSpPr>
          <p:cNvPr id="9" name="مستطيل 8"/>
          <p:cNvSpPr/>
          <p:nvPr/>
        </p:nvSpPr>
        <p:spPr>
          <a:xfrm>
            <a:off x="2771800" y="2471016"/>
            <a:ext cx="3816424" cy="12961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الجلوكوز + الفركتوز</a:t>
            </a:r>
            <a:endParaRPr lang="ar-SA" sz="3600" dirty="0"/>
          </a:p>
        </p:txBody>
      </p:sp>
      <p:sp>
        <p:nvSpPr>
          <p:cNvPr id="10" name="مستطيل 9"/>
          <p:cNvSpPr/>
          <p:nvPr/>
        </p:nvSpPr>
        <p:spPr>
          <a:xfrm>
            <a:off x="2771800" y="5589240"/>
            <a:ext cx="3816424" cy="93610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يتكون راسب برتقالي او احمر</a:t>
            </a:r>
            <a:endParaRPr lang="ar-SA" sz="2800" b="1" dirty="0"/>
          </a:p>
        </p:txBody>
      </p:sp>
      <p:sp>
        <p:nvSpPr>
          <p:cNvPr id="11" name="سهم للأسفل 10"/>
          <p:cNvSpPr/>
          <p:nvPr/>
        </p:nvSpPr>
        <p:spPr>
          <a:xfrm>
            <a:off x="3860921" y="3767160"/>
            <a:ext cx="1926214" cy="182208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err="1" smtClean="0"/>
              <a:t>فهلنج</a:t>
            </a:r>
            <a:r>
              <a:rPr lang="ar-SA" sz="2000" b="1" dirty="0" smtClean="0"/>
              <a:t> </a:t>
            </a:r>
            <a:r>
              <a:rPr lang="en-US" sz="2000" b="1" dirty="0" smtClean="0"/>
              <a:t>A+ B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332459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فحص </a:t>
            </a:r>
            <a:r>
              <a:rPr lang="ar-SA" dirty="0" err="1" smtClean="0"/>
              <a:t>بندكت</a:t>
            </a:r>
            <a:r>
              <a:rPr lang="ar-SA" dirty="0" smtClean="0"/>
              <a:t> هو أكثر الفحوصات الشائعة للكشف عن السكريات المختزلة (كالجلوكوز) حيث يحتوي على كبريتيك النحاس </a:t>
            </a:r>
            <a:r>
              <a:rPr lang="en-US" dirty="0" smtClean="0"/>
              <a:t>(CuSO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ar-SA" dirty="0" smtClean="0"/>
              <a:t> في محلول قاعدي ذو لون أزرق والذي يتم اختزاله بوساطة السكريات المختزلة حسب المعادلة التالية:</a:t>
            </a:r>
            <a:r>
              <a:rPr lang="en-US" dirty="0" smtClean="0"/>
              <a:t> </a:t>
            </a:r>
          </a:p>
          <a:p>
            <a:endParaRPr lang="ar-SA" dirty="0"/>
          </a:p>
        </p:txBody>
      </p:sp>
      <p:pic>
        <p:nvPicPr>
          <p:cNvPr id="27650" name="Picture 2" descr="http://www.sep.alquds.edu/ara/biology/scripts/Biology_arabic/bilogy4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8662" y="4143380"/>
            <a:ext cx="7358114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الألوان الخاصة بمحلول </a:t>
            </a:r>
            <a:r>
              <a:rPr lang="ar-SA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بندكت</a:t>
            </a:r>
            <a:r>
              <a:rPr lang="ar-SA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071538" y="1714488"/>
          <a:ext cx="7143799" cy="4714906"/>
        </p:xfrm>
        <a:graphic>
          <a:graphicData uri="http://schemas.openxmlformats.org/drawingml/2006/table">
            <a:tbl>
              <a:tblPr/>
              <a:tblGrid>
                <a:gridCol w="1130699"/>
                <a:gridCol w="852659"/>
                <a:gridCol w="1742390"/>
                <a:gridCol w="3418051"/>
              </a:tblGrid>
              <a:tr h="9936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Color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اللون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Symbol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الرمز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Description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الوصف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Amount of 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Invertase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Activity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كمية </a:t>
                      </a:r>
                      <a:r>
                        <a:rPr lang="ar-SA" sz="18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الإنفرتيز</a:t>
                      </a: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الفعالة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3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D8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*Blue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الأزرق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None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لا يوجد سكر مختزل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3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F9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Green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الأخضر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Some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قليل من السكر المختزل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3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Yellow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الأصفر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More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سكر مختزل أكثر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3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5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+++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البرتقالي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Much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سكر مختزل أكثر من السابق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3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      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++++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Red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الأحمر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Most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الكثير من السكر المختزل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53451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* blue = 0 (no precipitate; no color change)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596" y="85723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يعتبر </a:t>
            </a:r>
            <a:r>
              <a:rPr lang="ar-SA" b="1" dirty="0" err="1" smtClean="0">
                <a:solidFill>
                  <a:srgbClr val="FF0000"/>
                </a:solidFill>
              </a:rPr>
              <a:t>السكروز</a:t>
            </a:r>
            <a:r>
              <a:rPr lang="ar-SA" b="1" dirty="0" smtClean="0">
                <a:solidFill>
                  <a:srgbClr val="FF0000"/>
                </a:solidFill>
              </a:rPr>
              <a:t> السكر الثنائي الأساسي في النباتات الراقية</a:t>
            </a:r>
          </a:p>
          <a:p>
            <a:r>
              <a:rPr lang="ar-SA" dirty="0" smtClean="0"/>
              <a:t>الاسم الشائع له هو السكر.</a:t>
            </a:r>
          </a:p>
          <a:p>
            <a:r>
              <a:rPr lang="ar-SA" dirty="0" smtClean="0"/>
              <a:t> يستخرج في أوروبا من شمندر السكر بينما في باقي أنحاء العالم فيستخرج من قصب السكر. </a:t>
            </a:r>
          </a:p>
          <a:p>
            <a:r>
              <a:rPr lang="ar-SA" dirty="0" smtClean="0"/>
              <a:t>يتواجد في غالب الأحيان في الفاكهة والخضراوات.</a:t>
            </a:r>
          </a:p>
          <a:p>
            <a:r>
              <a:rPr lang="ar-SA" dirty="0" smtClean="0"/>
              <a:t> يتكون </a:t>
            </a:r>
            <a:r>
              <a:rPr lang="ar-SA" dirty="0" err="1" smtClean="0"/>
              <a:t>السكروز</a:t>
            </a:r>
            <a:r>
              <a:rPr lang="ar-SA" dirty="0" smtClean="0"/>
              <a:t> من اتحاد وحدتين من السكريات </a:t>
            </a:r>
            <a:r>
              <a:rPr lang="ar-SA" dirty="0" err="1" smtClean="0"/>
              <a:t>الاحادية</a:t>
            </a:r>
            <a:r>
              <a:rPr lang="ar-SA" dirty="0" smtClean="0"/>
              <a:t> هما الجلوكوز والفركتوز، تتشكل الرابطة بين ذرة الكربون </a:t>
            </a:r>
            <a:r>
              <a:rPr lang="en-US" dirty="0" smtClean="0"/>
              <a:t>C1 </a:t>
            </a:r>
            <a:r>
              <a:rPr lang="ar-SA" dirty="0" smtClean="0"/>
              <a:t>في الجلوكوز وذرة الكربون </a:t>
            </a:r>
            <a:r>
              <a:rPr lang="en-US" dirty="0" smtClean="0"/>
              <a:t>C2 </a:t>
            </a:r>
            <a:r>
              <a:rPr lang="ar-SA" dirty="0" smtClean="0"/>
              <a:t>في </a:t>
            </a:r>
            <a:r>
              <a:rPr lang="ar-SA" dirty="0" err="1" smtClean="0"/>
              <a:t>الفركتوز</a:t>
            </a:r>
            <a:r>
              <a:rPr lang="ar-SA" dirty="0" smtClean="0"/>
              <a:t> وتسمى رابطة </a:t>
            </a:r>
            <a:r>
              <a:rPr lang="ar-SA" dirty="0" err="1" smtClean="0"/>
              <a:t>جلايكوسيدية</a:t>
            </a:r>
            <a:r>
              <a:rPr lang="ar-SA" dirty="0" smtClean="0"/>
              <a:t> </a:t>
            </a:r>
            <a:r>
              <a:rPr lang="en-US" dirty="0" err="1" smtClean="0"/>
              <a:t>glycosidic</a:t>
            </a:r>
            <a:r>
              <a:rPr lang="en-US" dirty="0" smtClean="0"/>
              <a:t> bond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ructose"/>
          <p:cNvPicPr>
            <a:picLocks noChangeAspect="1" noChangeArrowheads="1"/>
          </p:cNvPicPr>
          <p:nvPr/>
        </p:nvPicPr>
        <p:blipFill>
          <a:blip r:embed="rId2"/>
          <a:srcRect l="7143" t="17647" r="7143" b="5882"/>
          <a:stretch>
            <a:fillRect/>
          </a:stretch>
        </p:blipFill>
        <p:spPr bwMode="auto">
          <a:xfrm>
            <a:off x="857224" y="1857364"/>
            <a:ext cx="1260475" cy="16002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7" name="Picture 3" descr="Glucose 1"/>
          <p:cNvPicPr>
            <a:picLocks noChangeAspect="1" noChangeArrowheads="1"/>
          </p:cNvPicPr>
          <p:nvPr/>
        </p:nvPicPr>
        <p:blipFill>
          <a:blip r:embed="rId3"/>
          <a:srcRect l="13715" t="4660" r="17714" b="16127"/>
          <a:stretch>
            <a:fillRect/>
          </a:stretch>
        </p:blipFill>
        <p:spPr bwMode="auto">
          <a:xfrm>
            <a:off x="785786" y="4286256"/>
            <a:ext cx="1257300" cy="16002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4" descr="Sucros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571744"/>
            <a:ext cx="3438525" cy="28067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" name="زائد 6"/>
          <p:cNvSpPr/>
          <p:nvPr/>
        </p:nvSpPr>
        <p:spPr>
          <a:xfrm>
            <a:off x="1285852" y="3643314"/>
            <a:ext cx="428628" cy="4286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إلى اليمين 7"/>
          <p:cNvSpPr/>
          <p:nvPr/>
        </p:nvSpPr>
        <p:spPr>
          <a:xfrm>
            <a:off x="2571736" y="3714752"/>
            <a:ext cx="142876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عنوان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Invertase work"/>
          <p:cNvPicPr>
            <a:picLocks noChangeAspect="1" noChangeArrowheads="1"/>
          </p:cNvPicPr>
          <p:nvPr/>
        </p:nvPicPr>
        <p:blipFill>
          <a:blip r:embed="rId2"/>
          <a:srcRect b="12343"/>
          <a:stretch>
            <a:fillRect/>
          </a:stretch>
        </p:blipFill>
        <p:spPr bwMode="auto">
          <a:xfrm>
            <a:off x="428596" y="1500174"/>
            <a:ext cx="8286808" cy="471490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dirty="0" smtClean="0"/>
              <a:t>محلول </a:t>
            </a:r>
            <a:r>
              <a:rPr lang="ar-SA" sz="2400" b="1" dirty="0" err="1" smtClean="0"/>
              <a:t>فهلنج</a:t>
            </a:r>
            <a:r>
              <a:rPr lang="ar-SA" sz="2400" b="1" dirty="0" smtClean="0"/>
              <a:t> </a:t>
            </a:r>
            <a:r>
              <a:rPr lang="en-US" sz="2400" b="1" dirty="0" smtClean="0"/>
              <a:t>B</a:t>
            </a:r>
            <a:r>
              <a:rPr lang="ar-SA" sz="2400" b="1" dirty="0" smtClean="0"/>
              <a:t> ( ملح </a:t>
            </a:r>
            <a:r>
              <a:rPr lang="ar-SA" sz="2400" b="1" dirty="0" err="1" smtClean="0"/>
              <a:t>روشيل</a:t>
            </a:r>
            <a:r>
              <a:rPr lang="ar-SA" sz="2400" b="1" dirty="0" smtClean="0"/>
              <a:t> ) مع الماء يعطي محلول قاعدي كما في المعادلة التالية:</a:t>
            </a:r>
          </a:p>
          <a:p>
            <a:endParaRPr lang="ar-SA" sz="2400" b="1" dirty="0" smtClean="0"/>
          </a:p>
          <a:p>
            <a:endParaRPr lang="ar-SA" sz="2400" b="1" dirty="0" smtClean="0"/>
          </a:p>
          <a:p>
            <a:pPr>
              <a:buNone/>
            </a:pPr>
            <a:endParaRPr lang="ar-SA" sz="2400" b="1" dirty="0" smtClean="0"/>
          </a:p>
          <a:p>
            <a:r>
              <a:rPr lang="ar-SA" sz="2400" b="1" dirty="0" smtClean="0"/>
              <a:t>محلول </a:t>
            </a:r>
            <a:r>
              <a:rPr lang="ar-SA" sz="2400" b="1" dirty="0" err="1" smtClean="0"/>
              <a:t>فهلنج</a:t>
            </a:r>
            <a:r>
              <a:rPr lang="ar-SA" sz="2400" b="1" dirty="0" smtClean="0"/>
              <a:t> </a:t>
            </a:r>
            <a:r>
              <a:rPr lang="en-US" sz="2400" b="1" dirty="0" smtClean="0"/>
              <a:t>A</a:t>
            </a:r>
            <a:r>
              <a:rPr lang="ar-SA" sz="2400" b="1" dirty="0" smtClean="0"/>
              <a:t> مع </a:t>
            </a:r>
            <a:r>
              <a:rPr lang="ar-SA" sz="2400" b="1" dirty="0" err="1" smtClean="0"/>
              <a:t>فهلنج</a:t>
            </a:r>
            <a:r>
              <a:rPr lang="ar-SA" sz="2400" b="1" dirty="0" smtClean="0"/>
              <a:t> </a:t>
            </a:r>
            <a:r>
              <a:rPr lang="en-US" sz="2400" b="1" dirty="0" smtClean="0"/>
              <a:t>B</a:t>
            </a:r>
            <a:r>
              <a:rPr lang="ar-SA" sz="2400" b="1" dirty="0" smtClean="0"/>
              <a:t> تعطي </a:t>
            </a:r>
            <a:r>
              <a:rPr lang="ar-SA" sz="2400" b="1" dirty="0" err="1" smtClean="0"/>
              <a:t>هيدروكسيد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النحاسيك</a:t>
            </a:r>
            <a:r>
              <a:rPr lang="ar-SA" sz="2400" b="1" dirty="0" smtClean="0"/>
              <a:t> التي تستطيع </a:t>
            </a:r>
            <a:r>
              <a:rPr lang="ar-SA" sz="2400" b="1" dirty="0" smtClean="0">
                <a:solidFill>
                  <a:srgbClr val="FF0000"/>
                </a:solidFill>
              </a:rPr>
              <a:t>سكر الجلوكوز </a:t>
            </a:r>
            <a:r>
              <a:rPr lang="ar-SA" sz="2400" b="1" dirty="0" smtClean="0"/>
              <a:t>اختزالها إلى </a:t>
            </a:r>
            <a:r>
              <a:rPr lang="ar-SA" sz="2400" b="1" dirty="0" err="1" smtClean="0"/>
              <a:t>أوكسيد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النحاسوز</a:t>
            </a:r>
            <a:r>
              <a:rPr lang="ar-SA" sz="2400" b="1" dirty="0" smtClean="0"/>
              <a:t> كما في المعادلة التالية </a:t>
            </a:r>
            <a:endParaRPr lang="en-US" sz="2400" dirty="0" smtClean="0"/>
          </a:p>
          <a:p>
            <a:endParaRPr lang="ar-SA" sz="2400" dirty="0"/>
          </a:p>
        </p:txBody>
      </p:sp>
      <p:pic>
        <p:nvPicPr>
          <p:cNvPr id="2050" name="Picture 2" descr="Fehling B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32" y="2143116"/>
            <a:ext cx="5372100" cy="16002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051" name="Picture 3" descr="Fehling A and B"/>
          <p:cNvPicPr>
            <a:picLocks noChangeAspect="1" noChangeArrowheads="1"/>
          </p:cNvPicPr>
          <p:nvPr/>
        </p:nvPicPr>
        <p:blipFill>
          <a:blip r:embed="rId8"/>
          <a:srcRect t="11716" b="4460"/>
          <a:stretch>
            <a:fillRect/>
          </a:stretch>
        </p:blipFill>
        <p:spPr bwMode="auto">
          <a:xfrm>
            <a:off x="1928794" y="4643446"/>
            <a:ext cx="5372100" cy="17145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</TotalTime>
  <Words>458</Words>
  <Application>Microsoft Office PowerPoint</Application>
  <PresentationFormat>عرض على الشاشة (3:4)‏</PresentationFormat>
  <Paragraphs>83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الألوان الخاصة بمحلول بندكت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Alanoud Talal Alfaghom</dc:creator>
  <cp:lastModifiedBy>العنود</cp:lastModifiedBy>
  <cp:revision>6</cp:revision>
  <dcterms:created xsi:type="dcterms:W3CDTF">2012-09-11T08:59:49Z</dcterms:created>
  <dcterms:modified xsi:type="dcterms:W3CDTF">2013-02-05T15:11:47Z</dcterms:modified>
</cp:coreProperties>
</file>