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96"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7" name="مستطيل ذو زوايا قطرية مستديرة 6"/>
          <p:cNvSpPr/>
          <p:nvPr/>
        </p:nvSpPr>
        <p:spPr>
          <a:xfrm>
            <a:off x="164592" y="146304"/>
            <a:ext cx="8814816" cy="2505456"/>
          </a:xfrm>
          <a:prstGeom prst="round2DiagRect">
            <a:avLst>
              <a:gd name="adj1" fmla="val 11807"/>
              <a:gd name="adj2" fmla="val 0"/>
            </a:avLst>
          </a:prstGeom>
          <a:solidFill>
            <a:schemeClr val="bg2">
              <a:tint val="85000"/>
              <a:shade val="90000"/>
              <a:satMod val="150000"/>
              <a:alpha val="65000"/>
            </a:schemeClr>
          </a:solidFill>
          <a:ln w="11000" cap="rnd" cmpd="sng" algn="ctr">
            <a:solidFill>
              <a:schemeClr val="bg2">
                <a:tint val="78000"/>
                <a:satMod val="180000"/>
                <a:alpha val="88000"/>
              </a:schemeClr>
            </a:solidFill>
            <a:prstDash val="solid"/>
          </a:ln>
          <a:effectLst>
            <a:innerShdw blurRad="114300">
              <a:srgbClr val="000000">
                <a:alpha val="10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عنوان 7"/>
          <p:cNvSpPr>
            <a:spLocks noGrp="1"/>
          </p:cNvSpPr>
          <p:nvPr>
            <p:ph type="ctrTitle"/>
          </p:nvPr>
        </p:nvSpPr>
        <p:spPr>
          <a:xfrm>
            <a:off x="464234" y="381001"/>
            <a:ext cx="8229600" cy="2209800"/>
          </a:xfrm>
        </p:spPr>
        <p:txBody>
          <a:bodyPr lIns="45720" rIns="228600" anchor="b">
            <a:normAutofit/>
          </a:bodyPr>
          <a:lstStyle>
            <a:lvl1pPr marL="0" algn="r">
              <a:defRPr sz="4800"/>
            </a:lvl1pPr>
            <a:extLst/>
          </a:lstStyle>
          <a:p>
            <a:r>
              <a:rPr kumimoji="0" lang="ar-SA" smtClean="0"/>
              <a:t>انقر لتحرير نمط العنوان الرئيسي</a:t>
            </a:r>
            <a:endParaRPr kumimoji="0" lang="en-US"/>
          </a:p>
        </p:txBody>
      </p:sp>
      <p:sp>
        <p:nvSpPr>
          <p:cNvPr id="9" name="عنوان فرعي 8"/>
          <p:cNvSpPr>
            <a:spLocks noGrp="1"/>
          </p:cNvSpPr>
          <p:nvPr>
            <p:ph type="subTitle" idx="1"/>
          </p:nvPr>
        </p:nvSpPr>
        <p:spPr>
          <a:xfrm>
            <a:off x="2133600" y="2819400"/>
            <a:ext cx="6560234" cy="1752600"/>
          </a:xfrm>
        </p:spPr>
        <p:txBody>
          <a:bodyPr lIns="45720" rIns="246888"/>
          <a:lstStyle>
            <a:lvl1pPr marL="0" indent="0" algn="r">
              <a:spcBef>
                <a:spcPts val="0"/>
              </a:spcBef>
              <a:buNone/>
              <a:defRPr>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ar-SA" smtClean="0"/>
              <a:t>انقر لتحرير نمط العنوان الثانوي الرئيسي</a:t>
            </a:r>
            <a:endParaRPr kumimoji="0" lang="en-US"/>
          </a:p>
        </p:txBody>
      </p:sp>
      <p:sp>
        <p:nvSpPr>
          <p:cNvPr id="10" name="عنصر نائب للتاريخ 9"/>
          <p:cNvSpPr>
            <a:spLocks noGrp="1"/>
          </p:cNvSpPr>
          <p:nvPr>
            <p:ph type="dt" sz="half" idx="10"/>
          </p:nvPr>
        </p:nvSpPr>
        <p:spPr>
          <a:xfrm>
            <a:off x="5562600" y="6509004"/>
            <a:ext cx="3002280" cy="274320"/>
          </a:xfrm>
        </p:spPr>
        <p:txBody>
          <a:bodyPr vert="horz" rtlCol="0"/>
          <a:lstStyle>
            <a:extLst/>
          </a:lstStyle>
          <a:p>
            <a:fld id="{62ED28AD-20DC-49EB-B6FA-C3B056F2C856}" type="datetimeFigureOut">
              <a:rPr lang="ar-SA" smtClean="0"/>
              <a:pPr/>
              <a:t>26/12/33</a:t>
            </a:fld>
            <a:endParaRPr lang="ar-SA"/>
          </a:p>
        </p:txBody>
      </p:sp>
      <p:sp>
        <p:nvSpPr>
          <p:cNvPr id="11" name="عنصر نائب لرقم الشريحة 10"/>
          <p:cNvSpPr>
            <a:spLocks noGrp="1"/>
          </p:cNvSpPr>
          <p:nvPr>
            <p:ph type="sldNum" sz="quarter" idx="11"/>
          </p:nvPr>
        </p:nvSpPr>
        <p:spPr>
          <a:xfrm>
            <a:off x="8638952" y="6509004"/>
            <a:ext cx="464288" cy="274320"/>
          </a:xfrm>
        </p:spPr>
        <p:txBody>
          <a:bodyPr vert="horz" rtlCol="0"/>
          <a:lstStyle>
            <a:lvl1pPr>
              <a:defRPr>
                <a:solidFill>
                  <a:schemeClr val="tx2">
                    <a:shade val="90000"/>
                  </a:schemeClr>
                </a:solidFill>
              </a:defRPr>
            </a:lvl1pPr>
            <a:extLst/>
          </a:lstStyle>
          <a:p>
            <a:fld id="{6BAE7379-9510-4F3C-81F0-A479779B3CF2}" type="slidenum">
              <a:rPr lang="ar-SA" smtClean="0"/>
              <a:pPr/>
              <a:t>‹#›</a:t>
            </a:fld>
            <a:endParaRPr lang="ar-SA"/>
          </a:p>
        </p:txBody>
      </p:sp>
      <p:sp>
        <p:nvSpPr>
          <p:cNvPr id="12" name="عنصر نائب للتذييل 11"/>
          <p:cNvSpPr>
            <a:spLocks noGrp="1"/>
          </p:cNvSpPr>
          <p:nvPr>
            <p:ph type="ftr" sz="quarter" idx="12"/>
          </p:nvPr>
        </p:nvSpPr>
        <p:spPr>
          <a:xfrm>
            <a:off x="1600200" y="6509004"/>
            <a:ext cx="3907464" cy="274320"/>
          </a:xfrm>
        </p:spPr>
        <p:txBody>
          <a:bodyPr vert="horz" rtlCol="0"/>
          <a:lstStyle>
            <a:extLst/>
          </a:lstStyle>
          <a:p>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62ED28AD-20DC-49EB-B6FA-C3B056F2C856}" type="datetimeFigureOut">
              <a:rPr lang="ar-SA" smtClean="0"/>
              <a:pPr/>
              <a:t>26/12/33</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6BAE7379-9510-4F3C-81F0-A479779B3CF2}"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lvl1pPr algn="l">
              <a:defRPr/>
            </a:lvl1pPr>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62ED28AD-20DC-49EB-B6FA-C3B056F2C856}" type="datetimeFigureOut">
              <a:rPr lang="ar-SA" smtClean="0"/>
              <a:pPr/>
              <a:t>26/12/33</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6BAE7379-9510-4F3C-81F0-A479779B3CF2}"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7" name="مستطيل 6"/>
          <p:cNvSpPr/>
          <p:nvPr/>
        </p:nvSpPr>
        <p:spPr>
          <a:xfrm>
            <a:off x="588392" y="1424588"/>
            <a:ext cx="800100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62ED28AD-20DC-49EB-B6FA-C3B056F2C856}" type="datetimeFigureOut">
              <a:rPr lang="ar-SA" smtClean="0"/>
              <a:pPr/>
              <a:t>26/12/33</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6BAE7379-9510-4F3C-81F0-A479779B3CF2}"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bg>
      <p:bgRef idx="1001">
        <a:schemeClr val="bg2"/>
      </p:bgRef>
    </p:bg>
    <p:spTree>
      <p:nvGrpSpPr>
        <p:cNvPr id="1" name=""/>
        <p:cNvGrpSpPr/>
        <p:nvPr/>
      </p:nvGrpSpPr>
      <p:grpSpPr>
        <a:xfrm>
          <a:off x="0" y="0"/>
          <a:ext cx="0" cy="0"/>
          <a:chOff x="0" y="0"/>
          <a:chExt cx="0" cy="0"/>
        </a:xfrm>
      </p:grpSpPr>
      <p:sp>
        <p:nvSpPr>
          <p:cNvPr id="7" name="مستطيل 6"/>
          <p:cNvSpPr/>
          <p:nvPr/>
        </p:nvSpPr>
        <p:spPr>
          <a:xfrm>
            <a:off x="1000128" y="3267456"/>
            <a:ext cx="740664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عنوان 1"/>
          <p:cNvSpPr>
            <a:spLocks noGrp="1"/>
          </p:cNvSpPr>
          <p:nvPr>
            <p:ph type="title"/>
          </p:nvPr>
        </p:nvSpPr>
        <p:spPr>
          <a:xfrm>
            <a:off x="722376" y="498230"/>
            <a:ext cx="7772400" cy="2731008"/>
          </a:xfrm>
        </p:spPr>
        <p:txBody>
          <a:bodyPr rIns="100584"/>
          <a:lstStyle>
            <a:lvl1pPr algn="r">
              <a:buNone/>
              <a:defRPr sz="4000" b="1" cap="none">
                <a:solidFill>
                  <a:schemeClr val="accent1">
                    <a:tint val="95000"/>
                    <a:satMod val="200000"/>
                  </a:schemeClr>
                </a:solidFill>
              </a:defRPr>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722313" y="3287713"/>
            <a:ext cx="7772400" cy="1509712"/>
          </a:xfrm>
        </p:spPr>
        <p:txBody>
          <a:bodyPr rIns="128016" anchor="t"/>
          <a:lstStyle>
            <a:lvl1pPr marL="0" indent="0" algn="r">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ar-SA" smtClean="0"/>
              <a:t>انقر لتحرير أنماط النص الرئيسي</a:t>
            </a:r>
          </a:p>
        </p:txBody>
      </p:sp>
      <p:sp>
        <p:nvSpPr>
          <p:cNvPr id="8" name="عنصر نائب للتاريخ 7"/>
          <p:cNvSpPr>
            <a:spLocks noGrp="1"/>
          </p:cNvSpPr>
          <p:nvPr>
            <p:ph type="dt" sz="half" idx="10"/>
          </p:nvPr>
        </p:nvSpPr>
        <p:spPr>
          <a:xfrm>
            <a:off x="5562600" y="6513670"/>
            <a:ext cx="3002280" cy="274320"/>
          </a:xfrm>
        </p:spPr>
        <p:txBody>
          <a:bodyPr vert="horz" rtlCol="0"/>
          <a:lstStyle>
            <a:extLst/>
          </a:lstStyle>
          <a:p>
            <a:fld id="{62ED28AD-20DC-49EB-B6FA-C3B056F2C856}" type="datetimeFigureOut">
              <a:rPr lang="ar-SA" smtClean="0"/>
              <a:pPr/>
              <a:t>26/12/33</a:t>
            </a:fld>
            <a:endParaRPr lang="ar-SA"/>
          </a:p>
        </p:txBody>
      </p:sp>
      <p:sp>
        <p:nvSpPr>
          <p:cNvPr id="9" name="عنصر نائب لرقم الشريحة 8"/>
          <p:cNvSpPr>
            <a:spLocks noGrp="1"/>
          </p:cNvSpPr>
          <p:nvPr>
            <p:ph type="sldNum" sz="quarter" idx="11"/>
          </p:nvPr>
        </p:nvSpPr>
        <p:spPr>
          <a:xfrm>
            <a:off x="8638952" y="6513670"/>
            <a:ext cx="464288" cy="274320"/>
          </a:xfrm>
        </p:spPr>
        <p:txBody>
          <a:bodyPr vert="horz" rtlCol="0"/>
          <a:lstStyle>
            <a:lvl1pPr>
              <a:defRPr>
                <a:solidFill>
                  <a:schemeClr val="tx2">
                    <a:shade val="90000"/>
                  </a:schemeClr>
                </a:solidFill>
              </a:defRPr>
            </a:lvl1pPr>
            <a:extLst/>
          </a:lstStyle>
          <a:p>
            <a:fld id="{6BAE7379-9510-4F3C-81F0-A479779B3CF2}" type="slidenum">
              <a:rPr lang="ar-SA" smtClean="0"/>
              <a:pPr/>
              <a:t>‹#›</a:t>
            </a:fld>
            <a:endParaRPr lang="ar-SA"/>
          </a:p>
        </p:txBody>
      </p:sp>
      <p:sp>
        <p:nvSpPr>
          <p:cNvPr id="10" name="عنصر نائب للتذييل 9"/>
          <p:cNvSpPr>
            <a:spLocks noGrp="1"/>
          </p:cNvSpPr>
          <p:nvPr>
            <p:ph type="ftr" sz="quarter" idx="12"/>
          </p:nvPr>
        </p:nvSpPr>
        <p:spPr>
          <a:xfrm>
            <a:off x="1600200" y="6513670"/>
            <a:ext cx="3907464" cy="274320"/>
          </a:xfrm>
        </p:spPr>
        <p:txBody>
          <a:bodyPr vert="horz" rtlCol="0"/>
          <a:lstStyle>
            <a:extLst/>
          </a:lstStyle>
          <a:p>
            <a:endParaRPr lang="ar-SA"/>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457200" y="1645920"/>
            <a:ext cx="4038600" cy="452628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4648200" y="1645920"/>
            <a:ext cx="4038600" cy="452628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62ED28AD-20DC-49EB-B6FA-C3B056F2C856}" type="datetimeFigureOut">
              <a:rPr lang="ar-SA" smtClean="0"/>
              <a:pPr/>
              <a:t>26/12/33</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a:xfrm>
            <a:off x="8641080" y="6514568"/>
            <a:ext cx="464288" cy="274320"/>
          </a:xfrm>
        </p:spPr>
        <p:txBody>
          <a:bodyPr/>
          <a:lstStyle>
            <a:extLst/>
          </a:lstStyle>
          <a:p>
            <a:fld id="{6BAE7379-9510-4F3C-81F0-A479779B3CF2}" type="slidenum">
              <a:rPr lang="ar-SA" smtClean="0"/>
              <a:pPr/>
              <a:t>‹#›</a:t>
            </a:fld>
            <a:endParaRPr lang="ar-SA"/>
          </a:p>
        </p:txBody>
      </p:sp>
      <p:sp>
        <p:nvSpPr>
          <p:cNvPr id="10" name="مستطيل 9"/>
          <p:cNvSpPr/>
          <p:nvPr/>
        </p:nvSpPr>
        <p:spPr>
          <a:xfrm>
            <a:off x="588392" y="1424588"/>
            <a:ext cx="800100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10" name="مستطيل 9"/>
          <p:cNvSpPr/>
          <p:nvPr/>
        </p:nvSpPr>
        <p:spPr>
          <a:xfrm>
            <a:off x="616744" y="2165216"/>
            <a:ext cx="374904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b"/>
          <a:lstStyle>
            <a:extLst/>
          </a:lstStyle>
          <a:p>
            <a:pPr algn="ctr" eaLnBrk="1" latinLnBrk="0" hangingPunct="1"/>
            <a:endParaRPr kumimoji="0" lang="en-US"/>
          </a:p>
        </p:txBody>
      </p:sp>
      <p:sp>
        <p:nvSpPr>
          <p:cNvPr id="11" name="مستطيل 10"/>
          <p:cNvSpPr/>
          <p:nvPr/>
        </p:nvSpPr>
        <p:spPr>
          <a:xfrm>
            <a:off x="4800600" y="2165216"/>
            <a:ext cx="374904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b"/>
          <a:lstStyle>
            <a:extLst/>
          </a:lstStyle>
          <a:p>
            <a:pPr algn="ctr" eaLnBrk="1" latinLnBrk="0" hangingPunct="1"/>
            <a:endParaRPr kumimoji="0" lang="en-US"/>
          </a:p>
        </p:txBody>
      </p:sp>
      <p:sp>
        <p:nvSpPr>
          <p:cNvPr id="2" name="عنوان 1"/>
          <p:cNvSpPr>
            <a:spLocks noGrp="1"/>
          </p:cNvSpPr>
          <p:nvPr>
            <p:ph type="title"/>
          </p:nvPr>
        </p:nvSpPr>
        <p:spPr>
          <a:xfrm>
            <a:off x="457200" y="251948"/>
            <a:ext cx="8229600" cy="1143000"/>
          </a:xfrm>
        </p:spPr>
        <p:txBody>
          <a:bodyPr anchor="b"/>
          <a:lstStyle>
            <a:lvl1pPr>
              <a:defRPr/>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57200" y="1535113"/>
            <a:ext cx="4040188" cy="639762"/>
          </a:xfrm>
        </p:spPr>
        <p:txBody>
          <a:bodyPr anchor="b">
            <a:noAutofit/>
          </a:bodyPr>
          <a:lstStyle>
            <a:lvl1pPr marL="91440" indent="0" algn="l">
              <a:spcBef>
                <a:spcPts val="0"/>
              </a:spcBef>
              <a:buNone/>
              <a:defRPr sz="2200" b="0" cap="all" baseline="0"/>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645025" y="1535113"/>
            <a:ext cx="4041775" cy="639762"/>
          </a:xfrm>
        </p:spPr>
        <p:txBody>
          <a:bodyPr anchor="b">
            <a:noAutofit/>
          </a:bodyPr>
          <a:lstStyle>
            <a:lvl1pPr marL="91440" indent="0" algn="l">
              <a:spcBef>
                <a:spcPts val="0"/>
              </a:spcBef>
              <a:buNone/>
              <a:defRPr sz="2200" b="0" cap="all" baseline="0"/>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457200" y="2362200"/>
            <a:ext cx="4040188" cy="3941763"/>
          </a:xfrm>
        </p:spPr>
        <p:txBody>
          <a:bodyPr lIns="91440"/>
          <a:lstStyle>
            <a:lvl1pPr>
              <a:defRPr sz="2200"/>
            </a:lvl1pPr>
            <a:lvl2pPr>
              <a:defRPr sz="2000"/>
            </a:lvl2pPr>
            <a:lvl3pPr>
              <a:defRPr sz="1800"/>
            </a:lvl3pPr>
            <a:lvl4pPr>
              <a:defRPr sz="1600"/>
            </a:lvl4pPr>
            <a:lvl5pPr>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645025" y="2362200"/>
            <a:ext cx="4041775" cy="3941763"/>
          </a:xfrm>
        </p:spPr>
        <p:txBody>
          <a:bodyPr/>
          <a:lstStyle>
            <a:lvl1pPr>
              <a:defRPr sz="2200"/>
            </a:lvl1pPr>
            <a:lvl2pPr>
              <a:defRPr sz="2000"/>
            </a:lvl2pPr>
            <a:lvl3pPr>
              <a:defRPr sz="1800"/>
            </a:lvl3pPr>
            <a:lvl4pPr>
              <a:defRPr sz="1600"/>
            </a:lvl4pPr>
            <a:lvl5pPr>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extLst/>
          </a:lstStyle>
          <a:p>
            <a:fld id="{62ED28AD-20DC-49EB-B6FA-C3B056F2C856}" type="datetimeFigureOut">
              <a:rPr lang="ar-SA" smtClean="0"/>
              <a:pPr/>
              <a:t>26/12/33</a:t>
            </a:fld>
            <a:endParaRPr lang="ar-SA"/>
          </a:p>
        </p:txBody>
      </p:sp>
      <p:sp>
        <p:nvSpPr>
          <p:cNvPr id="8" name="عنصر نائب للتذييل 7"/>
          <p:cNvSpPr>
            <a:spLocks noGrp="1"/>
          </p:cNvSpPr>
          <p:nvPr>
            <p:ph type="ftr" sz="quarter" idx="11"/>
          </p:nvPr>
        </p:nvSpPr>
        <p:spPr/>
        <p:txBody>
          <a:bodyPr/>
          <a:lstStyle>
            <a:extLst/>
          </a:lstStyle>
          <a:p>
            <a:endParaRPr lang="ar-SA"/>
          </a:p>
        </p:txBody>
      </p:sp>
      <p:sp>
        <p:nvSpPr>
          <p:cNvPr id="9" name="عنصر نائب لرقم الشريحة 8"/>
          <p:cNvSpPr>
            <a:spLocks noGrp="1"/>
          </p:cNvSpPr>
          <p:nvPr>
            <p:ph type="sldNum" sz="quarter" idx="12"/>
          </p:nvPr>
        </p:nvSpPr>
        <p:spPr>
          <a:xfrm>
            <a:off x="8641080" y="6514568"/>
            <a:ext cx="464288" cy="274320"/>
          </a:xfrm>
        </p:spPr>
        <p:txBody>
          <a:bodyPr/>
          <a:lstStyle>
            <a:extLst/>
          </a:lstStyle>
          <a:p>
            <a:fld id="{6BAE7379-9510-4F3C-81F0-A479779B3CF2}"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53218"/>
            <a:ext cx="8229600" cy="1143000"/>
          </a:xfrm>
        </p:spPr>
        <p:txBody>
          <a:bodyPr/>
          <a:lstStyle>
            <a:extLst/>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p:txBody>
          <a:bodyPr/>
          <a:lstStyle>
            <a:extLst/>
          </a:lstStyle>
          <a:p>
            <a:fld id="{62ED28AD-20DC-49EB-B6FA-C3B056F2C856}" type="datetimeFigureOut">
              <a:rPr lang="ar-SA" smtClean="0"/>
              <a:pPr/>
              <a:t>26/12/33</a:t>
            </a:fld>
            <a:endParaRPr lang="ar-SA"/>
          </a:p>
        </p:txBody>
      </p:sp>
      <p:sp>
        <p:nvSpPr>
          <p:cNvPr id="4" name="عنصر نائب للتذييل 3"/>
          <p:cNvSpPr>
            <a:spLocks noGrp="1"/>
          </p:cNvSpPr>
          <p:nvPr>
            <p:ph type="ftr" sz="quarter" idx="11"/>
          </p:nvPr>
        </p:nvSpPr>
        <p:spPr/>
        <p:txBody>
          <a:bodyPr/>
          <a:lstStyle>
            <a:extLst/>
          </a:lstStyle>
          <a:p>
            <a:endParaRPr lang="ar-SA"/>
          </a:p>
        </p:txBody>
      </p:sp>
      <p:sp>
        <p:nvSpPr>
          <p:cNvPr id="5" name="عنصر نائب لرقم الشريحة 4"/>
          <p:cNvSpPr>
            <a:spLocks noGrp="1"/>
          </p:cNvSpPr>
          <p:nvPr>
            <p:ph type="sldNum" sz="quarter" idx="12"/>
          </p:nvPr>
        </p:nvSpPr>
        <p:spPr/>
        <p:txBody>
          <a:bodyPr/>
          <a:lstStyle>
            <a:extLst/>
          </a:lstStyle>
          <a:p>
            <a:fld id="{6BAE7379-9510-4F3C-81F0-A479779B3CF2}" type="slidenum">
              <a:rPr lang="ar-SA" smtClean="0"/>
              <a:pPr/>
              <a:t>‹#›</a:t>
            </a:fld>
            <a:endParaRPr lang="ar-SA"/>
          </a:p>
        </p:txBody>
      </p:sp>
      <p:sp>
        <p:nvSpPr>
          <p:cNvPr id="7" name="مستطيل 6"/>
          <p:cNvSpPr/>
          <p:nvPr/>
        </p:nvSpPr>
        <p:spPr>
          <a:xfrm>
            <a:off x="588392" y="1424588"/>
            <a:ext cx="800100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extLst/>
          </a:lstStyle>
          <a:p>
            <a:fld id="{62ED28AD-20DC-49EB-B6FA-C3B056F2C856}" type="datetimeFigureOut">
              <a:rPr lang="ar-SA" smtClean="0"/>
              <a:pPr/>
              <a:t>26/12/33</a:t>
            </a:fld>
            <a:endParaRPr lang="ar-SA"/>
          </a:p>
        </p:txBody>
      </p:sp>
      <p:sp>
        <p:nvSpPr>
          <p:cNvPr id="3" name="عنصر نائب للتذييل 2"/>
          <p:cNvSpPr>
            <a:spLocks noGrp="1"/>
          </p:cNvSpPr>
          <p:nvPr>
            <p:ph type="ftr" sz="quarter" idx="11"/>
          </p:nvPr>
        </p:nvSpPr>
        <p:spPr/>
        <p:txBody>
          <a:bodyPr/>
          <a:lstStyle>
            <a:extLst/>
          </a:lstStyle>
          <a:p>
            <a:endParaRPr lang="ar-SA"/>
          </a:p>
        </p:txBody>
      </p:sp>
      <p:sp>
        <p:nvSpPr>
          <p:cNvPr id="4" name="عنصر نائب لرقم الشريحة 3"/>
          <p:cNvSpPr>
            <a:spLocks noGrp="1"/>
          </p:cNvSpPr>
          <p:nvPr>
            <p:ph type="sldNum" sz="quarter" idx="12"/>
          </p:nvPr>
        </p:nvSpPr>
        <p:spPr/>
        <p:txBody>
          <a:bodyPr/>
          <a:lstStyle>
            <a:extLst/>
          </a:lstStyle>
          <a:p>
            <a:fld id="{6BAE7379-9510-4F3C-81F0-A479779B3CF2}"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محتوى ذو تسمية توضيحية">
    <p:bg>
      <p:bgRef idx="1001">
        <a:schemeClr val="bg2"/>
      </p:bgRef>
    </p:bg>
    <p:spTree>
      <p:nvGrpSpPr>
        <p:cNvPr id="1" name=""/>
        <p:cNvGrpSpPr/>
        <p:nvPr/>
      </p:nvGrpSpPr>
      <p:grpSpPr>
        <a:xfrm>
          <a:off x="0" y="0"/>
          <a:ext cx="0" cy="0"/>
          <a:chOff x="0" y="0"/>
          <a:chExt cx="0" cy="0"/>
        </a:xfrm>
      </p:grpSpPr>
      <p:sp>
        <p:nvSpPr>
          <p:cNvPr id="8" name="مستطيل 7"/>
          <p:cNvSpPr/>
          <p:nvPr/>
        </p:nvSpPr>
        <p:spPr>
          <a:xfrm>
            <a:off x="5057552" y="1057656"/>
            <a:ext cx="374904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عنوان 1"/>
          <p:cNvSpPr>
            <a:spLocks noGrp="1"/>
          </p:cNvSpPr>
          <p:nvPr>
            <p:ph type="title"/>
          </p:nvPr>
        </p:nvSpPr>
        <p:spPr>
          <a:xfrm>
            <a:off x="4963136" y="304800"/>
            <a:ext cx="3931920" cy="762000"/>
          </a:xfrm>
        </p:spPr>
        <p:txBody>
          <a:bodyPr anchor="b"/>
          <a:lstStyle>
            <a:lvl1pPr marL="0" algn="r">
              <a:buNone/>
              <a:defRPr sz="2000" b="1"/>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4963136" y="1107560"/>
            <a:ext cx="3931920" cy="1066800"/>
          </a:xfrm>
        </p:spPr>
        <p:txBody>
          <a:bodyPr/>
          <a:lstStyle>
            <a:lvl1pPr marL="0" indent="0" algn="r">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228600" y="2209800"/>
            <a:ext cx="8666456" cy="3977640"/>
          </a:xfrm>
        </p:spPr>
        <p:txBody>
          <a:bodyPr/>
          <a:lstStyle>
            <a:lvl1pPr marL="292608">
              <a:defRPr sz="3200"/>
            </a:lvl1pPr>
            <a:lvl2pPr marL="594360">
              <a:defRPr sz="2800"/>
            </a:lvl2pPr>
            <a:lvl3pPr marL="822960">
              <a:defRPr sz="2400"/>
            </a:lvl3pPr>
            <a:lvl4pPr marL="1051560">
              <a:defRPr sz="2000"/>
            </a:lvl4pPr>
            <a:lvl5pPr marL="1261872">
              <a:defRPr sz="20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9" name="عنصر نائب للتاريخ 8"/>
          <p:cNvSpPr>
            <a:spLocks noGrp="1"/>
          </p:cNvSpPr>
          <p:nvPr>
            <p:ph type="dt" sz="half" idx="10"/>
          </p:nvPr>
        </p:nvSpPr>
        <p:spPr>
          <a:xfrm>
            <a:off x="5562600" y="6513670"/>
            <a:ext cx="3002280" cy="274320"/>
          </a:xfrm>
        </p:spPr>
        <p:txBody>
          <a:bodyPr vert="horz" rtlCol="0"/>
          <a:lstStyle>
            <a:extLst/>
          </a:lstStyle>
          <a:p>
            <a:fld id="{62ED28AD-20DC-49EB-B6FA-C3B056F2C856}" type="datetimeFigureOut">
              <a:rPr lang="ar-SA" smtClean="0"/>
              <a:pPr/>
              <a:t>26/12/33</a:t>
            </a:fld>
            <a:endParaRPr lang="ar-SA"/>
          </a:p>
        </p:txBody>
      </p:sp>
      <p:sp>
        <p:nvSpPr>
          <p:cNvPr id="10" name="عنصر نائب لرقم الشريحة 9"/>
          <p:cNvSpPr>
            <a:spLocks noGrp="1"/>
          </p:cNvSpPr>
          <p:nvPr>
            <p:ph type="sldNum" sz="quarter" idx="11"/>
          </p:nvPr>
        </p:nvSpPr>
        <p:spPr>
          <a:xfrm>
            <a:off x="8638952" y="6513670"/>
            <a:ext cx="464288" cy="274320"/>
          </a:xfrm>
        </p:spPr>
        <p:txBody>
          <a:bodyPr vert="horz" rtlCol="0"/>
          <a:lstStyle>
            <a:lvl1pPr>
              <a:defRPr>
                <a:solidFill>
                  <a:schemeClr val="tx2">
                    <a:shade val="90000"/>
                  </a:schemeClr>
                </a:solidFill>
              </a:defRPr>
            </a:lvl1pPr>
            <a:extLst/>
          </a:lstStyle>
          <a:p>
            <a:fld id="{6BAE7379-9510-4F3C-81F0-A479779B3CF2}" type="slidenum">
              <a:rPr lang="ar-SA" smtClean="0"/>
              <a:pPr/>
              <a:t>‹#›</a:t>
            </a:fld>
            <a:endParaRPr lang="ar-SA"/>
          </a:p>
        </p:txBody>
      </p:sp>
      <p:sp>
        <p:nvSpPr>
          <p:cNvPr id="11" name="عنصر نائب للتذييل 10"/>
          <p:cNvSpPr>
            <a:spLocks noGrp="1"/>
          </p:cNvSpPr>
          <p:nvPr>
            <p:ph type="ftr" sz="quarter" idx="12"/>
          </p:nvPr>
        </p:nvSpPr>
        <p:spPr>
          <a:xfrm>
            <a:off x="1600200" y="6513670"/>
            <a:ext cx="3907464" cy="274320"/>
          </a:xfrm>
        </p:spPr>
        <p:txBody>
          <a:bodyPr vert="horz" rtlCol="0"/>
          <a:lstStyle>
            <a:extLst/>
          </a:lstStyle>
          <a:p>
            <a:endParaRPr lang="ar-SA"/>
          </a:p>
        </p:txBody>
      </p:sp>
    </p:spTree>
  </p:cSld>
  <p:clrMapOvr>
    <a:overrideClrMapping bg1="dk1" tx1="lt1" bg2="dk2" tx2="lt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3040443" y="4724400"/>
            <a:ext cx="5486400" cy="664536"/>
          </a:xfrm>
        </p:spPr>
        <p:txBody>
          <a:bodyPr anchor="b"/>
          <a:lstStyle>
            <a:lvl1pPr marL="0" algn="r">
              <a:buNone/>
              <a:defRPr sz="2000" b="1"/>
            </a:lvl1pPr>
            <a:extLst/>
          </a:lstStyle>
          <a:p>
            <a:r>
              <a:rPr kumimoji="0" lang="ar-SA" smtClean="0"/>
              <a:t>انقر لتحرير نمط العنوان الرئيسي</a:t>
            </a:r>
            <a:endParaRPr kumimoji="0" lang="en-US"/>
          </a:p>
        </p:txBody>
      </p:sp>
      <p:sp>
        <p:nvSpPr>
          <p:cNvPr id="4" name="عنصر نائب للنص 3"/>
          <p:cNvSpPr>
            <a:spLocks noGrp="1"/>
          </p:cNvSpPr>
          <p:nvPr>
            <p:ph type="body" sz="half" idx="2"/>
          </p:nvPr>
        </p:nvSpPr>
        <p:spPr>
          <a:xfrm>
            <a:off x="3040443" y="5388936"/>
            <a:ext cx="5486400" cy="912255"/>
          </a:xfrm>
        </p:spPr>
        <p:txBody>
          <a:bodyPr/>
          <a:lstStyle>
            <a:lvl1pPr marL="0" indent="0" algn="r">
              <a:spcBef>
                <a:spcPts val="0"/>
              </a:spcBef>
              <a:buNone/>
              <a:defRPr sz="1400"/>
            </a:lvl1pPr>
            <a:lvl2pPr>
              <a:defRPr sz="1200"/>
            </a:lvl2pPr>
            <a:lvl3pPr>
              <a:defRPr sz="1000"/>
            </a:lvl3pPr>
            <a:lvl4pPr>
              <a:defRPr sz="900"/>
            </a:lvl4pPr>
            <a:lvl5pPr>
              <a:defRPr sz="900"/>
            </a:lvl5pPr>
            <a:extLst/>
          </a:lstStyle>
          <a:p>
            <a:pPr lvl="0" eaLnBrk="1" latinLnBrk="0" hangingPunct="1"/>
            <a:r>
              <a:rPr kumimoji="0" lang="ar-SA" smtClean="0"/>
              <a:t>انقر لتحرير أنماط النص الرئيسي</a:t>
            </a:r>
          </a:p>
        </p:txBody>
      </p:sp>
      <p:sp>
        <p:nvSpPr>
          <p:cNvPr id="13" name="عنصر نائب للصورة 12"/>
          <p:cNvSpPr>
            <a:spLocks noGrp="1"/>
          </p:cNvSpPr>
          <p:nvPr>
            <p:ph type="pic" idx="1"/>
          </p:nvPr>
        </p:nvSpPr>
        <p:spPr>
          <a:xfrm>
            <a:off x="304800" y="249864"/>
            <a:ext cx="8534400" cy="4343400"/>
          </a:xfrm>
          <a:prstGeom prst="round2DiagRect">
            <a:avLst>
              <a:gd name="adj1" fmla="val 11403"/>
              <a:gd name="adj2" fmla="val 0"/>
            </a:avLst>
          </a:prstGeom>
          <a:solidFill>
            <a:schemeClr val="bg2">
              <a:tint val="85000"/>
              <a:shade val="90000"/>
              <a:satMod val="150000"/>
              <a:alpha val="65000"/>
            </a:schemeClr>
          </a:solidFill>
          <a:ln w="11000" cap="rnd" cmpd="sng" algn="ctr">
            <a:solidFill>
              <a:schemeClr val="bg2">
                <a:tint val="78000"/>
                <a:satMod val="180000"/>
                <a:alpha val="88000"/>
              </a:schemeClr>
            </a:solidFill>
            <a:prstDash val="solid"/>
          </a:ln>
          <a:effectLst>
            <a:innerShdw blurRad="114300">
              <a:srgbClr val="000000">
                <a:alpha val="100000"/>
              </a:srgbClr>
            </a:innerShdw>
          </a:effectLst>
        </p:spPr>
        <p:style>
          <a:lnRef idx="3">
            <a:schemeClr val="lt1"/>
          </a:lnRef>
          <a:fillRef idx="1">
            <a:schemeClr val="accent1"/>
          </a:fillRef>
          <a:effectRef idx="1">
            <a:schemeClr val="accent1"/>
          </a:effectRef>
          <a:fontRef idx="minor">
            <a:schemeClr val="lt1"/>
          </a:fontRef>
        </p:style>
        <p:txBody>
          <a:bodyPr anchor="t"/>
          <a:lstStyle>
            <a:lvl1pPr indent="0">
              <a:buNone/>
              <a:defRPr sz="3200"/>
            </a:lvl1pPr>
            <a:extLst/>
          </a:lstStyle>
          <a:p>
            <a:pPr marL="0" algn="l" rtl="0" eaLnBrk="1" latinLnBrk="0" hangingPunct="1"/>
            <a:r>
              <a:rPr kumimoji="0" lang="ar-SA" smtClean="0">
                <a:solidFill>
                  <a:schemeClr val="lt1"/>
                </a:solidFill>
                <a:latin typeface="+mn-lt"/>
                <a:ea typeface="+mn-ea"/>
                <a:cs typeface="+mn-cs"/>
              </a:rPr>
              <a:t>انقر فوق الرمز لإضافة صورة</a:t>
            </a:r>
            <a:endParaRPr kumimoji="0" lang="en-US" dirty="0">
              <a:solidFill>
                <a:schemeClr val="lt1"/>
              </a:solidFill>
              <a:latin typeface="+mn-lt"/>
              <a:ea typeface="+mn-ea"/>
              <a:cs typeface="+mn-cs"/>
            </a:endParaRPr>
          </a:p>
        </p:txBody>
      </p:sp>
      <p:sp>
        <p:nvSpPr>
          <p:cNvPr id="8" name="عنصر نائب للتاريخ 7"/>
          <p:cNvSpPr>
            <a:spLocks noGrp="1"/>
          </p:cNvSpPr>
          <p:nvPr>
            <p:ph type="dt" sz="half" idx="10"/>
          </p:nvPr>
        </p:nvSpPr>
        <p:spPr>
          <a:xfrm>
            <a:off x="5562600" y="6509004"/>
            <a:ext cx="3002280" cy="274320"/>
          </a:xfrm>
        </p:spPr>
        <p:txBody>
          <a:bodyPr vert="horz" rtlCol="0"/>
          <a:lstStyle>
            <a:extLst/>
          </a:lstStyle>
          <a:p>
            <a:fld id="{62ED28AD-20DC-49EB-B6FA-C3B056F2C856}" type="datetimeFigureOut">
              <a:rPr lang="ar-SA" smtClean="0"/>
              <a:pPr/>
              <a:t>26/12/33</a:t>
            </a:fld>
            <a:endParaRPr lang="ar-SA"/>
          </a:p>
        </p:txBody>
      </p:sp>
      <p:sp>
        <p:nvSpPr>
          <p:cNvPr id="9" name="عنصر نائب لرقم الشريحة 8"/>
          <p:cNvSpPr>
            <a:spLocks noGrp="1"/>
          </p:cNvSpPr>
          <p:nvPr>
            <p:ph type="sldNum" sz="quarter" idx="11"/>
          </p:nvPr>
        </p:nvSpPr>
        <p:spPr>
          <a:xfrm>
            <a:off x="8638952" y="6509004"/>
            <a:ext cx="464288" cy="274320"/>
          </a:xfrm>
        </p:spPr>
        <p:txBody>
          <a:bodyPr vert="horz" rtlCol="0"/>
          <a:lstStyle>
            <a:lvl1pPr>
              <a:defRPr>
                <a:solidFill>
                  <a:schemeClr val="tx2">
                    <a:shade val="90000"/>
                  </a:schemeClr>
                </a:solidFill>
              </a:defRPr>
            </a:lvl1pPr>
            <a:extLst/>
          </a:lstStyle>
          <a:p>
            <a:fld id="{6BAE7379-9510-4F3C-81F0-A479779B3CF2}" type="slidenum">
              <a:rPr lang="ar-SA" smtClean="0"/>
              <a:pPr/>
              <a:t>‹#›</a:t>
            </a:fld>
            <a:endParaRPr lang="ar-SA"/>
          </a:p>
        </p:txBody>
      </p:sp>
      <p:sp>
        <p:nvSpPr>
          <p:cNvPr id="10" name="عنصر نائب للتذييل 9"/>
          <p:cNvSpPr>
            <a:spLocks noGrp="1"/>
          </p:cNvSpPr>
          <p:nvPr>
            <p:ph type="ftr" sz="quarter" idx="12"/>
          </p:nvPr>
        </p:nvSpPr>
        <p:spPr>
          <a:xfrm>
            <a:off x="1600200" y="6509004"/>
            <a:ext cx="3907464" cy="274320"/>
          </a:xfrm>
        </p:spPr>
        <p:txBody>
          <a:bodyPr vert="horz" rtlCol="0"/>
          <a:lstStyle>
            <a:extLst/>
          </a:lstStyle>
          <a:p>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مستطيل ذو زوايا قطرية مستديرة 6"/>
          <p:cNvSpPr/>
          <p:nvPr/>
        </p:nvSpPr>
        <p:spPr>
          <a:xfrm>
            <a:off x="164592" y="147085"/>
            <a:ext cx="8810846" cy="6565392"/>
          </a:xfrm>
          <a:prstGeom prst="round2DiagRect">
            <a:avLst>
              <a:gd name="adj1" fmla="val 11807"/>
              <a:gd name="adj2" fmla="val 0"/>
            </a:avLst>
          </a:prstGeom>
          <a:solidFill>
            <a:schemeClr val="bg2">
              <a:tint val="85000"/>
              <a:shade val="90000"/>
              <a:satMod val="150000"/>
              <a:alpha val="65000"/>
            </a:schemeClr>
          </a:solidFill>
          <a:ln w="11000" cap="rnd" cmpd="sng" algn="ctr">
            <a:solidFill>
              <a:schemeClr val="bg2">
                <a:tint val="78000"/>
                <a:satMod val="180000"/>
                <a:alpha val="88000"/>
              </a:schemeClr>
            </a:solidFill>
            <a:prstDash val="solid"/>
          </a:ln>
          <a:effectLst>
            <a:innerShdw blurRad="114300">
              <a:srgbClr val="000000">
                <a:alpha val="10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عنصر نائب للتذييل 2"/>
          <p:cNvSpPr>
            <a:spLocks noGrp="1"/>
          </p:cNvSpPr>
          <p:nvPr>
            <p:ph type="ftr" sz="quarter" idx="3"/>
          </p:nvPr>
        </p:nvSpPr>
        <p:spPr>
          <a:xfrm>
            <a:off x="1295400" y="6400800"/>
            <a:ext cx="4212264" cy="274320"/>
          </a:xfrm>
          <a:prstGeom prst="rect">
            <a:avLst/>
          </a:prstGeom>
        </p:spPr>
        <p:txBody>
          <a:bodyPr/>
          <a:lstStyle>
            <a:lvl1pPr algn="r" eaLnBrk="1" latinLnBrk="0" hangingPunct="1">
              <a:defRPr kumimoji="0" sz="1300">
                <a:solidFill>
                  <a:schemeClr val="bg2">
                    <a:tint val="60000"/>
                    <a:satMod val="155000"/>
                  </a:schemeClr>
                </a:solidFill>
              </a:defRPr>
            </a:lvl1pPr>
            <a:extLst/>
          </a:lstStyle>
          <a:p>
            <a:endParaRPr lang="ar-SA"/>
          </a:p>
        </p:txBody>
      </p:sp>
      <p:sp>
        <p:nvSpPr>
          <p:cNvPr id="14" name="عنصر نائب للتاريخ 13"/>
          <p:cNvSpPr>
            <a:spLocks noGrp="1"/>
          </p:cNvSpPr>
          <p:nvPr>
            <p:ph type="dt" sz="half" idx="2"/>
          </p:nvPr>
        </p:nvSpPr>
        <p:spPr>
          <a:xfrm>
            <a:off x="5562600" y="6400800"/>
            <a:ext cx="3002280" cy="274320"/>
          </a:xfrm>
          <a:prstGeom prst="rect">
            <a:avLst/>
          </a:prstGeom>
        </p:spPr>
        <p:txBody>
          <a:bodyPr/>
          <a:lstStyle>
            <a:lvl1pPr algn="l" eaLnBrk="1" latinLnBrk="0" hangingPunct="1">
              <a:defRPr kumimoji="0" sz="1300">
                <a:solidFill>
                  <a:schemeClr val="bg2">
                    <a:tint val="60000"/>
                    <a:satMod val="155000"/>
                  </a:schemeClr>
                </a:solidFill>
              </a:defRPr>
            </a:lvl1pPr>
            <a:extLst/>
          </a:lstStyle>
          <a:p>
            <a:fld id="{62ED28AD-20DC-49EB-B6FA-C3B056F2C856}" type="datetimeFigureOut">
              <a:rPr lang="ar-SA" smtClean="0"/>
              <a:pPr/>
              <a:t>26/12/33</a:t>
            </a:fld>
            <a:endParaRPr lang="ar-SA"/>
          </a:p>
        </p:txBody>
      </p:sp>
      <p:sp>
        <p:nvSpPr>
          <p:cNvPr id="23" name="عنصر نائب لرقم الشريحة 22"/>
          <p:cNvSpPr>
            <a:spLocks noGrp="1"/>
          </p:cNvSpPr>
          <p:nvPr>
            <p:ph type="sldNum" sz="quarter" idx="4"/>
          </p:nvPr>
        </p:nvSpPr>
        <p:spPr>
          <a:xfrm>
            <a:off x="8638952" y="6514568"/>
            <a:ext cx="464288" cy="274320"/>
          </a:xfrm>
          <a:prstGeom prst="rect">
            <a:avLst/>
          </a:prstGeom>
        </p:spPr>
        <p:txBody>
          <a:bodyPr anchor="ctr"/>
          <a:lstStyle>
            <a:lvl1pPr algn="r" eaLnBrk="1" latinLnBrk="0" hangingPunct="1">
              <a:defRPr kumimoji="0" sz="1600">
                <a:solidFill>
                  <a:schemeClr val="tx2">
                    <a:shade val="90000"/>
                  </a:schemeClr>
                </a:solidFill>
                <a:effectLst/>
              </a:defRPr>
            </a:lvl1pPr>
            <a:extLst/>
          </a:lstStyle>
          <a:p>
            <a:fld id="{6BAE7379-9510-4F3C-81F0-A479779B3CF2}" type="slidenum">
              <a:rPr lang="ar-SA" smtClean="0"/>
              <a:pPr/>
              <a:t>‹#›</a:t>
            </a:fld>
            <a:endParaRPr lang="ar-SA"/>
          </a:p>
        </p:txBody>
      </p:sp>
      <p:sp>
        <p:nvSpPr>
          <p:cNvPr id="22" name="عنصر نائب للعنوان 21"/>
          <p:cNvSpPr>
            <a:spLocks noGrp="1"/>
          </p:cNvSpPr>
          <p:nvPr>
            <p:ph type="title"/>
          </p:nvPr>
        </p:nvSpPr>
        <p:spPr>
          <a:xfrm>
            <a:off x="457200" y="253536"/>
            <a:ext cx="8229600" cy="1143000"/>
          </a:xfrm>
          <a:prstGeom prst="rect">
            <a:avLst/>
          </a:prstGeom>
        </p:spPr>
        <p:txBody>
          <a:bodyPr rIns="91440" anchor="b">
            <a:normAutofit/>
            <a:scene3d>
              <a:camera prst="orthographicFront"/>
              <a:lightRig rig="soft" dir="t">
                <a:rot lat="0" lon="0" rev="2400000"/>
              </a:lightRig>
            </a:scene3d>
            <a:sp3d>
              <a:bevelT w="19050" h="12700"/>
            </a:sp3d>
          </a:bodyPr>
          <a:lstStyle>
            <a:extLst/>
          </a:lstStyle>
          <a:p>
            <a:r>
              <a:rPr kumimoji="0" lang="ar-SA" smtClean="0"/>
              <a:t>انقر لتحرير نمط العنوان الرئيسي</a:t>
            </a:r>
            <a:endParaRPr kumimoji="0" lang="en-US"/>
          </a:p>
        </p:txBody>
      </p:sp>
      <p:sp>
        <p:nvSpPr>
          <p:cNvPr id="13" name="عنصر نائب للنص 12"/>
          <p:cNvSpPr>
            <a:spLocks noGrp="1"/>
          </p:cNvSpPr>
          <p:nvPr>
            <p:ph type="body" idx="1"/>
          </p:nvPr>
        </p:nvSpPr>
        <p:spPr>
          <a:xfrm>
            <a:off x="457200" y="1646237"/>
            <a:ext cx="8229600" cy="4526280"/>
          </a:xfrm>
          <a:prstGeom prst="rect">
            <a:avLst/>
          </a:prstGeom>
        </p:spPr>
        <p:txBody>
          <a:bodyPr>
            <a:normAutofit/>
          </a:bodyPr>
          <a:lstStyle>
            <a:extLst/>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Tree>
  </p:cSld>
  <p:clrMap bg1="dk1" tx1="lt1" bg2="dk2" tx2="lt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marL="54864" algn="r" rtl="1" eaLnBrk="1" latinLnBrk="0" hangingPunct="1">
        <a:spcBef>
          <a:spcPct val="0"/>
        </a:spcBef>
        <a:buNone/>
        <a:defRPr kumimoji="0" sz="4600" kern="1200">
          <a:solidFill>
            <a:schemeClr val="tx2">
              <a:tint val="100000"/>
              <a:shade val="90000"/>
              <a:satMod val="250000"/>
              <a:alpha val="100000"/>
            </a:schemeClr>
          </a:solidFill>
          <a:effectLst>
            <a:outerShdw blurRad="38100" dist="25500" dir="5400000" algn="tl" rotWithShape="0">
              <a:srgbClr val="000000">
                <a:satMod val="180000"/>
                <a:alpha val="75000"/>
              </a:srgbClr>
            </a:outerShdw>
          </a:effectLst>
          <a:latin typeface="+mj-lt"/>
          <a:ea typeface="+mj-ea"/>
          <a:cs typeface="+mj-cs"/>
        </a:defRPr>
      </a:lvl1pPr>
      <a:extLst/>
    </p:titleStyle>
    <p:bodyStyle>
      <a:lvl1pPr marL="292100" indent="-292100" algn="r" rtl="1" eaLnBrk="1" latinLnBrk="0" hangingPunct="1">
        <a:spcBef>
          <a:spcPts val="0"/>
        </a:spcBef>
        <a:buClr>
          <a:schemeClr val="accent1"/>
        </a:buClr>
        <a:buSzPct val="70000"/>
        <a:buFont typeface="Wingdings 2"/>
        <a:buChar char=""/>
        <a:defRPr kumimoji="0" sz="3200" kern="1200">
          <a:solidFill>
            <a:schemeClr val="tx1"/>
          </a:solidFill>
          <a:latin typeface="+mn-lt"/>
          <a:ea typeface="+mn-ea"/>
          <a:cs typeface="+mn-cs"/>
        </a:defRPr>
      </a:lvl1pPr>
      <a:lvl2pPr marL="640080" indent="-228600" algn="r" rtl="1" eaLnBrk="1" latinLnBrk="0" hangingPunct="1">
        <a:spcBef>
          <a:spcPts val="400"/>
        </a:spcBef>
        <a:buClr>
          <a:schemeClr val="accent2"/>
        </a:buClr>
        <a:buSzPct val="90000"/>
        <a:buFontTx/>
        <a:buChar char="•"/>
        <a:defRPr kumimoji="0" sz="2600" kern="1200">
          <a:solidFill>
            <a:schemeClr val="tx1"/>
          </a:solidFill>
          <a:latin typeface="+mn-lt"/>
          <a:ea typeface="+mn-ea"/>
          <a:cs typeface="+mn-cs"/>
        </a:defRPr>
      </a:lvl2pPr>
      <a:lvl3pPr marL="822960" indent="-192024" algn="r" rtl="1" eaLnBrk="1" latinLnBrk="0" hangingPunct="1">
        <a:spcBef>
          <a:spcPts val="400"/>
        </a:spcBef>
        <a:buClr>
          <a:schemeClr val="accent3"/>
        </a:buClr>
        <a:buSzPct val="100000"/>
        <a:buFont typeface="Wingdings 2"/>
        <a:buChar char=""/>
        <a:defRPr kumimoji="0" sz="2300" kern="1200">
          <a:solidFill>
            <a:schemeClr val="tx1"/>
          </a:solidFill>
          <a:latin typeface="+mn-lt"/>
          <a:ea typeface="+mn-ea"/>
          <a:cs typeface="+mn-cs"/>
        </a:defRPr>
      </a:lvl3pPr>
      <a:lvl4pPr marL="1005840" indent="-182880" algn="r" rtl="1" eaLnBrk="1" latinLnBrk="0" hangingPunct="1">
        <a:spcBef>
          <a:spcPts val="400"/>
        </a:spcBef>
        <a:buClr>
          <a:schemeClr val="accent3"/>
        </a:buClr>
        <a:buSzPct val="100000"/>
        <a:buFont typeface="Wingdings 2"/>
        <a:buChar char=""/>
        <a:defRPr kumimoji="0" sz="2000" kern="1200">
          <a:solidFill>
            <a:schemeClr val="tx1"/>
          </a:solidFill>
          <a:latin typeface="+mn-lt"/>
          <a:ea typeface="+mn-ea"/>
          <a:cs typeface="+mn-cs"/>
        </a:defRPr>
      </a:lvl4pPr>
      <a:lvl5pPr marL="1188720" indent="-182880" algn="r" rtl="1" eaLnBrk="1" latinLnBrk="0" hangingPunct="1">
        <a:spcBef>
          <a:spcPts val="400"/>
        </a:spcBef>
        <a:buClr>
          <a:schemeClr val="accent3"/>
        </a:buClr>
        <a:buSzPct val="100000"/>
        <a:buFont typeface="Wingdings 2"/>
        <a:buChar char=""/>
        <a:defRPr kumimoji="0" sz="1900" kern="1200">
          <a:solidFill>
            <a:schemeClr val="tx1"/>
          </a:solidFill>
          <a:latin typeface="+mn-lt"/>
          <a:ea typeface="+mn-ea"/>
          <a:cs typeface="+mn-cs"/>
        </a:defRPr>
      </a:lvl5pPr>
      <a:lvl6pPr marL="1371600" indent="-173736" algn="r" rtl="1" eaLnBrk="1" latinLnBrk="0" hangingPunct="1">
        <a:spcBef>
          <a:spcPts val="400"/>
        </a:spcBef>
        <a:buClr>
          <a:schemeClr val="accent4"/>
        </a:buClr>
        <a:buFont typeface="Wingdings 2"/>
        <a:buChar char=""/>
        <a:defRPr kumimoji="0" sz="1800" kern="1200" baseline="0">
          <a:solidFill>
            <a:schemeClr val="tx1"/>
          </a:solidFill>
          <a:latin typeface="+mn-lt"/>
          <a:ea typeface="+mn-ea"/>
          <a:cs typeface="+mn-cs"/>
        </a:defRPr>
      </a:lvl6pPr>
      <a:lvl7pPr marL="1554480" indent="-173736" algn="r" rtl="1" eaLnBrk="1" latinLnBrk="0" hangingPunct="1">
        <a:spcBef>
          <a:spcPts val="400"/>
        </a:spcBef>
        <a:buClr>
          <a:schemeClr val="accent4"/>
        </a:buClr>
        <a:buFont typeface="Wingdings 2"/>
        <a:buChar char=""/>
        <a:defRPr kumimoji="0" sz="1600" kern="1200" baseline="0">
          <a:solidFill>
            <a:schemeClr val="tx1"/>
          </a:solidFill>
          <a:latin typeface="+mn-lt"/>
          <a:ea typeface="+mn-ea"/>
          <a:cs typeface="+mn-cs"/>
        </a:defRPr>
      </a:lvl7pPr>
      <a:lvl8pPr marL="1737360" indent="-173736" algn="r" rtl="1" eaLnBrk="1" latinLnBrk="0" hangingPunct="1">
        <a:spcBef>
          <a:spcPts val="400"/>
        </a:spcBef>
        <a:buClr>
          <a:schemeClr val="accent4"/>
        </a:buClr>
        <a:buFont typeface="Wingdings 2"/>
        <a:buChar char=""/>
        <a:defRPr kumimoji="0" sz="1600" kern="1200" baseline="0">
          <a:solidFill>
            <a:schemeClr val="tx1"/>
          </a:solidFill>
          <a:latin typeface="+mn-lt"/>
          <a:ea typeface="+mn-ea"/>
          <a:cs typeface="+mn-cs"/>
        </a:defRPr>
      </a:lvl8pPr>
      <a:lvl9pPr marL="1920240" indent="-173736" algn="r" rtl="1" eaLnBrk="1" latinLnBrk="0" hangingPunct="1">
        <a:spcBef>
          <a:spcPts val="400"/>
        </a:spcBef>
        <a:buClr>
          <a:schemeClr val="accent4"/>
        </a:buClr>
        <a:buFont typeface="Wingdings 2"/>
        <a:buChar char=""/>
        <a:defRPr kumimoji="0" sz="1600" kern="1200" baseline="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464234" y="381001"/>
            <a:ext cx="8229600" cy="1833553"/>
          </a:xfrm>
        </p:spPr>
        <p:txBody>
          <a:bodyPr/>
          <a:lstStyle/>
          <a:p>
            <a:r>
              <a:rPr lang="ar-SA" b="1" dirty="0" smtClean="0"/>
              <a:t>نقل التكنولوجيا وأبعادها</a:t>
            </a:r>
            <a:r>
              <a:rPr lang="en-US" dirty="0" smtClean="0"/>
              <a:t/>
            </a:r>
            <a:br>
              <a:rPr lang="en-US" dirty="0" smtClean="0"/>
            </a:br>
            <a:endParaRPr lang="ar-SA" dirty="0"/>
          </a:p>
        </p:txBody>
      </p:sp>
      <p:sp>
        <p:nvSpPr>
          <p:cNvPr id="3" name="عنوان فرعي 2"/>
          <p:cNvSpPr>
            <a:spLocks noGrp="1"/>
          </p:cNvSpPr>
          <p:nvPr>
            <p:ph type="subTitle" idx="1"/>
          </p:nvPr>
        </p:nvSpPr>
        <p:spPr>
          <a:xfrm>
            <a:off x="785786" y="2428868"/>
            <a:ext cx="7572428" cy="3857652"/>
          </a:xfrm>
        </p:spPr>
        <p:txBody>
          <a:bodyPr>
            <a:noAutofit/>
          </a:bodyPr>
          <a:lstStyle/>
          <a:p>
            <a:r>
              <a:rPr lang="ar-SA" dirty="0" smtClean="0">
                <a:latin typeface="Traditional Arabic" pitchFamily="18" charset="-78"/>
                <a:cs typeface="Traditional Arabic" pitchFamily="18" charset="-78"/>
              </a:rPr>
              <a:t>تتميز العملية التنموية للمجتمع بتغيير هياكله التنموية وتقدمه من خلال الارتقاء النوعي بقدراته الذاتية البشرية منها والإنتاجية. وتصنع عملية التنمية الأسس الرصينة للنمو الاقتصادي عن طريق زيادة الإنتاج باستخدام موارد أكثر أو تحسين الإنتاجية من خلال الانتفاع الأكثر كفاءة من الموارد المتاحة أو بالاثنتين معا. وللتكنولوجيا دور محدد في كلا الحالتين وذلك بزيادة نسبة الاستفادة من الموارد المتاحة من جهة وتحسين الإنتاجية، من خلال تعزيز المهارات وتطويرها، وإتباع وسائل وطرق أمثل ومعدات أفضل ، من جهة أخرى</a:t>
            </a:r>
            <a:endParaRPr lang="ar-SA" dirty="0">
              <a:latin typeface="Traditional Arabic" pitchFamily="18" charset="-78"/>
              <a:cs typeface="Traditional Arabic" pitchFamily="18" charset="-78"/>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a:bodyPr>
          <a:lstStyle/>
          <a:p>
            <a:r>
              <a:rPr lang="ar-SA" dirty="0" smtClean="0"/>
              <a:t>وتتأثر مقدرة المجتمع على استيعاب التكنولوجية واستخدامها الكفء في الأنشطة الإنتاجية بثلاث عناصر رئيسة</a:t>
            </a:r>
          </a:p>
          <a:p>
            <a:r>
              <a:rPr lang="en-US" dirty="0" smtClean="0"/>
              <a:t> :1 </a:t>
            </a:r>
            <a:r>
              <a:rPr lang="ar-SA" dirty="0" smtClean="0"/>
              <a:t>ـ المعرفة المتاحة والتي بالإمكان استغلالها ، ويشمل إطار المعرفة بمفهومه الواسع معرفة ماذا، ومعرفة كيف، ومعرفة لماذا</a:t>
            </a:r>
            <a:r>
              <a:rPr lang="en-US" dirty="0" smtClean="0"/>
              <a:t>.</a:t>
            </a:r>
            <a:br>
              <a:rPr lang="en-US" dirty="0" smtClean="0"/>
            </a:br>
            <a:r>
              <a:rPr lang="en-US" dirty="0" smtClean="0"/>
              <a:t>2 </a:t>
            </a:r>
            <a:r>
              <a:rPr lang="ar-SA" dirty="0" smtClean="0"/>
              <a:t>ـ الكوادر المتاحة والقادرة على استيعاب هذه المعرفة واستخداماتها في الأنشطة الإنتاجية</a:t>
            </a:r>
            <a:r>
              <a:rPr lang="en-US" dirty="0" smtClean="0"/>
              <a:t>.</a:t>
            </a:r>
            <a:br>
              <a:rPr lang="en-US" dirty="0" smtClean="0"/>
            </a:br>
            <a:r>
              <a:rPr lang="en-US" dirty="0" smtClean="0"/>
              <a:t>3 </a:t>
            </a:r>
            <a:r>
              <a:rPr lang="ar-SA" dirty="0" smtClean="0"/>
              <a:t>ـ كفاءة المؤسسات المعنية بالتقدم العلمي والتقني والتطبيق العلمي لمنجزاته</a:t>
            </a:r>
            <a:r>
              <a:rPr lang="en-US" dirty="0" smtClean="0"/>
              <a:t>.</a:t>
            </a:r>
            <a:endParaRPr lang="ar-SA"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 معالم  التبعية التكنولوجية وأشكالها </a:t>
            </a:r>
            <a:r>
              <a:rPr lang="en-US" dirty="0" smtClean="0"/>
              <a:t>:</a:t>
            </a:r>
            <a:br>
              <a:rPr lang="en-US" dirty="0" smtClean="0"/>
            </a:br>
            <a:r>
              <a:rPr lang="en-US" dirty="0" smtClean="0"/>
              <a:t>■ </a:t>
            </a:r>
            <a:r>
              <a:rPr lang="ar-SA" dirty="0" smtClean="0"/>
              <a:t>الاعتماد المتزايد على ما يستورده من الوسائل والمعرفة المرتبطة </a:t>
            </a:r>
            <a:r>
              <a:rPr lang="ar-SA" dirty="0" err="1" smtClean="0"/>
              <a:t>بها</a:t>
            </a:r>
            <a:r>
              <a:rPr lang="ar-SA" dirty="0" smtClean="0"/>
              <a:t> في تلبية متطلبات العملية الإنتاجية</a:t>
            </a:r>
            <a:r>
              <a:rPr lang="en-US" dirty="0" smtClean="0"/>
              <a:t>.</a:t>
            </a:r>
            <a:br>
              <a:rPr lang="en-US" dirty="0" smtClean="0"/>
            </a:br>
            <a:r>
              <a:rPr lang="en-US" dirty="0" smtClean="0"/>
              <a:t>■ </a:t>
            </a:r>
            <a:r>
              <a:rPr lang="ar-SA" dirty="0" smtClean="0"/>
              <a:t>استيراد التكنولوجيا على أساس الحاجة المطلقة لها وليس على مدى كفاءتها النسبية في تعظيم المردود</a:t>
            </a:r>
            <a:r>
              <a:rPr lang="en-US" dirty="0" smtClean="0"/>
              <a:t>.</a:t>
            </a:r>
            <a:br>
              <a:rPr lang="en-US" dirty="0" smtClean="0"/>
            </a:br>
            <a:r>
              <a:rPr lang="en-US" dirty="0" smtClean="0"/>
              <a:t>■ </a:t>
            </a:r>
            <a:r>
              <a:rPr lang="ar-SA" dirty="0" smtClean="0"/>
              <a:t>تدفق المعرفة باتجاه واحد وغياب المقدرة على تبادلها مع العالم الخارجي والمتأتي عن ضعف التخصص في إدارة وتطوير هذه المعرفة</a:t>
            </a:r>
            <a:r>
              <a:rPr lang="en-US" dirty="0" smtClean="0"/>
              <a:t>.</a:t>
            </a:r>
            <a:br>
              <a:rPr lang="en-US" dirty="0" smtClean="0"/>
            </a:br>
            <a:endParaRPr lang="ar-SA"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714356"/>
            <a:ext cx="8229600" cy="5458161"/>
          </a:xfrm>
        </p:spPr>
        <p:txBody>
          <a:bodyPr>
            <a:normAutofit fontScale="47500" lnSpcReduction="20000"/>
          </a:bodyPr>
          <a:lstStyle/>
          <a:p>
            <a:endParaRPr lang="ar-SA" sz="5100" dirty="0" smtClean="0"/>
          </a:p>
          <a:p>
            <a:r>
              <a:rPr lang="ar-SA" sz="5100" dirty="0" smtClean="0"/>
              <a:t>تنقسم أسباب التبعية التكنولوجيا إلى ثلاث فئات مترابطة: </a:t>
            </a:r>
          </a:p>
          <a:p>
            <a:endParaRPr lang="ar-SA" sz="5100" dirty="0" smtClean="0"/>
          </a:p>
          <a:p>
            <a:r>
              <a:rPr lang="ar-SA" sz="5100" dirty="0" smtClean="0"/>
              <a:t> </a:t>
            </a:r>
            <a:r>
              <a:rPr lang="ar-SA" sz="5900" u="sng" dirty="0" smtClean="0">
                <a:solidFill>
                  <a:schemeClr val="accent6">
                    <a:lumMod val="75000"/>
                  </a:schemeClr>
                </a:solidFill>
              </a:rPr>
              <a:t>أولا- تكييف الاستفادة من الكوادر المؤهلة</a:t>
            </a:r>
            <a:r>
              <a:rPr lang="en-US" sz="5900" u="sng" dirty="0" smtClean="0">
                <a:solidFill>
                  <a:schemeClr val="accent6">
                    <a:lumMod val="75000"/>
                  </a:schemeClr>
                </a:solidFill>
              </a:rPr>
              <a:t> </a:t>
            </a:r>
            <a:r>
              <a:rPr lang="en-US" sz="5100" u="sng" dirty="0" smtClean="0"/>
              <a:t>:</a:t>
            </a:r>
            <a:r>
              <a:rPr lang="en-US" sz="5100" dirty="0" smtClean="0"/>
              <a:t/>
            </a:r>
            <a:br>
              <a:rPr lang="en-US" sz="5100" dirty="0" smtClean="0"/>
            </a:br>
            <a:r>
              <a:rPr lang="ar-SA" sz="6500" dirty="0" smtClean="0"/>
              <a:t>يرجع أهم أسباب التخلف في دول العالم الثالث إلى ضعف (أو عدم توفر) المهارات للتعامل مع التكنولوجيا المستوردة وتطويرها، </a:t>
            </a:r>
            <a:r>
              <a:rPr lang="en-US" sz="6500" dirty="0" smtClean="0"/>
              <a:t/>
            </a:r>
            <a:br>
              <a:rPr lang="en-US" sz="6500" dirty="0" smtClean="0"/>
            </a:br>
            <a:r>
              <a:rPr lang="ar-SA" sz="6500" dirty="0" smtClean="0"/>
              <a:t>        ومن ابرز سمات الأنشطة العلمية والتكنولوجية في الدول النامية هو تركيزها على العلوم الصرفية التي لا تركز على التطور التكنولوجي الضروري. مما أدى لمحدودية </a:t>
            </a:r>
            <a:r>
              <a:rPr lang="ar-SA" sz="6500" dirty="0" err="1" smtClean="0"/>
              <a:t>المدخلات</a:t>
            </a:r>
            <a:r>
              <a:rPr lang="ar-SA" sz="6500" dirty="0" smtClean="0"/>
              <a:t> التكنولوجية المحلية في العمليات الإنتاجية، وأدى  بالتالي، إلى زيادة الاعتماد على ما يستورده من الدول الصناعية المتقدمة .</a:t>
            </a:r>
          </a:p>
          <a:p>
            <a:r>
              <a:rPr lang="en-US" sz="5100" dirty="0" smtClean="0"/>
              <a:t>.</a:t>
            </a:r>
            <a:r>
              <a:rPr lang="en-US" dirty="0" smtClean="0"/>
              <a:t/>
            </a:r>
            <a:br>
              <a:rPr lang="en-US" dirty="0" smtClean="0"/>
            </a:br>
            <a:endParaRPr lang="ar-SA"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72475"/>
          </a:xfrm>
        </p:spPr>
        <p:txBody>
          <a:bodyPr>
            <a:normAutofit lnSpcReduction="10000"/>
          </a:bodyPr>
          <a:lstStyle/>
          <a:p>
            <a:r>
              <a:rPr lang="ar-SA" dirty="0" smtClean="0">
                <a:solidFill>
                  <a:schemeClr val="accent6">
                    <a:lumMod val="75000"/>
                  </a:schemeClr>
                </a:solidFill>
              </a:rPr>
              <a:t>ثانيا </a:t>
            </a:r>
            <a:r>
              <a:rPr lang="ar-SA" dirty="0" err="1" smtClean="0">
                <a:solidFill>
                  <a:schemeClr val="accent6">
                    <a:lumMod val="75000"/>
                  </a:schemeClr>
                </a:solidFill>
              </a:rPr>
              <a:t>ـ</a:t>
            </a:r>
            <a:r>
              <a:rPr lang="ar-SA" dirty="0" smtClean="0">
                <a:solidFill>
                  <a:schemeClr val="accent6">
                    <a:lumMod val="75000"/>
                  </a:schemeClr>
                </a:solidFill>
              </a:rPr>
              <a:t> استيراد التكنولوجيا</a:t>
            </a:r>
            <a:r>
              <a:rPr lang="en-US" dirty="0" smtClean="0">
                <a:solidFill>
                  <a:schemeClr val="accent6">
                    <a:lumMod val="75000"/>
                  </a:schemeClr>
                </a:solidFill>
              </a:rPr>
              <a:t> :</a:t>
            </a:r>
            <a:r>
              <a:rPr lang="en-US" dirty="0" smtClean="0"/>
              <a:t/>
            </a:r>
            <a:br>
              <a:rPr lang="en-US" dirty="0" smtClean="0"/>
            </a:br>
            <a:r>
              <a:rPr lang="ar-SA" dirty="0" smtClean="0"/>
              <a:t>لقد أدت قلة </a:t>
            </a:r>
            <a:r>
              <a:rPr lang="ar-SA" dirty="0" err="1" smtClean="0"/>
              <a:t>المدخلات</a:t>
            </a:r>
            <a:r>
              <a:rPr lang="ar-SA" dirty="0" smtClean="0"/>
              <a:t> التكنولوجية المحلية في الدول النامية ، وتنامي متطلبات الأنشطة الاقتصادية إلى الاعتماد المتزايد على الاستيراد في تلبيتها . ومن أجل تقييم مدى ونوعية تأثير التكنولوجيا المستوردة في البيئة الاقتصادية </a:t>
            </a:r>
            <a:r>
              <a:rPr lang="ar-SA" dirty="0" err="1" smtClean="0"/>
              <a:t>و</a:t>
            </a:r>
            <a:r>
              <a:rPr lang="ar-SA" dirty="0" smtClean="0"/>
              <a:t> الاجتماعية ، ينبغي الأخذ بعين الاعتبار عناصر أخرى بالإضافة إلى الحجم المطلق للتكنولوجيا المستوردة ، ومن بينها</a:t>
            </a:r>
            <a:r>
              <a:rPr lang="en-US" dirty="0" smtClean="0"/>
              <a:t> :</a:t>
            </a:r>
            <a:br>
              <a:rPr lang="en-US" dirty="0" smtClean="0"/>
            </a:br>
            <a:r>
              <a:rPr lang="ar-SA" dirty="0" smtClean="0"/>
              <a:t>- تحديد ما إذا كانت التكنولوجيا المستوردة قد حفزت الجهود التكنولوجية أو حلت محلها</a:t>
            </a:r>
            <a:r>
              <a:rPr lang="en-US" dirty="0" smtClean="0"/>
              <a:t> .</a:t>
            </a:r>
            <a:br>
              <a:rPr lang="en-US" dirty="0" smtClean="0"/>
            </a:br>
            <a:r>
              <a:rPr lang="ar-SA" dirty="0" smtClean="0"/>
              <a:t>- تشخيص أوجه ومجالات استخدام التكنولوجيا المستوردة </a:t>
            </a:r>
            <a:r>
              <a:rPr lang="ar-SA" dirty="0" err="1" smtClean="0"/>
              <a:t>و</a:t>
            </a:r>
            <a:r>
              <a:rPr lang="ar-SA" dirty="0" smtClean="0"/>
              <a:t> تأثيراتها الإجمالية على الأنشطة المرتبطة </a:t>
            </a:r>
            <a:r>
              <a:rPr lang="ar-SA" dirty="0" err="1" smtClean="0"/>
              <a:t>بها</a:t>
            </a:r>
            <a:r>
              <a:rPr lang="en-US" dirty="0" smtClean="0"/>
              <a:t>.</a:t>
            </a:r>
            <a:br>
              <a:rPr lang="en-US" dirty="0" smtClean="0"/>
            </a:br>
            <a:endParaRPr lang="ar-SA"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815351"/>
          </a:xfrm>
        </p:spPr>
        <p:txBody>
          <a:bodyPr>
            <a:normAutofit/>
          </a:bodyPr>
          <a:lstStyle/>
          <a:p>
            <a:endParaRPr lang="ar-SA" dirty="0" smtClean="0">
              <a:solidFill>
                <a:schemeClr val="accent6">
                  <a:lumMod val="75000"/>
                </a:schemeClr>
              </a:solidFill>
            </a:endParaRPr>
          </a:p>
          <a:p>
            <a:endParaRPr lang="ar-SA" dirty="0" smtClean="0">
              <a:solidFill>
                <a:schemeClr val="accent6">
                  <a:lumMod val="75000"/>
                </a:schemeClr>
              </a:solidFill>
            </a:endParaRPr>
          </a:p>
          <a:p>
            <a:endParaRPr lang="ar-SA" dirty="0" smtClean="0">
              <a:solidFill>
                <a:schemeClr val="accent6">
                  <a:lumMod val="75000"/>
                </a:schemeClr>
              </a:solidFill>
            </a:endParaRPr>
          </a:p>
          <a:p>
            <a:endParaRPr lang="ar-SA" smtClean="0">
              <a:solidFill>
                <a:schemeClr val="accent6">
                  <a:lumMod val="75000"/>
                </a:schemeClr>
              </a:solidFill>
            </a:endParaRPr>
          </a:p>
          <a:p>
            <a:r>
              <a:rPr lang="ar-SA" smtClean="0">
                <a:solidFill>
                  <a:schemeClr val="accent6">
                    <a:lumMod val="75000"/>
                  </a:schemeClr>
                </a:solidFill>
              </a:rPr>
              <a:t>ثالثا- </a:t>
            </a:r>
            <a:r>
              <a:rPr lang="ar-SA" dirty="0" smtClean="0">
                <a:solidFill>
                  <a:schemeClr val="accent6">
                    <a:lumMod val="75000"/>
                  </a:schemeClr>
                </a:solidFill>
              </a:rPr>
              <a:t>الارتباط بين التكنولوجية والقطاعات الاقتصادية</a:t>
            </a:r>
            <a:r>
              <a:rPr lang="en-US" dirty="0" smtClean="0"/>
              <a:t>:</a:t>
            </a:r>
            <a:br>
              <a:rPr lang="en-US" dirty="0" smtClean="0"/>
            </a:br>
            <a:r>
              <a:rPr lang="ar-SA" dirty="0" smtClean="0"/>
              <a:t>يعتمد مدى نجاح توليد المعرفة وتطبيقها في الأنشطة الإنتاجية على طبيعة العلاقات بين مراكز مصنع السيارات والمرافق التي تقوم بتنفيذها وتلك التي تنتج وتستوعب ما تتطلبه العملية التنموية من </a:t>
            </a:r>
            <a:r>
              <a:rPr lang="ar-SA" dirty="0" err="1" smtClean="0"/>
              <a:t>المدخلات</a:t>
            </a:r>
            <a:r>
              <a:rPr lang="ar-SA" dirty="0" smtClean="0"/>
              <a:t> العلمية والتكنولوجية, </a:t>
            </a:r>
          </a:p>
          <a:p>
            <a:pPr>
              <a:buNone/>
            </a:pPr>
            <a:endParaRPr lang="ar-SA"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714356"/>
            <a:ext cx="8229600" cy="5458161"/>
          </a:xfrm>
        </p:spPr>
        <p:txBody>
          <a:bodyPr>
            <a:normAutofit/>
          </a:bodyPr>
          <a:lstStyle/>
          <a:p>
            <a:endParaRPr lang="ar-SA" sz="4400" dirty="0" smtClean="0">
              <a:solidFill>
                <a:schemeClr val="tx1">
                  <a:lumMod val="95000"/>
                </a:schemeClr>
              </a:solidFill>
            </a:endParaRPr>
          </a:p>
          <a:p>
            <a:endParaRPr lang="ar-SA" sz="4400" smtClean="0">
              <a:solidFill>
                <a:schemeClr val="tx1">
                  <a:lumMod val="95000"/>
                </a:schemeClr>
              </a:solidFill>
            </a:endParaRPr>
          </a:p>
          <a:p>
            <a:r>
              <a:rPr lang="ar-SA" sz="4400" smtClean="0">
                <a:solidFill>
                  <a:schemeClr val="tx1">
                    <a:lumMod val="95000"/>
                  </a:schemeClr>
                </a:solidFill>
              </a:rPr>
              <a:t>من </a:t>
            </a:r>
            <a:r>
              <a:rPr lang="ar-SA" sz="4400" dirty="0" smtClean="0">
                <a:solidFill>
                  <a:schemeClr val="tx1">
                    <a:lumMod val="95000"/>
                  </a:schemeClr>
                </a:solidFill>
              </a:rPr>
              <a:t>خلال قراءاتك عن العولمة </a:t>
            </a:r>
            <a:r>
              <a:rPr lang="ar-SA" sz="4400" dirty="0" smtClean="0">
                <a:solidFill>
                  <a:schemeClr val="tx1">
                    <a:lumMod val="95000"/>
                  </a:schemeClr>
                </a:solidFill>
              </a:rPr>
              <a:t>أ</a:t>
            </a:r>
            <a:r>
              <a:rPr lang="ar-SA" sz="4400" dirty="0" smtClean="0">
                <a:solidFill>
                  <a:schemeClr val="tx1">
                    <a:lumMod val="95000"/>
                  </a:schemeClr>
                </a:solidFill>
              </a:rPr>
              <a:t>فيدينا بما فهمتي منها  وما علاقتها بالتنمية ؟ وكيف نحقق التنمية في ظل العولمة؟</a:t>
            </a:r>
            <a:endParaRPr lang="ar-SA" sz="4400" dirty="0">
              <a:solidFill>
                <a:schemeClr val="tx1">
                  <a:lumMod val="95000"/>
                </a:schemeClr>
              </a:solidFill>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مسبوك">
  <a:themeElements>
    <a:clrScheme name="مسبوك">
      <a:dk1>
        <a:sysClr val="windowText" lastClr="000000"/>
      </a:dk1>
      <a:lt1>
        <a:sysClr val="window" lastClr="FFFFFF"/>
      </a:lt1>
      <a:dk2>
        <a:srgbClr val="676A55"/>
      </a:dk2>
      <a:lt2>
        <a:srgbClr val="EAEBDE"/>
      </a:lt2>
      <a:accent1>
        <a:srgbClr val="72A376"/>
      </a:accent1>
      <a:accent2>
        <a:srgbClr val="B0CCB0"/>
      </a:accent2>
      <a:accent3>
        <a:srgbClr val="A8CDD7"/>
      </a:accent3>
      <a:accent4>
        <a:srgbClr val="C0BEAF"/>
      </a:accent4>
      <a:accent5>
        <a:srgbClr val="CEC597"/>
      </a:accent5>
      <a:accent6>
        <a:srgbClr val="E8B7B7"/>
      </a:accent6>
      <a:hlink>
        <a:srgbClr val="DB5353"/>
      </a:hlink>
      <a:folHlink>
        <a:srgbClr val="903638"/>
      </a:folHlink>
    </a:clrScheme>
    <a:fontScheme name="مسبوك">
      <a:majorFont>
        <a:latin typeface="Rockwell"/>
        <a:ea typeface=""/>
        <a:cs typeface=""/>
        <a:font script="Grek" typeface="Cambria"/>
        <a:font script="Cyrl" typeface="Cambria"/>
        <a:font script="Jpan" typeface="HG明朝B"/>
        <a:font script="Hang" typeface="바탕"/>
        <a:font script="Hans" typeface="方正姚体"/>
        <a:font script="Hant" typeface="微軟正黑體"/>
        <a:font script="Arab" typeface="Times New Roman"/>
        <a:font script="Hebr" typeface="David"/>
        <a:font script="Thai" typeface="Jasmine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Rockwell"/>
        <a:ea typeface=""/>
        <a:cs typeface=""/>
        <a:font script="Grek" typeface="Cambria"/>
        <a:font script="Cyrl" typeface="Cambria"/>
        <a:font script="Jpan" typeface="HG明朝B"/>
        <a:font script="Hang" typeface="바탕"/>
        <a:font script="Hans" typeface="方正姚体"/>
        <a:font script="Hant" typeface="標楷體"/>
        <a:font script="Arab" typeface="Times New Roman"/>
        <a:font script="Hebr" typeface="David"/>
        <a:font script="Thai" typeface="Jasmine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مسبوك">
      <a:fillStyleLst>
        <a:solidFill>
          <a:schemeClr val="phClr"/>
        </a:solidFill>
        <a:gradFill rotWithShape="1">
          <a:gsLst>
            <a:gs pos="0">
              <a:schemeClr val="phClr">
                <a:tint val="70000"/>
                <a:satMod val="180000"/>
              </a:schemeClr>
            </a:gs>
            <a:gs pos="62000">
              <a:schemeClr val="phClr">
                <a:tint val="30000"/>
                <a:satMod val="180000"/>
              </a:schemeClr>
            </a:gs>
            <a:gs pos="100000">
              <a:schemeClr val="phClr">
                <a:tint val="22000"/>
                <a:satMod val="180000"/>
              </a:schemeClr>
            </a:gs>
          </a:gsLst>
          <a:lin ang="16200000" scaled="0"/>
        </a:gradFill>
        <a:gradFill rotWithShape="1">
          <a:gsLst>
            <a:gs pos="0">
              <a:schemeClr val="phClr">
                <a:shade val="58000"/>
                <a:satMod val="150000"/>
              </a:schemeClr>
            </a:gs>
            <a:gs pos="72000">
              <a:schemeClr val="phClr">
                <a:tint val="90000"/>
                <a:satMod val="135000"/>
              </a:schemeClr>
            </a:gs>
            <a:gs pos="100000">
              <a:schemeClr val="phClr">
                <a:tint val="80000"/>
                <a:satMod val="155000"/>
              </a:schemeClr>
            </a:gs>
          </a:gsLst>
          <a:lin ang="16200000" scaled="0"/>
        </a:gradFill>
      </a:fillStyleLst>
      <a:lnStyleLst>
        <a:ln w="9525" cap="flat" cmpd="sng" algn="ctr">
          <a:solidFill>
            <a:schemeClr val="phClr">
              <a:shade val="80000"/>
            </a:schemeClr>
          </a:solidFill>
          <a:prstDash val="solid"/>
        </a:ln>
        <a:ln w="38100" cap="flat" cmpd="sng" algn="ctr">
          <a:solidFill>
            <a:schemeClr val="phClr"/>
          </a:solidFill>
          <a:prstDash val="solid"/>
        </a:ln>
        <a:ln w="38100" cap="flat" cmpd="sng" algn="ctr">
          <a:solidFill>
            <a:schemeClr val="phClr"/>
          </a:solidFill>
          <a:prstDash val="solid"/>
        </a:ln>
      </a:lnStyleLst>
      <a:effectStyleLst>
        <a:effectStyle>
          <a:effectLst>
            <a:outerShdw blurRad="50800" dist="38100" dir="5400000" rotWithShape="0">
              <a:srgbClr val="000000">
                <a:alpha val="43137"/>
              </a:srgbClr>
            </a:outerShdw>
          </a:effectLst>
        </a:effectStyle>
        <a:effectStyle>
          <a:effectLst>
            <a:outerShdw blurRad="50800" dist="38100" dir="5400000" rotWithShape="0">
              <a:srgbClr val="000000">
                <a:alpha val="43137"/>
              </a:srgbClr>
            </a:outerShdw>
          </a:effectLst>
        </a:effectStyle>
        <a:effectStyle>
          <a:effectLst>
            <a:outerShdw blurRad="50800" dist="38100" dir="5400000" rotWithShape="0">
              <a:srgbClr val="000000">
                <a:alpha val="43137"/>
              </a:srgbClr>
            </a:outerShdw>
          </a:effectLst>
          <a:scene3d>
            <a:camera prst="orthographicFront" fov="0">
              <a:rot lat="0" lon="0" rev="0"/>
            </a:camera>
            <a:lightRig rig="soft" dir="tl">
              <a:rot lat="0" lon="0" rev="20000000"/>
            </a:lightRig>
          </a:scene3d>
          <a:sp3d prstMaterial="matte">
            <a:bevelT w="63500" h="63500" prst="coolSlant"/>
          </a:sp3d>
        </a:effectStyle>
      </a:effectStyleLst>
      <a:bgFillStyleLst>
        <a:solidFill>
          <a:schemeClr val="phClr"/>
        </a:solidFill>
        <a:gradFill rotWithShape="1">
          <a:gsLst>
            <a:gs pos="0">
              <a:schemeClr val="phClr">
                <a:tint val="75000"/>
                <a:satMod val="400000"/>
              </a:schemeClr>
            </a:gs>
            <a:gs pos="20000">
              <a:schemeClr val="phClr">
                <a:tint val="80000"/>
                <a:satMod val="355000"/>
              </a:schemeClr>
            </a:gs>
            <a:gs pos="100000">
              <a:schemeClr val="phClr">
                <a:tint val="95000"/>
                <a:shade val="55000"/>
                <a:satMod val="355000"/>
              </a:schemeClr>
            </a:gs>
          </a:gsLst>
          <a:path path="circle">
            <a:fillToRect l="67500" t="35000" r="32500" b="65000"/>
          </a:path>
        </a:gradFill>
        <a:blipFill>
          <a:blip xmlns:r="http://schemas.openxmlformats.org/officeDocument/2006/relationships" r:embed="rId1">
            <a:duotone>
              <a:schemeClr val="phClr">
                <a:shade val="30000"/>
                <a:satMod val="120000"/>
              </a:schemeClr>
              <a:schemeClr val="phClr">
                <a:tint val="70000"/>
                <a:satMod val="250000"/>
              </a:schemeClr>
            </a:duotone>
          </a:blip>
          <a:tile tx="0" ty="0" sx="50000" sy="50000" flip="none" algn="t"/>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Foundry</Template>
  <TotalTime>96</TotalTime>
  <Words>177</Words>
  <Application>Microsoft Office PowerPoint</Application>
  <PresentationFormat>عرض على الشاشة (3:4)‏</PresentationFormat>
  <Paragraphs>19</Paragraphs>
  <Slides>7</Slides>
  <Notes>0</Notes>
  <HiddenSlides>0</HiddenSlides>
  <MMClips>0</MMClips>
  <ScaleCrop>false</ScaleCrop>
  <HeadingPairs>
    <vt:vector size="4" baseType="variant">
      <vt:variant>
        <vt:lpstr>سمة</vt:lpstr>
      </vt:variant>
      <vt:variant>
        <vt:i4>1</vt:i4>
      </vt:variant>
      <vt:variant>
        <vt:lpstr>عناوين الشرائح</vt:lpstr>
      </vt:variant>
      <vt:variant>
        <vt:i4>7</vt:i4>
      </vt:variant>
    </vt:vector>
  </HeadingPairs>
  <TitlesOfParts>
    <vt:vector size="8" baseType="lpstr">
      <vt:lpstr>مسبوك</vt:lpstr>
      <vt:lpstr>نقل التكنولوجيا وأبعادها </vt:lpstr>
      <vt:lpstr>الشريحة 2</vt:lpstr>
      <vt:lpstr>الشريحة 3</vt:lpstr>
      <vt:lpstr>الشريحة 4</vt:lpstr>
      <vt:lpstr>الشريحة 5</vt:lpstr>
      <vt:lpstr>الشريحة 6</vt:lpstr>
      <vt:lpstr>الشريحة 7</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نقل التكنولوجيا وأبعادها </dc:title>
  <dc:creator>toshiba</dc:creator>
  <cp:lastModifiedBy>toshiba</cp:lastModifiedBy>
  <cp:revision>13</cp:revision>
  <dcterms:created xsi:type="dcterms:W3CDTF">2012-11-08T01:46:00Z</dcterms:created>
  <dcterms:modified xsi:type="dcterms:W3CDTF">2012-11-10T06:58:14Z</dcterms:modified>
</cp:coreProperties>
</file>

<file path=docProps/thumbnail.jpeg>
</file>