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3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0" r:id="rId19"/>
    <p:sldId id="275" r:id="rId20"/>
    <p:sldId id="281" r:id="rId21"/>
    <p:sldId id="277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45" d="100"/>
          <a:sy n="45" d="100"/>
        </p:scale>
        <p:origin x="-9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25D50D-6D65-411E-AC6F-9D5FB409EEC9}" type="doc">
      <dgm:prSet loTypeId="urn:microsoft.com/office/officeart/2005/8/layout/hierarchy6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B882086-5FD2-4EB3-BAA4-E1030A76219F}">
      <dgm:prSet phldrT="[Text]"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مصادر التشريع في عصر الخلفاء الراشدين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21693F79-DA88-4146-B4C4-EFA391991498}" type="parTrans" cxnId="{A6F87B68-5301-4233-950F-FFFC960FF511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5A6FCB8D-068D-481F-8AE7-408E531D7B37}" type="sibTrans" cxnId="{A6F87B68-5301-4233-950F-FFFC960FF511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B00B09E3-5437-423A-A3B9-6EF71A78D5A6}">
      <dgm:prSet phldrT="[Text]" custT="1"/>
      <dgm:spPr/>
      <dgm:t>
        <a:bodyPr/>
        <a:lstStyle/>
        <a:p>
          <a:pPr algn="ctr"/>
          <a:r>
            <a:rPr lang="ar-SA" sz="1800" b="1">
              <a:solidFill>
                <a:schemeClr val="bg1"/>
              </a:solidFill>
              <a:cs typeface="Traditional Arabic" pitchFamily="2" charset="-78"/>
            </a:rPr>
            <a:t>الإجماع</a:t>
          </a:r>
          <a:endParaRPr lang="en-US" sz="1800" b="1">
            <a:solidFill>
              <a:schemeClr val="bg1"/>
            </a:solidFill>
            <a:cs typeface="Traditional Arabic" pitchFamily="2" charset="-78"/>
          </a:endParaRPr>
        </a:p>
      </dgm:t>
    </dgm:pt>
    <dgm:pt modelId="{5591560F-C3EA-4EC1-8CD6-792384EAB5B9}" type="parTrans" cxnId="{AD47B452-F7A8-417F-8F45-BEC67192B4A2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858F58C2-DD31-41BC-A312-2B387B37790C}" type="sibTrans" cxnId="{AD47B452-F7A8-417F-8F45-BEC67192B4A2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9EFAB45D-F862-4A5B-BAAC-4194F186B28A}">
      <dgm:prSet phldrT="[Text]"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1- أن يكون </a:t>
          </a:r>
          <a:r>
            <a:rPr lang="ar-SA" sz="1800" b="1" dirty="0" err="1">
              <a:solidFill>
                <a:schemeClr val="bg1"/>
              </a:solidFill>
              <a:cs typeface="Traditional Arabic" pitchFamily="2" charset="-78"/>
            </a:rPr>
            <a:t>الإتفاق</a:t>
          </a:r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 من المجتهدين.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337266F2-894F-4B31-8C24-D2E742DDDF21}" type="parTrans" cxnId="{4967864A-9AEE-4B51-910D-A0E7ECB074E6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8104FF45-CC58-475A-AB1F-32CB0D2BD29E}" type="sibTrans" cxnId="{4967864A-9AEE-4B51-910D-A0E7ECB074E6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261ABE08-84B5-48A0-9E61-B26840AADDA4}">
      <dgm:prSet phldrT="[Text]"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2- أن يكون </a:t>
          </a:r>
          <a:r>
            <a:rPr lang="ar-SA" sz="1800" b="1" dirty="0" err="1">
              <a:solidFill>
                <a:schemeClr val="bg1"/>
              </a:solidFill>
              <a:cs typeface="Traditional Arabic" pitchFamily="2" charset="-78"/>
            </a:rPr>
            <a:t>الإتفاق</a:t>
          </a:r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 من جميع المجتهدين.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0FA56CBF-C62C-40E3-AC2B-4F79C583A88D}" type="parTrans" cxnId="{CED75095-1A70-42C4-83C0-67A5CEA48381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93218DBD-5469-4329-8BE7-3059A9AFA5AD}" type="sibTrans" cxnId="{CED75095-1A70-42C4-83C0-67A5CEA48381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E3F69949-5354-4314-9C0C-3885B35BF11B}">
      <dgm:prSet phldrT="[Text]"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السنة النبوية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8884D3DD-DEE5-4A81-A7B4-7EB99B0FC8E8}" type="parTrans" cxnId="{C3E859E0-F563-4FFD-9A07-9A4CC663CCA1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0363AD51-C763-4F60-9722-FBCB761665DF}" type="sibTrans" cxnId="{C3E859E0-F563-4FFD-9A07-9A4CC663CCA1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954E3F36-FA12-402B-88E2-99A928F80FC4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الرأي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B2044CBA-B208-4D0D-A050-A4F560F62EDE}" type="parTrans" cxnId="{A189450F-0886-44D6-B4D1-BD2E06EC498E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EE804DFC-3DD5-46C7-A3DA-7B4B6D66CBD8}" type="sibTrans" cxnId="{A189450F-0886-44D6-B4D1-BD2E06EC498E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0D133EEB-CE5A-498B-9B1F-28C75D2AC18E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3- أن يكون اتفاق المجتهدين من أمة محمد صلى الله عليه وسلم.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DADDB57F-D5E6-4531-BB47-1C1957452D0D}" type="parTrans" cxnId="{5F8BFD09-EBED-4745-9AE8-87C04C4C323C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1FDD7D27-73B5-44BD-8233-972AA05C802F}" type="sibTrans" cxnId="{5F8BFD09-EBED-4745-9AE8-87C04C4C323C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F0F71456-47A2-4F5F-BA94-048DCF3F0BE3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4- أن يكون الاتفاق من المجتهدين بعد وفاة النبي صلى الله عليه وسلم.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9EC83A20-1BC0-48E4-A584-EFE42F8AA66D}" type="parTrans" cxnId="{526E0594-0CF5-43F8-B27A-E18A1C45A7CA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C087B862-AD09-4F1E-A0B4-DFAC8F78A2F5}" type="sibTrans" cxnId="{526E0594-0CF5-43F8-B27A-E18A1C45A7CA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4EB5E363-44BF-4B6D-9DCC-259D79F5B7B4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5- أن يكون اتفاق المجتهدين على حكم شرعي.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21DD7208-B08A-4C42-84D7-724587A45B70}" type="parTrans" cxnId="{E6A04F66-C0BE-49A4-B141-0875878CCED1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1989C802-3203-4E9A-96B1-F6A76F174041}" type="sibTrans" cxnId="{E6A04F66-C0BE-49A4-B141-0875878CCED1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5560E8A6-C91B-4458-916F-0E72F6713FDC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6- أن يكون اتفاق المجتهدين في عصر من العصور.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F4E22C39-04A5-4C8C-AADA-DA2BF9ED288A}" type="parTrans" cxnId="{99EB07BE-A027-4087-83FF-86EE3980C937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B6E3175F-38B2-4ED5-9590-6362B829F6E1}" type="sibTrans" cxnId="{99EB07BE-A027-4087-83FF-86EE3980C937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D1E1DB92-487A-4146-8A90-613CC2B00A41}">
      <dgm:prSet custT="1"/>
      <dgm:spPr/>
      <dgm:t>
        <a:bodyPr/>
        <a:lstStyle/>
        <a:p>
          <a:pPr algn="ctr"/>
          <a:r>
            <a:rPr lang="ar-SA" sz="1800" b="1" dirty="0">
              <a:solidFill>
                <a:schemeClr val="bg1"/>
              </a:solidFill>
              <a:cs typeface="Traditional Arabic" pitchFamily="2" charset="-78"/>
            </a:rPr>
            <a:t>ومن أشكال الرأي هي:</a:t>
          </a:r>
        </a:p>
        <a:p>
          <a:pPr algn="ctr"/>
          <a:r>
            <a:rPr lang="ar-SA" sz="1800" b="1" dirty="0" smtClean="0">
              <a:solidFill>
                <a:schemeClr val="bg1"/>
              </a:solidFill>
              <a:cs typeface="Traditional Arabic" pitchFamily="2" charset="-78"/>
            </a:rPr>
            <a:t>القياس-</a:t>
          </a:r>
          <a:r>
            <a:rPr lang="ar-SA" sz="1800" b="1" dirty="0" err="1" smtClean="0">
              <a:solidFill>
                <a:schemeClr val="bg1"/>
              </a:solidFill>
              <a:cs typeface="Traditional Arabic" pitchFamily="2" charset="-78"/>
            </a:rPr>
            <a:t>الإستحسان</a:t>
          </a:r>
          <a:r>
            <a:rPr lang="ar-SA" sz="1800" b="1" dirty="0" smtClean="0">
              <a:solidFill>
                <a:schemeClr val="bg1"/>
              </a:solidFill>
              <a:cs typeface="Traditional Arabic" pitchFamily="2" charset="-78"/>
            </a:rPr>
            <a:t>-المصالح المرسلة-     سد الذرائع- </a:t>
          </a:r>
          <a:r>
            <a:rPr lang="ar-SA" sz="1800" b="1" dirty="0" err="1" smtClean="0">
              <a:solidFill>
                <a:schemeClr val="bg1"/>
              </a:solidFill>
              <a:cs typeface="Traditional Arabic" pitchFamily="2" charset="-78"/>
            </a:rPr>
            <a:t>الإستصحاب</a:t>
          </a:r>
          <a:endParaRPr lang="en-US" sz="1800" b="1" dirty="0">
            <a:solidFill>
              <a:schemeClr val="bg1"/>
            </a:solidFill>
            <a:cs typeface="Traditional Arabic" pitchFamily="2" charset="-78"/>
          </a:endParaRPr>
        </a:p>
      </dgm:t>
    </dgm:pt>
    <dgm:pt modelId="{38C071FA-6104-4BD3-A970-11D2494EE441}" type="parTrans" cxnId="{2D6173B9-C466-4078-9536-CEB176DB987E}">
      <dgm:prSet custT="1"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1C79C798-4BB1-44A1-9202-36BFEE95A7D7}" type="sibTrans" cxnId="{2D6173B9-C466-4078-9536-CEB176DB987E}">
      <dgm:prSet/>
      <dgm:spPr/>
      <dgm:t>
        <a:bodyPr/>
        <a:lstStyle/>
        <a:p>
          <a:pPr algn="ctr"/>
          <a:endParaRPr lang="en-US" sz="1400">
            <a:cs typeface="Traditional Arabic" pitchFamily="2" charset="-78"/>
          </a:endParaRPr>
        </a:p>
      </dgm:t>
    </dgm:pt>
    <dgm:pt modelId="{B01D093A-BEA4-485A-9759-10186C83AA85}" type="pres">
      <dgm:prSet presAssocID="{1A25D50D-6D65-411E-AC6F-9D5FB409EEC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4ECD7B-B16D-40DA-A0C9-3E290DFFD110}" type="pres">
      <dgm:prSet presAssocID="{1A25D50D-6D65-411E-AC6F-9D5FB409EEC9}" presName="hierFlow" presStyleCnt="0"/>
      <dgm:spPr/>
    </dgm:pt>
    <dgm:pt modelId="{7038C37C-254C-4B49-8927-149CF2C4B6C0}" type="pres">
      <dgm:prSet presAssocID="{1A25D50D-6D65-411E-AC6F-9D5FB409EEC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4CD5634-9C8D-45A5-B20A-445D1F3A39E7}" type="pres">
      <dgm:prSet presAssocID="{4B882086-5FD2-4EB3-BAA4-E1030A76219F}" presName="Name14" presStyleCnt="0"/>
      <dgm:spPr/>
    </dgm:pt>
    <dgm:pt modelId="{5CB0544E-B469-4F20-8365-3F3F73FB1CF3}" type="pres">
      <dgm:prSet presAssocID="{4B882086-5FD2-4EB3-BAA4-E1030A76219F}" presName="level1Shape" presStyleLbl="node0" presStyleIdx="0" presStyleCnt="1" custScaleX="243166" custLinFactY="-31178" custLinFactNeighborX="85442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90BA07-C9DE-42FD-AD70-BAC10BAE4543}" type="pres">
      <dgm:prSet presAssocID="{4B882086-5FD2-4EB3-BAA4-E1030A76219F}" presName="hierChild2" presStyleCnt="0"/>
      <dgm:spPr/>
    </dgm:pt>
    <dgm:pt modelId="{D84B2265-E0D5-4A6E-BBC3-A55480D6FF94}" type="pres">
      <dgm:prSet presAssocID="{B2044CBA-B208-4D0D-A050-A4F560F62EDE}" presName="Name19" presStyleLbl="parChTrans1D2" presStyleIdx="0" presStyleCnt="3"/>
      <dgm:spPr/>
      <dgm:t>
        <a:bodyPr/>
        <a:lstStyle/>
        <a:p>
          <a:endParaRPr lang="en-US"/>
        </a:p>
      </dgm:t>
    </dgm:pt>
    <dgm:pt modelId="{AFA96FCE-5768-47FD-9338-2B226BD8E3A9}" type="pres">
      <dgm:prSet presAssocID="{954E3F36-FA12-402B-88E2-99A928F80FC4}" presName="Name21" presStyleCnt="0"/>
      <dgm:spPr/>
    </dgm:pt>
    <dgm:pt modelId="{BDD30A3B-AB0D-41E3-99BB-A4A36A5C8DE4}" type="pres">
      <dgm:prSet presAssocID="{954E3F36-FA12-402B-88E2-99A928F80FC4}" presName="level2Shape" presStyleLbl="node2" presStyleIdx="0" presStyleCnt="3" custLinFactY="-44748" custLinFactNeighborX="17088" custLinFactNeighborY="-100000"/>
      <dgm:spPr/>
      <dgm:t>
        <a:bodyPr/>
        <a:lstStyle/>
        <a:p>
          <a:endParaRPr lang="en-US"/>
        </a:p>
      </dgm:t>
    </dgm:pt>
    <dgm:pt modelId="{2F8F4CA1-BF03-42AD-AE53-4BEB96ABC417}" type="pres">
      <dgm:prSet presAssocID="{954E3F36-FA12-402B-88E2-99A928F80FC4}" presName="hierChild3" presStyleCnt="0"/>
      <dgm:spPr/>
    </dgm:pt>
    <dgm:pt modelId="{987E8BBB-7078-44AE-89AA-C2A957E04F7A}" type="pres">
      <dgm:prSet presAssocID="{38C071FA-6104-4BD3-A970-11D2494EE441}" presName="Name19" presStyleLbl="parChTrans1D3" presStyleIdx="0" presStyleCnt="7"/>
      <dgm:spPr/>
      <dgm:t>
        <a:bodyPr/>
        <a:lstStyle/>
        <a:p>
          <a:endParaRPr lang="en-US"/>
        </a:p>
      </dgm:t>
    </dgm:pt>
    <dgm:pt modelId="{1ED8A567-3E5D-4EB6-A400-6225AC93FC20}" type="pres">
      <dgm:prSet presAssocID="{D1E1DB92-487A-4146-8A90-613CC2B00A41}" presName="Name21" presStyleCnt="0"/>
      <dgm:spPr/>
    </dgm:pt>
    <dgm:pt modelId="{2295D72F-2DB1-4AD2-AF8E-E56C70E1B508}" type="pres">
      <dgm:prSet presAssocID="{D1E1DB92-487A-4146-8A90-613CC2B00A41}" presName="level2Shape" presStyleLbl="node3" presStyleIdx="0" presStyleCnt="7" custScaleX="121147" custScaleY="406413" custLinFactNeighborX="17085" custLinFactNeighborY="-1508"/>
      <dgm:spPr/>
      <dgm:t>
        <a:bodyPr/>
        <a:lstStyle/>
        <a:p>
          <a:endParaRPr lang="en-US"/>
        </a:p>
      </dgm:t>
    </dgm:pt>
    <dgm:pt modelId="{FD6C6598-DD40-4C17-B28C-A589DA621614}" type="pres">
      <dgm:prSet presAssocID="{D1E1DB92-487A-4146-8A90-613CC2B00A41}" presName="hierChild3" presStyleCnt="0"/>
      <dgm:spPr/>
    </dgm:pt>
    <dgm:pt modelId="{946A21E9-2FBC-4A1A-B65D-29DF0759E385}" type="pres">
      <dgm:prSet presAssocID="{5591560F-C3EA-4EC1-8CD6-792384EAB5B9}" presName="Name19" presStyleLbl="parChTrans1D2" presStyleIdx="1" presStyleCnt="3"/>
      <dgm:spPr/>
      <dgm:t>
        <a:bodyPr/>
        <a:lstStyle/>
        <a:p>
          <a:endParaRPr lang="en-US"/>
        </a:p>
      </dgm:t>
    </dgm:pt>
    <dgm:pt modelId="{7A2E56AB-8A61-4EC7-8340-5B5F57FCB162}" type="pres">
      <dgm:prSet presAssocID="{B00B09E3-5437-423A-A3B9-6EF71A78D5A6}" presName="Name21" presStyleCnt="0"/>
      <dgm:spPr/>
    </dgm:pt>
    <dgm:pt modelId="{0A4F8A6D-38D4-47C1-BA74-EFE89B8243F9}" type="pres">
      <dgm:prSet presAssocID="{B00B09E3-5437-423A-A3B9-6EF71A78D5A6}" presName="level2Shape" presStyleLbl="node2" presStyleIdx="1" presStyleCnt="3" custLinFactY="-41733" custLinFactNeighborX="-79411" custLinFactNeighborY="-100000"/>
      <dgm:spPr/>
      <dgm:t>
        <a:bodyPr/>
        <a:lstStyle/>
        <a:p>
          <a:endParaRPr lang="en-US"/>
        </a:p>
      </dgm:t>
    </dgm:pt>
    <dgm:pt modelId="{208D66C7-EA4F-4158-8ACF-B48D91E539FB}" type="pres">
      <dgm:prSet presAssocID="{B00B09E3-5437-423A-A3B9-6EF71A78D5A6}" presName="hierChild3" presStyleCnt="0"/>
      <dgm:spPr/>
    </dgm:pt>
    <dgm:pt modelId="{4A90154E-F1F8-47F1-9737-B094098D39A2}" type="pres">
      <dgm:prSet presAssocID="{337266F2-894F-4B31-8C24-D2E742DDDF21}" presName="Name19" presStyleLbl="parChTrans1D3" presStyleIdx="1" presStyleCnt="7"/>
      <dgm:spPr/>
      <dgm:t>
        <a:bodyPr/>
        <a:lstStyle/>
        <a:p>
          <a:endParaRPr lang="en-US"/>
        </a:p>
      </dgm:t>
    </dgm:pt>
    <dgm:pt modelId="{3319B3E8-D73F-4FD3-BBCC-6E79A8708478}" type="pres">
      <dgm:prSet presAssocID="{9EFAB45D-F862-4A5B-BAAC-4194F186B28A}" presName="Name21" presStyleCnt="0"/>
      <dgm:spPr/>
    </dgm:pt>
    <dgm:pt modelId="{990B6785-7A49-4849-B8AD-310B465507AD}" type="pres">
      <dgm:prSet presAssocID="{9EFAB45D-F862-4A5B-BAAC-4194F186B28A}" presName="level2Shape" presStyleLbl="node3" presStyleIdx="1" presStyleCnt="7" custScaleX="104619" custScaleY="348890"/>
      <dgm:spPr/>
      <dgm:t>
        <a:bodyPr/>
        <a:lstStyle/>
        <a:p>
          <a:endParaRPr lang="en-US"/>
        </a:p>
      </dgm:t>
    </dgm:pt>
    <dgm:pt modelId="{98944681-9339-4D46-A391-B8AD020565DD}" type="pres">
      <dgm:prSet presAssocID="{9EFAB45D-F862-4A5B-BAAC-4194F186B28A}" presName="hierChild3" presStyleCnt="0"/>
      <dgm:spPr/>
    </dgm:pt>
    <dgm:pt modelId="{009126CE-1A5F-4921-B154-9E60E036DBED}" type="pres">
      <dgm:prSet presAssocID="{0FA56CBF-C62C-40E3-AC2B-4F79C583A88D}" presName="Name19" presStyleLbl="parChTrans1D3" presStyleIdx="2" presStyleCnt="7"/>
      <dgm:spPr/>
      <dgm:t>
        <a:bodyPr/>
        <a:lstStyle/>
        <a:p>
          <a:endParaRPr lang="en-US"/>
        </a:p>
      </dgm:t>
    </dgm:pt>
    <dgm:pt modelId="{0F6EC0EB-2822-4A7D-AFAF-62028B111787}" type="pres">
      <dgm:prSet presAssocID="{261ABE08-84B5-48A0-9E61-B26840AADDA4}" presName="Name21" presStyleCnt="0"/>
      <dgm:spPr/>
    </dgm:pt>
    <dgm:pt modelId="{14F4E745-BDA9-4E7B-8A4A-26457E7494EE}" type="pres">
      <dgm:prSet presAssocID="{261ABE08-84B5-48A0-9E61-B26840AADDA4}" presName="level2Shape" presStyleLbl="node3" presStyleIdx="2" presStyleCnt="7" custScaleY="347310"/>
      <dgm:spPr/>
      <dgm:t>
        <a:bodyPr/>
        <a:lstStyle/>
        <a:p>
          <a:endParaRPr lang="en-US"/>
        </a:p>
      </dgm:t>
    </dgm:pt>
    <dgm:pt modelId="{FA2D301B-8B8D-4731-8416-0B10EF438978}" type="pres">
      <dgm:prSet presAssocID="{261ABE08-84B5-48A0-9E61-B26840AADDA4}" presName="hierChild3" presStyleCnt="0"/>
      <dgm:spPr/>
    </dgm:pt>
    <dgm:pt modelId="{43BABFE4-E8F7-4627-BA2A-404C38B32E48}" type="pres">
      <dgm:prSet presAssocID="{DADDB57F-D5E6-4531-BB47-1C1957452D0D}" presName="Name19" presStyleLbl="parChTrans1D3" presStyleIdx="3" presStyleCnt="7"/>
      <dgm:spPr/>
      <dgm:t>
        <a:bodyPr/>
        <a:lstStyle/>
        <a:p>
          <a:endParaRPr lang="en-US"/>
        </a:p>
      </dgm:t>
    </dgm:pt>
    <dgm:pt modelId="{14E5FD05-6C2C-4E1A-836B-3A576817C4E8}" type="pres">
      <dgm:prSet presAssocID="{0D133EEB-CE5A-498B-9B1F-28C75D2AC18E}" presName="Name21" presStyleCnt="0"/>
      <dgm:spPr/>
    </dgm:pt>
    <dgm:pt modelId="{3301E637-895C-46F2-92C7-668C65851AC6}" type="pres">
      <dgm:prSet presAssocID="{0D133EEB-CE5A-498B-9B1F-28C75D2AC18E}" presName="level2Shape" presStyleLbl="node3" presStyleIdx="3" presStyleCnt="7" custScaleY="348831"/>
      <dgm:spPr/>
      <dgm:t>
        <a:bodyPr/>
        <a:lstStyle/>
        <a:p>
          <a:endParaRPr lang="en-US"/>
        </a:p>
      </dgm:t>
    </dgm:pt>
    <dgm:pt modelId="{24D0DED6-753C-4351-837A-914F57BEE591}" type="pres">
      <dgm:prSet presAssocID="{0D133EEB-CE5A-498B-9B1F-28C75D2AC18E}" presName="hierChild3" presStyleCnt="0"/>
      <dgm:spPr/>
    </dgm:pt>
    <dgm:pt modelId="{25CD4998-C539-42D3-BF26-C4509638B561}" type="pres">
      <dgm:prSet presAssocID="{9EC83A20-1BC0-48E4-A584-EFE42F8AA66D}" presName="Name19" presStyleLbl="parChTrans1D3" presStyleIdx="4" presStyleCnt="7"/>
      <dgm:spPr/>
      <dgm:t>
        <a:bodyPr/>
        <a:lstStyle/>
        <a:p>
          <a:endParaRPr lang="en-US"/>
        </a:p>
      </dgm:t>
    </dgm:pt>
    <dgm:pt modelId="{46C08189-5E91-45CF-8F2D-8DEF104B65B7}" type="pres">
      <dgm:prSet presAssocID="{F0F71456-47A2-4F5F-BA94-048DCF3F0BE3}" presName="Name21" presStyleCnt="0"/>
      <dgm:spPr/>
    </dgm:pt>
    <dgm:pt modelId="{E512A7E3-500E-4FCA-9BC6-7E94F83110EB}" type="pres">
      <dgm:prSet presAssocID="{F0F71456-47A2-4F5F-BA94-048DCF3F0BE3}" presName="level2Shape" presStyleLbl="node3" presStyleIdx="4" presStyleCnt="7" custScaleY="347336"/>
      <dgm:spPr/>
      <dgm:t>
        <a:bodyPr/>
        <a:lstStyle/>
        <a:p>
          <a:endParaRPr lang="en-US"/>
        </a:p>
      </dgm:t>
    </dgm:pt>
    <dgm:pt modelId="{205F1241-8035-4B03-8071-CF209B2A4381}" type="pres">
      <dgm:prSet presAssocID="{F0F71456-47A2-4F5F-BA94-048DCF3F0BE3}" presName="hierChild3" presStyleCnt="0"/>
      <dgm:spPr/>
    </dgm:pt>
    <dgm:pt modelId="{4E75B1B7-3CA6-4A7A-AE6F-46DF20226526}" type="pres">
      <dgm:prSet presAssocID="{21DD7208-B08A-4C42-84D7-724587A45B70}" presName="Name19" presStyleLbl="parChTrans1D3" presStyleIdx="5" presStyleCnt="7"/>
      <dgm:spPr/>
      <dgm:t>
        <a:bodyPr/>
        <a:lstStyle/>
        <a:p>
          <a:endParaRPr lang="en-US"/>
        </a:p>
      </dgm:t>
    </dgm:pt>
    <dgm:pt modelId="{3640EEA2-9E3E-41F3-8BEA-773E3F7D4E40}" type="pres">
      <dgm:prSet presAssocID="{4EB5E363-44BF-4B6D-9DCC-259D79F5B7B4}" presName="Name21" presStyleCnt="0"/>
      <dgm:spPr/>
    </dgm:pt>
    <dgm:pt modelId="{A7558C81-C504-4054-8227-BBFE4702A6D6}" type="pres">
      <dgm:prSet presAssocID="{4EB5E363-44BF-4B6D-9DCC-259D79F5B7B4}" presName="level2Shape" presStyleLbl="node3" presStyleIdx="5" presStyleCnt="7" custScaleY="347311"/>
      <dgm:spPr/>
      <dgm:t>
        <a:bodyPr/>
        <a:lstStyle/>
        <a:p>
          <a:endParaRPr lang="en-US"/>
        </a:p>
      </dgm:t>
    </dgm:pt>
    <dgm:pt modelId="{F56984AD-4B69-4AE6-8593-92AC20C2F08C}" type="pres">
      <dgm:prSet presAssocID="{4EB5E363-44BF-4B6D-9DCC-259D79F5B7B4}" presName="hierChild3" presStyleCnt="0"/>
      <dgm:spPr/>
    </dgm:pt>
    <dgm:pt modelId="{3BC94505-783E-4B23-824E-60D9BFACAECB}" type="pres">
      <dgm:prSet presAssocID="{F4E22C39-04A5-4C8C-AADA-DA2BF9ED288A}" presName="Name19" presStyleLbl="parChTrans1D3" presStyleIdx="6" presStyleCnt="7"/>
      <dgm:spPr/>
      <dgm:t>
        <a:bodyPr/>
        <a:lstStyle/>
        <a:p>
          <a:endParaRPr lang="en-US"/>
        </a:p>
      </dgm:t>
    </dgm:pt>
    <dgm:pt modelId="{5ACEDD55-8B97-48F5-9A2C-20034CE47450}" type="pres">
      <dgm:prSet presAssocID="{5560E8A6-C91B-4458-916F-0E72F6713FDC}" presName="Name21" presStyleCnt="0"/>
      <dgm:spPr/>
    </dgm:pt>
    <dgm:pt modelId="{E5CEA567-224E-4EDD-A76E-9AEFA9170C61}" type="pres">
      <dgm:prSet presAssocID="{5560E8A6-C91B-4458-916F-0E72F6713FDC}" presName="level2Shape" presStyleLbl="node3" presStyleIdx="6" presStyleCnt="7" custScaleY="347311"/>
      <dgm:spPr/>
      <dgm:t>
        <a:bodyPr/>
        <a:lstStyle/>
        <a:p>
          <a:endParaRPr lang="en-US"/>
        </a:p>
      </dgm:t>
    </dgm:pt>
    <dgm:pt modelId="{C25CD599-58DB-450A-96A4-F66DDDD2217A}" type="pres">
      <dgm:prSet presAssocID="{5560E8A6-C91B-4458-916F-0E72F6713FDC}" presName="hierChild3" presStyleCnt="0"/>
      <dgm:spPr/>
    </dgm:pt>
    <dgm:pt modelId="{E9D98D10-BAD3-409A-AFFA-32D5AAA869A2}" type="pres">
      <dgm:prSet presAssocID="{8884D3DD-DEE5-4A81-A7B4-7EB99B0FC8E8}" presName="Name19" presStyleLbl="parChTrans1D2" presStyleIdx="2" presStyleCnt="3"/>
      <dgm:spPr/>
      <dgm:t>
        <a:bodyPr/>
        <a:lstStyle/>
        <a:p>
          <a:endParaRPr lang="en-US"/>
        </a:p>
      </dgm:t>
    </dgm:pt>
    <dgm:pt modelId="{525B883A-9F25-4D9B-B1D1-A6064D4CF733}" type="pres">
      <dgm:prSet presAssocID="{E3F69949-5354-4314-9C0C-3885B35BF11B}" presName="Name21" presStyleCnt="0"/>
      <dgm:spPr/>
    </dgm:pt>
    <dgm:pt modelId="{47B1824E-821F-47C3-A3FF-6B665F8CBC74}" type="pres">
      <dgm:prSet presAssocID="{E3F69949-5354-4314-9C0C-3885B35BF11B}" presName="level2Shape" presStyleLbl="node2" presStyleIdx="2" presStyleCnt="3" custLinFactX="69879" custLinFactY="-44750" custLinFactNeighborX="100000" custLinFactNeighborY="-100000"/>
      <dgm:spPr/>
      <dgm:t>
        <a:bodyPr/>
        <a:lstStyle/>
        <a:p>
          <a:endParaRPr lang="en-US"/>
        </a:p>
      </dgm:t>
    </dgm:pt>
    <dgm:pt modelId="{C0D1242B-8507-4903-B5E5-C4AA6D1C8307}" type="pres">
      <dgm:prSet presAssocID="{E3F69949-5354-4314-9C0C-3885B35BF11B}" presName="hierChild3" presStyleCnt="0"/>
      <dgm:spPr/>
    </dgm:pt>
    <dgm:pt modelId="{A87E1894-B002-4CD4-9A6D-B2A5EA5351A8}" type="pres">
      <dgm:prSet presAssocID="{1A25D50D-6D65-411E-AC6F-9D5FB409EEC9}" presName="bgShapesFlow" presStyleCnt="0"/>
      <dgm:spPr/>
    </dgm:pt>
  </dgm:ptLst>
  <dgm:cxnLst>
    <dgm:cxn modelId="{171736D8-65FF-4EF8-ABF8-ED0A63AED095}" type="presOf" srcId="{4B882086-5FD2-4EB3-BAA4-E1030A76219F}" destId="{5CB0544E-B469-4F20-8365-3F3F73FB1CF3}" srcOrd="0" destOrd="0" presId="urn:microsoft.com/office/officeart/2005/8/layout/hierarchy6"/>
    <dgm:cxn modelId="{C1831495-FA0E-4842-9F4C-723A810AAD52}" type="presOf" srcId="{B2044CBA-B208-4D0D-A050-A4F560F62EDE}" destId="{D84B2265-E0D5-4A6E-BBC3-A55480D6FF94}" srcOrd="0" destOrd="0" presId="urn:microsoft.com/office/officeart/2005/8/layout/hierarchy6"/>
    <dgm:cxn modelId="{4967864A-9AEE-4B51-910D-A0E7ECB074E6}" srcId="{B00B09E3-5437-423A-A3B9-6EF71A78D5A6}" destId="{9EFAB45D-F862-4A5B-BAAC-4194F186B28A}" srcOrd="0" destOrd="0" parTransId="{337266F2-894F-4B31-8C24-D2E742DDDF21}" sibTransId="{8104FF45-CC58-475A-AB1F-32CB0D2BD29E}"/>
    <dgm:cxn modelId="{CAF2219E-B85A-4476-B285-6CAE33C945D9}" type="presOf" srcId="{B00B09E3-5437-423A-A3B9-6EF71A78D5A6}" destId="{0A4F8A6D-38D4-47C1-BA74-EFE89B8243F9}" srcOrd="0" destOrd="0" presId="urn:microsoft.com/office/officeart/2005/8/layout/hierarchy6"/>
    <dgm:cxn modelId="{CED75095-1A70-42C4-83C0-67A5CEA48381}" srcId="{B00B09E3-5437-423A-A3B9-6EF71A78D5A6}" destId="{261ABE08-84B5-48A0-9E61-B26840AADDA4}" srcOrd="1" destOrd="0" parTransId="{0FA56CBF-C62C-40E3-AC2B-4F79C583A88D}" sibTransId="{93218DBD-5469-4329-8BE7-3059A9AFA5AD}"/>
    <dgm:cxn modelId="{B902EEAD-AFF0-4E4E-AC42-32D18D1514B9}" type="presOf" srcId="{D1E1DB92-487A-4146-8A90-613CC2B00A41}" destId="{2295D72F-2DB1-4AD2-AF8E-E56C70E1B508}" srcOrd="0" destOrd="0" presId="urn:microsoft.com/office/officeart/2005/8/layout/hierarchy6"/>
    <dgm:cxn modelId="{6EB4A776-8CB5-498F-B31B-000C2EA1A148}" type="presOf" srcId="{9EFAB45D-F862-4A5B-BAAC-4194F186B28A}" destId="{990B6785-7A49-4849-B8AD-310B465507AD}" srcOrd="0" destOrd="0" presId="urn:microsoft.com/office/officeart/2005/8/layout/hierarchy6"/>
    <dgm:cxn modelId="{C34F87FF-A120-4118-A26F-A62E0DA6403B}" type="presOf" srcId="{38C071FA-6104-4BD3-A970-11D2494EE441}" destId="{987E8BBB-7078-44AE-89AA-C2A957E04F7A}" srcOrd="0" destOrd="0" presId="urn:microsoft.com/office/officeart/2005/8/layout/hierarchy6"/>
    <dgm:cxn modelId="{F190056C-03C8-4D87-A1C8-B30FCFD4E00E}" type="presOf" srcId="{8884D3DD-DEE5-4A81-A7B4-7EB99B0FC8E8}" destId="{E9D98D10-BAD3-409A-AFFA-32D5AAA869A2}" srcOrd="0" destOrd="0" presId="urn:microsoft.com/office/officeart/2005/8/layout/hierarchy6"/>
    <dgm:cxn modelId="{AD47B452-F7A8-417F-8F45-BEC67192B4A2}" srcId="{4B882086-5FD2-4EB3-BAA4-E1030A76219F}" destId="{B00B09E3-5437-423A-A3B9-6EF71A78D5A6}" srcOrd="1" destOrd="0" parTransId="{5591560F-C3EA-4EC1-8CD6-792384EAB5B9}" sibTransId="{858F58C2-DD31-41BC-A312-2B387B37790C}"/>
    <dgm:cxn modelId="{1CEEF7D4-0AD8-4B2D-8E56-D90C3A669DEB}" type="presOf" srcId="{0D133EEB-CE5A-498B-9B1F-28C75D2AC18E}" destId="{3301E637-895C-46F2-92C7-668C65851AC6}" srcOrd="0" destOrd="0" presId="urn:microsoft.com/office/officeart/2005/8/layout/hierarchy6"/>
    <dgm:cxn modelId="{24BB1B00-6C6A-4181-9FCE-52C9D0708E7B}" type="presOf" srcId="{E3F69949-5354-4314-9C0C-3885B35BF11B}" destId="{47B1824E-821F-47C3-A3FF-6B665F8CBC74}" srcOrd="0" destOrd="0" presId="urn:microsoft.com/office/officeart/2005/8/layout/hierarchy6"/>
    <dgm:cxn modelId="{C3E859E0-F563-4FFD-9A07-9A4CC663CCA1}" srcId="{4B882086-5FD2-4EB3-BAA4-E1030A76219F}" destId="{E3F69949-5354-4314-9C0C-3885B35BF11B}" srcOrd="2" destOrd="0" parTransId="{8884D3DD-DEE5-4A81-A7B4-7EB99B0FC8E8}" sibTransId="{0363AD51-C763-4F60-9722-FBCB761665DF}"/>
    <dgm:cxn modelId="{0DB7368F-F188-4C5E-8027-E2516423CB24}" type="presOf" srcId="{337266F2-894F-4B31-8C24-D2E742DDDF21}" destId="{4A90154E-F1F8-47F1-9737-B094098D39A2}" srcOrd="0" destOrd="0" presId="urn:microsoft.com/office/officeart/2005/8/layout/hierarchy6"/>
    <dgm:cxn modelId="{3321460E-C8A4-4C83-B275-2C72F1815D47}" type="presOf" srcId="{954E3F36-FA12-402B-88E2-99A928F80FC4}" destId="{BDD30A3B-AB0D-41E3-99BB-A4A36A5C8DE4}" srcOrd="0" destOrd="0" presId="urn:microsoft.com/office/officeart/2005/8/layout/hierarchy6"/>
    <dgm:cxn modelId="{6292640A-DC9F-4B3A-BBB7-781D49369E7D}" type="presOf" srcId="{0FA56CBF-C62C-40E3-AC2B-4F79C583A88D}" destId="{009126CE-1A5F-4921-B154-9E60E036DBED}" srcOrd="0" destOrd="0" presId="urn:microsoft.com/office/officeart/2005/8/layout/hierarchy6"/>
    <dgm:cxn modelId="{5F8BFD09-EBED-4745-9AE8-87C04C4C323C}" srcId="{B00B09E3-5437-423A-A3B9-6EF71A78D5A6}" destId="{0D133EEB-CE5A-498B-9B1F-28C75D2AC18E}" srcOrd="2" destOrd="0" parTransId="{DADDB57F-D5E6-4531-BB47-1C1957452D0D}" sibTransId="{1FDD7D27-73B5-44BD-8233-972AA05C802F}"/>
    <dgm:cxn modelId="{88A58E76-BD20-4505-B830-57CF60ADD442}" type="presOf" srcId="{F4E22C39-04A5-4C8C-AADA-DA2BF9ED288A}" destId="{3BC94505-783E-4B23-824E-60D9BFACAECB}" srcOrd="0" destOrd="0" presId="urn:microsoft.com/office/officeart/2005/8/layout/hierarchy6"/>
    <dgm:cxn modelId="{A6F87B68-5301-4233-950F-FFFC960FF511}" srcId="{1A25D50D-6D65-411E-AC6F-9D5FB409EEC9}" destId="{4B882086-5FD2-4EB3-BAA4-E1030A76219F}" srcOrd="0" destOrd="0" parTransId="{21693F79-DA88-4146-B4C4-EFA391991498}" sibTransId="{5A6FCB8D-068D-481F-8AE7-408E531D7B37}"/>
    <dgm:cxn modelId="{C248407F-FCA1-4E3C-BD69-A1FBBB6E10C4}" type="presOf" srcId="{5591560F-C3EA-4EC1-8CD6-792384EAB5B9}" destId="{946A21E9-2FBC-4A1A-B65D-29DF0759E385}" srcOrd="0" destOrd="0" presId="urn:microsoft.com/office/officeart/2005/8/layout/hierarchy6"/>
    <dgm:cxn modelId="{A189450F-0886-44D6-B4D1-BD2E06EC498E}" srcId="{4B882086-5FD2-4EB3-BAA4-E1030A76219F}" destId="{954E3F36-FA12-402B-88E2-99A928F80FC4}" srcOrd="0" destOrd="0" parTransId="{B2044CBA-B208-4D0D-A050-A4F560F62EDE}" sibTransId="{EE804DFC-3DD5-46C7-A3DA-7B4B6D66CBD8}"/>
    <dgm:cxn modelId="{526E0594-0CF5-43F8-B27A-E18A1C45A7CA}" srcId="{B00B09E3-5437-423A-A3B9-6EF71A78D5A6}" destId="{F0F71456-47A2-4F5F-BA94-048DCF3F0BE3}" srcOrd="3" destOrd="0" parTransId="{9EC83A20-1BC0-48E4-A584-EFE42F8AA66D}" sibTransId="{C087B862-AD09-4F1E-A0B4-DFAC8F78A2F5}"/>
    <dgm:cxn modelId="{FF218B54-5D5E-464D-A0AB-8EBD21E47D5D}" type="presOf" srcId="{21DD7208-B08A-4C42-84D7-724587A45B70}" destId="{4E75B1B7-3CA6-4A7A-AE6F-46DF20226526}" srcOrd="0" destOrd="0" presId="urn:microsoft.com/office/officeart/2005/8/layout/hierarchy6"/>
    <dgm:cxn modelId="{2E96D19F-050A-4C6F-8835-73A41E0F9C9B}" type="presOf" srcId="{9EC83A20-1BC0-48E4-A584-EFE42F8AA66D}" destId="{25CD4998-C539-42D3-BF26-C4509638B561}" srcOrd="0" destOrd="0" presId="urn:microsoft.com/office/officeart/2005/8/layout/hierarchy6"/>
    <dgm:cxn modelId="{99EB07BE-A027-4087-83FF-86EE3980C937}" srcId="{B00B09E3-5437-423A-A3B9-6EF71A78D5A6}" destId="{5560E8A6-C91B-4458-916F-0E72F6713FDC}" srcOrd="5" destOrd="0" parTransId="{F4E22C39-04A5-4C8C-AADA-DA2BF9ED288A}" sibTransId="{B6E3175F-38B2-4ED5-9590-6362B829F6E1}"/>
    <dgm:cxn modelId="{66A9B2CB-842F-4197-9853-9BAF17517672}" type="presOf" srcId="{261ABE08-84B5-48A0-9E61-B26840AADDA4}" destId="{14F4E745-BDA9-4E7B-8A4A-26457E7494EE}" srcOrd="0" destOrd="0" presId="urn:microsoft.com/office/officeart/2005/8/layout/hierarchy6"/>
    <dgm:cxn modelId="{EB29013C-077F-41E3-8A81-6AABDCCB849F}" type="presOf" srcId="{F0F71456-47A2-4F5F-BA94-048DCF3F0BE3}" destId="{E512A7E3-500E-4FCA-9BC6-7E94F83110EB}" srcOrd="0" destOrd="0" presId="urn:microsoft.com/office/officeart/2005/8/layout/hierarchy6"/>
    <dgm:cxn modelId="{09ADBE79-6A16-4BDC-A887-532A8E025E5E}" type="presOf" srcId="{DADDB57F-D5E6-4531-BB47-1C1957452D0D}" destId="{43BABFE4-E8F7-4627-BA2A-404C38B32E48}" srcOrd="0" destOrd="0" presId="urn:microsoft.com/office/officeart/2005/8/layout/hierarchy6"/>
    <dgm:cxn modelId="{8FE600D0-9903-49C1-AAEA-DD9D73285539}" type="presOf" srcId="{5560E8A6-C91B-4458-916F-0E72F6713FDC}" destId="{E5CEA567-224E-4EDD-A76E-9AEFA9170C61}" srcOrd="0" destOrd="0" presId="urn:microsoft.com/office/officeart/2005/8/layout/hierarchy6"/>
    <dgm:cxn modelId="{10011C3D-2332-4394-B447-D1CB54BDDCCF}" type="presOf" srcId="{1A25D50D-6D65-411E-AC6F-9D5FB409EEC9}" destId="{B01D093A-BEA4-485A-9759-10186C83AA85}" srcOrd="0" destOrd="0" presId="urn:microsoft.com/office/officeart/2005/8/layout/hierarchy6"/>
    <dgm:cxn modelId="{2D6173B9-C466-4078-9536-CEB176DB987E}" srcId="{954E3F36-FA12-402B-88E2-99A928F80FC4}" destId="{D1E1DB92-487A-4146-8A90-613CC2B00A41}" srcOrd="0" destOrd="0" parTransId="{38C071FA-6104-4BD3-A970-11D2494EE441}" sibTransId="{1C79C798-4BB1-44A1-9202-36BFEE95A7D7}"/>
    <dgm:cxn modelId="{E6A04F66-C0BE-49A4-B141-0875878CCED1}" srcId="{B00B09E3-5437-423A-A3B9-6EF71A78D5A6}" destId="{4EB5E363-44BF-4B6D-9DCC-259D79F5B7B4}" srcOrd="4" destOrd="0" parTransId="{21DD7208-B08A-4C42-84D7-724587A45B70}" sibTransId="{1989C802-3203-4E9A-96B1-F6A76F174041}"/>
    <dgm:cxn modelId="{CB3BAA3A-ED51-4449-8483-F3BD7FF8DA92}" type="presOf" srcId="{4EB5E363-44BF-4B6D-9DCC-259D79F5B7B4}" destId="{A7558C81-C504-4054-8227-BBFE4702A6D6}" srcOrd="0" destOrd="0" presId="urn:microsoft.com/office/officeart/2005/8/layout/hierarchy6"/>
    <dgm:cxn modelId="{BCC2C328-0CAC-48AA-AEBA-5609277E99E7}" type="presParOf" srcId="{B01D093A-BEA4-485A-9759-10186C83AA85}" destId="{FD4ECD7B-B16D-40DA-A0C9-3E290DFFD110}" srcOrd="0" destOrd="0" presId="urn:microsoft.com/office/officeart/2005/8/layout/hierarchy6"/>
    <dgm:cxn modelId="{ADDE3C99-E921-41C5-BB6E-8B92AC8378F9}" type="presParOf" srcId="{FD4ECD7B-B16D-40DA-A0C9-3E290DFFD110}" destId="{7038C37C-254C-4B49-8927-149CF2C4B6C0}" srcOrd="0" destOrd="0" presId="urn:microsoft.com/office/officeart/2005/8/layout/hierarchy6"/>
    <dgm:cxn modelId="{E933F498-7B51-4639-B051-9D1A97CC2126}" type="presParOf" srcId="{7038C37C-254C-4B49-8927-149CF2C4B6C0}" destId="{94CD5634-9C8D-45A5-B20A-445D1F3A39E7}" srcOrd="0" destOrd="0" presId="urn:microsoft.com/office/officeart/2005/8/layout/hierarchy6"/>
    <dgm:cxn modelId="{99E77B95-C919-4429-88D0-1811444270E2}" type="presParOf" srcId="{94CD5634-9C8D-45A5-B20A-445D1F3A39E7}" destId="{5CB0544E-B469-4F20-8365-3F3F73FB1CF3}" srcOrd="0" destOrd="0" presId="urn:microsoft.com/office/officeart/2005/8/layout/hierarchy6"/>
    <dgm:cxn modelId="{D09F79D1-E7FB-4D80-8716-8674A1F3BE03}" type="presParOf" srcId="{94CD5634-9C8D-45A5-B20A-445D1F3A39E7}" destId="{1890BA07-C9DE-42FD-AD70-BAC10BAE4543}" srcOrd="1" destOrd="0" presId="urn:microsoft.com/office/officeart/2005/8/layout/hierarchy6"/>
    <dgm:cxn modelId="{7738A491-6D12-4FA1-98D3-477DC37C9466}" type="presParOf" srcId="{1890BA07-C9DE-42FD-AD70-BAC10BAE4543}" destId="{D84B2265-E0D5-4A6E-BBC3-A55480D6FF94}" srcOrd="0" destOrd="0" presId="urn:microsoft.com/office/officeart/2005/8/layout/hierarchy6"/>
    <dgm:cxn modelId="{72507263-8C7C-4753-8026-F7A96DD8949C}" type="presParOf" srcId="{1890BA07-C9DE-42FD-AD70-BAC10BAE4543}" destId="{AFA96FCE-5768-47FD-9338-2B226BD8E3A9}" srcOrd="1" destOrd="0" presId="urn:microsoft.com/office/officeart/2005/8/layout/hierarchy6"/>
    <dgm:cxn modelId="{DBA36DCB-C354-4C9E-9363-9C8A8F7126F8}" type="presParOf" srcId="{AFA96FCE-5768-47FD-9338-2B226BD8E3A9}" destId="{BDD30A3B-AB0D-41E3-99BB-A4A36A5C8DE4}" srcOrd="0" destOrd="0" presId="urn:microsoft.com/office/officeart/2005/8/layout/hierarchy6"/>
    <dgm:cxn modelId="{4F7A9FE8-228F-4F91-A873-A2A6EB2F6FD0}" type="presParOf" srcId="{AFA96FCE-5768-47FD-9338-2B226BD8E3A9}" destId="{2F8F4CA1-BF03-42AD-AE53-4BEB96ABC417}" srcOrd="1" destOrd="0" presId="urn:microsoft.com/office/officeart/2005/8/layout/hierarchy6"/>
    <dgm:cxn modelId="{7427BA0E-7A1B-4A57-8C71-0049A0E3B4B2}" type="presParOf" srcId="{2F8F4CA1-BF03-42AD-AE53-4BEB96ABC417}" destId="{987E8BBB-7078-44AE-89AA-C2A957E04F7A}" srcOrd="0" destOrd="0" presId="urn:microsoft.com/office/officeart/2005/8/layout/hierarchy6"/>
    <dgm:cxn modelId="{3C871617-A86E-4218-97E9-38F67E2A42BE}" type="presParOf" srcId="{2F8F4CA1-BF03-42AD-AE53-4BEB96ABC417}" destId="{1ED8A567-3E5D-4EB6-A400-6225AC93FC20}" srcOrd="1" destOrd="0" presId="urn:microsoft.com/office/officeart/2005/8/layout/hierarchy6"/>
    <dgm:cxn modelId="{A2F375B0-700B-49B3-BB2F-0141CCE4D140}" type="presParOf" srcId="{1ED8A567-3E5D-4EB6-A400-6225AC93FC20}" destId="{2295D72F-2DB1-4AD2-AF8E-E56C70E1B508}" srcOrd="0" destOrd="0" presId="urn:microsoft.com/office/officeart/2005/8/layout/hierarchy6"/>
    <dgm:cxn modelId="{4309E98E-A5A2-4883-A2E5-27559D72718D}" type="presParOf" srcId="{1ED8A567-3E5D-4EB6-A400-6225AC93FC20}" destId="{FD6C6598-DD40-4C17-B28C-A589DA621614}" srcOrd="1" destOrd="0" presId="urn:microsoft.com/office/officeart/2005/8/layout/hierarchy6"/>
    <dgm:cxn modelId="{04B66F7C-8202-4942-BCA1-01EC08921D28}" type="presParOf" srcId="{1890BA07-C9DE-42FD-AD70-BAC10BAE4543}" destId="{946A21E9-2FBC-4A1A-B65D-29DF0759E385}" srcOrd="2" destOrd="0" presId="urn:microsoft.com/office/officeart/2005/8/layout/hierarchy6"/>
    <dgm:cxn modelId="{21056BD9-DA45-4558-8396-539F6AA2A828}" type="presParOf" srcId="{1890BA07-C9DE-42FD-AD70-BAC10BAE4543}" destId="{7A2E56AB-8A61-4EC7-8340-5B5F57FCB162}" srcOrd="3" destOrd="0" presId="urn:microsoft.com/office/officeart/2005/8/layout/hierarchy6"/>
    <dgm:cxn modelId="{15637702-BF3C-41CD-A7CF-5AE7557E566E}" type="presParOf" srcId="{7A2E56AB-8A61-4EC7-8340-5B5F57FCB162}" destId="{0A4F8A6D-38D4-47C1-BA74-EFE89B8243F9}" srcOrd="0" destOrd="0" presId="urn:microsoft.com/office/officeart/2005/8/layout/hierarchy6"/>
    <dgm:cxn modelId="{51166373-BECD-4A87-8B89-9652F524E833}" type="presParOf" srcId="{7A2E56AB-8A61-4EC7-8340-5B5F57FCB162}" destId="{208D66C7-EA4F-4158-8ACF-B48D91E539FB}" srcOrd="1" destOrd="0" presId="urn:microsoft.com/office/officeart/2005/8/layout/hierarchy6"/>
    <dgm:cxn modelId="{BB8291E8-4423-49EF-A946-B2F7B72C924D}" type="presParOf" srcId="{208D66C7-EA4F-4158-8ACF-B48D91E539FB}" destId="{4A90154E-F1F8-47F1-9737-B094098D39A2}" srcOrd="0" destOrd="0" presId="urn:microsoft.com/office/officeart/2005/8/layout/hierarchy6"/>
    <dgm:cxn modelId="{E78A70F6-E971-4811-98F1-B5EF5B94BE4F}" type="presParOf" srcId="{208D66C7-EA4F-4158-8ACF-B48D91E539FB}" destId="{3319B3E8-D73F-4FD3-BBCC-6E79A8708478}" srcOrd="1" destOrd="0" presId="urn:microsoft.com/office/officeart/2005/8/layout/hierarchy6"/>
    <dgm:cxn modelId="{68FED2C3-F25B-4839-8FD5-3CE0A73E2C41}" type="presParOf" srcId="{3319B3E8-D73F-4FD3-BBCC-6E79A8708478}" destId="{990B6785-7A49-4849-B8AD-310B465507AD}" srcOrd="0" destOrd="0" presId="urn:microsoft.com/office/officeart/2005/8/layout/hierarchy6"/>
    <dgm:cxn modelId="{088366CF-38EA-414F-A246-1D5AF5DE2336}" type="presParOf" srcId="{3319B3E8-D73F-4FD3-BBCC-6E79A8708478}" destId="{98944681-9339-4D46-A391-B8AD020565DD}" srcOrd="1" destOrd="0" presId="urn:microsoft.com/office/officeart/2005/8/layout/hierarchy6"/>
    <dgm:cxn modelId="{80EFD493-F92C-422C-83D1-2AEAF4CA0CFB}" type="presParOf" srcId="{208D66C7-EA4F-4158-8ACF-B48D91E539FB}" destId="{009126CE-1A5F-4921-B154-9E60E036DBED}" srcOrd="2" destOrd="0" presId="urn:microsoft.com/office/officeart/2005/8/layout/hierarchy6"/>
    <dgm:cxn modelId="{BA481D6F-22A7-4304-A0AE-195D2A8E7FEE}" type="presParOf" srcId="{208D66C7-EA4F-4158-8ACF-B48D91E539FB}" destId="{0F6EC0EB-2822-4A7D-AFAF-62028B111787}" srcOrd="3" destOrd="0" presId="urn:microsoft.com/office/officeart/2005/8/layout/hierarchy6"/>
    <dgm:cxn modelId="{B14399FA-6A95-4574-AB38-39FAE8ABD1F7}" type="presParOf" srcId="{0F6EC0EB-2822-4A7D-AFAF-62028B111787}" destId="{14F4E745-BDA9-4E7B-8A4A-26457E7494EE}" srcOrd="0" destOrd="0" presId="urn:microsoft.com/office/officeart/2005/8/layout/hierarchy6"/>
    <dgm:cxn modelId="{E941AAAF-F13B-418B-853A-705F527F9ECF}" type="presParOf" srcId="{0F6EC0EB-2822-4A7D-AFAF-62028B111787}" destId="{FA2D301B-8B8D-4731-8416-0B10EF438978}" srcOrd="1" destOrd="0" presId="urn:microsoft.com/office/officeart/2005/8/layout/hierarchy6"/>
    <dgm:cxn modelId="{9CB9B34E-72BA-4468-BDC1-5B5C983AAA60}" type="presParOf" srcId="{208D66C7-EA4F-4158-8ACF-B48D91E539FB}" destId="{43BABFE4-E8F7-4627-BA2A-404C38B32E48}" srcOrd="4" destOrd="0" presId="urn:microsoft.com/office/officeart/2005/8/layout/hierarchy6"/>
    <dgm:cxn modelId="{872CF148-9672-4F35-8E74-E53DC885DF93}" type="presParOf" srcId="{208D66C7-EA4F-4158-8ACF-B48D91E539FB}" destId="{14E5FD05-6C2C-4E1A-836B-3A576817C4E8}" srcOrd="5" destOrd="0" presId="urn:microsoft.com/office/officeart/2005/8/layout/hierarchy6"/>
    <dgm:cxn modelId="{525B20D5-D513-4177-A186-4AA378EEBBAE}" type="presParOf" srcId="{14E5FD05-6C2C-4E1A-836B-3A576817C4E8}" destId="{3301E637-895C-46F2-92C7-668C65851AC6}" srcOrd="0" destOrd="0" presId="urn:microsoft.com/office/officeart/2005/8/layout/hierarchy6"/>
    <dgm:cxn modelId="{40ECCD9D-51CF-48CD-9BFD-20EF1A764E62}" type="presParOf" srcId="{14E5FD05-6C2C-4E1A-836B-3A576817C4E8}" destId="{24D0DED6-753C-4351-837A-914F57BEE591}" srcOrd="1" destOrd="0" presId="urn:microsoft.com/office/officeart/2005/8/layout/hierarchy6"/>
    <dgm:cxn modelId="{8AB60D7A-46FA-4EC5-9EB8-211164C5CF2C}" type="presParOf" srcId="{208D66C7-EA4F-4158-8ACF-B48D91E539FB}" destId="{25CD4998-C539-42D3-BF26-C4509638B561}" srcOrd="6" destOrd="0" presId="urn:microsoft.com/office/officeart/2005/8/layout/hierarchy6"/>
    <dgm:cxn modelId="{211554ED-6C8C-4F55-903A-AF1A6AC472B1}" type="presParOf" srcId="{208D66C7-EA4F-4158-8ACF-B48D91E539FB}" destId="{46C08189-5E91-45CF-8F2D-8DEF104B65B7}" srcOrd="7" destOrd="0" presId="urn:microsoft.com/office/officeart/2005/8/layout/hierarchy6"/>
    <dgm:cxn modelId="{5F874B38-B27D-4099-B171-F5B8B7936377}" type="presParOf" srcId="{46C08189-5E91-45CF-8F2D-8DEF104B65B7}" destId="{E512A7E3-500E-4FCA-9BC6-7E94F83110EB}" srcOrd="0" destOrd="0" presId="urn:microsoft.com/office/officeart/2005/8/layout/hierarchy6"/>
    <dgm:cxn modelId="{3D01FB43-3859-471A-BAED-904D0AAE515F}" type="presParOf" srcId="{46C08189-5E91-45CF-8F2D-8DEF104B65B7}" destId="{205F1241-8035-4B03-8071-CF209B2A4381}" srcOrd="1" destOrd="0" presId="urn:microsoft.com/office/officeart/2005/8/layout/hierarchy6"/>
    <dgm:cxn modelId="{6A32622C-9521-4DCA-8921-A687EB2FC94D}" type="presParOf" srcId="{208D66C7-EA4F-4158-8ACF-B48D91E539FB}" destId="{4E75B1B7-3CA6-4A7A-AE6F-46DF20226526}" srcOrd="8" destOrd="0" presId="urn:microsoft.com/office/officeart/2005/8/layout/hierarchy6"/>
    <dgm:cxn modelId="{553E2B1F-3AB5-4BF6-8EBC-BFB4E8F7D76A}" type="presParOf" srcId="{208D66C7-EA4F-4158-8ACF-B48D91E539FB}" destId="{3640EEA2-9E3E-41F3-8BEA-773E3F7D4E40}" srcOrd="9" destOrd="0" presId="urn:microsoft.com/office/officeart/2005/8/layout/hierarchy6"/>
    <dgm:cxn modelId="{A1928DEE-914E-46EE-A66A-F19CFAADF34D}" type="presParOf" srcId="{3640EEA2-9E3E-41F3-8BEA-773E3F7D4E40}" destId="{A7558C81-C504-4054-8227-BBFE4702A6D6}" srcOrd="0" destOrd="0" presId="urn:microsoft.com/office/officeart/2005/8/layout/hierarchy6"/>
    <dgm:cxn modelId="{35B6139C-9778-4929-BC97-C413FBD08B99}" type="presParOf" srcId="{3640EEA2-9E3E-41F3-8BEA-773E3F7D4E40}" destId="{F56984AD-4B69-4AE6-8593-92AC20C2F08C}" srcOrd="1" destOrd="0" presId="urn:microsoft.com/office/officeart/2005/8/layout/hierarchy6"/>
    <dgm:cxn modelId="{CC63C22A-5DA2-42A9-AFD6-997FC63CAEAB}" type="presParOf" srcId="{208D66C7-EA4F-4158-8ACF-B48D91E539FB}" destId="{3BC94505-783E-4B23-824E-60D9BFACAECB}" srcOrd="10" destOrd="0" presId="urn:microsoft.com/office/officeart/2005/8/layout/hierarchy6"/>
    <dgm:cxn modelId="{5AE9AB71-6B7D-4242-88B6-3EFA3FC2E374}" type="presParOf" srcId="{208D66C7-EA4F-4158-8ACF-B48D91E539FB}" destId="{5ACEDD55-8B97-48F5-9A2C-20034CE47450}" srcOrd="11" destOrd="0" presId="urn:microsoft.com/office/officeart/2005/8/layout/hierarchy6"/>
    <dgm:cxn modelId="{D7648FC5-20ED-4470-AE84-6DA1AF755071}" type="presParOf" srcId="{5ACEDD55-8B97-48F5-9A2C-20034CE47450}" destId="{E5CEA567-224E-4EDD-A76E-9AEFA9170C61}" srcOrd="0" destOrd="0" presId="urn:microsoft.com/office/officeart/2005/8/layout/hierarchy6"/>
    <dgm:cxn modelId="{828E9BCE-F434-41FC-8AF9-AF5C8F9B52FC}" type="presParOf" srcId="{5ACEDD55-8B97-48F5-9A2C-20034CE47450}" destId="{C25CD599-58DB-450A-96A4-F66DDDD2217A}" srcOrd="1" destOrd="0" presId="urn:microsoft.com/office/officeart/2005/8/layout/hierarchy6"/>
    <dgm:cxn modelId="{5DA81D19-FBE4-4ACE-9848-0B4EAD23CAD1}" type="presParOf" srcId="{1890BA07-C9DE-42FD-AD70-BAC10BAE4543}" destId="{E9D98D10-BAD3-409A-AFFA-32D5AAA869A2}" srcOrd="4" destOrd="0" presId="urn:microsoft.com/office/officeart/2005/8/layout/hierarchy6"/>
    <dgm:cxn modelId="{97D51043-F501-47C6-8E87-5FF31BFB4C44}" type="presParOf" srcId="{1890BA07-C9DE-42FD-AD70-BAC10BAE4543}" destId="{525B883A-9F25-4D9B-B1D1-A6064D4CF733}" srcOrd="5" destOrd="0" presId="urn:microsoft.com/office/officeart/2005/8/layout/hierarchy6"/>
    <dgm:cxn modelId="{AE5D4C7D-4574-423D-9E32-90B49561612D}" type="presParOf" srcId="{525B883A-9F25-4D9B-B1D1-A6064D4CF733}" destId="{47B1824E-821F-47C3-A3FF-6B665F8CBC74}" srcOrd="0" destOrd="0" presId="urn:microsoft.com/office/officeart/2005/8/layout/hierarchy6"/>
    <dgm:cxn modelId="{2FA12DD0-5D87-4FAB-93F4-EDDDF839846E}" type="presParOf" srcId="{525B883A-9F25-4D9B-B1D1-A6064D4CF733}" destId="{C0D1242B-8507-4903-B5E5-C4AA6D1C8307}" srcOrd="1" destOrd="0" presId="urn:microsoft.com/office/officeart/2005/8/layout/hierarchy6"/>
    <dgm:cxn modelId="{0EEDE6EE-19AB-445D-A493-D183347AFB3C}" type="presParOf" srcId="{B01D093A-BEA4-485A-9759-10186C83AA85}" destId="{A87E1894-B002-4CD4-9A6D-B2A5EA5351A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0544E-B469-4F20-8365-3F3F73FB1CF3}">
      <dsp:nvSpPr>
        <dsp:cNvPr id="0" name=""/>
        <dsp:cNvSpPr/>
      </dsp:nvSpPr>
      <dsp:spPr>
        <a:xfrm>
          <a:off x="3317032" y="102065"/>
          <a:ext cx="2492640" cy="6833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مصادر التشريع في عصر الخلفاء الراشدين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3337048" y="122081"/>
        <a:ext cx="2452608" cy="643353"/>
      </dsp:txXfrm>
    </dsp:sp>
    <dsp:sp modelId="{D84B2265-E0D5-4A6E-BBC3-A55480D6FF94}">
      <dsp:nvSpPr>
        <dsp:cNvPr id="0" name=""/>
        <dsp:cNvSpPr/>
      </dsp:nvSpPr>
      <dsp:spPr>
        <a:xfrm>
          <a:off x="798288" y="785451"/>
          <a:ext cx="3765064" cy="180618"/>
        </a:xfrm>
        <a:custGeom>
          <a:avLst/>
          <a:gdLst/>
          <a:ahLst/>
          <a:cxnLst/>
          <a:rect l="0" t="0" r="0" b="0"/>
          <a:pathLst>
            <a:path>
              <a:moveTo>
                <a:pt x="3765064" y="0"/>
              </a:moveTo>
              <a:lnTo>
                <a:pt x="3765064" y="90309"/>
              </a:lnTo>
              <a:lnTo>
                <a:pt x="0" y="90309"/>
              </a:lnTo>
              <a:lnTo>
                <a:pt x="0" y="180618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D30A3B-AB0D-41E3-99BB-A4A36A5C8DE4}">
      <dsp:nvSpPr>
        <dsp:cNvPr id="0" name=""/>
        <dsp:cNvSpPr/>
      </dsp:nvSpPr>
      <dsp:spPr>
        <a:xfrm>
          <a:off x="285749" y="966069"/>
          <a:ext cx="1025077" cy="6833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الرأي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305765" y="986085"/>
        <a:ext cx="985045" cy="643353"/>
      </dsp:txXfrm>
    </dsp:sp>
    <dsp:sp modelId="{987E8BBB-7078-44AE-89AA-C2A957E04F7A}">
      <dsp:nvSpPr>
        <dsp:cNvPr id="0" name=""/>
        <dsp:cNvSpPr/>
      </dsp:nvSpPr>
      <dsp:spPr>
        <a:xfrm>
          <a:off x="752537" y="1649455"/>
          <a:ext cx="91440" cy="1252235"/>
        </a:xfrm>
        <a:custGeom>
          <a:avLst/>
          <a:gdLst/>
          <a:ahLst/>
          <a:cxnLst/>
          <a:rect l="0" t="0" r="0" b="0"/>
          <a:pathLst>
            <a:path>
              <a:moveTo>
                <a:pt x="45750" y="0"/>
              </a:moveTo>
              <a:lnTo>
                <a:pt x="45750" y="626117"/>
              </a:lnTo>
              <a:lnTo>
                <a:pt x="45720" y="626117"/>
              </a:lnTo>
              <a:lnTo>
                <a:pt x="45720" y="1252235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5D72F-2DB1-4AD2-AF8E-E56C70E1B508}">
      <dsp:nvSpPr>
        <dsp:cNvPr id="0" name=""/>
        <dsp:cNvSpPr/>
      </dsp:nvSpPr>
      <dsp:spPr>
        <a:xfrm>
          <a:off x="177331" y="2901690"/>
          <a:ext cx="1241851" cy="2777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ومن أشكال الرأي هي: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bg1"/>
              </a:solidFill>
              <a:cs typeface="Traditional Arabic" pitchFamily="2" charset="-78"/>
            </a:rPr>
            <a:t>القياس-</a:t>
          </a:r>
          <a:r>
            <a:rPr lang="ar-SA" sz="1800" b="1" kern="1200" dirty="0" err="1" smtClean="0">
              <a:solidFill>
                <a:schemeClr val="bg1"/>
              </a:solidFill>
              <a:cs typeface="Traditional Arabic" pitchFamily="2" charset="-78"/>
            </a:rPr>
            <a:t>الإستحسان</a:t>
          </a:r>
          <a:r>
            <a:rPr lang="ar-SA" sz="1800" b="1" kern="1200" dirty="0" smtClean="0">
              <a:solidFill>
                <a:schemeClr val="bg1"/>
              </a:solidFill>
              <a:cs typeface="Traditional Arabic" pitchFamily="2" charset="-78"/>
            </a:rPr>
            <a:t>-المصالح المرسلة-     سد الذرائع- </a:t>
          </a:r>
          <a:r>
            <a:rPr lang="ar-SA" sz="1800" b="1" kern="1200" dirty="0" err="1" smtClean="0">
              <a:solidFill>
                <a:schemeClr val="bg1"/>
              </a:solidFill>
              <a:cs typeface="Traditional Arabic" pitchFamily="2" charset="-78"/>
            </a:rPr>
            <a:t>الإستصحاب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213704" y="2938063"/>
        <a:ext cx="1169105" cy="2704620"/>
      </dsp:txXfrm>
    </dsp:sp>
    <dsp:sp modelId="{946A21E9-2FBC-4A1A-B65D-29DF0759E385}">
      <dsp:nvSpPr>
        <dsp:cNvPr id="0" name=""/>
        <dsp:cNvSpPr/>
      </dsp:nvSpPr>
      <dsp:spPr>
        <a:xfrm>
          <a:off x="4517632" y="785451"/>
          <a:ext cx="91440" cy="2012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0611"/>
              </a:lnTo>
              <a:lnTo>
                <a:pt x="87630" y="100611"/>
              </a:lnTo>
              <a:lnTo>
                <a:pt x="87630" y="201222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F8A6D-38D4-47C1-BA74-EFE89B8243F9}">
      <dsp:nvSpPr>
        <dsp:cNvPr id="0" name=""/>
        <dsp:cNvSpPr/>
      </dsp:nvSpPr>
      <dsp:spPr>
        <a:xfrm>
          <a:off x="4092724" y="986673"/>
          <a:ext cx="1025077" cy="6833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>
              <a:solidFill>
                <a:schemeClr val="bg1"/>
              </a:solidFill>
              <a:cs typeface="Traditional Arabic" pitchFamily="2" charset="-78"/>
            </a:rPr>
            <a:t>الإجماع</a:t>
          </a:r>
          <a:endParaRPr lang="en-US" sz="1800" b="1" kern="1200">
            <a:solidFill>
              <a:schemeClr val="bg1"/>
            </a:solidFill>
            <a:cs typeface="Traditional Arabic" pitchFamily="2" charset="-78"/>
          </a:endParaRPr>
        </a:p>
      </dsp:txBody>
      <dsp:txXfrm>
        <a:off x="4112740" y="1006689"/>
        <a:ext cx="985045" cy="643353"/>
      </dsp:txXfrm>
    </dsp:sp>
    <dsp:sp modelId="{4A90154E-F1F8-47F1-9737-B094098D39A2}">
      <dsp:nvSpPr>
        <dsp:cNvPr id="0" name=""/>
        <dsp:cNvSpPr/>
      </dsp:nvSpPr>
      <dsp:spPr>
        <a:xfrm>
          <a:off x="2087784" y="1670059"/>
          <a:ext cx="2517478" cy="1241936"/>
        </a:xfrm>
        <a:custGeom>
          <a:avLst/>
          <a:gdLst/>
          <a:ahLst/>
          <a:cxnLst/>
          <a:rect l="0" t="0" r="0" b="0"/>
          <a:pathLst>
            <a:path>
              <a:moveTo>
                <a:pt x="2517478" y="0"/>
              </a:moveTo>
              <a:lnTo>
                <a:pt x="2517478" y="620968"/>
              </a:lnTo>
              <a:lnTo>
                <a:pt x="0" y="620968"/>
              </a:lnTo>
              <a:lnTo>
                <a:pt x="0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0B6785-7A49-4849-B8AD-310B465507AD}">
      <dsp:nvSpPr>
        <dsp:cNvPr id="0" name=""/>
        <dsp:cNvSpPr/>
      </dsp:nvSpPr>
      <dsp:spPr>
        <a:xfrm>
          <a:off x="1551571" y="2911995"/>
          <a:ext cx="1072426" cy="23842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1- أن يكون </a:t>
          </a:r>
          <a:r>
            <a:rPr lang="ar-SA" sz="1800" b="1" kern="1200" dirty="0" err="1">
              <a:solidFill>
                <a:schemeClr val="bg1"/>
              </a:solidFill>
              <a:cs typeface="Traditional Arabic" pitchFamily="2" charset="-78"/>
            </a:rPr>
            <a:t>الإتفاق</a:t>
          </a: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 من المجتهدين.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1582981" y="2943405"/>
        <a:ext cx="1009606" cy="2321442"/>
      </dsp:txXfrm>
    </dsp:sp>
    <dsp:sp modelId="{009126CE-1A5F-4921-B154-9E60E036DBED}">
      <dsp:nvSpPr>
        <dsp:cNvPr id="0" name=""/>
        <dsp:cNvSpPr/>
      </dsp:nvSpPr>
      <dsp:spPr>
        <a:xfrm>
          <a:off x="3444060" y="1670059"/>
          <a:ext cx="1161203" cy="1241936"/>
        </a:xfrm>
        <a:custGeom>
          <a:avLst/>
          <a:gdLst/>
          <a:ahLst/>
          <a:cxnLst/>
          <a:rect l="0" t="0" r="0" b="0"/>
          <a:pathLst>
            <a:path>
              <a:moveTo>
                <a:pt x="1161203" y="0"/>
              </a:moveTo>
              <a:lnTo>
                <a:pt x="1161203" y="620968"/>
              </a:lnTo>
              <a:lnTo>
                <a:pt x="0" y="620968"/>
              </a:lnTo>
              <a:lnTo>
                <a:pt x="0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F4E745-BDA9-4E7B-8A4A-26457E7494EE}">
      <dsp:nvSpPr>
        <dsp:cNvPr id="0" name=""/>
        <dsp:cNvSpPr/>
      </dsp:nvSpPr>
      <dsp:spPr>
        <a:xfrm>
          <a:off x="2931521" y="2911995"/>
          <a:ext cx="1025077" cy="23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2- أن يكون </a:t>
          </a:r>
          <a:r>
            <a:rPr lang="ar-SA" sz="1800" b="1" kern="1200" dirty="0" err="1">
              <a:solidFill>
                <a:schemeClr val="bg1"/>
              </a:solidFill>
              <a:cs typeface="Traditional Arabic" pitchFamily="2" charset="-78"/>
            </a:rPr>
            <a:t>الإتفاق</a:t>
          </a: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 من جميع المجتهدين.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2961544" y="2942018"/>
        <a:ext cx="965031" cy="2313419"/>
      </dsp:txXfrm>
    </dsp:sp>
    <dsp:sp modelId="{43BABFE4-E8F7-4627-BA2A-404C38B32E48}">
      <dsp:nvSpPr>
        <dsp:cNvPr id="0" name=""/>
        <dsp:cNvSpPr/>
      </dsp:nvSpPr>
      <dsp:spPr>
        <a:xfrm>
          <a:off x="4605263" y="1670059"/>
          <a:ext cx="171398" cy="1241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968"/>
              </a:lnTo>
              <a:lnTo>
                <a:pt x="171398" y="620968"/>
              </a:lnTo>
              <a:lnTo>
                <a:pt x="171398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01E637-895C-46F2-92C7-668C65851AC6}">
      <dsp:nvSpPr>
        <dsp:cNvPr id="0" name=""/>
        <dsp:cNvSpPr/>
      </dsp:nvSpPr>
      <dsp:spPr>
        <a:xfrm>
          <a:off x="4264122" y="2911995"/>
          <a:ext cx="1025077" cy="2383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3- أن يكون اتفاق المجتهدين من أمة محمد صلى الله عليه وسلم.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4294145" y="2942018"/>
        <a:ext cx="965031" cy="2323813"/>
      </dsp:txXfrm>
    </dsp:sp>
    <dsp:sp modelId="{25CD4998-C539-42D3-BF26-C4509638B561}">
      <dsp:nvSpPr>
        <dsp:cNvPr id="0" name=""/>
        <dsp:cNvSpPr/>
      </dsp:nvSpPr>
      <dsp:spPr>
        <a:xfrm>
          <a:off x="4605263" y="1670059"/>
          <a:ext cx="1503999" cy="1241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968"/>
              </a:lnTo>
              <a:lnTo>
                <a:pt x="1503999" y="620968"/>
              </a:lnTo>
              <a:lnTo>
                <a:pt x="1503999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2A7E3-500E-4FCA-9BC6-7E94F83110EB}">
      <dsp:nvSpPr>
        <dsp:cNvPr id="0" name=""/>
        <dsp:cNvSpPr/>
      </dsp:nvSpPr>
      <dsp:spPr>
        <a:xfrm>
          <a:off x="5596723" y="2911995"/>
          <a:ext cx="1025077" cy="23736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4- أن يكون الاتفاق من المجتهدين بعد وفاة النبي صلى الله عليه وسلم.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5626746" y="2942018"/>
        <a:ext cx="965031" cy="2313596"/>
      </dsp:txXfrm>
    </dsp:sp>
    <dsp:sp modelId="{4E75B1B7-3CA6-4A7A-AE6F-46DF20226526}">
      <dsp:nvSpPr>
        <dsp:cNvPr id="0" name=""/>
        <dsp:cNvSpPr/>
      </dsp:nvSpPr>
      <dsp:spPr>
        <a:xfrm>
          <a:off x="4605263" y="1670059"/>
          <a:ext cx="2836600" cy="1241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968"/>
              </a:lnTo>
              <a:lnTo>
                <a:pt x="2836600" y="620968"/>
              </a:lnTo>
              <a:lnTo>
                <a:pt x="2836600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558C81-C504-4054-8227-BBFE4702A6D6}">
      <dsp:nvSpPr>
        <dsp:cNvPr id="0" name=""/>
        <dsp:cNvSpPr/>
      </dsp:nvSpPr>
      <dsp:spPr>
        <a:xfrm>
          <a:off x="6929324" y="2911995"/>
          <a:ext cx="1025077" cy="2373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5- أن يكون اتفاق المجتهدين على حكم شرعي.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6959347" y="2942018"/>
        <a:ext cx="965031" cy="2313426"/>
      </dsp:txXfrm>
    </dsp:sp>
    <dsp:sp modelId="{3BC94505-783E-4B23-824E-60D9BFACAECB}">
      <dsp:nvSpPr>
        <dsp:cNvPr id="0" name=""/>
        <dsp:cNvSpPr/>
      </dsp:nvSpPr>
      <dsp:spPr>
        <a:xfrm>
          <a:off x="4605263" y="1670059"/>
          <a:ext cx="4169201" cy="12419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968"/>
              </a:lnTo>
              <a:lnTo>
                <a:pt x="4169201" y="620968"/>
              </a:lnTo>
              <a:lnTo>
                <a:pt x="4169201" y="1241936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EA567-224E-4EDD-A76E-9AEFA9170C61}">
      <dsp:nvSpPr>
        <dsp:cNvPr id="0" name=""/>
        <dsp:cNvSpPr/>
      </dsp:nvSpPr>
      <dsp:spPr>
        <a:xfrm>
          <a:off x="8261925" y="2911995"/>
          <a:ext cx="1025077" cy="2373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6- أن يكون اتفاق المجتهدين في عصر من العصور.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8291948" y="2942018"/>
        <a:ext cx="965031" cy="2313426"/>
      </dsp:txXfrm>
    </dsp:sp>
    <dsp:sp modelId="{E9D98D10-BAD3-409A-AFFA-32D5AAA869A2}">
      <dsp:nvSpPr>
        <dsp:cNvPr id="0" name=""/>
        <dsp:cNvSpPr/>
      </dsp:nvSpPr>
      <dsp:spPr>
        <a:xfrm>
          <a:off x="4563352" y="785451"/>
          <a:ext cx="3929928" cy="180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302"/>
              </a:lnTo>
              <a:lnTo>
                <a:pt x="3929928" y="90302"/>
              </a:lnTo>
              <a:lnTo>
                <a:pt x="3929928" y="180605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1824E-821F-47C3-A3FF-6B665F8CBC74}">
      <dsp:nvSpPr>
        <dsp:cNvPr id="0" name=""/>
        <dsp:cNvSpPr/>
      </dsp:nvSpPr>
      <dsp:spPr>
        <a:xfrm>
          <a:off x="7980741" y="966056"/>
          <a:ext cx="1025077" cy="68338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>
              <a:solidFill>
                <a:schemeClr val="bg1"/>
              </a:solidFill>
              <a:cs typeface="Traditional Arabic" pitchFamily="2" charset="-78"/>
            </a:rPr>
            <a:t>السنة النبوية</a:t>
          </a:r>
          <a:endParaRPr lang="en-US" sz="1800" b="1" kern="1200" dirty="0">
            <a:solidFill>
              <a:schemeClr val="bg1"/>
            </a:solidFill>
            <a:cs typeface="Traditional Arabic" pitchFamily="2" charset="-78"/>
          </a:endParaRPr>
        </a:p>
      </dsp:txBody>
      <dsp:txXfrm>
        <a:off x="8000757" y="986072"/>
        <a:ext cx="985045" cy="643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4E5F45-1A44-4B67-ABB7-1C718B0BD5B0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CF0BEE-333C-4C12-AECB-7F1FD7CE336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529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F0BEE-333C-4C12-AECB-7F1FD7CE336C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مستطيل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عنصر نائب للتذييل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  <p:transition spd="slow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12" name="عنصر نائب لرقم الشريحة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عنصر نائب للنص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5" name="عنصر نائب للنص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 spd="slow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slow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  <p:transition spd="slow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مستطيل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مستطيل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13" name="عنصر نائب لرقم الشريحة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عنصر نائب للتذييل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3C4FBD-77F5-42C1-8551-644E6127811E}" type="datetimeFigureOut">
              <a:rPr lang="ar-SA" smtClean="0"/>
              <a:pPr/>
              <a:t>19/04/34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مستطيل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مستطيل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41DE376-A810-4425-A41D-ECA879D43D2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split/>
  </p:transition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57356" y="1785926"/>
            <a:ext cx="6477000" cy="1828800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cs typeface="DecoType Naskh Variants" pitchFamily="2" charset="-78"/>
              </a:rPr>
              <a:t>بسم الله الرحمن الرحيم</a:t>
            </a:r>
            <a:endParaRPr lang="ar-SA" sz="6000" b="1" dirty="0">
              <a:cs typeface="DecoType Naskh Variants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dirty="0" smtClean="0"/>
              <a:t>ومن الإجماع المستند إلى القياس :</a:t>
            </a:r>
          </a:p>
          <a:p>
            <a:pPr>
              <a:buNone/>
            </a:pPr>
            <a:r>
              <a:rPr lang="ar-SA" dirty="0" smtClean="0"/>
              <a:t>إجماع الصحابة على تولية أبي بكر الخلافة قياساً على إمامته في الصلاة .</a:t>
            </a:r>
            <a:endParaRPr lang="ar-SA" dirty="0"/>
          </a:p>
          <a:p>
            <a:pPr>
              <a:buNone/>
            </a:pPr>
            <a:r>
              <a:rPr lang="ar-SA" dirty="0" smtClean="0"/>
              <a:t>فقد روي أن جماعة الصحابة قالوا : رضيه رسول الله لأمر ديننا أفلا </a:t>
            </a:r>
            <a:r>
              <a:rPr lang="ar-SA" dirty="0" err="1" smtClean="0"/>
              <a:t>نرضاه</a:t>
            </a:r>
            <a:r>
              <a:rPr lang="ar-SA" dirty="0" smtClean="0"/>
              <a:t> لأمر دنيانا 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b="1" dirty="0" smtClean="0"/>
              <a:t>ومن الإجماع المستند إلى المصلحة المرسلة :</a:t>
            </a:r>
          </a:p>
          <a:p>
            <a:pPr>
              <a:buNone/>
            </a:pPr>
            <a:r>
              <a:rPr lang="ar-SA" dirty="0" smtClean="0"/>
              <a:t>إجماع الصحابة على جمع القرآن في مصحف واحد.</a:t>
            </a:r>
          </a:p>
          <a:p>
            <a:pPr>
              <a:buNone/>
            </a:pPr>
            <a:r>
              <a:rPr lang="ar-SA" dirty="0" smtClean="0"/>
              <a:t>فهذا الإجماع أساسه المصلحة , وهي حفظ القرآن الكريم من الضياع.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sz="5300" b="1" dirty="0" smtClean="0">
                <a:cs typeface="DecoType Naskh Variants" pitchFamily="2" charset="-78"/>
              </a:rPr>
              <a:t>المطلب الرابع : الرأي</a:t>
            </a:r>
            <a:r>
              <a:rPr lang="ar-SA" b="1" dirty="0" smtClean="0"/>
              <a:t/>
            </a:r>
            <a:br>
              <a:rPr lang="ar-SA" b="1" dirty="0" smtClean="0"/>
            </a:b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الرأي : </a:t>
            </a:r>
            <a:r>
              <a:rPr lang="ar-SA" dirty="0" smtClean="0"/>
              <a:t>هو المصدر الرابع للتشريع في عصر الخلفاء الراشدين , وهو مصدر شرعي يغلب فيما يراه العقل بعد التأمل والتدبير, ويأتي في المرتبة الأخيرة من مراتب الاحتجاج للأحكام الشرعية. وهو مرتبط في ذلك بالكتاب والسنة .</a:t>
            </a:r>
          </a:p>
          <a:p>
            <a:pPr>
              <a:buNone/>
            </a:pPr>
            <a:endParaRPr lang="ar-SA" dirty="0" smtClean="0"/>
          </a:p>
          <a:p>
            <a:r>
              <a:rPr lang="ar-SA" u="sng" dirty="0" smtClean="0"/>
              <a:t>والرأي ليس شكلاً واحداً يتقيد </a:t>
            </a:r>
            <a:r>
              <a:rPr lang="ar-SA" u="sng" dirty="0" err="1" smtClean="0"/>
              <a:t>به</a:t>
            </a:r>
            <a:r>
              <a:rPr lang="ar-SA" u="sng" dirty="0" smtClean="0"/>
              <a:t> الفقيه </a:t>
            </a:r>
            <a:r>
              <a:rPr lang="ar-SA" dirty="0" smtClean="0"/>
              <a:t>, بل إن له أشكالاً مختلفة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وهذه الأشكال هي : </a:t>
            </a:r>
            <a:r>
              <a:rPr lang="ar-SA" dirty="0" smtClean="0"/>
              <a:t>القياس , والاستحسان , والمصالح المرسلة , وسد الذرائع , والاستصحاب 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الحاجة لاستعمال الرأي :                                             </a:t>
            </a:r>
            <a:r>
              <a:rPr lang="ar-SA" dirty="0" smtClean="0"/>
              <a:t>لقد دعت الحاجة إليه بعد اتساع الدولة الإسلامية , وظهور قضايا ومعاملات جديدة لم </a:t>
            </a:r>
            <a:r>
              <a:rPr lang="ar-SA" dirty="0" err="1" smtClean="0"/>
              <a:t>ينص</a:t>
            </a:r>
            <a:r>
              <a:rPr lang="ar-SA" dirty="0" smtClean="0"/>
              <a:t> على حكمها في القرآن أو السنة .</a:t>
            </a:r>
          </a:p>
          <a:p>
            <a:pPr>
              <a:buNone/>
            </a:pPr>
            <a:endParaRPr lang="ar-SA" dirty="0" smtClean="0"/>
          </a:p>
          <a:p>
            <a:r>
              <a:rPr lang="ar-SA" b="1" dirty="0" smtClean="0"/>
              <a:t>حجية الرأي: </a:t>
            </a:r>
          </a:p>
          <a:p>
            <a:pPr>
              <a:buNone/>
            </a:pPr>
            <a:r>
              <a:rPr lang="ar-SA" dirty="0" smtClean="0"/>
              <a:t>يستمد الرأي حجيته من القرآن , والسنة , والإجماع 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42910" y="1643050"/>
            <a:ext cx="8153400" cy="5000660"/>
          </a:xfrm>
        </p:spPr>
        <p:txBody>
          <a:bodyPr>
            <a:normAutofit fontScale="92500" lnSpcReduction="10000"/>
          </a:bodyPr>
          <a:lstStyle/>
          <a:p>
            <a:r>
              <a:rPr lang="ar-SA" b="1" dirty="0" smtClean="0"/>
              <a:t>من القرآن الكريم : </a:t>
            </a:r>
          </a:p>
          <a:p>
            <a:pPr>
              <a:buNone/>
            </a:pPr>
            <a:r>
              <a:rPr lang="ar-SA" dirty="0" smtClean="0"/>
              <a:t>قوله تعالى </a:t>
            </a:r>
            <a:r>
              <a:rPr lang="ar-SA" b="1" dirty="0" smtClean="0"/>
              <a:t>:{ وَلَوْ </a:t>
            </a:r>
            <a:r>
              <a:rPr lang="ar-SA" b="1" dirty="0" smtClean="0">
                <a:solidFill>
                  <a:srgbClr val="FF0000"/>
                </a:solidFill>
              </a:rPr>
              <a:t>رَدُّوهُ </a:t>
            </a:r>
            <a:r>
              <a:rPr lang="ar-SA" b="1" dirty="0" smtClean="0"/>
              <a:t>إِلَى الرَّسُولِ وَإِلَى أُوْلِي الأَمْرِ مِنْهُمْ لَعَلِمَهُ الَّذِينَ يَسْتَنْبِطُونَهُ مِنْهُمْ } .</a:t>
            </a:r>
          </a:p>
          <a:p>
            <a:r>
              <a:rPr lang="ar-SA" b="1" dirty="0" smtClean="0"/>
              <a:t>من السنة : </a:t>
            </a:r>
          </a:p>
          <a:p>
            <a:pPr>
              <a:buNone/>
            </a:pPr>
            <a:r>
              <a:rPr lang="ar-SA" dirty="0" smtClean="0"/>
              <a:t>ما روي أن النبي صلى الله عليه وسلم حين بعث معاذ إلى اليمن قاضياً, قال له </a:t>
            </a:r>
            <a:r>
              <a:rPr lang="ar-SA" dirty="0" smtClean="0">
                <a:sym typeface="Wingdings" pitchFamily="2" charset="2"/>
              </a:rPr>
              <a:t>: </a:t>
            </a:r>
            <a:r>
              <a:rPr lang="ar-SA" b="1" dirty="0" smtClean="0">
                <a:sym typeface="Wingdings" pitchFamily="2" charset="2"/>
              </a:rPr>
              <a:t>(( بم تقضي؟)), </a:t>
            </a:r>
            <a:r>
              <a:rPr lang="ar-SA" dirty="0" smtClean="0">
                <a:sym typeface="Wingdings" pitchFamily="2" charset="2"/>
              </a:rPr>
              <a:t>قال بكتاب الله, قال: </a:t>
            </a:r>
            <a:r>
              <a:rPr lang="ar-SA" b="1" dirty="0" smtClean="0">
                <a:sym typeface="Wingdings" pitchFamily="2" charset="2"/>
              </a:rPr>
              <a:t>((فإن لم تجد؟)), </a:t>
            </a:r>
            <a:r>
              <a:rPr lang="ar-SA" dirty="0" smtClean="0">
                <a:sym typeface="Wingdings" pitchFamily="2" charset="2"/>
              </a:rPr>
              <a:t>قال: بسنة رسول الله , قال: </a:t>
            </a:r>
            <a:r>
              <a:rPr lang="ar-SA" b="1" dirty="0" smtClean="0">
                <a:sym typeface="Wingdings" pitchFamily="2" charset="2"/>
              </a:rPr>
              <a:t>((فإن لم تجد؟)), </a:t>
            </a:r>
            <a:r>
              <a:rPr lang="ar-SA" dirty="0" smtClean="0">
                <a:sym typeface="Wingdings" pitchFamily="2" charset="2"/>
              </a:rPr>
              <a:t>قال: </a:t>
            </a:r>
            <a:r>
              <a:rPr lang="ar-SA" dirty="0" smtClean="0">
                <a:solidFill>
                  <a:srgbClr val="FF0000"/>
                </a:solidFill>
                <a:sym typeface="Wingdings" pitchFamily="2" charset="2"/>
              </a:rPr>
              <a:t>أجتهد</a:t>
            </a:r>
            <a:r>
              <a:rPr lang="ar-SA" dirty="0" smtClean="0">
                <a:sym typeface="Wingdings" pitchFamily="2" charset="2"/>
              </a:rPr>
              <a:t> رأي ولا آلوا, فقال صلى الله عليه وسلم : </a:t>
            </a:r>
            <a:r>
              <a:rPr lang="ar-SA" b="1" dirty="0" smtClean="0">
                <a:sym typeface="Wingdings" pitchFamily="2" charset="2"/>
              </a:rPr>
              <a:t>((الحمد لله الذي وفق رسول رسول الله لما يرضي الله ورسوله)).</a:t>
            </a:r>
          </a:p>
          <a:p>
            <a:r>
              <a:rPr lang="ar-SA" b="1" dirty="0" smtClean="0">
                <a:sym typeface="Wingdings" pitchFamily="2" charset="2"/>
              </a:rPr>
              <a:t>من الإجماع :</a:t>
            </a:r>
          </a:p>
          <a:p>
            <a:pPr>
              <a:buNone/>
            </a:pPr>
            <a:r>
              <a:rPr lang="ar-SA" dirty="0" smtClean="0">
                <a:sym typeface="Wingdings" pitchFamily="2" charset="2"/>
              </a:rPr>
              <a:t> اجتهد كبار الصحابة </a:t>
            </a:r>
            <a:r>
              <a:rPr lang="ar-SA" dirty="0" smtClean="0">
                <a:solidFill>
                  <a:srgbClr val="FF0000"/>
                </a:solidFill>
                <a:sym typeface="Wingdings" pitchFamily="2" charset="2"/>
              </a:rPr>
              <a:t>برأيهم</a:t>
            </a:r>
            <a:r>
              <a:rPr lang="ar-SA" dirty="0" smtClean="0">
                <a:sym typeface="Wingdings" pitchFamily="2" charset="2"/>
              </a:rPr>
              <a:t> فيما يعرض عليهم من قضايا لا نص فيها 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623204" cy="4900634"/>
          </a:xfrm>
        </p:spPr>
        <p:txBody>
          <a:bodyPr>
            <a:normAutofit/>
          </a:bodyPr>
          <a:lstStyle/>
          <a:p>
            <a:r>
              <a:rPr lang="ar-SA" b="1" dirty="0" smtClean="0"/>
              <a:t>موقف الصحابة من الرأي : </a:t>
            </a:r>
            <a:r>
              <a:rPr lang="ar-SA" dirty="0" smtClean="0"/>
              <a:t>كان الصحابة في الأخذ بالرأي والعمل </a:t>
            </a:r>
            <a:r>
              <a:rPr lang="ar-SA" dirty="0" err="1" smtClean="0"/>
              <a:t>به</a:t>
            </a:r>
            <a:r>
              <a:rPr lang="ar-SA" dirty="0" smtClean="0"/>
              <a:t> ما بين مكثر ومقل .</a:t>
            </a:r>
          </a:p>
          <a:p>
            <a:r>
              <a:rPr lang="ar-SA" b="1" dirty="0" smtClean="0"/>
              <a:t>فمن المكثرين في استعمال الرأي : </a:t>
            </a:r>
            <a:r>
              <a:rPr lang="ar-SA" dirty="0" smtClean="0"/>
              <a:t>عمر بن الخطاب , وعلي بن أبي طالب ,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عبدالله</a:t>
            </a:r>
            <a:r>
              <a:rPr lang="ar-SA" dirty="0" smtClean="0"/>
              <a:t> بن مسعود .</a:t>
            </a:r>
          </a:p>
          <a:p>
            <a:r>
              <a:rPr lang="ar-SA" b="1" dirty="0" smtClean="0"/>
              <a:t>ومن الآراء التي رآها عمر بن الخطاب وطبقها في عصره:</a:t>
            </a:r>
          </a:p>
          <a:p>
            <a:pPr>
              <a:buNone/>
            </a:pPr>
            <a:r>
              <a:rPr lang="ar-SA" dirty="0" smtClean="0"/>
              <a:t>عدم قطع يد السارق عام المجاعة: لقد أخبرنا القرآن الكريم بقطع يد السارق في قوله تعالى: </a:t>
            </a:r>
            <a:r>
              <a:rPr lang="ar-SA" b="1" dirty="0" smtClean="0"/>
              <a:t>{وَالسَّارِقُ وَالسَّارِقَةُ فَاقْطَعُوا أَيْدِيَهُمَا}, </a:t>
            </a:r>
            <a:r>
              <a:rPr lang="ar-SA" dirty="0" smtClean="0"/>
              <a:t>وأخبرتنا السنة أن الحدود </a:t>
            </a:r>
            <a:r>
              <a:rPr lang="ar-SA" dirty="0" err="1" smtClean="0"/>
              <a:t>تدرء</a:t>
            </a:r>
            <a:r>
              <a:rPr lang="ar-SA" dirty="0" smtClean="0"/>
              <a:t> بالشبهات, فلما حدثت المجاعة واضطر البعض ليسرق ليأكل ويحافظ على حياته,لم يقطع عمر يد السارق آنذاك لشبهة الاضطرار والحديث السابق.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ومن المقلين في استعمال الرأي: </a:t>
            </a:r>
            <a:r>
              <a:rPr lang="ar-SA" dirty="0" smtClean="0"/>
              <a:t>أبو </a:t>
            </a:r>
            <a:r>
              <a:rPr lang="ar-SA" dirty="0" err="1" smtClean="0"/>
              <a:t>الدرداء</a:t>
            </a:r>
            <a:r>
              <a:rPr lang="ar-SA" dirty="0" smtClean="0"/>
              <a:t> , وأبو عبيدة بن الجراح ,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عبدالله</a:t>
            </a:r>
            <a:r>
              <a:rPr lang="ar-SA" dirty="0" smtClean="0"/>
              <a:t> بن عمر , </a:t>
            </a:r>
            <a:r>
              <a:rPr lang="ar-SA" dirty="0" err="1" smtClean="0"/>
              <a:t>و</a:t>
            </a:r>
            <a:r>
              <a:rPr lang="ar-SA" dirty="0" smtClean="0"/>
              <a:t> </a:t>
            </a:r>
            <a:r>
              <a:rPr lang="ar-SA" dirty="0" err="1" smtClean="0"/>
              <a:t>عبدالله</a:t>
            </a:r>
            <a:r>
              <a:rPr lang="ar-SA" dirty="0" smtClean="0"/>
              <a:t> بن عمرو , وأكثر صحابة النبي صلى الله عليه وسلم .</a:t>
            </a:r>
          </a:p>
          <a:p>
            <a:r>
              <a:rPr lang="ar-SA" b="1" dirty="0" smtClean="0"/>
              <a:t>تقدير الصحابة لآرائهم :</a:t>
            </a:r>
          </a:p>
          <a:p>
            <a:pPr>
              <a:buNone/>
            </a:pPr>
            <a:r>
              <a:rPr lang="ar-SA" dirty="0" smtClean="0"/>
              <a:t>أ)- احترام الرأي المعارض.</a:t>
            </a:r>
          </a:p>
          <a:p>
            <a:pPr>
              <a:buNone/>
            </a:pPr>
            <a:r>
              <a:rPr lang="ar-SA" dirty="0" smtClean="0"/>
              <a:t>ب)- عدم الجزم بالصحة المطلقة للرأي الذي يصدره الواحد منهم.</a:t>
            </a:r>
          </a:p>
          <a:p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4495800"/>
          </a:xfrm>
        </p:spPr>
        <p:txBody>
          <a:bodyPr>
            <a:normAutofit lnSpcReduction="10000"/>
          </a:bodyPr>
          <a:lstStyle/>
          <a:p>
            <a:endParaRPr lang="ar-SA" b="1" dirty="0" smtClean="0"/>
          </a:p>
          <a:p>
            <a:r>
              <a:rPr lang="ar-SA" b="1" dirty="0" smtClean="0"/>
              <a:t>شبهة والرد عليها :</a:t>
            </a:r>
          </a:p>
          <a:p>
            <a:r>
              <a:rPr lang="ar-SA" dirty="0" smtClean="0"/>
              <a:t>بيان شبهة : </a:t>
            </a:r>
            <a:r>
              <a:rPr lang="ar-SA" b="1" dirty="0" smtClean="0"/>
              <a:t>قد يقال</a:t>
            </a:r>
            <a:r>
              <a:rPr lang="ar-SA" dirty="0" smtClean="0"/>
              <a:t>: كيف نوفق بين استعمال الصحابة للرأي واعتمادهم عليه في استنباط أحكام كثيرة , وبين ما نقل عن كثير منهم ممن ذم الرأي والتحذير منه؟</a:t>
            </a:r>
          </a:p>
          <a:p>
            <a:pPr>
              <a:buNone/>
            </a:pPr>
            <a:r>
              <a:rPr lang="ar-SA" dirty="0" smtClean="0"/>
              <a:t> فقد قال عمر بن الخطاب: </a:t>
            </a:r>
            <a:r>
              <a:rPr lang="ar-SA" b="1" dirty="0" smtClean="0"/>
              <a:t>(اتقوا الرأي في دينكم)</a:t>
            </a:r>
          </a:p>
          <a:p>
            <a:r>
              <a:rPr lang="ar-SA" b="1" dirty="0" smtClean="0"/>
              <a:t>الرد على هذه الشبهة :</a:t>
            </a:r>
          </a:p>
          <a:p>
            <a:pPr>
              <a:buNone/>
            </a:pPr>
            <a:r>
              <a:rPr lang="ar-SA" dirty="0" smtClean="0"/>
              <a:t>جاء في أعلام الموقعين لابن القيم أن الرأي في الحقيقة نوعان:صحيح , باطل.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4495800"/>
          </a:xfrm>
        </p:spPr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فالرأي الصحيح: </a:t>
            </a:r>
            <a:r>
              <a:rPr lang="ar-SA" dirty="0" smtClean="0"/>
              <a:t>هو الذي يقوم على أساس متين من النظر الصحيح والفهم السليم لمقاصد الشريعة, والتعمق في فهم روح نصوصها , وهذا الرأي له حجيته, لأن له سند ودليل, وهذا هو الذي عمل الصحابة بمقتضاه , وسلكوا سبيله , فهو رأي محمود ومستحسن.</a:t>
            </a:r>
          </a:p>
          <a:p>
            <a:r>
              <a:rPr lang="ar-SA" b="1" dirty="0" smtClean="0"/>
              <a:t>أما الرأي الباطل: </a:t>
            </a:r>
            <a:r>
              <a:rPr lang="ar-SA" dirty="0" smtClean="0"/>
              <a:t>فهو الرأي المجرد من الدليل , والقائم على الهوى والضلال كالرأي المخالف للنص.</a:t>
            </a:r>
          </a:p>
          <a:p>
            <a:pPr>
              <a:buNone/>
            </a:pPr>
            <a:r>
              <a:rPr lang="ar-SA" dirty="0" smtClean="0"/>
              <a:t>وهذا الرأي هو المذموم, والذي حذر منه الصحابة , حتى لا يجترئ الناس على القول في الدين بالهوى , فيدخل فيه ما ليس منه.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5575"/>
            <a:ext cx="9143619" cy="6488409"/>
            <a:chOff x="4" y="2836"/>
            <a:chExt cx="11835" cy="10217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4" y="2836"/>
              <a:ext cx="11835" cy="10217"/>
              <a:chOff x="4" y="2836"/>
              <a:chExt cx="11835" cy="10217"/>
            </a:xfrm>
          </p:grpSpPr>
          <p:grpSp>
            <p:nvGrpSpPr>
              <p:cNvPr id="2052" name="Group 4"/>
              <p:cNvGrpSpPr>
                <a:grpSpLocks/>
              </p:cNvGrpSpPr>
              <p:nvPr/>
            </p:nvGrpSpPr>
            <p:grpSpPr bwMode="auto">
              <a:xfrm>
                <a:off x="4" y="2836"/>
                <a:ext cx="11835" cy="4521"/>
                <a:chOff x="4" y="2250"/>
                <a:chExt cx="11835" cy="4521"/>
              </a:xfrm>
            </p:grpSpPr>
            <p:sp>
              <p:nvSpPr>
                <p:cNvPr id="2053" name="Oval 5"/>
                <p:cNvSpPr>
                  <a:spLocks noChangeArrowheads="1"/>
                </p:cNvSpPr>
                <p:nvPr/>
              </p:nvSpPr>
              <p:spPr bwMode="auto">
                <a:xfrm>
                  <a:off x="2980" y="2250"/>
                  <a:ext cx="6045" cy="18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round/>
                  <a:headEnd/>
                  <a:tailEnd/>
                </a:ln>
                <a:effectLst>
                  <a:outerShdw dist="107763" dir="18900000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ar-SA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Arial" pitchFamily="34" charset="0"/>
                    </a:rPr>
                    <a:t>أسباب اختلاف الصحابة في الاجتهاد ومداه</a:t>
                  </a:r>
                  <a:endParaRPr kumimoji="0" lang="ar-SA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4" name="AutoShape 6"/>
                <p:cNvSpPr>
                  <a:spLocks/>
                </p:cNvSpPr>
                <p:nvPr/>
              </p:nvSpPr>
              <p:spPr bwMode="auto">
                <a:xfrm rot="16200000" flipH="1" flipV="1">
                  <a:off x="5130" y="-531"/>
                  <a:ext cx="1657" cy="10700"/>
                </a:xfrm>
                <a:prstGeom prst="leftBrace">
                  <a:avLst>
                    <a:gd name="adj1" fmla="val 53812"/>
                    <a:gd name="adj2" fmla="val 50000"/>
                  </a:avLst>
                </a:prstGeom>
                <a:solidFill>
                  <a:srgbClr val="FFFFFF"/>
                </a:solidFill>
                <a:ln w="12700">
                  <a:solidFill>
                    <a:srgbClr val="F79646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ar-SA"/>
                </a:p>
              </p:txBody>
            </p:sp>
            <p:sp>
              <p:nvSpPr>
                <p:cNvPr id="2055" name="Oval 7"/>
                <p:cNvSpPr>
                  <a:spLocks noChangeArrowheads="1"/>
                </p:cNvSpPr>
                <p:nvPr/>
              </p:nvSpPr>
              <p:spPr bwMode="auto">
                <a:xfrm>
                  <a:off x="8740" y="5364"/>
                  <a:ext cx="3099" cy="130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round/>
                  <a:headEnd/>
                  <a:tailEnd/>
                </a:ln>
                <a:effectLst>
                  <a:outerShdw sy="50000" kx="2453608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Arial" pitchFamily="34" charset="0"/>
                    </a:rPr>
                    <a:t>اختلاف الصحابة في فهم القرآن الكريم</a:t>
                  </a:r>
                  <a:endParaRPr kumimoji="0" lang="ar-SA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6" name="Oval 8"/>
                <p:cNvSpPr>
                  <a:spLocks noChangeArrowheads="1"/>
                </p:cNvSpPr>
                <p:nvPr/>
              </p:nvSpPr>
              <p:spPr bwMode="auto">
                <a:xfrm>
                  <a:off x="4" y="5464"/>
                  <a:ext cx="2958" cy="130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round/>
                  <a:headEnd/>
                  <a:tailEnd/>
                </a:ln>
                <a:effectLst>
                  <a:outerShdw sy="50000" kx="2453608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Arial" pitchFamily="34" charset="0"/>
                    </a:rPr>
                    <a:t>اختلاف الصحابة في الرأي</a:t>
                  </a:r>
                  <a:endParaRPr kumimoji="0" lang="ar-SA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57" name="Oval 9"/>
                <p:cNvSpPr>
                  <a:spLocks noChangeArrowheads="1"/>
                </p:cNvSpPr>
                <p:nvPr/>
              </p:nvSpPr>
              <p:spPr bwMode="auto">
                <a:xfrm>
                  <a:off x="4523" y="5351"/>
                  <a:ext cx="3074" cy="130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round/>
                  <a:headEnd/>
                  <a:tailEnd/>
                </a:ln>
                <a:effectLst>
                  <a:outerShdw sy="50000" kx="2453608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1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ar-SA" sz="14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Arial" pitchFamily="34" charset="0"/>
                      <a:cs typeface="Arial" pitchFamily="34" charset="0"/>
                    </a:rPr>
                    <a:t>اختلاف الصحابة فيما يتعلق بالسنة</a:t>
                  </a:r>
                  <a:endParaRPr kumimoji="0" lang="ar-SA" sz="1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8511" y="7650"/>
                <a:ext cx="3051" cy="5290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1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بسبب اشتراك اللفظ بين أكثر من</a:t>
                </a:r>
                <a:r>
                  <a:rPr kumimoji="0" lang="ar-SA" sz="1200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</a:t>
                </a: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معنى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2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بسبب التعارض في الظاهر بين بعض نصوصه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3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بسبب </a:t>
                </a:r>
                <a:r>
                  <a:rPr kumimoji="0" lang="ar-SA" sz="12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إحتمال</a:t>
                </a: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اللفظ الحقيقة والمجاز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4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بسبب اختلاف ظاهر النص عن المعنى المقصود من التشريع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5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في أسباب النزول</a:t>
                </a:r>
                <a:endParaRPr kumimoji="0" lang="ar-SA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430" y="7877"/>
                <a:ext cx="3225" cy="4989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1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في  معرفة السنة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2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في مدى الثقة في الرواة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3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تفاوتهم في العلم بالناسخ  والمنسوخ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4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لكون الحدي خبره واحد لا يوافق القياس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5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اختلافهم في فهم السنة وإدراك غاياتها وأهدافها </a:t>
                </a:r>
                <a:endParaRPr kumimoji="0" lang="ar-SA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" y="7878"/>
                <a:ext cx="3201" cy="5175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974706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مدى اختلاف الصحابة وذلك </a:t>
                </a:r>
                <a:r>
                  <a:rPr kumimoji="0" lang="ar-SA" sz="12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للاسباب</a:t>
                </a: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</a:t>
                </a:r>
                <a:r>
                  <a:rPr kumimoji="0" lang="ar-SA" sz="1200" b="1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:</a:t>
                </a: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</a:t>
                </a:r>
              </a:p>
              <a:p>
                <a:pPr marL="0" marR="17145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1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</a:t>
                </a:r>
                <a:r>
                  <a:rPr kumimoji="0" lang="ar-SA" sz="1200" b="1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 تقرير مبدأ الشورى بينهم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2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قلة الأحاديث المروية عن الرسول صلى الله عليه وسلم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3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سهولة الإجماع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4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تورعهم عن الفتوى وإحالة بعضهم على بعض 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endParaRPr>
              </a:p>
              <a:p>
                <a:pPr marL="0" marR="1143000" lvl="0" indent="0" algn="ctr" defTabSz="914400" rtl="1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 typeface="Arial" pitchFamily="34" charset="0"/>
                  <a:buChar char="5"/>
                  <a:tabLst/>
                </a:pPr>
                <a:r>
                  <a:rPr kumimoji="0" lang="ar-SA" sz="12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Arial" pitchFamily="34" charset="0"/>
                    <a:cs typeface="Arial" pitchFamily="34" charset="0"/>
                  </a:rPr>
                  <a:t>- قلة النوازل </a:t>
                </a:r>
                <a:endParaRPr kumimoji="0" lang="ar-SA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61" name="AutoShape 13"/>
            <p:cNvCxnSpPr>
              <a:cxnSpLocks noChangeShapeType="1"/>
            </p:cNvCxnSpPr>
            <p:nvPr/>
          </p:nvCxnSpPr>
          <p:spPr bwMode="auto">
            <a:xfrm>
              <a:off x="5921" y="4690"/>
              <a:ext cx="0" cy="1340"/>
            </a:xfrm>
            <a:prstGeom prst="straightConnector1">
              <a:avLst/>
            </a:prstGeom>
            <a:noFill/>
            <a:ln w="12700">
              <a:solidFill>
                <a:srgbClr val="F79646"/>
              </a:solidFill>
              <a:prstDash val="dash"/>
              <a:round/>
              <a:headEnd/>
              <a:tailEnd/>
            </a:ln>
            <a:effectLst/>
          </p:spPr>
        </p:cxnSp>
      </p:grpSp>
      <p:cxnSp>
        <p:nvCxnSpPr>
          <p:cNvPr id="14" name="AutoShape 14"/>
          <p:cNvCxnSpPr>
            <a:cxnSpLocks noChangeShapeType="1"/>
          </p:cNvCxnSpPr>
          <p:nvPr/>
        </p:nvCxnSpPr>
        <p:spPr bwMode="auto">
          <a:xfrm>
            <a:off x="8100392" y="2924944"/>
            <a:ext cx="0" cy="360040"/>
          </a:xfrm>
          <a:prstGeom prst="straightConnector1">
            <a:avLst/>
          </a:prstGeom>
          <a:noFill/>
          <a:ln w="63500">
            <a:solidFill>
              <a:srgbClr val="F79646"/>
            </a:solidFill>
            <a:round/>
            <a:headEnd/>
            <a:tailEnd type="triangle" w="med" len="med"/>
          </a:ln>
          <a:effectLst/>
        </p:spPr>
      </p:cxnSp>
      <p:cxnSp>
        <p:nvCxnSpPr>
          <p:cNvPr id="16" name="AutoShape 14"/>
          <p:cNvCxnSpPr>
            <a:cxnSpLocks noChangeShapeType="1"/>
          </p:cNvCxnSpPr>
          <p:nvPr/>
        </p:nvCxnSpPr>
        <p:spPr bwMode="auto">
          <a:xfrm>
            <a:off x="1043608" y="2996952"/>
            <a:ext cx="0" cy="360040"/>
          </a:xfrm>
          <a:prstGeom prst="straightConnector1">
            <a:avLst/>
          </a:prstGeom>
          <a:noFill/>
          <a:ln w="63500">
            <a:solidFill>
              <a:srgbClr val="F79646"/>
            </a:solidFill>
            <a:round/>
            <a:headEnd/>
            <a:tailEnd type="triangle" w="med" len="med"/>
          </a:ln>
          <a:effectLst/>
        </p:spPr>
      </p:cxnSp>
      <p:cxnSp>
        <p:nvCxnSpPr>
          <p:cNvPr id="17" name="AutoShape 14"/>
          <p:cNvCxnSpPr>
            <a:cxnSpLocks noChangeShapeType="1"/>
          </p:cNvCxnSpPr>
          <p:nvPr/>
        </p:nvCxnSpPr>
        <p:spPr bwMode="auto">
          <a:xfrm>
            <a:off x="4644008" y="2924944"/>
            <a:ext cx="0" cy="360040"/>
          </a:xfrm>
          <a:prstGeom prst="straightConnector1">
            <a:avLst/>
          </a:prstGeom>
          <a:noFill/>
          <a:ln w="63500">
            <a:solidFill>
              <a:srgbClr val="F79646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0" y="1643050"/>
            <a:ext cx="8766048" cy="4857784"/>
          </a:xfrm>
        </p:spPr>
        <p:txBody>
          <a:bodyPr>
            <a:normAutofit lnSpcReduction="10000"/>
          </a:bodyPr>
          <a:lstStyle/>
          <a:p>
            <a:r>
              <a:rPr lang="ar-SA" b="1" dirty="0" smtClean="0"/>
              <a:t>مدى اختلاف الصحابة : </a:t>
            </a:r>
          </a:p>
          <a:p>
            <a:pPr>
              <a:buNone/>
            </a:pPr>
            <a:r>
              <a:rPr lang="ar-SA" dirty="0" smtClean="0"/>
              <a:t>إن اختلاف الصحابة لم تتسع دائرة وجوده إلى مدى بعيد كما صار إليه الأمر في العصور التي جاءت بعد هذا العصر, بل ظل الخلاف محصوراً في أضيق نطاق , </a:t>
            </a:r>
            <a:r>
              <a:rPr lang="ar-SA" b="1" dirty="0" smtClean="0"/>
              <a:t>وذلك للأسباب التالية :</a:t>
            </a:r>
          </a:p>
          <a:p>
            <a:pPr>
              <a:buNone/>
            </a:pPr>
            <a:r>
              <a:rPr lang="ar-SA" dirty="0" smtClean="0"/>
              <a:t>1- تقرير مبدأ الشورى بينهم .</a:t>
            </a:r>
          </a:p>
          <a:p>
            <a:pPr>
              <a:buNone/>
            </a:pPr>
            <a:r>
              <a:rPr lang="ar-SA" dirty="0" smtClean="0"/>
              <a:t>2- قلة الأحاديث المروية عن رسول الله صلى الله عليه وسلم في هذا الوقت.</a:t>
            </a:r>
          </a:p>
          <a:p>
            <a:pPr>
              <a:buNone/>
            </a:pPr>
            <a:r>
              <a:rPr lang="ar-SA" dirty="0" smtClean="0"/>
              <a:t>3- سهولة الإجماع.</a:t>
            </a:r>
          </a:p>
          <a:p>
            <a:pPr>
              <a:buNone/>
            </a:pPr>
            <a:r>
              <a:rPr lang="ar-SA" dirty="0" smtClean="0"/>
              <a:t>4- تورعهم عن الفتوى وإحالة بعضهم على بعض.</a:t>
            </a:r>
          </a:p>
          <a:p>
            <a:pPr>
              <a:buNone/>
            </a:pPr>
            <a:r>
              <a:rPr lang="ar-SA" dirty="0" smtClean="0"/>
              <a:t>5- قلة النوازل بالنسبة لما جد منها في العصور التالية 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-145201" y="170121"/>
          <a:ext cx="9289201" cy="6687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395536" y="1196752"/>
            <a:ext cx="8234660" cy="3551238"/>
            <a:chOff x="602" y="1875"/>
            <a:chExt cx="10701" cy="5593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3399" y="1875"/>
              <a:ext cx="5308" cy="212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round/>
              <a:headEnd/>
              <a:tailEnd/>
            </a:ln>
            <a:effectLst>
              <a:outerShdw dist="107763" dir="18900000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خصائص التشريع في عصر الخلفا</a:t>
              </a:r>
              <a:r>
                <a:rPr lang="ar-SA" sz="2800" b="1" dirty="0" smtClean="0">
                  <a:latin typeface="Arial" pitchFamily="34" charset="0"/>
                  <a:ea typeface="Arial" pitchFamily="34" charset="0"/>
                  <a:cs typeface="Arial" pitchFamily="34" charset="0"/>
                </a:rPr>
                <a:t>ء ا</a:t>
              </a:r>
              <a:r>
                <a:rPr kumimoji="0" lang="ar-SA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لراشدين</a:t>
              </a:r>
              <a:endPara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>
              <a:off x="9846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>
                  <a:latin typeface="Arial" pitchFamily="34" charset="0"/>
                  <a:ea typeface="Arial" pitchFamily="34" charset="0"/>
                  <a:cs typeface="Arial" pitchFamily="34" charset="0"/>
                </a:rPr>
                <a:t>1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واقعية التشريع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7960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قلة المسائل الخلافية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2416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5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تغير الحكم تبعاً لتغيير علته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4147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4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تفاوت الصحابة في استعمال الرأي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6089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3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قلة رواية الحديث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1" name="AutoShape 9"/>
            <p:cNvCxnSpPr>
              <a:cxnSpLocks noChangeShapeType="1"/>
            </p:cNvCxnSpPr>
            <p:nvPr/>
          </p:nvCxnSpPr>
          <p:spPr bwMode="auto">
            <a:xfrm>
              <a:off x="8556" y="4002"/>
              <a:ext cx="1825" cy="1088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082" name="AutoShape 10"/>
            <p:cNvCxnSpPr>
              <a:cxnSpLocks noChangeShapeType="1"/>
            </p:cNvCxnSpPr>
            <p:nvPr/>
          </p:nvCxnSpPr>
          <p:spPr bwMode="auto">
            <a:xfrm>
              <a:off x="8104" y="4220"/>
              <a:ext cx="329" cy="1054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>
              <a:off x="6832" y="4220"/>
              <a:ext cx="0" cy="1071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084" name="AutoShape 12"/>
            <p:cNvCxnSpPr>
              <a:cxnSpLocks noChangeShapeType="1"/>
            </p:cNvCxnSpPr>
            <p:nvPr/>
          </p:nvCxnSpPr>
          <p:spPr bwMode="auto">
            <a:xfrm>
              <a:off x="5023" y="4220"/>
              <a:ext cx="1" cy="1054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085" name="AutoShape 13"/>
            <p:cNvCxnSpPr>
              <a:cxnSpLocks noChangeShapeType="1"/>
            </p:cNvCxnSpPr>
            <p:nvPr/>
          </p:nvCxnSpPr>
          <p:spPr bwMode="auto">
            <a:xfrm flipH="1">
              <a:off x="3567" y="4237"/>
              <a:ext cx="474" cy="1054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602" y="5475"/>
              <a:ext cx="1457" cy="1993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D99594"/>
                </a:gs>
                <a:gs pos="50000">
                  <a:srgbClr val="C0504D"/>
                </a:gs>
                <a:gs pos="100000">
                  <a:srgbClr val="D99594"/>
                </a:gs>
              </a:gsLst>
              <a:lin ang="5400000" scaled="1"/>
            </a:gradFill>
            <a:ln w="12700">
              <a:solidFill>
                <a:srgbClr val="C0504D"/>
              </a:solidFill>
              <a:round/>
              <a:headEnd/>
              <a:tailEnd/>
            </a:ln>
            <a:effectLst>
              <a:outerShdw dist="28398" dir="3806097" algn="ctr" rotWithShape="0">
                <a:srgbClr val="62242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6</a:t>
              </a:r>
            </a:p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عدم تدوين الفقه</a:t>
              </a:r>
              <a:endParaRPr kumimoji="0" lang="ar-SA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7" name="AutoShape 15"/>
            <p:cNvCxnSpPr>
              <a:cxnSpLocks noChangeShapeType="1"/>
            </p:cNvCxnSpPr>
            <p:nvPr/>
          </p:nvCxnSpPr>
          <p:spPr bwMode="auto">
            <a:xfrm flipH="1">
              <a:off x="1875" y="4101"/>
              <a:ext cx="1524" cy="1173"/>
            </a:xfrm>
            <a:prstGeom prst="straightConnector1">
              <a:avLst/>
            </a:prstGeom>
            <a:noFill/>
            <a:ln w="12700">
              <a:solidFill>
                <a:srgbClr val="C0504D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153400" cy="2928958"/>
          </a:xfrm>
        </p:spPr>
        <p:txBody>
          <a:bodyPr>
            <a:noAutofit/>
          </a:bodyPr>
          <a:lstStyle/>
          <a:p>
            <a:pPr algn="ctr"/>
            <a:r>
              <a:rPr lang="ar-SA" sz="6000" b="1" dirty="0" smtClean="0">
                <a:cs typeface="DecoType Naskh Variants" pitchFamily="2" charset="-78"/>
              </a:rPr>
              <a:t>إعداد:</a:t>
            </a:r>
            <a:br>
              <a:rPr lang="ar-SA" sz="6000" b="1" dirty="0" smtClean="0">
                <a:cs typeface="DecoType Naskh Variants" pitchFamily="2" charset="-78"/>
              </a:rPr>
            </a:br>
            <a:r>
              <a:rPr lang="ar-SA" sz="6000" b="1" dirty="0" smtClean="0">
                <a:cs typeface="DecoType Naskh Variants" pitchFamily="2" charset="-78"/>
              </a:rPr>
              <a:t>نوره خالد الجديد          432202379 </a:t>
            </a:r>
            <a:br>
              <a:rPr lang="ar-SA" sz="6000" b="1" dirty="0" smtClean="0">
                <a:cs typeface="DecoType Naskh Variants" pitchFamily="2" charset="-78"/>
              </a:rPr>
            </a:br>
            <a:r>
              <a:rPr lang="ar-SA" sz="6000" b="1" dirty="0" err="1" smtClean="0">
                <a:cs typeface="DecoType Naskh Variants" pitchFamily="2" charset="-78"/>
              </a:rPr>
              <a:t>العنود</a:t>
            </a:r>
            <a:r>
              <a:rPr lang="ar-SA" sz="6000" b="1" dirty="0" smtClean="0">
                <a:cs typeface="DecoType Naskh Variants" pitchFamily="2" charset="-78"/>
              </a:rPr>
              <a:t> ناصر المزروع    432201298 </a:t>
            </a:r>
            <a:endParaRPr lang="ar-SA" sz="6000" b="1" dirty="0">
              <a:cs typeface="DecoType Naskh Variants" pitchFamily="2" charset="-7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000496" y="500042"/>
            <a:ext cx="5143504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300" b="1" dirty="0" smtClean="0">
                <a:cs typeface="DecoType Naskh Variants" pitchFamily="2" charset="-78"/>
              </a:rPr>
              <a:t>المطلب الثاني: السنة النبوية</a:t>
            </a:r>
            <a:r>
              <a:rPr lang="ar-SA" b="1" dirty="0" smtClean="0">
                <a:cs typeface="DecoType Naskh Variants" pitchFamily="2" charset="-78"/>
              </a:rPr>
              <a:t/>
            </a:r>
            <a:br>
              <a:rPr lang="ar-SA" b="1" dirty="0" smtClean="0">
                <a:cs typeface="DecoType Naskh Variants" pitchFamily="2" charset="-78"/>
              </a:rPr>
            </a:br>
            <a:endParaRPr lang="ar-SA" b="1" dirty="0"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2800" dirty="0" smtClean="0"/>
              <a:t>السنة هي المصدر الثاني للتشريع </a:t>
            </a:r>
            <a:endParaRPr lang="ar-SA" sz="2800" dirty="0"/>
          </a:p>
          <a:p>
            <a:pPr>
              <a:buNone/>
            </a:pPr>
            <a:r>
              <a:rPr lang="ar-SA" sz="2800" dirty="0" smtClean="0"/>
              <a:t>وقد أثبت القرآن حجية السنة في آيات كثيرة منها :</a:t>
            </a:r>
          </a:p>
          <a:p>
            <a:pPr>
              <a:buNone/>
            </a:pPr>
            <a:r>
              <a:rPr lang="ar-SA" sz="2800" dirty="0" smtClean="0"/>
              <a:t> قوله تعالى </a:t>
            </a:r>
            <a:r>
              <a:rPr lang="ar-SA" sz="2800" b="1" dirty="0" smtClean="0"/>
              <a:t>:{ يَا أَيُّهَا الَّذِينَ آمَنُوا أَطِيعُوا اللَّهَ وَأَطِيعُوا الرَّسُولَ }</a:t>
            </a:r>
          </a:p>
          <a:p>
            <a:pPr>
              <a:buNone/>
            </a:pPr>
            <a:r>
              <a:rPr lang="ar-SA" sz="2800" dirty="0" smtClean="0"/>
              <a:t>وقد اتفق الصحابة على أن السنة إذا كانت ثابتة بدليل قطعي كالسنة المتواترة , فهي مقبولة بالإجماع .</a:t>
            </a:r>
          </a:p>
          <a:p>
            <a:pPr>
              <a:buNone/>
            </a:pPr>
            <a:r>
              <a:rPr lang="ar-SA" sz="2800" dirty="0" smtClean="0"/>
              <a:t>وأما إذا كانت غير مقطوعة بثبوتها عن النبي صلى الله عليه وسلم كسنة الآحاد , فإن الصحابة يتشددون في الأخذ </a:t>
            </a:r>
            <a:r>
              <a:rPr lang="ar-SA" sz="2800" dirty="0" err="1" smtClean="0"/>
              <a:t>بها</a:t>
            </a:r>
            <a:r>
              <a:rPr lang="ar-SA" sz="2800" dirty="0" smtClean="0"/>
              <a:t> , مخافة إدخال ما ليس منها فيها , في وقت لم تدون فيه السنة , واتساع الدولة وتفرق الصحابة فيها 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ومن أمثلة ذلك :</a:t>
            </a:r>
          </a:p>
          <a:p>
            <a:pPr>
              <a:buNone/>
            </a:pPr>
            <a:r>
              <a:rPr lang="ar-SA" b="1" dirty="0" smtClean="0"/>
              <a:t>   ميراث الجدة :</a:t>
            </a:r>
          </a:p>
          <a:p>
            <a:pPr>
              <a:buNone/>
            </a:pPr>
            <a:r>
              <a:rPr lang="ar-SA" dirty="0" smtClean="0"/>
              <a:t>روى أن جدة جاءت إلى أبي بكر تطلب ميراثها , فقال لها أبو بكر, لا أجد </a:t>
            </a:r>
            <a:r>
              <a:rPr lang="ar-SA" dirty="0" err="1" smtClean="0"/>
              <a:t>لك</a:t>
            </a:r>
            <a:r>
              <a:rPr lang="ar-SA" dirty="0" smtClean="0"/>
              <a:t> في كتاب الله شيئاً , وما علمت أن رسول الله صلى الله عليه وسلم ذكر </a:t>
            </a:r>
            <a:r>
              <a:rPr lang="ar-SA" dirty="0" err="1" smtClean="0"/>
              <a:t>لك</a:t>
            </a:r>
            <a:r>
              <a:rPr lang="ar-SA" dirty="0" smtClean="0"/>
              <a:t> شيئاً , ثم سأل الناس , فقام المغيرة بن شعبة فقال: سمعت رسول الله صلى الله عليه وسلم أعطاها السدس, فقال له أبو بكر : هل معك أحد؟ فشهد محمد بن مسلمة بمثل ما شهد </a:t>
            </a:r>
            <a:r>
              <a:rPr lang="ar-SA" dirty="0" err="1" smtClean="0"/>
              <a:t>به</a:t>
            </a:r>
            <a:r>
              <a:rPr lang="ar-SA" dirty="0" smtClean="0"/>
              <a:t> المغيرة , فأنفذ أبو بكر للجدة السدس .</a:t>
            </a:r>
          </a:p>
          <a:p>
            <a:endParaRPr lang="ar-SA" dirty="0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153400" cy="990600"/>
          </a:xfrm>
        </p:spPr>
        <p:txBody>
          <a:bodyPr>
            <a:noAutofit/>
          </a:bodyPr>
          <a:lstStyle/>
          <a:p>
            <a:pPr algn="r"/>
            <a:r>
              <a:rPr lang="ar-SA" sz="4800" b="1" dirty="0" smtClean="0">
                <a:cs typeface="DecoType Naskh Variants" pitchFamily="2" charset="-78"/>
              </a:rPr>
              <a:t>       المطلب الثالث : الإجماع</a:t>
            </a:r>
            <a:r>
              <a:rPr lang="ar-SA" sz="4000" b="1" dirty="0" smtClean="0">
                <a:cs typeface="DecoType Naskh Variants" pitchFamily="2" charset="-78"/>
              </a:rPr>
              <a:t/>
            </a:r>
            <a:br>
              <a:rPr lang="ar-SA" sz="4000" b="1" dirty="0" smtClean="0">
                <a:cs typeface="DecoType Naskh Variants" pitchFamily="2" charset="-78"/>
              </a:rPr>
            </a:br>
            <a:endParaRPr lang="ar-SA" sz="4000" b="1" dirty="0">
              <a:cs typeface="DecoType Naskh Variants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b="1" dirty="0" smtClean="0"/>
              <a:t>الإجماع : </a:t>
            </a:r>
          </a:p>
          <a:p>
            <a:pPr>
              <a:buNone/>
            </a:pPr>
            <a:r>
              <a:rPr lang="ar-SA" dirty="0" smtClean="0"/>
              <a:t>هو المصدر الثالث للتشريع في عصر الخلفاء الراشدين </a:t>
            </a:r>
          </a:p>
          <a:p>
            <a:pPr>
              <a:buNone/>
            </a:pPr>
            <a:r>
              <a:rPr lang="ar-SA" dirty="0" smtClean="0"/>
              <a:t>ويراد </a:t>
            </a:r>
            <a:r>
              <a:rPr lang="ar-SA" dirty="0" err="1" smtClean="0"/>
              <a:t>به</a:t>
            </a:r>
            <a:r>
              <a:rPr lang="ar-SA" dirty="0" smtClean="0"/>
              <a:t> : اتفاق المجتهدين من أمة محمد صلى الله عليه وسلم في عصر من العصور بعد وفاته على حكم شرعي.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857488" y="428604"/>
            <a:ext cx="6715172" cy="990600"/>
          </a:xfrm>
        </p:spPr>
        <p:txBody>
          <a:bodyPr>
            <a:noAutofit/>
          </a:bodyPr>
          <a:lstStyle/>
          <a:p>
            <a:r>
              <a:rPr lang="ar-SA" sz="4800" b="1" dirty="0" smtClean="0">
                <a:cs typeface="DecoType Naskh Variants" pitchFamily="2" charset="-78"/>
              </a:rPr>
              <a:t>الأمور الواجب توافرها في الإجماع :</a:t>
            </a:r>
            <a:r>
              <a:rPr lang="ar-SA" sz="4800" b="1" dirty="0" smtClean="0"/>
              <a:t/>
            </a:r>
            <a:br>
              <a:rPr lang="ar-SA" sz="4800" b="1" dirty="0" smtClean="0"/>
            </a:b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480328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dirty="0" smtClean="0"/>
              <a:t>1- أن يكون الاتفاق من المجتهدين . </a:t>
            </a:r>
          </a:p>
          <a:p>
            <a:pPr>
              <a:buNone/>
            </a:pPr>
            <a:r>
              <a:rPr lang="ar-SA" dirty="0" smtClean="0"/>
              <a:t>2- أن يكون الاتفاق من جميع المجتهدين .</a:t>
            </a:r>
          </a:p>
          <a:p>
            <a:pPr>
              <a:buNone/>
            </a:pPr>
            <a:r>
              <a:rPr lang="ar-SA" dirty="0" smtClean="0"/>
              <a:t>3- أن يكون اتفاق المجتهدين من أمة محمد صلى الله عليه وسلم , وسبب ذلك أن الله تعالى اختص الأمة الإسلامية بالعصمة من الخطأ عند الاتفاق .</a:t>
            </a:r>
          </a:p>
          <a:p>
            <a:pPr>
              <a:buNone/>
            </a:pPr>
            <a:r>
              <a:rPr lang="ar-SA" dirty="0" smtClean="0"/>
              <a:t>4-أن يكون الاتفاق من المجتهدين بعد وفاة النبي صلى الله عليه وسلم .</a:t>
            </a:r>
          </a:p>
          <a:p>
            <a:pPr>
              <a:buNone/>
            </a:pPr>
            <a:r>
              <a:rPr lang="ar-SA" dirty="0" smtClean="0"/>
              <a:t>5- أن يكون اتفاق المجتهدين على حكم شرعي .</a:t>
            </a:r>
          </a:p>
          <a:p>
            <a:pPr>
              <a:buNone/>
            </a:pPr>
            <a:r>
              <a:rPr lang="ar-SA" dirty="0" smtClean="0"/>
              <a:t>6- أن يكون اتفاق المجتهدين في عصر من العصور.</a:t>
            </a:r>
          </a:p>
          <a:p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b="1" dirty="0" smtClean="0"/>
          </a:p>
          <a:p>
            <a:r>
              <a:rPr lang="ar-SA" b="1" dirty="0" smtClean="0"/>
              <a:t>وقد ظهر الإجماع في هذا العصر </a:t>
            </a:r>
            <a:r>
              <a:rPr lang="ar-SA" dirty="0" smtClean="0"/>
              <a:t>, إذ لا حاجة إليه في العصر النبوي , لأن النبي صلى الله عليه وسلم كان هو المرجع في الأحكام .</a:t>
            </a:r>
          </a:p>
          <a:p>
            <a:r>
              <a:rPr lang="ar-SA" b="1" dirty="0" smtClean="0"/>
              <a:t>حجية الإجماع 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ar-SA" dirty="0" smtClean="0"/>
              <a:t>الإجماع حجة في الأحكام الشرعية عند جمهور الفقهاء ودليلهم في ذلك قوله تعالى : </a:t>
            </a:r>
            <a:r>
              <a:rPr lang="ar-SA" b="1" dirty="0" smtClean="0"/>
              <a:t>{ وَمَنْ يُشَاقِقِ الرَّسُولَ مِنْ بَعْدِ مَا تَبَيَّنَ لَهُ الْهُدَى وَيَتَّبِعْ غَيْرَ سَبِيلِ الْمُؤْمِنِينَ نُوَلِّهِ مَا تَوَلَّى وَنُصْلِهِ جَهَنَّمَ وَسَاءَتْ مَصِيرًا }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ar-SA" dirty="0" smtClean="0"/>
          </a:p>
          <a:p>
            <a:r>
              <a:rPr lang="ar-SA" dirty="0" smtClean="0"/>
              <a:t>ولكي يكون الإجماع حجة , فلا بد له من سند شرعي ودليل يستند إليه المجتهدون ويرجعون إليه , لأن الإجماع بدون المستند يؤدي إلى إحداث تشريع جديد بعد وفاة النبي صلى الله عليه وسلم والقول في الدين بالرأي , وهذا باطل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/>
              <a:t>من الإجماع المستند إلى القرآن :</a:t>
            </a:r>
          </a:p>
          <a:p>
            <a:pPr>
              <a:buNone/>
            </a:pPr>
            <a:r>
              <a:rPr lang="ar-SA" dirty="0" smtClean="0"/>
              <a:t>إجماع الفقهاء على حرمة التزوج بالجدة , استناداً إلى قوله تعالى</a:t>
            </a:r>
            <a:r>
              <a:rPr lang="ar-SA" b="1" dirty="0" smtClean="0"/>
              <a:t>:{</a:t>
            </a:r>
            <a:r>
              <a:rPr lang="ar-LB" b="1" dirty="0" smtClean="0"/>
              <a:t>حُرِّمَتْ عَلَيْكُمْ أُمَّهَاتُكُمْ }</a:t>
            </a:r>
            <a:endParaRPr lang="ar-SA" b="1" dirty="0" smtClean="0"/>
          </a:p>
          <a:p>
            <a:pPr>
              <a:buNone/>
            </a:pPr>
            <a:r>
              <a:rPr lang="ar-SA" dirty="0" smtClean="0"/>
              <a:t>وقالوا : بأن المراد بالأم في الآية الكريمة الأصل , والجدة أصل كالأم.</a:t>
            </a:r>
          </a:p>
          <a:p>
            <a:pPr>
              <a:buNone/>
            </a:pPr>
            <a:r>
              <a:rPr lang="ar-SA" b="1" dirty="0" smtClean="0"/>
              <a:t> ومن الإجماع المستند إلى السنة :</a:t>
            </a:r>
          </a:p>
          <a:p>
            <a:pPr>
              <a:buNone/>
            </a:pPr>
            <a:r>
              <a:rPr lang="ar-SA" dirty="0" smtClean="0"/>
              <a:t>إجماع الصحابة على توريث الجدة السدس , لما روي أن النبي صلى الله عليه وسلم أعطاها السدس .</a:t>
            </a:r>
            <a:endParaRPr lang="ar-SA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لوان متوسطة">
  <a:themeElements>
    <a:clrScheme name="ألوان متوسطة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ألوان متوسطة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ألوان متوسطة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338</TotalTime>
  <Words>1402</Words>
  <Application>Microsoft Office PowerPoint</Application>
  <PresentationFormat>عرض على الشاشة (3:4)‏</PresentationFormat>
  <Paragraphs>130</Paragraphs>
  <Slides>21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21</vt:i4>
      </vt:variant>
    </vt:vector>
  </HeadingPairs>
  <TitlesOfParts>
    <vt:vector size="22" baseType="lpstr">
      <vt:lpstr>ألوان متوسطة</vt:lpstr>
      <vt:lpstr>بسم الله الرحمن الرحيم</vt:lpstr>
      <vt:lpstr>عرض تقديمي في PowerPoint</vt:lpstr>
      <vt:lpstr>المطلب الثاني: السنة النبوية </vt:lpstr>
      <vt:lpstr>عرض تقديمي في PowerPoint</vt:lpstr>
      <vt:lpstr>       المطلب الثالث : الإجماع </vt:lpstr>
      <vt:lpstr>الأمور الواجب توافرها في الإجماع 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المطلب الرابع : الرأي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إعداد: نوره خالد الجديد          432202379  العنود ناصر المزروع    432201298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user</cp:lastModifiedBy>
  <cp:revision>34</cp:revision>
  <dcterms:created xsi:type="dcterms:W3CDTF">2013-02-11T12:25:30Z</dcterms:created>
  <dcterms:modified xsi:type="dcterms:W3CDTF">2013-03-01T10:48:32Z</dcterms:modified>
</cp:coreProperties>
</file>