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C26B703-D2F2-4DF7-B2BB-17ECAA12365C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27FC6C-4F0C-42C3-BBFB-5E92D5A0F17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13800" dirty="0" smtClean="0">
                <a:latin typeface="Estrangelo Edessa" pitchFamily="66" charset="0"/>
                <a:cs typeface="Estrangelo Edessa" pitchFamily="66" charset="0"/>
              </a:rPr>
              <a:t>اضطراب التوحد</a:t>
            </a:r>
            <a:endParaRPr lang="ar-SA" sz="1380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244298"/>
          </a:xfrm>
        </p:spPr>
        <p:txBody>
          <a:bodyPr>
            <a:noAutofit/>
          </a:bodyPr>
          <a:lstStyle/>
          <a:p>
            <a:r>
              <a:rPr lang="ar-SA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تقديم : د.نور المديهش</a:t>
            </a:r>
          </a:p>
          <a:p>
            <a:r>
              <a:rPr lang="ar-SA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أخصائية الطب النفسي – محاضرة بكلية الطب </a:t>
            </a:r>
          </a:p>
          <a:p>
            <a:r>
              <a:rPr lang="ar-SA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جامعة الملك سعود</a:t>
            </a:r>
            <a:endParaRPr lang="ar-SA" sz="3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7fc8064cd143ba719463ad4fe04f77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643446"/>
            <a:ext cx="2071702" cy="18488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1934" y="785794"/>
            <a:ext cx="4611980" cy="5177808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>
                <a:latin typeface="Arial" pitchFamily="34" charset="0"/>
                <a:cs typeface="Arial" pitchFamily="34" charset="0"/>
              </a:rPr>
              <a:t>اضطراب العلاقات الاجتماعية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>اضطراب التواصل والتخيل</a:t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>محدودية النشاط والنمطية </a:t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r>
              <a:rPr lang="ar-SA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dirty="0" smtClean="0">
                <a:latin typeface="Arial" pitchFamily="34" charset="0"/>
                <a:cs typeface="Arial" pitchFamily="34" charset="0"/>
              </a:rPr>
            </a:b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eaf80619d4944b36fd282908cb070ec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142984"/>
            <a:ext cx="3112851" cy="264320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132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اضطراب العلاقات الاجتماعية </a:t>
            </a:r>
            <a:r>
              <a:rPr lang="ar-SA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١. عدم الإحساس أو الإدراك بوجود الآخرين 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٢ . عدم طلب المساعدة من الآخرين في وقت الشدة ، أو طلبها بطريقة غير طبيعية 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٣ . انعدام أو نقص القدرة على المحاكاة 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٤ . انعدام التواصل واللعب مع الآخرين، أو القيام بذلك بطريقة غير طبيعية 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٥. عدم القدرة على بناء صداقات مع أقرانه</a:t>
            </a:r>
            <a:endParaRPr lang="ar-SA" sz="36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اضطراب التواصل والتخيل :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١. عدم وجود وسيلة للتواصل مع الآخرين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٢. اضطراب في التواصل غير اللغوي.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٣ . عدم وجود القدرات الإبداعية 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٤. اضطرابات شديدة في القدرة الكلامية 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٥. اضطراب في نوع ومحتوى الكلام مثل ترديد ما سبق قوله، أو تعليقات غير ذات صلة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بالموضوع 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٦. عدم القدرة على البدء أو إكمال الحوار مع الآخرين</a:t>
            </a:r>
            <a:endParaRPr lang="ar-SA" sz="36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محدودية النشاط والمشاركة مع الآخرين :</a:t>
            </a:r>
          </a:p>
          <a:p>
            <a:pPr>
              <a:buNone/>
            </a:pP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١ . نمطية حركة الجسم .</a:t>
            </a:r>
          </a:p>
          <a:p>
            <a:pPr>
              <a:buNone/>
            </a:pP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٢ . الانهماك الكامل مع اللعبة .</a:t>
            </a:r>
          </a:p>
          <a:p>
            <a:pPr>
              <a:buNone/>
            </a:pP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٣ . مقاومة تغيير البيئة المحيطة به .</a:t>
            </a:r>
          </a:p>
          <a:p>
            <a:pPr>
              <a:buNone/>
            </a:pP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٤. الحرص على الرتابة بدون سبب .</a:t>
            </a:r>
          </a:p>
          <a:p>
            <a:pPr>
              <a:buNone/>
            </a:pP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٥ . محدودية النشاط والانهماك الكامل في نشاط ضيق محدود .</a:t>
            </a:r>
            <a:endParaRPr lang="ar-SA" sz="44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وصف التوحد بأنھ </a:t>
            </a:r>
            <a:r>
              <a:rPr lang="ar-SA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إعاقة نمائیة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تظھر خلال السنوات الأولى من عمر الطفل .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حیث یيؤثر التوحد سلباً على الطفل في مجال الحیاة الاجتماعیة والتواصل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, إذ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یواجھ الأطفال المصابون بالتوحد صعوبات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في مجال التواصل اللفظي وغیر اللفظي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والتفاعل الاجتماعي وصعوبات في الأنشطة الترفیھیة والتخیل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.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وكذلك یظھر المصابون بالتوحد سلوكاً متكرراً بصورة غیر طبیعیة مثل</a:t>
            </a:r>
            <a:endParaRPr lang="ar-SA" sz="32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الرفرفة بالأیدي وھز الجسم والارتباط ببعض الأشیاء والتأخر في اكتساب اللغة</a:t>
            </a:r>
            <a:endParaRPr lang="ar-SA" sz="32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اعاقة في التفاعل الاجتماعي</a:t>
            </a: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لايحبون الاحتضان </a:t>
            </a: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لايبالون بوجود الاباء</a:t>
            </a: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عدم فهم مشاعر الاخرين فلا يعلمون مايفعلون عندما يبكي الاخرون</a:t>
            </a: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اللعب التخيلي فلا يوجد لديهم ابتكار</a:t>
            </a: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قلة التعابير العاطفية </a:t>
            </a: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لايوجد تواصل بصري لديهم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857364"/>
            <a:ext cx="8183880" cy="4177676"/>
          </a:xfrm>
        </p:spPr>
        <p:txBody>
          <a:bodyPr>
            <a:noAutofit/>
          </a:bodyPr>
          <a:lstStyle/>
          <a:p>
            <a:pPr algn="ctr"/>
            <a:r>
              <a:rPr lang="ar-SA" sz="9600" dirty="0" smtClean="0">
                <a:latin typeface="Arial" pitchFamily="34" charset="0"/>
                <a:cs typeface="Arial" pitchFamily="34" charset="0"/>
              </a:rPr>
              <a:t>علاج التوحد </a:t>
            </a:r>
            <a:br>
              <a:rPr lang="ar-SA" sz="9600" dirty="0" smtClean="0">
                <a:latin typeface="Arial" pitchFamily="34" charset="0"/>
                <a:cs typeface="Arial" pitchFamily="34" charset="0"/>
              </a:rPr>
            </a:br>
            <a:endParaRPr lang="ar-SA" sz="9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مبادئ التدخل العلاجي :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هناك مجموعة من المبادئ التي يجب مراعاتها في استخدام أي برنامج علاجي وهى :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١. التركيز على تطوير المهارات وخفض المظاهر السلوكية غير التكيفية .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٢. تلبية الاحتياجات الفردية للطفل وتنفيذ ذلك بطريقة شمولية ومنتظمة وبعيدة عن العمل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العشوائي .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٣. مراعاة أن يكون التدريب بشكل فردى وضمن مجموعة صغيرة .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٤. مراعاة أن يتم العمل على مدار العام .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٥. مراعاة تنويع أساليب التعليم .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٦. مراعاة أن يكون الوالدين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جزء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من القائمين بالتدخل</a:t>
            </a:r>
            <a:endParaRPr lang="ar-SA" sz="32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أولاً : أساليب التدخل النفسي </a:t>
            </a:r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ar-SA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ويركز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العلاج النفسي على أهمية أن يجبر الطفل لإقامة علاقات نفسيه وانفعاليه جيدة ومشبعة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مع الأم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، كما أنه لا ينبغي أن يحدث احتكاكا جسديا مع الطفل وذلك لأنه يصعب عليه تحمله في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هذه الفترة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كما أنه لا ينبغي دفعه بسرعة نحو التواصل الاجتماعي</a:t>
            </a:r>
            <a:endParaRPr lang="ar-SA" sz="3600" b="1" dirty="0">
              <a:solidFill>
                <a:schemeClr val="accent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7200" b="0" dirty="0" smtClean="0">
                <a:latin typeface="Arial" pitchFamily="34" charset="0"/>
                <a:cs typeface="Arial" pitchFamily="34" charset="0"/>
              </a:rPr>
              <a:t>نقاط المحاضرة</a:t>
            </a:r>
            <a:endParaRPr lang="ar-SA" sz="72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60148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من أين اتت التسميه ؟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أعراضه و ظهوره 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الخصائص النفسية والاجتماعية والعقلية </a:t>
            </a:r>
            <a:r>
              <a:rPr lang="ar-S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للأطفال التوحديين حسب ما يراه الأهل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أعراضه 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أنواعه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العلاج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ثانيا : أساليب التدخل السلوكي </a:t>
            </a:r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ar-SA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تركز البرامج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السلوكية على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جوانب القصور الواضحة التي تحدث نتيجة التوحد وهى تقوم على فكرة تعديل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السلوك المبنية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على مكافأة السلوك الجيد أو المطلوب بشكل منتظم مع تجاهل مظاهر السلوك الأخرى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غير المناسبة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كليا</a:t>
            </a:r>
            <a:endParaRPr lang="ar-SA" sz="3600" b="1" dirty="0">
              <a:solidFill>
                <a:schemeClr val="accent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561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ar-SA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أنواع التدخلات العلاجية السلوكية </a:t>
            </a:r>
            <a:r>
              <a:rPr lang="ar-SA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None/>
            </a:pPr>
            <a:endParaRPr lang="ar-SA" b="1" dirty="0" smtClean="0"/>
          </a:p>
          <a:p>
            <a:pPr algn="just">
              <a:buFont typeface="Wingdings" pitchFamily="2" charset="2"/>
              <a:buChar char="Ø"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برنامج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لوفاس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برنامج معالجة وتعليم الذاتويين وذوى إعاقات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التواصل</a:t>
            </a:r>
            <a:r>
              <a:rPr lang="en-US" sz="3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3600" b="1" dirty="0" smtClean="0">
                <a:latin typeface="Estrangelo Edessa" pitchFamily="66" charset="0"/>
                <a:cs typeface="Estrangelo Edessa" pitchFamily="66" charset="0"/>
              </a:rPr>
              <a:t>TEACCH</a:t>
            </a: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التدريب على المهارات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الاجتماعية</a:t>
            </a:r>
          </a:p>
          <a:p>
            <a:pPr algn="just">
              <a:buFont typeface="Wingdings" pitchFamily="2" charset="2"/>
              <a:buChar char="Ø"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برنامج استخدام الصور في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التواصل</a:t>
            </a:r>
          </a:p>
          <a:p>
            <a:pPr algn="just">
              <a:buFont typeface="Wingdings" pitchFamily="2" charset="2"/>
              <a:buChar char="Ø"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التدريب على التكامل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السمعي</a:t>
            </a:r>
          </a:p>
          <a:p>
            <a:pPr algn="just">
              <a:buNone/>
            </a:pPr>
            <a:endParaRPr lang="ar-SA" b="1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العلاج بالفيتامينات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أشارت بعض الدراسات إلى أن إستخدام العلاج ببعض الفيتامينات ينتج عنه تحسناً فى السلوكيات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فقد أجريت فى فرنسا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دراسة 1982</a:t>
            </a: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وأشارت نتائج الدراسة إلى أن العلاج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بفيتامين</a:t>
            </a:r>
            <a:r>
              <a:rPr lang="en-US" sz="3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"ب ٦"</a:t>
            </a:r>
            <a:r>
              <a:rPr lang="en-US" sz="3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ينتج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عنه تحسنات سلوكية في ( ١٥ ) طفل ضمن عينه قوامها ( ٤٤ ) طفل ذاتوى وفي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قررت أن خلط فيتامين "ب ٦" مع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الماغنسيوم</a:t>
            </a: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ينتج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تحسناً أفضل من إستخدام فيتامين" ب" بمفرده</a:t>
            </a:r>
            <a:endParaRPr lang="ar-SA" sz="36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العلاج بالحمية الغذائية: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الحساسية المخية هو التأثير السلبي على الدماغ الذى يحدث بفعل الحساسية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للغذاء فالحساسية للغذاء تؤدى إلى انتفاخ أنسجة الدماغ والتهابات مما يؤدى إلى اضطرابات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فى التعلم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والسلوك ومن أشهر المواد الغذائية المرتبطة بالاضطرابات السلوكية المصاحبة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للذاتوية مثل:</a:t>
            </a:r>
            <a:endParaRPr lang="ar-SA" sz="32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السكر، الطحين ، القمح ، الشيكولاتة ، الدجاج ، الطماطم ، وبعض الفواكه .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ومفتاح المعالجة الناجحة فى هذا النوع من العلاج هو معرفة المواد الغذائية المسببة للحساسية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وغالباً ما تكون عدة مواد مسئولة عن ذلك إضافة إلى المواد الغذائية هناك مواد أخرى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ترتبط بالاضطرابات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السلوكية منها المواد الصناعية المضافة للطعام والمواد الكيماوية والعطور</a:t>
            </a: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والرصاص والألومنيوم</a:t>
            </a:r>
            <a:endParaRPr lang="ar-SA" sz="32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وفى إحدى الدراسات قام بها </a:t>
            </a:r>
            <a:r>
              <a:rPr lang="en-US" sz="3600" b="1" dirty="0" err="1" smtClean="0">
                <a:latin typeface="Estrangelo Edessa" pitchFamily="66" charset="0"/>
                <a:cs typeface="Estrangelo Edessa" pitchFamily="66" charset="0"/>
              </a:rPr>
              <a:t>Rimland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عام 1994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لاحظ فيها أن ٥٠:٤٠ % من الآباء الذين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شعورا أن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أبنائهم قد استفادوا </a:t>
            </a: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ويرجع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السبب كما توضح الدراسة إلى عدم قدرة الجسد على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تكسير </a:t>
            </a:r>
            <a:r>
              <a:rPr lang="en-US" sz="3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بروتينات هى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الجلوتين و الكازين</a:t>
            </a: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إلا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أن هناك العديد من الآباء الذين لاحظوا العديد من التغيرات الدرامية بعد إزالة أطعمه معينة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من غذاء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أطفالهم</a:t>
            </a:r>
            <a:endParaRPr lang="ar-SA" sz="36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الوالدين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لا يستطيعون القيام بكل ما يحتاجه الطفل من تدريب وتعليم بدون مساعدة الآخرين لهم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، فليس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لديهم الخبرة والمعرفة ، وهنا يأتي دور المؤسسات الاجتماعية العامة والخاصة في دعم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هذه الأسرة </a:t>
            </a: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بالخبرات والتجارب وكذلك الدعم المادي والنفسي</a:t>
            </a:r>
            <a:endParaRPr lang="ar-SA" sz="36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لن يفهم العائلة وشعورها إ ّ لا من كان لديه طفل مصاب مثلهم ، وهؤلاء يمكن الاستفادة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من تجاربهم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وخبراتهم ، كما يمكن الاستفادة من الطاقم الطبي والخبراء في المعاهد المتخصصة </a:t>
            </a:r>
            <a:endParaRPr lang="ar-SA" sz="32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endParaRPr lang="ar-SA" sz="32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ومن هنا تبرز أهمية وجود جمعية متخصصة في التوحد في كل منطقة، من خلالها يمكن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التعرف على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التوحد كمشكلة اجتماعية ، تقييم مراكز التشخيص ، الاهتمام بوجود مراكز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للتدريب والتعليم </a:t>
            </a:r>
            <a:r>
              <a:rPr lang="ar-SA" sz="3200" b="1" dirty="0" smtClean="0">
                <a:latin typeface="Estrangelo Edessa" pitchFamily="66" charset="0"/>
                <a:cs typeface="Estrangelo Edessa" pitchFamily="66" charset="0"/>
              </a:rPr>
              <a:t>، وأن تكون مركزاً للمشورة والالتقاء لعائلات الأطفال التوحديون</a:t>
            </a:r>
            <a:endParaRPr lang="ar-SA" sz="32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133417529248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728662"/>
            <a:ext cx="5929353" cy="52006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00042"/>
            <a:ext cx="8183880" cy="5500726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1"/>
                </a:solidFill>
                <a:latin typeface="Estrangelo Edessa" pitchFamily="66" charset="0"/>
                <a:cs typeface="Estrangelo Edessa" pitchFamily="66" charset="0"/>
              </a:rPr>
              <a:t>من أين أتت التسمية ؟</a:t>
            </a:r>
          </a:p>
          <a:p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أول من قدمه هو الطبيب النفسي السويسري إيجن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بلولر 1911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حيث استخدم التوحد ليصف به الأشخاص </a:t>
            </a: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المنعزلين عن العالم الخارجي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والمنسحبين عن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الحياة الاجتماعية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في عام ١٩٤٣ نشر الدكتور ليو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كانر ورقة بحث عمه وبذلك يكون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أول من ذكره كاضطراب محدد في العصر الحديث.</a:t>
            </a:r>
            <a:endParaRPr lang="ar-SA" sz="40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منظمة الصحة العالمية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عرفت </a:t>
            </a:r>
            <a:r>
              <a:rPr lang="ar-SA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التوحد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 في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عام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١٩٨٢ بأنه</a:t>
            </a:r>
          </a:p>
          <a:p>
            <a:pPr>
              <a:buNone/>
            </a:pP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(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اضطراب نمائي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يظهر قبل سن ثلاث سنوات ويبدو على شكل عجز في استخدام اللغة وفي اللعب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وفي التفاعل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والتواصل الاجتماعي) </a:t>
            </a:r>
            <a:r>
              <a:rPr lang="ar-SA" sz="4400" b="1" dirty="0" smtClean="0"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pPr>
              <a:buNone/>
            </a:pPr>
            <a:endParaRPr lang="ar-SA" sz="44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يعتبر تعريف الجمعية الوطنية للأطفال التوحديين</a:t>
            </a: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من اكثر التعريفات قبولاً لدى المهنيين . وينص على أن التوحد عبارة </a:t>
            </a:r>
            <a:r>
              <a:rPr lang="en-US" sz="4000" b="1" dirty="0" smtClean="0">
                <a:latin typeface="Estrangelo Edessa" pitchFamily="66" charset="0"/>
                <a:cs typeface="Estrangelo Edessa" pitchFamily="66" charset="0"/>
              </a:rPr>
              <a:t>Autistics </a:t>
            </a:r>
            <a:r>
              <a:rPr lang="en-US" sz="4000" b="1" dirty="0" smtClean="0">
                <a:latin typeface="Estrangelo Edessa" pitchFamily="66" charset="0"/>
                <a:cs typeface="Estrangelo Edessa" pitchFamily="66" charset="0"/>
              </a:rPr>
              <a:t>Children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عن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المظاهر المرضية الأساسية التي تظهر قبل أن يصل عمر الطفل الى ٣٠ شهراً ,</a:t>
            </a:r>
          </a:p>
          <a:p>
            <a:pPr>
              <a:buNone/>
            </a:pPr>
            <a:r>
              <a:rPr lang="ar-SA" sz="4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ويتضمن الاضطرابات </a:t>
            </a:r>
            <a:r>
              <a:rPr lang="ar-SA" sz="4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التالية:</a:t>
            </a: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١. اضطرابات في سرعة أو تتابع النمو .</a:t>
            </a: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٢. اضطرابات في الاستجابات الحسية للمثيرات .</a:t>
            </a: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 3.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اضطرابات في التعلق او الانتماء للناس والأحداث .</a:t>
            </a: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 4. </a:t>
            </a: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اضطراب في الكلام واللغة والمعرفة</a:t>
            </a:r>
            <a:endParaRPr lang="ar-SA" sz="40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ar-SA" sz="4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أسباب التوحد </a:t>
            </a:r>
          </a:p>
          <a:p>
            <a:pPr>
              <a:buNone/>
            </a:pP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ليس هناك سبب محدد !! </a:t>
            </a:r>
          </a:p>
          <a:p>
            <a:pPr>
              <a:buNone/>
            </a:pP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لانه عبارة عن مجموعة من الاعراض تختلف شدتها و نوعيتها من طفل لآخر </a:t>
            </a:r>
          </a:p>
          <a:p>
            <a:pPr>
              <a:buNone/>
            </a:pP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ولكن ..</a:t>
            </a: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هناك فرضيات </a:t>
            </a:r>
            <a:endParaRPr lang="ar-SA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428604"/>
            <a:ext cx="8183880" cy="57150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الفرضيات :</a:t>
            </a:r>
          </a:p>
          <a:p>
            <a:pPr>
              <a:buNone/>
            </a:pP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الفرضية النفسية :</a:t>
            </a: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وهي برود عواطف الوالدين ناحية طفلهم !</a:t>
            </a:r>
          </a:p>
          <a:p>
            <a:pPr>
              <a:buNone/>
            </a:pP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الفرضية البيولوجية:</a:t>
            </a: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لما يصحبه من إعاقة أو أعراض عصبية</a:t>
            </a:r>
          </a:p>
          <a:p>
            <a:pPr>
              <a:buNone/>
            </a:pPr>
            <a:endParaRPr lang="ar-SA" sz="40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فرضية الفيروسات :</a:t>
            </a:r>
          </a:p>
          <a:p>
            <a:pPr>
              <a:buNone/>
            </a:pPr>
            <a:r>
              <a:rPr lang="ar-SA" sz="4000" b="1" dirty="0" smtClean="0">
                <a:latin typeface="Estrangelo Edessa" pitchFamily="66" charset="0"/>
                <a:cs typeface="Estrangelo Edessa" pitchFamily="66" charset="0"/>
              </a:rPr>
              <a:t>اصابة الام بالحصبة  الالمانية اثناء الحمل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فرضية الجينات :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خلل في الكروموسومات منذ كونه جنين </a:t>
            </a:r>
          </a:p>
          <a:p>
            <a:pPr>
              <a:buNone/>
            </a:pP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فرضية البيوكيمائية :</a:t>
            </a:r>
          </a:p>
          <a:p>
            <a:pPr>
              <a:buNone/>
            </a:pP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خلل في النواقل العصبية </a:t>
            </a:r>
          </a:p>
          <a:p>
            <a:pPr>
              <a:buNone/>
            </a:pPr>
            <a:endParaRPr lang="ar-SA" sz="36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الفرضية الأيضية :</a:t>
            </a:r>
          </a:p>
          <a:p>
            <a:pPr>
              <a:buNone/>
            </a:pPr>
            <a:r>
              <a:rPr lang="ar-SA" sz="3600" b="1" dirty="0" smtClean="0">
                <a:latin typeface="Estrangelo Edessa" pitchFamily="66" charset="0"/>
                <a:cs typeface="Estrangelo Edessa" pitchFamily="66" charset="0"/>
              </a:rPr>
              <a:t>هي عدم قدرة الاطفال على هضم البروتينات وخصوصا الجلوتين والكازيين &gt;&gt; ببتيد غير مهضوم &gt;&gt; تاثير تخديري</a:t>
            </a:r>
            <a:endParaRPr lang="ar-SA" sz="36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تشخيصه :</a:t>
            </a:r>
          </a:p>
          <a:p>
            <a:pPr>
              <a:buNone/>
            </a:pPr>
            <a:endParaRPr lang="ar-SA" sz="4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ليس سهلا ذلك لما فيه من اعراض عدة متداخلة ولكن !</a:t>
            </a:r>
          </a:p>
          <a:p>
            <a:pPr>
              <a:buNone/>
            </a:pPr>
            <a:endParaRPr lang="ar-S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تم تقسيمها لمجموعات تتلخص في الآتي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131</TotalTime>
  <Words>1127</Words>
  <Application>Microsoft Office PowerPoint</Application>
  <PresentationFormat>On-screen Show (4:3)</PresentationFormat>
  <Paragraphs>138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Aspect</vt:lpstr>
      <vt:lpstr>اضطراب التوحد</vt:lpstr>
      <vt:lpstr>نقاط المحاضرة</vt:lpstr>
      <vt:lpstr>Slide 3</vt:lpstr>
      <vt:lpstr>Slide 4</vt:lpstr>
      <vt:lpstr>Slide 5</vt:lpstr>
      <vt:lpstr>Slide 6</vt:lpstr>
      <vt:lpstr>Slide 7</vt:lpstr>
      <vt:lpstr>Slide 8</vt:lpstr>
      <vt:lpstr>Slide 9</vt:lpstr>
      <vt:lpstr>اضطراب العلاقات الاجتماعية   اضطراب التواصل والتخيل  محدودية النشاط والنمطية      </vt:lpstr>
      <vt:lpstr>Slide 11</vt:lpstr>
      <vt:lpstr>Slide 12</vt:lpstr>
      <vt:lpstr>Slide 13</vt:lpstr>
      <vt:lpstr>Slide 14</vt:lpstr>
      <vt:lpstr>Slide 15</vt:lpstr>
      <vt:lpstr>Slide 16</vt:lpstr>
      <vt:lpstr>علاج التوحد  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اضطراب التوحد</dc:title>
  <dc:creator>TOSHIBA</dc:creator>
  <cp:lastModifiedBy>TOSHIBA</cp:lastModifiedBy>
  <cp:revision>14</cp:revision>
  <dcterms:created xsi:type="dcterms:W3CDTF">2013-04-01T20:47:50Z</dcterms:created>
  <dcterms:modified xsi:type="dcterms:W3CDTF">2013-04-01T22:58:51Z</dcterms:modified>
</cp:coreProperties>
</file>