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6" r:id="rId2"/>
    <p:sldId id="268" r:id="rId3"/>
    <p:sldId id="269" r:id="rId4"/>
    <p:sldId id="271" r:id="rId5"/>
    <p:sldId id="303" r:id="rId6"/>
    <p:sldId id="273" r:id="rId7"/>
    <p:sldId id="274" r:id="rId8"/>
    <p:sldId id="304" r:id="rId9"/>
    <p:sldId id="275" r:id="rId10"/>
    <p:sldId id="276" r:id="rId11"/>
    <p:sldId id="277" r:id="rId12"/>
    <p:sldId id="278" r:id="rId13"/>
    <p:sldId id="279" r:id="rId14"/>
    <p:sldId id="280" r:id="rId15"/>
    <p:sldId id="286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265" r:id="rId24"/>
  </p:sldIdLst>
  <p:sldSz cx="9144000" cy="6858000" type="screen4x3"/>
  <p:notesSz cx="6858000" cy="9144000"/>
  <p:defaultTextStyle>
    <a:lvl1pPr marL="0" algn="r" rtl="0" latinLnBrk="0">
      <a:defRPr lang="ar-SA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0" latinLnBrk="0">
      <a:defRPr lang="ar-SA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0" latinLnBrk="0">
      <a:defRPr lang="ar-SA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0" latinLnBrk="0">
      <a:defRPr lang="ar-SA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0" latinLnBrk="0">
      <a:defRPr lang="ar-SA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rtl="0" latinLnBrk="0">
      <a:defRPr lang="ar-SA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rtl="0" latinLnBrk="0">
      <a:defRPr lang="ar-SA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rtl="0" latinLnBrk="0">
      <a:defRPr lang="ar-SA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rtl="0" latinLnBrk="0">
      <a:defRPr lang="ar-SA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1" autoAdjust="0"/>
    <p:restoredTop sz="94660"/>
  </p:normalViewPr>
  <p:slideViewPr>
    <p:cSldViewPr>
      <p:cViewPr varScale="1">
        <p:scale>
          <a:sx n="69" d="100"/>
          <a:sy n="69" d="100"/>
        </p:scale>
        <p:origin x="-121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9AD07B-CB39-4AE9-ADC6-ACCB0B01B63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A4719A-FAA0-4496-AAA5-5BCDAB77EA64}">
      <dgm:prSet phldrT="[نص]"/>
      <dgm:spPr/>
      <dgm:t>
        <a:bodyPr/>
        <a:lstStyle/>
        <a:p>
          <a:r>
            <a:rPr lang="ar-SA" dirty="0" smtClean="0"/>
            <a:t>المكونات</a:t>
          </a:r>
          <a:endParaRPr lang="en-US" dirty="0"/>
        </a:p>
      </dgm:t>
    </dgm:pt>
    <dgm:pt modelId="{219567AD-79E1-49C2-90BD-B4D47BC4DB12}" type="parTrans" cxnId="{1902D647-692B-44C7-B168-B6ABF1C4055E}">
      <dgm:prSet/>
      <dgm:spPr/>
      <dgm:t>
        <a:bodyPr/>
        <a:lstStyle/>
        <a:p>
          <a:endParaRPr lang="en-US"/>
        </a:p>
      </dgm:t>
    </dgm:pt>
    <dgm:pt modelId="{859A051D-865B-4467-9FA1-2C28D7B9FF66}" type="sibTrans" cxnId="{1902D647-692B-44C7-B168-B6ABF1C4055E}">
      <dgm:prSet/>
      <dgm:spPr/>
      <dgm:t>
        <a:bodyPr/>
        <a:lstStyle/>
        <a:p>
          <a:endParaRPr lang="en-US"/>
        </a:p>
      </dgm:t>
    </dgm:pt>
    <dgm:pt modelId="{E85282EE-16E2-4D8F-8FB6-81680D929F2B}">
      <dgm:prSet phldrT="[نص]"/>
      <dgm:spPr/>
      <dgm:t>
        <a:bodyPr/>
        <a:lstStyle/>
        <a:p>
          <a:r>
            <a:rPr lang="ar-SA" dirty="0" smtClean="0"/>
            <a:t>التطبيقات</a:t>
          </a:r>
          <a:endParaRPr lang="en-US" dirty="0"/>
        </a:p>
      </dgm:t>
    </dgm:pt>
    <dgm:pt modelId="{D80AE3EA-AC81-40B2-B5D8-AEAD0C2F38B0}" type="parTrans" cxnId="{F29BF0A0-3D8F-45B3-B30D-C9813C6D79A4}">
      <dgm:prSet/>
      <dgm:spPr/>
      <dgm:t>
        <a:bodyPr/>
        <a:lstStyle/>
        <a:p>
          <a:endParaRPr lang="en-US"/>
        </a:p>
      </dgm:t>
    </dgm:pt>
    <dgm:pt modelId="{E4E590A3-9766-4089-9849-2208B3233B7A}" type="sibTrans" cxnId="{F29BF0A0-3D8F-45B3-B30D-C9813C6D79A4}">
      <dgm:prSet/>
      <dgm:spPr/>
      <dgm:t>
        <a:bodyPr/>
        <a:lstStyle/>
        <a:p>
          <a:endParaRPr lang="en-US"/>
        </a:p>
      </dgm:t>
    </dgm:pt>
    <dgm:pt modelId="{904018C9-A751-407B-8C5D-D80AB3A96DA2}">
      <dgm:prSet phldrT="[نص]"/>
      <dgm:spPr/>
      <dgm:t>
        <a:bodyPr/>
        <a:lstStyle/>
        <a:p>
          <a:r>
            <a:rPr lang="ar-SA" dirty="0" smtClean="0"/>
            <a:t>متغيرات-نظم</a:t>
          </a:r>
          <a:endParaRPr lang="en-US" dirty="0"/>
        </a:p>
      </dgm:t>
    </dgm:pt>
    <dgm:pt modelId="{DCAA83E7-D82B-4B81-941A-CB052130F7A8}" type="parTrans" cxnId="{93FE8206-C05C-4E79-89EC-B244F1B2D995}">
      <dgm:prSet/>
      <dgm:spPr/>
      <dgm:t>
        <a:bodyPr/>
        <a:lstStyle/>
        <a:p>
          <a:endParaRPr lang="en-US"/>
        </a:p>
      </dgm:t>
    </dgm:pt>
    <dgm:pt modelId="{04370D48-E5BB-486D-97C9-3BE4E53E7725}" type="sibTrans" cxnId="{93FE8206-C05C-4E79-89EC-B244F1B2D995}">
      <dgm:prSet/>
      <dgm:spPr/>
      <dgm:t>
        <a:bodyPr/>
        <a:lstStyle/>
        <a:p>
          <a:endParaRPr lang="en-US"/>
        </a:p>
      </dgm:t>
    </dgm:pt>
    <dgm:pt modelId="{DA8D1179-63D5-4048-B499-9D7B6762A169}">
      <dgm:prSet phldrT="[نص]"/>
      <dgm:spPr/>
      <dgm:t>
        <a:bodyPr/>
        <a:lstStyle/>
        <a:p>
          <a:r>
            <a:rPr lang="ar-SA" dirty="0" smtClean="0"/>
            <a:t>الأصول</a:t>
          </a:r>
          <a:endParaRPr lang="en-US" dirty="0"/>
        </a:p>
      </dgm:t>
    </dgm:pt>
    <dgm:pt modelId="{77CE0E5A-AFF4-461F-870E-B6792F485753}" type="parTrans" cxnId="{40B753BA-0B4D-4745-87DE-42C10329C825}">
      <dgm:prSet/>
      <dgm:spPr/>
      <dgm:t>
        <a:bodyPr/>
        <a:lstStyle/>
        <a:p>
          <a:endParaRPr lang="en-US"/>
        </a:p>
      </dgm:t>
    </dgm:pt>
    <dgm:pt modelId="{6B1A6798-B584-4594-8B62-B699D5E44493}" type="sibTrans" cxnId="{40B753BA-0B4D-4745-87DE-42C10329C825}">
      <dgm:prSet/>
      <dgm:spPr/>
      <dgm:t>
        <a:bodyPr/>
        <a:lstStyle/>
        <a:p>
          <a:endParaRPr lang="en-US"/>
        </a:p>
      </dgm:t>
    </dgm:pt>
    <dgm:pt modelId="{2412458C-0EFE-4368-9DE1-257FC5B1EA47}">
      <dgm:prSet phldrT="[نص]"/>
      <dgm:spPr/>
      <dgm:t>
        <a:bodyPr/>
        <a:lstStyle/>
        <a:p>
          <a:r>
            <a:rPr lang="ar-SA" dirty="0" smtClean="0"/>
            <a:t>ثوابت-مذهب</a:t>
          </a:r>
          <a:endParaRPr lang="en-US" dirty="0"/>
        </a:p>
      </dgm:t>
    </dgm:pt>
    <dgm:pt modelId="{A708C784-5316-44D3-8E1B-C26A40D264F7}" type="parTrans" cxnId="{1942A62D-F63C-4745-80E0-39CDECC159D7}">
      <dgm:prSet/>
      <dgm:spPr/>
      <dgm:t>
        <a:bodyPr/>
        <a:lstStyle/>
        <a:p>
          <a:endParaRPr lang="en-US"/>
        </a:p>
      </dgm:t>
    </dgm:pt>
    <dgm:pt modelId="{A9CABC72-2D59-4F55-B943-D86C981FE9A6}" type="sibTrans" cxnId="{1942A62D-F63C-4745-80E0-39CDECC159D7}">
      <dgm:prSet/>
      <dgm:spPr/>
      <dgm:t>
        <a:bodyPr/>
        <a:lstStyle/>
        <a:p>
          <a:endParaRPr lang="en-US"/>
        </a:p>
      </dgm:t>
    </dgm:pt>
    <dgm:pt modelId="{59748F89-3C0E-4D07-8215-B24F2BFF59C3}" type="pres">
      <dgm:prSet presAssocID="{729AD07B-CB39-4AE9-ADC6-ACCB0B01B63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7ED7975-7391-4115-A259-75DFF350EEAF}" type="pres">
      <dgm:prSet presAssocID="{F5A4719A-FAA0-4496-AAA5-5BCDAB77EA64}" presName="hierRoot1" presStyleCnt="0"/>
      <dgm:spPr/>
    </dgm:pt>
    <dgm:pt modelId="{C108A175-4029-4D56-9385-57FF48A986C2}" type="pres">
      <dgm:prSet presAssocID="{F5A4719A-FAA0-4496-AAA5-5BCDAB77EA64}" presName="composite" presStyleCnt="0"/>
      <dgm:spPr/>
    </dgm:pt>
    <dgm:pt modelId="{00305370-77AE-4032-82F0-FCE5054E23F0}" type="pres">
      <dgm:prSet presAssocID="{F5A4719A-FAA0-4496-AAA5-5BCDAB77EA64}" presName="background" presStyleLbl="node0" presStyleIdx="0" presStyleCnt="1"/>
      <dgm:spPr/>
    </dgm:pt>
    <dgm:pt modelId="{FB181C3F-2FA9-4103-B247-51E461E2B14A}" type="pres">
      <dgm:prSet presAssocID="{F5A4719A-FAA0-4496-AAA5-5BCDAB77EA6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79360C-9AD5-47C2-95DF-AFF1F91DA062}" type="pres">
      <dgm:prSet presAssocID="{F5A4719A-FAA0-4496-AAA5-5BCDAB77EA64}" presName="hierChild2" presStyleCnt="0"/>
      <dgm:spPr/>
    </dgm:pt>
    <dgm:pt modelId="{0E6192DE-C40A-48EF-96B6-B4D84074167E}" type="pres">
      <dgm:prSet presAssocID="{D80AE3EA-AC81-40B2-B5D8-AEAD0C2F38B0}" presName="Name10" presStyleLbl="parChTrans1D2" presStyleIdx="0" presStyleCnt="2"/>
      <dgm:spPr/>
      <dgm:t>
        <a:bodyPr/>
        <a:lstStyle/>
        <a:p>
          <a:endParaRPr lang="en-US"/>
        </a:p>
      </dgm:t>
    </dgm:pt>
    <dgm:pt modelId="{7D5BD35E-3C0C-47C3-89B2-9537FFB8522F}" type="pres">
      <dgm:prSet presAssocID="{E85282EE-16E2-4D8F-8FB6-81680D929F2B}" presName="hierRoot2" presStyleCnt="0"/>
      <dgm:spPr/>
    </dgm:pt>
    <dgm:pt modelId="{48F740A9-56A1-403B-9F49-73D45BB9994A}" type="pres">
      <dgm:prSet presAssocID="{E85282EE-16E2-4D8F-8FB6-81680D929F2B}" presName="composite2" presStyleCnt="0"/>
      <dgm:spPr/>
    </dgm:pt>
    <dgm:pt modelId="{29633959-34DF-4089-B793-D987268E8F47}" type="pres">
      <dgm:prSet presAssocID="{E85282EE-16E2-4D8F-8FB6-81680D929F2B}" presName="background2" presStyleLbl="node2" presStyleIdx="0" presStyleCnt="2"/>
      <dgm:spPr/>
    </dgm:pt>
    <dgm:pt modelId="{B245DFA0-405D-43DE-B70B-339C04C3D759}" type="pres">
      <dgm:prSet presAssocID="{E85282EE-16E2-4D8F-8FB6-81680D929F2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728B8B-8D1B-44E7-8D15-CBED82AB8F44}" type="pres">
      <dgm:prSet presAssocID="{E85282EE-16E2-4D8F-8FB6-81680D929F2B}" presName="hierChild3" presStyleCnt="0"/>
      <dgm:spPr/>
    </dgm:pt>
    <dgm:pt modelId="{0FBBD00E-DA97-4EF3-B101-1B53F8E9EF22}" type="pres">
      <dgm:prSet presAssocID="{DCAA83E7-D82B-4B81-941A-CB052130F7A8}" presName="Name17" presStyleLbl="parChTrans1D3" presStyleIdx="0" presStyleCnt="2"/>
      <dgm:spPr/>
      <dgm:t>
        <a:bodyPr/>
        <a:lstStyle/>
        <a:p>
          <a:endParaRPr lang="en-US"/>
        </a:p>
      </dgm:t>
    </dgm:pt>
    <dgm:pt modelId="{7F6FBDA3-60D0-4466-8EE3-A56AEEEB2444}" type="pres">
      <dgm:prSet presAssocID="{904018C9-A751-407B-8C5D-D80AB3A96DA2}" presName="hierRoot3" presStyleCnt="0"/>
      <dgm:spPr/>
    </dgm:pt>
    <dgm:pt modelId="{DF044979-C61E-4E3B-8D62-FEC636622A81}" type="pres">
      <dgm:prSet presAssocID="{904018C9-A751-407B-8C5D-D80AB3A96DA2}" presName="composite3" presStyleCnt="0"/>
      <dgm:spPr/>
    </dgm:pt>
    <dgm:pt modelId="{98E7EC84-5D16-4A40-952C-384C86312DB3}" type="pres">
      <dgm:prSet presAssocID="{904018C9-A751-407B-8C5D-D80AB3A96DA2}" presName="background3" presStyleLbl="node3" presStyleIdx="0" presStyleCnt="2"/>
      <dgm:spPr/>
    </dgm:pt>
    <dgm:pt modelId="{2C85AD3F-D0EC-4D7A-80B7-F770F2930270}" type="pres">
      <dgm:prSet presAssocID="{904018C9-A751-407B-8C5D-D80AB3A96DA2}" presName="text3" presStyleLbl="fgAcc3" presStyleIdx="0" presStyleCnt="2" custLinFactNeighborX="-47624" custLinFactNeighborY="-81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8749F0-C660-43B6-8066-93F3F7D5C220}" type="pres">
      <dgm:prSet presAssocID="{904018C9-A751-407B-8C5D-D80AB3A96DA2}" presName="hierChild4" presStyleCnt="0"/>
      <dgm:spPr/>
    </dgm:pt>
    <dgm:pt modelId="{DC12D3B9-182F-48D3-9CBC-A9A82E85D125}" type="pres">
      <dgm:prSet presAssocID="{77CE0E5A-AFF4-461F-870E-B6792F485753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EB6B0C9-FEB6-4F7C-BC70-07B1574E7A96}" type="pres">
      <dgm:prSet presAssocID="{DA8D1179-63D5-4048-B499-9D7B6762A169}" presName="hierRoot2" presStyleCnt="0"/>
      <dgm:spPr/>
    </dgm:pt>
    <dgm:pt modelId="{5CE909C3-58A2-4C61-B744-CD451C22E976}" type="pres">
      <dgm:prSet presAssocID="{DA8D1179-63D5-4048-B499-9D7B6762A169}" presName="composite2" presStyleCnt="0"/>
      <dgm:spPr/>
    </dgm:pt>
    <dgm:pt modelId="{60347B61-D91A-47FF-8200-87F4AD856128}" type="pres">
      <dgm:prSet presAssocID="{DA8D1179-63D5-4048-B499-9D7B6762A169}" presName="background2" presStyleLbl="node2" presStyleIdx="1" presStyleCnt="2"/>
      <dgm:spPr/>
    </dgm:pt>
    <dgm:pt modelId="{E0314CBF-D8E8-4799-8079-BF0119B00D52}" type="pres">
      <dgm:prSet presAssocID="{DA8D1179-63D5-4048-B499-9D7B6762A16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FE6859-0C35-4175-A2BF-4C13FA3B9C15}" type="pres">
      <dgm:prSet presAssocID="{DA8D1179-63D5-4048-B499-9D7B6762A169}" presName="hierChild3" presStyleCnt="0"/>
      <dgm:spPr/>
    </dgm:pt>
    <dgm:pt modelId="{64D45BD5-92C5-4693-8EFF-A64D83CEC1CF}" type="pres">
      <dgm:prSet presAssocID="{A708C784-5316-44D3-8E1B-C26A40D264F7}" presName="Name17" presStyleLbl="parChTrans1D3" presStyleIdx="1" presStyleCnt="2"/>
      <dgm:spPr/>
      <dgm:t>
        <a:bodyPr/>
        <a:lstStyle/>
        <a:p>
          <a:endParaRPr lang="en-US"/>
        </a:p>
      </dgm:t>
    </dgm:pt>
    <dgm:pt modelId="{1D35D06C-D3FE-448E-A2B8-AA31C09A485A}" type="pres">
      <dgm:prSet presAssocID="{2412458C-0EFE-4368-9DE1-257FC5B1EA47}" presName="hierRoot3" presStyleCnt="0"/>
      <dgm:spPr/>
    </dgm:pt>
    <dgm:pt modelId="{9F9DAC7A-EC06-41AD-B81C-E1BEC157F07F}" type="pres">
      <dgm:prSet presAssocID="{2412458C-0EFE-4368-9DE1-257FC5B1EA47}" presName="composite3" presStyleCnt="0"/>
      <dgm:spPr/>
    </dgm:pt>
    <dgm:pt modelId="{0CF39F67-703F-4B4B-987B-BAFA8C5840DD}" type="pres">
      <dgm:prSet presAssocID="{2412458C-0EFE-4368-9DE1-257FC5B1EA47}" presName="background3" presStyleLbl="node3" presStyleIdx="1" presStyleCnt="2"/>
      <dgm:spPr/>
    </dgm:pt>
    <dgm:pt modelId="{DBC0505B-F84B-45BB-8ACB-623B96EA1BD4}" type="pres">
      <dgm:prSet presAssocID="{2412458C-0EFE-4368-9DE1-257FC5B1EA47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639B77-AB9B-4B1F-850C-5CD60306EE19}" type="pres">
      <dgm:prSet presAssocID="{2412458C-0EFE-4368-9DE1-257FC5B1EA47}" presName="hierChild4" presStyleCnt="0"/>
      <dgm:spPr/>
    </dgm:pt>
  </dgm:ptLst>
  <dgm:cxnLst>
    <dgm:cxn modelId="{40B753BA-0B4D-4745-87DE-42C10329C825}" srcId="{F5A4719A-FAA0-4496-AAA5-5BCDAB77EA64}" destId="{DA8D1179-63D5-4048-B499-9D7B6762A169}" srcOrd="1" destOrd="0" parTransId="{77CE0E5A-AFF4-461F-870E-B6792F485753}" sibTransId="{6B1A6798-B584-4594-8B62-B699D5E44493}"/>
    <dgm:cxn modelId="{EFABF367-45EE-4B2C-AD76-5B8A11DB2EED}" type="presOf" srcId="{F5A4719A-FAA0-4496-AAA5-5BCDAB77EA64}" destId="{FB181C3F-2FA9-4103-B247-51E461E2B14A}" srcOrd="0" destOrd="0" presId="urn:microsoft.com/office/officeart/2005/8/layout/hierarchy1"/>
    <dgm:cxn modelId="{EBCADFDC-8FA6-41F6-83ED-8734DD985E13}" type="presOf" srcId="{DA8D1179-63D5-4048-B499-9D7B6762A169}" destId="{E0314CBF-D8E8-4799-8079-BF0119B00D52}" srcOrd="0" destOrd="0" presId="urn:microsoft.com/office/officeart/2005/8/layout/hierarchy1"/>
    <dgm:cxn modelId="{C6A088B8-0240-4018-9E1E-EEC87894BB59}" type="presOf" srcId="{E85282EE-16E2-4D8F-8FB6-81680D929F2B}" destId="{B245DFA0-405D-43DE-B70B-339C04C3D759}" srcOrd="0" destOrd="0" presId="urn:microsoft.com/office/officeart/2005/8/layout/hierarchy1"/>
    <dgm:cxn modelId="{A325D042-5CFF-45FF-B1F4-AC246C1934AB}" type="presOf" srcId="{904018C9-A751-407B-8C5D-D80AB3A96DA2}" destId="{2C85AD3F-D0EC-4D7A-80B7-F770F2930270}" srcOrd="0" destOrd="0" presId="urn:microsoft.com/office/officeart/2005/8/layout/hierarchy1"/>
    <dgm:cxn modelId="{1942A62D-F63C-4745-80E0-39CDECC159D7}" srcId="{DA8D1179-63D5-4048-B499-9D7B6762A169}" destId="{2412458C-0EFE-4368-9DE1-257FC5B1EA47}" srcOrd="0" destOrd="0" parTransId="{A708C784-5316-44D3-8E1B-C26A40D264F7}" sibTransId="{A9CABC72-2D59-4F55-B943-D86C981FE9A6}"/>
    <dgm:cxn modelId="{423E7151-6A50-4EC0-9357-7D06059E9925}" type="presOf" srcId="{2412458C-0EFE-4368-9DE1-257FC5B1EA47}" destId="{DBC0505B-F84B-45BB-8ACB-623B96EA1BD4}" srcOrd="0" destOrd="0" presId="urn:microsoft.com/office/officeart/2005/8/layout/hierarchy1"/>
    <dgm:cxn modelId="{1902D647-692B-44C7-B168-B6ABF1C4055E}" srcId="{729AD07B-CB39-4AE9-ADC6-ACCB0B01B630}" destId="{F5A4719A-FAA0-4496-AAA5-5BCDAB77EA64}" srcOrd="0" destOrd="0" parTransId="{219567AD-79E1-49C2-90BD-B4D47BC4DB12}" sibTransId="{859A051D-865B-4467-9FA1-2C28D7B9FF66}"/>
    <dgm:cxn modelId="{F3A5E163-CBEF-44CE-B8A2-7830F8013317}" type="presOf" srcId="{A708C784-5316-44D3-8E1B-C26A40D264F7}" destId="{64D45BD5-92C5-4693-8EFF-A64D83CEC1CF}" srcOrd="0" destOrd="0" presId="urn:microsoft.com/office/officeart/2005/8/layout/hierarchy1"/>
    <dgm:cxn modelId="{EAB5394D-26AA-4485-A0EC-31C5D070408E}" type="presOf" srcId="{729AD07B-CB39-4AE9-ADC6-ACCB0B01B630}" destId="{59748F89-3C0E-4D07-8215-B24F2BFF59C3}" srcOrd="0" destOrd="0" presId="urn:microsoft.com/office/officeart/2005/8/layout/hierarchy1"/>
    <dgm:cxn modelId="{9DE6D49A-2EF3-4B6D-936C-CEC58D696360}" type="presOf" srcId="{DCAA83E7-D82B-4B81-941A-CB052130F7A8}" destId="{0FBBD00E-DA97-4EF3-B101-1B53F8E9EF22}" srcOrd="0" destOrd="0" presId="urn:microsoft.com/office/officeart/2005/8/layout/hierarchy1"/>
    <dgm:cxn modelId="{93FE8206-C05C-4E79-89EC-B244F1B2D995}" srcId="{E85282EE-16E2-4D8F-8FB6-81680D929F2B}" destId="{904018C9-A751-407B-8C5D-D80AB3A96DA2}" srcOrd="0" destOrd="0" parTransId="{DCAA83E7-D82B-4B81-941A-CB052130F7A8}" sibTransId="{04370D48-E5BB-486D-97C9-3BE4E53E7725}"/>
    <dgm:cxn modelId="{DBBD74A7-1504-49AF-8F6D-40C3067C1296}" type="presOf" srcId="{77CE0E5A-AFF4-461F-870E-B6792F485753}" destId="{DC12D3B9-182F-48D3-9CBC-A9A82E85D125}" srcOrd="0" destOrd="0" presId="urn:microsoft.com/office/officeart/2005/8/layout/hierarchy1"/>
    <dgm:cxn modelId="{A9EF4274-1EDD-4199-B2E0-24EF47688D35}" type="presOf" srcId="{D80AE3EA-AC81-40B2-B5D8-AEAD0C2F38B0}" destId="{0E6192DE-C40A-48EF-96B6-B4D84074167E}" srcOrd="0" destOrd="0" presId="urn:microsoft.com/office/officeart/2005/8/layout/hierarchy1"/>
    <dgm:cxn modelId="{F29BF0A0-3D8F-45B3-B30D-C9813C6D79A4}" srcId="{F5A4719A-FAA0-4496-AAA5-5BCDAB77EA64}" destId="{E85282EE-16E2-4D8F-8FB6-81680D929F2B}" srcOrd="0" destOrd="0" parTransId="{D80AE3EA-AC81-40B2-B5D8-AEAD0C2F38B0}" sibTransId="{E4E590A3-9766-4089-9849-2208B3233B7A}"/>
    <dgm:cxn modelId="{8B0D5A90-451F-4060-9CDD-02034B76D442}" type="presParOf" srcId="{59748F89-3C0E-4D07-8215-B24F2BFF59C3}" destId="{E7ED7975-7391-4115-A259-75DFF350EEAF}" srcOrd="0" destOrd="0" presId="urn:microsoft.com/office/officeart/2005/8/layout/hierarchy1"/>
    <dgm:cxn modelId="{9C46F7AF-D5A0-4BE4-BF4E-5B9C43B734D1}" type="presParOf" srcId="{E7ED7975-7391-4115-A259-75DFF350EEAF}" destId="{C108A175-4029-4D56-9385-57FF48A986C2}" srcOrd="0" destOrd="0" presId="urn:microsoft.com/office/officeart/2005/8/layout/hierarchy1"/>
    <dgm:cxn modelId="{8290C1B8-8946-4870-B81B-9A3CFB522623}" type="presParOf" srcId="{C108A175-4029-4D56-9385-57FF48A986C2}" destId="{00305370-77AE-4032-82F0-FCE5054E23F0}" srcOrd="0" destOrd="0" presId="urn:microsoft.com/office/officeart/2005/8/layout/hierarchy1"/>
    <dgm:cxn modelId="{C295854B-EF71-41B0-8F02-CE486637187A}" type="presParOf" srcId="{C108A175-4029-4D56-9385-57FF48A986C2}" destId="{FB181C3F-2FA9-4103-B247-51E461E2B14A}" srcOrd="1" destOrd="0" presId="urn:microsoft.com/office/officeart/2005/8/layout/hierarchy1"/>
    <dgm:cxn modelId="{C6206098-C0AA-4677-9CEA-2FB63BF0E9F8}" type="presParOf" srcId="{E7ED7975-7391-4115-A259-75DFF350EEAF}" destId="{9C79360C-9AD5-47C2-95DF-AFF1F91DA062}" srcOrd="1" destOrd="0" presId="urn:microsoft.com/office/officeart/2005/8/layout/hierarchy1"/>
    <dgm:cxn modelId="{67EB303E-4D52-41B7-9643-5FA42E3EB5A0}" type="presParOf" srcId="{9C79360C-9AD5-47C2-95DF-AFF1F91DA062}" destId="{0E6192DE-C40A-48EF-96B6-B4D84074167E}" srcOrd="0" destOrd="0" presId="urn:microsoft.com/office/officeart/2005/8/layout/hierarchy1"/>
    <dgm:cxn modelId="{52E42863-A691-417D-973D-C629EB073E1A}" type="presParOf" srcId="{9C79360C-9AD5-47C2-95DF-AFF1F91DA062}" destId="{7D5BD35E-3C0C-47C3-89B2-9537FFB8522F}" srcOrd="1" destOrd="0" presId="urn:microsoft.com/office/officeart/2005/8/layout/hierarchy1"/>
    <dgm:cxn modelId="{61100371-248C-44B2-A9CD-CB7A748B395A}" type="presParOf" srcId="{7D5BD35E-3C0C-47C3-89B2-9537FFB8522F}" destId="{48F740A9-56A1-403B-9F49-73D45BB9994A}" srcOrd="0" destOrd="0" presId="urn:microsoft.com/office/officeart/2005/8/layout/hierarchy1"/>
    <dgm:cxn modelId="{482B527C-AF62-45D1-8B03-2689C27ED4F9}" type="presParOf" srcId="{48F740A9-56A1-403B-9F49-73D45BB9994A}" destId="{29633959-34DF-4089-B793-D987268E8F47}" srcOrd="0" destOrd="0" presId="urn:microsoft.com/office/officeart/2005/8/layout/hierarchy1"/>
    <dgm:cxn modelId="{9E0857DF-9F4C-4546-8ACF-C75459076A24}" type="presParOf" srcId="{48F740A9-56A1-403B-9F49-73D45BB9994A}" destId="{B245DFA0-405D-43DE-B70B-339C04C3D759}" srcOrd="1" destOrd="0" presId="urn:microsoft.com/office/officeart/2005/8/layout/hierarchy1"/>
    <dgm:cxn modelId="{5DCBCADD-F471-4928-9F1E-B1D5E9BDB558}" type="presParOf" srcId="{7D5BD35E-3C0C-47C3-89B2-9537FFB8522F}" destId="{98728B8B-8D1B-44E7-8D15-CBED82AB8F44}" srcOrd="1" destOrd="0" presId="urn:microsoft.com/office/officeart/2005/8/layout/hierarchy1"/>
    <dgm:cxn modelId="{BE535FFD-0861-4D61-9D06-8D63BEA97A3B}" type="presParOf" srcId="{98728B8B-8D1B-44E7-8D15-CBED82AB8F44}" destId="{0FBBD00E-DA97-4EF3-B101-1B53F8E9EF22}" srcOrd="0" destOrd="0" presId="urn:microsoft.com/office/officeart/2005/8/layout/hierarchy1"/>
    <dgm:cxn modelId="{1F0C4B43-F7B5-47A4-8A25-CDC566B3780F}" type="presParOf" srcId="{98728B8B-8D1B-44E7-8D15-CBED82AB8F44}" destId="{7F6FBDA3-60D0-4466-8EE3-A56AEEEB2444}" srcOrd="1" destOrd="0" presId="urn:microsoft.com/office/officeart/2005/8/layout/hierarchy1"/>
    <dgm:cxn modelId="{7E330981-0F7B-4FBA-B8A8-A6FF965AF6EC}" type="presParOf" srcId="{7F6FBDA3-60D0-4466-8EE3-A56AEEEB2444}" destId="{DF044979-C61E-4E3B-8D62-FEC636622A81}" srcOrd="0" destOrd="0" presId="urn:microsoft.com/office/officeart/2005/8/layout/hierarchy1"/>
    <dgm:cxn modelId="{32C8FCC1-4438-44D7-A600-A2CEB1B5E944}" type="presParOf" srcId="{DF044979-C61E-4E3B-8D62-FEC636622A81}" destId="{98E7EC84-5D16-4A40-952C-384C86312DB3}" srcOrd="0" destOrd="0" presId="urn:microsoft.com/office/officeart/2005/8/layout/hierarchy1"/>
    <dgm:cxn modelId="{7497D6D4-E9E8-450E-9F63-37B4977AD2C5}" type="presParOf" srcId="{DF044979-C61E-4E3B-8D62-FEC636622A81}" destId="{2C85AD3F-D0EC-4D7A-80B7-F770F2930270}" srcOrd="1" destOrd="0" presId="urn:microsoft.com/office/officeart/2005/8/layout/hierarchy1"/>
    <dgm:cxn modelId="{3C6D19AB-9747-4F7A-9D7F-BCAD79C6431C}" type="presParOf" srcId="{7F6FBDA3-60D0-4466-8EE3-A56AEEEB2444}" destId="{B48749F0-C660-43B6-8066-93F3F7D5C220}" srcOrd="1" destOrd="0" presId="urn:microsoft.com/office/officeart/2005/8/layout/hierarchy1"/>
    <dgm:cxn modelId="{88A29599-4319-4631-BF18-BC2B4368B9F0}" type="presParOf" srcId="{9C79360C-9AD5-47C2-95DF-AFF1F91DA062}" destId="{DC12D3B9-182F-48D3-9CBC-A9A82E85D125}" srcOrd="2" destOrd="0" presId="urn:microsoft.com/office/officeart/2005/8/layout/hierarchy1"/>
    <dgm:cxn modelId="{FEA3CE07-C134-4AC7-A243-841084C75950}" type="presParOf" srcId="{9C79360C-9AD5-47C2-95DF-AFF1F91DA062}" destId="{FEB6B0C9-FEB6-4F7C-BC70-07B1574E7A96}" srcOrd="3" destOrd="0" presId="urn:microsoft.com/office/officeart/2005/8/layout/hierarchy1"/>
    <dgm:cxn modelId="{09F4D3C8-FD0E-4180-B48F-80805E232B85}" type="presParOf" srcId="{FEB6B0C9-FEB6-4F7C-BC70-07B1574E7A96}" destId="{5CE909C3-58A2-4C61-B744-CD451C22E976}" srcOrd="0" destOrd="0" presId="urn:microsoft.com/office/officeart/2005/8/layout/hierarchy1"/>
    <dgm:cxn modelId="{CD8984B5-0771-43CD-AF23-CFCD927DCFE5}" type="presParOf" srcId="{5CE909C3-58A2-4C61-B744-CD451C22E976}" destId="{60347B61-D91A-47FF-8200-87F4AD856128}" srcOrd="0" destOrd="0" presId="urn:microsoft.com/office/officeart/2005/8/layout/hierarchy1"/>
    <dgm:cxn modelId="{4F6CF0A0-9364-4B18-8388-35C25BB7A865}" type="presParOf" srcId="{5CE909C3-58A2-4C61-B744-CD451C22E976}" destId="{E0314CBF-D8E8-4799-8079-BF0119B00D52}" srcOrd="1" destOrd="0" presId="urn:microsoft.com/office/officeart/2005/8/layout/hierarchy1"/>
    <dgm:cxn modelId="{451D35A1-9DEF-49A4-AE81-508A5DE605D4}" type="presParOf" srcId="{FEB6B0C9-FEB6-4F7C-BC70-07B1574E7A96}" destId="{9CFE6859-0C35-4175-A2BF-4C13FA3B9C15}" srcOrd="1" destOrd="0" presId="urn:microsoft.com/office/officeart/2005/8/layout/hierarchy1"/>
    <dgm:cxn modelId="{029C2C7D-6DD0-4EE2-AE42-6A05548DC4E1}" type="presParOf" srcId="{9CFE6859-0C35-4175-A2BF-4C13FA3B9C15}" destId="{64D45BD5-92C5-4693-8EFF-A64D83CEC1CF}" srcOrd="0" destOrd="0" presId="urn:microsoft.com/office/officeart/2005/8/layout/hierarchy1"/>
    <dgm:cxn modelId="{0D632D39-E902-4E54-A4F7-E48A08D5F74A}" type="presParOf" srcId="{9CFE6859-0C35-4175-A2BF-4C13FA3B9C15}" destId="{1D35D06C-D3FE-448E-A2B8-AA31C09A485A}" srcOrd="1" destOrd="0" presId="urn:microsoft.com/office/officeart/2005/8/layout/hierarchy1"/>
    <dgm:cxn modelId="{779AC2CD-75D4-4F8C-9464-CCB223702A52}" type="presParOf" srcId="{1D35D06C-D3FE-448E-A2B8-AA31C09A485A}" destId="{9F9DAC7A-EC06-41AD-B81C-E1BEC157F07F}" srcOrd="0" destOrd="0" presId="urn:microsoft.com/office/officeart/2005/8/layout/hierarchy1"/>
    <dgm:cxn modelId="{C5770E8F-4866-4F49-B393-FE3F3189CF3B}" type="presParOf" srcId="{9F9DAC7A-EC06-41AD-B81C-E1BEC157F07F}" destId="{0CF39F67-703F-4B4B-987B-BAFA8C5840DD}" srcOrd="0" destOrd="0" presId="urn:microsoft.com/office/officeart/2005/8/layout/hierarchy1"/>
    <dgm:cxn modelId="{78FF6CDD-BD6D-4076-AABF-BE34B1884B9F}" type="presParOf" srcId="{9F9DAC7A-EC06-41AD-B81C-E1BEC157F07F}" destId="{DBC0505B-F84B-45BB-8ACB-623B96EA1BD4}" srcOrd="1" destOrd="0" presId="urn:microsoft.com/office/officeart/2005/8/layout/hierarchy1"/>
    <dgm:cxn modelId="{21DD60D0-FBE2-4CE6-A999-5C3189D4A7B6}" type="presParOf" srcId="{1D35D06C-D3FE-448E-A2B8-AA31C09A485A}" destId="{3D639B77-AB9B-4B1F-850C-5CD60306EE1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D45BD5-92C5-4693-8EFF-A64D83CEC1CF}">
      <dsp:nvSpPr>
        <dsp:cNvPr id="0" name=""/>
        <dsp:cNvSpPr/>
      </dsp:nvSpPr>
      <dsp:spPr>
        <a:xfrm>
          <a:off x="5038509" y="2724914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12D3B9-182F-48D3-9CBC-A9A82E85D125}">
      <dsp:nvSpPr>
        <dsp:cNvPr id="0" name=""/>
        <dsp:cNvSpPr/>
      </dsp:nvSpPr>
      <dsp:spPr>
        <a:xfrm>
          <a:off x="4017857" y="1109360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066372" y="345843"/>
              </a:lnTo>
              <a:lnTo>
                <a:pt x="1066372" y="507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BBD00E-DA97-4EF3-B101-1B53F8E9EF22}">
      <dsp:nvSpPr>
        <dsp:cNvPr id="0" name=""/>
        <dsp:cNvSpPr/>
      </dsp:nvSpPr>
      <dsp:spPr>
        <a:xfrm>
          <a:off x="2120459" y="2724914"/>
          <a:ext cx="831025" cy="416724"/>
        </a:xfrm>
        <a:custGeom>
          <a:avLst/>
          <a:gdLst/>
          <a:ahLst/>
          <a:cxnLst/>
          <a:rect l="0" t="0" r="0" b="0"/>
          <a:pathLst>
            <a:path>
              <a:moveTo>
                <a:pt x="831025" y="0"/>
              </a:moveTo>
              <a:lnTo>
                <a:pt x="831025" y="255071"/>
              </a:lnTo>
              <a:lnTo>
                <a:pt x="0" y="255071"/>
              </a:lnTo>
              <a:lnTo>
                <a:pt x="0" y="4167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6192DE-C40A-48EF-96B6-B4D84074167E}">
      <dsp:nvSpPr>
        <dsp:cNvPr id="0" name=""/>
        <dsp:cNvSpPr/>
      </dsp:nvSpPr>
      <dsp:spPr>
        <a:xfrm>
          <a:off x="2951484" y="1109360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1066372" y="0"/>
              </a:moveTo>
              <a:lnTo>
                <a:pt x="1066372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305370-77AE-4032-82F0-FCE5054E23F0}">
      <dsp:nvSpPr>
        <dsp:cNvPr id="0" name=""/>
        <dsp:cNvSpPr/>
      </dsp:nvSpPr>
      <dsp:spPr>
        <a:xfrm>
          <a:off x="3145370" y="1303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181C3F-2FA9-4103-B247-51E461E2B14A}">
      <dsp:nvSpPr>
        <dsp:cNvPr id="0" name=""/>
        <dsp:cNvSpPr/>
      </dsp:nvSpPr>
      <dsp:spPr>
        <a:xfrm>
          <a:off x="3339256" y="18549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المكونات</a:t>
          </a:r>
          <a:endParaRPr lang="en-US" sz="3000" kern="1200" dirty="0"/>
        </a:p>
      </dsp:txBody>
      <dsp:txXfrm>
        <a:off x="3339256" y="185494"/>
        <a:ext cx="1744972" cy="1108057"/>
      </dsp:txXfrm>
    </dsp:sp>
    <dsp:sp modelId="{29633959-34DF-4089-B793-D987268E8F47}">
      <dsp:nvSpPr>
        <dsp:cNvPr id="0" name=""/>
        <dsp:cNvSpPr/>
      </dsp:nvSpPr>
      <dsp:spPr>
        <a:xfrm>
          <a:off x="2078998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45DFA0-405D-43DE-B70B-339C04C3D759}">
      <dsp:nvSpPr>
        <dsp:cNvPr id="0" name=""/>
        <dsp:cNvSpPr/>
      </dsp:nvSpPr>
      <dsp:spPr>
        <a:xfrm>
          <a:off x="2272884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التطبيقات</a:t>
          </a:r>
          <a:endParaRPr lang="en-US" sz="3000" kern="1200" dirty="0"/>
        </a:p>
      </dsp:txBody>
      <dsp:txXfrm>
        <a:off x="2272884" y="1801048"/>
        <a:ext cx="1744972" cy="1108057"/>
      </dsp:txXfrm>
    </dsp:sp>
    <dsp:sp modelId="{98E7EC84-5D16-4A40-952C-384C86312DB3}">
      <dsp:nvSpPr>
        <dsp:cNvPr id="0" name=""/>
        <dsp:cNvSpPr/>
      </dsp:nvSpPr>
      <dsp:spPr>
        <a:xfrm>
          <a:off x="1247972" y="3141638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85AD3F-D0EC-4D7A-80B7-F770F2930270}">
      <dsp:nvSpPr>
        <dsp:cNvPr id="0" name=""/>
        <dsp:cNvSpPr/>
      </dsp:nvSpPr>
      <dsp:spPr>
        <a:xfrm>
          <a:off x="1441858" y="3325830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متغيرات-نظم</a:t>
          </a:r>
          <a:endParaRPr lang="en-US" sz="3000" kern="1200" dirty="0"/>
        </a:p>
      </dsp:txBody>
      <dsp:txXfrm>
        <a:off x="1441858" y="3325830"/>
        <a:ext cx="1744972" cy="1108057"/>
      </dsp:txXfrm>
    </dsp:sp>
    <dsp:sp modelId="{60347B61-D91A-47FF-8200-87F4AD856128}">
      <dsp:nvSpPr>
        <dsp:cNvPr id="0" name=""/>
        <dsp:cNvSpPr/>
      </dsp:nvSpPr>
      <dsp:spPr>
        <a:xfrm>
          <a:off x="4211742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14CBF-D8E8-4799-8079-BF0119B00D52}">
      <dsp:nvSpPr>
        <dsp:cNvPr id="0" name=""/>
        <dsp:cNvSpPr/>
      </dsp:nvSpPr>
      <dsp:spPr>
        <a:xfrm>
          <a:off x="4405628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الأصول</a:t>
          </a:r>
          <a:endParaRPr lang="en-US" sz="3000" kern="1200" dirty="0"/>
        </a:p>
      </dsp:txBody>
      <dsp:txXfrm>
        <a:off x="4405628" y="1801048"/>
        <a:ext cx="1744972" cy="1108057"/>
      </dsp:txXfrm>
    </dsp:sp>
    <dsp:sp modelId="{0CF39F67-703F-4B4B-987B-BAFA8C5840DD}">
      <dsp:nvSpPr>
        <dsp:cNvPr id="0" name=""/>
        <dsp:cNvSpPr/>
      </dsp:nvSpPr>
      <dsp:spPr>
        <a:xfrm>
          <a:off x="4211742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0505B-F84B-45BB-8ACB-623B96EA1BD4}">
      <dsp:nvSpPr>
        <dsp:cNvPr id="0" name=""/>
        <dsp:cNvSpPr/>
      </dsp:nvSpPr>
      <dsp:spPr>
        <a:xfrm>
          <a:off x="4405628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ثوابت-مذهب</a:t>
          </a:r>
          <a:endParaRPr lang="en-US" sz="3000" kern="1200" dirty="0"/>
        </a:p>
      </dsp:txBody>
      <dsp:txXfrm>
        <a:off x="4405628" y="3416602"/>
        <a:ext cx="1744972" cy="1108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1"/>
          <a:lstStyle>
            <a:lvl1pPr algn="r" latinLnBrk="0">
              <a:defRPr lang="ar-SA" sz="1200"/>
            </a:lvl1pPr>
            <a:extLst/>
          </a:lstStyle>
          <a:p>
            <a:pPr algn="r" rtl="1"/>
            <a:endParaRPr lang="ar-SA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1"/>
          <a:lstStyle>
            <a:lvl1pPr algn="r" latinLnBrk="0">
              <a:defRPr lang="ar-SA" sz="1200"/>
            </a:lvl1pPr>
            <a:extLst/>
          </a:lstStyle>
          <a:p>
            <a:fld id="{6E7D018D-748F-47BF-843A-40349A141CAC}" type="datetimeFigureOut">
              <a:rPr lang="ar-SA" smtClean="0"/>
              <a:pPr/>
              <a:t>25/11/34</a:t>
            </a:fld>
            <a:endParaRPr lang="ar-SA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1" anchor="b"/>
          <a:lstStyle>
            <a:lvl1pPr algn="r" latinLnBrk="0">
              <a:defRPr lang="ar-SA" sz="1200"/>
            </a:lvl1pPr>
            <a:extLst/>
          </a:lstStyle>
          <a:p>
            <a:pPr algn="r" rtl="1"/>
            <a:endParaRPr lang="ar-SA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1" anchor="b"/>
          <a:lstStyle>
            <a:lvl1pPr algn="r" latinLnBrk="0">
              <a:defRPr lang="ar-SA" sz="1200"/>
            </a:lvl1pPr>
            <a:extLst/>
          </a:lstStyle>
          <a:p>
            <a:fld id="{04AC5213-BACC-41AB-9B61-B40CF6C5296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1"/>
          <a:lstStyle>
            <a:lvl1pPr algn="r" latinLnBrk="0">
              <a:defRPr lang="ar-SA" sz="1200"/>
            </a:lvl1pPr>
            <a:extLst/>
          </a:lstStyle>
          <a:p>
            <a:pPr algn="r" rtl="1"/>
            <a:endParaRPr lang="ar-SA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1"/>
          <a:lstStyle>
            <a:lvl1pPr algn="r" latinLnBrk="0">
              <a:defRPr lang="ar-SA" sz="1200"/>
            </a:lvl1pPr>
            <a:extLst/>
          </a:lstStyle>
          <a:p>
            <a:fld id="{23E9B8FB-2ABD-42C9-A6DA-A6789EAF441D}" type="datetimeFigureOut">
              <a:rPr/>
              <a:pPr/>
              <a:t>6/30/2006</a:t>
            </a:fld>
            <a:endParaRPr lang="ar-SA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1" anchor="ctr"/>
          <a:lstStyle>
            <a:extLst/>
          </a:lstStyle>
          <a:p>
            <a:pPr algn="r" rtl="1"/>
            <a:endParaRPr lang="ar-SA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1">
            <a:normAutofit/>
          </a:bodyPr>
          <a:lstStyle>
            <a:extLst/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1" anchor="b"/>
          <a:lstStyle>
            <a:lvl1pPr algn="r" latinLnBrk="0">
              <a:defRPr lang="ar-SA" sz="1200"/>
            </a:lvl1pPr>
            <a:extLst/>
          </a:lstStyle>
          <a:p>
            <a:pPr algn="r" rtl="1"/>
            <a:endParaRPr lang="ar-SA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1" anchor="b"/>
          <a:lstStyle>
            <a:lvl1pPr algn="r" latinLnBrk="0">
              <a:defRPr lang="ar-SA" sz="1200"/>
            </a:lvl1pPr>
            <a:extLst/>
          </a:lstStyle>
          <a:p>
            <a:fld id="{BE2A7042-DEED-4AA1-9E89-4A16B2572577}" type="slidenum">
              <a:rPr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rtl="0" latinLnBrk="0">
      <a:defRPr lang="ar-S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0" latinLnBrk="0">
      <a:defRPr lang="ar-S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0" latinLnBrk="0">
      <a:defRPr lang="ar-S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0" latinLnBrk="0">
      <a:defRPr lang="ar-S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0" latinLnBrk="0">
      <a:defRPr lang="ar-S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rtl="0" latinLnBrk="0">
      <a:defRPr lang="ar-S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rtl="0" latinLnBrk="0">
      <a:defRPr lang="ar-S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rtl="0" latinLnBrk="0">
      <a:defRPr lang="ar-S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rtl="0" latinLnBrk="0">
      <a:defRPr lang="ar-SA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ar-SA" smtClean="0"/>
              <a:pPr/>
              <a:t>23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غلاف ألبو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kumimoji="0" lang="ar-SA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extLst/>
          </a:lstStyle>
          <a:p>
            <a:pPr algn="ctr" rtl="1"/>
            <a:endParaRPr kumimoji="0" lang="ar-SA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r" eaLnBrk="1" latinLnBrk="0" hangingPunct="1">
              <a:buFontTx/>
              <a:buNone/>
              <a:defRPr kumimoji="0" lang="ar-SA" sz="4800" baseline="0">
                <a:solidFill>
                  <a:schemeClr val="bg1"/>
                </a:solidFill>
              </a:defRPr>
            </a:lvl1pPr>
            <a:extLst/>
          </a:lstStyle>
          <a:p>
            <a:pPr lvl="0" algn="r" rtl="1"/>
            <a:r>
              <a:rPr kumimoji="0" lang="ar-SA"/>
              <a:t>انقر لإضافة عنوان ألبوم الصور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 rtl="1"/>
            <a:fld id="{9668B50E-0B48-4566-8609-C51CF752A7DF}" type="datetimeFigureOut">
              <a:rPr kumimoji="0" lang="ar-SA">
                <a:solidFill>
                  <a:schemeClr val="bg1"/>
                </a:solidFill>
              </a:rPr>
              <a:pPr algn="r" rtl="1"/>
              <a:t>25/11/34</a:t>
            </a:fld>
            <a:endParaRPr kumimoji="0" lang="ar-SA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ar-SA">
                <a:solidFill>
                  <a:schemeClr val="bg1"/>
                </a:solidFill>
              </a:rPr>
              <a:pPr/>
              <a:t>‹#›</a:t>
            </a:fld>
            <a:endParaRPr kumimoji="0" lang="ar-SA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>
            <a:extLst/>
          </a:lstStyle>
          <a:p>
            <a:pPr algn="r" rtl="1"/>
            <a:endParaRPr kumimoji="0" lang="ar-SA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 eaLnBrk="1" latinLnBrk="0" hangingPunct="1">
              <a:buNone/>
              <a:defRPr kumimoji="0" lang="ar-SA" sz="2000">
                <a:solidFill>
                  <a:srgbClr val="FFFFFF"/>
                </a:solidFill>
              </a:defRPr>
            </a:lvl1pPr>
          </a:lstStyle>
          <a:p>
            <a:pPr lvl="0" algn="r" rtl="1"/>
            <a:r>
              <a:rPr kumimoji="0" lang="ar-SA"/>
              <a:t>انقر لإضافة تاريخ أو تفاصيل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فقي لأعلى  ذو تسم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lang="ar-SA" sz="2000" i="0"/>
            </a:lvl1pPr>
            <a:extLst/>
          </a:lstStyle>
          <a:p>
            <a:pPr lvl="0" algn="r" rtl="1"/>
            <a:r>
              <a:rPr kumimoji="0" lang="ar-SA"/>
              <a:t>انقر لإضافة تسمية توضيحية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pPr algn="r" rtl="1"/>
            <a:fld id="{9668B50E-0B48-4566-8609-C51CF752A7DF}" type="datetimeFigureOut">
              <a:rPr kumimoji="0" lang="ar-SA">
                <a:solidFill>
                  <a:schemeClr val="bg1"/>
                </a:solidFill>
              </a:rPr>
              <a:pPr algn="r" rtl="1"/>
              <a:t>25/11/34</a:t>
            </a:fld>
            <a:endParaRPr kumimoji="0" lang="ar-SA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ar-SA">
                <a:solidFill>
                  <a:srgbClr val="FFFFFF"/>
                </a:solidFill>
              </a:rPr>
              <a:pPr/>
              <a:t>‹#›</a:t>
            </a:fld>
            <a:endParaRPr kumimoji="0" lang="ar-SA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pPr algn="r" rtl="1"/>
            <a:endParaRPr kumimoji="0" lang="ar-SA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لأعلى مختل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 rtl="1"/>
            <a:fld id="{9668B50E-0B48-4566-8609-C51CF752A7DF}" type="datetimeFigureOut">
              <a:rPr kumimoji="0" lang="ar-SA">
                <a:solidFill>
                  <a:schemeClr val="bg1"/>
                </a:solidFill>
              </a:rPr>
              <a:pPr algn="r" rtl="1"/>
              <a:t>25/11/34</a:t>
            </a:fld>
            <a:endParaRPr kumimoji="0" lang="ar-SA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ar-SA">
                <a:solidFill>
                  <a:srgbClr val="FFFFFF"/>
                </a:solidFill>
              </a:rPr>
              <a:pPr/>
              <a:t>‹#›</a:t>
            </a:fld>
            <a:endParaRPr kumimoji="0" lang="ar-SA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pPr algn="r" rtl="1"/>
            <a:endParaRPr kumimoji="0" lang="ar-S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عمودي لأعل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ar-SA" sz="1600" baseline="0"/>
            </a:lvl1pPr>
            <a:extLst/>
          </a:lstStyle>
          <a:p>
            <a:pPr lvl="0" algn="r" rtl="1"/>
            <a:r>
              <a:rPr kumimoji="0" lang="ar-SA"/>
              <a:t>انقر لإضافة تسمية توضيحية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ar-SA" sz="1600" baseline="0"/>
            </a:lvl1pPr>
            <a:extLst/>
          </a:lstStyle>
          <a:p>
            <a:pPr lvl="0" algn="r" rtl="1"/>
            <a:r>
              <a:rPr kumimoji="0" lang="ar-SA"/>
              <a:t>انقر لإضافة تسمية توضيحية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lang="ar-SA" sz="1600" baseline="0"/>
            </a:lvl1pPr>
            <a:extLst/>
          </a:lstStyle>
          <a:p>
            <a:pPr lvl="0" algn="r" rtl="1"/>
            <a:r>
              <a:rPr kumimoji="0" lang="ar-SA"/>
              <a:t>انقر لإضافة تسمية توضيحية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lang="ar-SA" sz="1600" baseline="0"/>
            </a:lvl1pPr>
            <a:extLst/>
          </a:lstStyle>
          <a:p>
            <a:pPr lvl="0" algn="r" rtl="1"/>
            <a:r>
              <a:rPr kumimoji="0" lang="ar-SA"/>
              <a:t>انقر لإضافة تسمية توضيحية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 rtl="1"/>
            <a:fld id="{9668B50E-0B48-4566-8609-C51CF752A7DF}" type="datetimeFigureOut">
              <a:rPr kumimoji="0" lang="ar-SA">
                <a:solidFill>
                  <a:schemeClr val="bg1"/>
                </a:solidFill>
              </a:rPr>
              <a:pPr algn="r" rtl="1"/>
              <a:t>25/11/34</a:t>
            </a:fld>
            <a:endParaRPr kumimoji="0" lang="ar-SA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ar-SA">
                <a:solidFill>
                  <a:srgbClr val="FFFFFF"/>
                </a:solidFill>
              </a:rPr>
              <a:pPr/>
              <a:t>‹#›</a:t>
            </a:fld>
            <a:endParaRPr kumimoji="0" lang="ar-SA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pPr algn="r" rtl="1"/>
            <a:endParaRPr kumimoji="0" lang="ar-SA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أفقي لأعلى ذو تسميات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ar-SA" sz="1600" baseline="0"/>
            </a:lvl1pPr>
            <a:extLst/>
          </a:lstStyle>
          <a:p>
            <a:pPr lvl="0" algn="r" rtl="1"/>
            <a:r>
              <a:rPr kumimoji="0" lang="ar-SA"/>
              <a:t>انقر لإضافة تسمية توضيحية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ar-SA" sz="1600" baseline="0"/>
            </a:lvl1pPr>
            <a:extLst/>
          </a:lstStyle>
          <a:p>
            <a:pPr lvl="0" algn="r" rtl="1"/>
            <a:r>
              <a:rPr kumimoji="0" lang="ar-SA"/>
              <a:t>انقر لإضافة تسمية توضيحية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ar-SA" sz="1600" baseline="0"/>
            </a:lvl1pPr>
            <a:extLst/>
          </a:lstStyle>
          <a:p>
            <a:pPr lvl="0" algn="r" rtl="1"/>
            <a:r>
              <a:rPr kumimoji="0" lang="ar-SA"/>
              <a:t>انقر لإضافة تسمية توضيحية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ar-SA" sz="1600" baseline="0"/>
            </a:lvl1pPr>
            <a:extLst/>
          </a:lstStyle>
          <a:p>
            <a:pPr lvl="0" algn="r" rtl="1"/>
            <a:r>
              <a:rPr kumimoji="0" lang="ar-SA"/>
              <a:t>انقر لإضافة تسمية توضيحية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 rtl="1"/>
            <a:fld id="{9668B50E-0B48-4566-8609-C51CF752A7DF}" type="datetimeFigureOut">
              <a:rPr kumimoji="0" lang="ar-SA">
                <a:solidFill>
                  <a:schemeClr val="bg1"/>
                </a:solidFill>
              </a:rPr>
              <a:pPr algn="r" rtl="1"/>
              <a:t>25/11/34</a:t>
            </a:fld>
            <a:endParaRPr kumimoji="0" lang="ar-SA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ar-SA">
                <a:solidFill>
                  <a:srgbClr val="FFFFFF"/>
                </a:solidFill>
              </a:rPr>
              <a:pPr/>
              <a:t>‹#›</a:t>
            </a:fld>
            <a:endParaRPr kumimoji="0" lang="ar-SA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pPr algn="r" rtl="1"/>
            <a:endParaRPr kumimoji="0" lang="ar-SA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عمودي لأعلى ذو تسمية توضيحية كبي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ar-SA" sz="2800" baseline="0"/>
            </a:lvl1pPr>
            <a:extLst/>
          </a:lstStyle>
          <a:p>
            <a:pPr lvl="0" algn="r" rtl="1"/>
            <a:r>
              <a:rPr kumimoji="0" lang="ar-SA"/>
              <a:t>انقر لإضافة تسمية توضيحية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pPr algn="r" rtl="1"/>
            <a:fld id="{9668B50E-0B48-4566-8609-C51CF752A7DF}" type="datetimeFigureOut">
              <a:rPr kumimoji="0" lang="ar-SA">
                <a:solidFill>
                  <a:schemeClr val="bg1"/>
                </a:solidFill>
              </a:rPr>
              <a:pPr algn="r" rtl="1"/>
              <a:t>25/11/34</a:t>
            </a:fld>
            <a:endParaRPr kumimoji="0" lang="ar-SA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ar-SA">
                <a:solidFill>
                  <a:srgbClr val="FFFFFF"/>
                </a:solidFill>
              </a:rPr>
              <a:pPr/>
              <a:t>‹#›</a:t>
            </a:fld>
            <a:endParaRPr kumimoji="0" lang="ar-SA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pPr algn="r" rtl="1"/>
            <a:endParaRPr kumimoji="0" lang="ar-SA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لأعلى: 1 عمودي مع 3 أفق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pPr algn="r" rtl="1"/>
            <a:fld id="{9668B50E-0B48-4566-8609-C51CF752A7DF}" type="datetimeFigureOut">
              <a:rPr kumimoji="0" lang="ar-SA">
                <a:solidFill>
                  <a:schemeClr val="bg1"/>
                </a:solidFill>
              </a:rPr>
              <a:pPr algn="r" rtl="1"/>
              <a:t>25/11/34</a:t>
            </a:fld>
            <a:endParaRPr kumimoji="0" lang="ar-SA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ar-SA">
                <a:solidFill>
                  <a:srgbClr val="FFFFFF"/>
                </a:solidFill>
              </a:rPr>
              <a:pPr/>
              <a:t>‹#›</a:t>
            </a:fld>
            <a:endParaRPr kumimoji="0" lang="ar-SA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pPr algn="r" rtl="1"/>
            <a:endParaRPr kumimoji="0" lang="ar-SA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لأعلى: 3 أفقي مع 2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pPr algn="r" rtl="1"/>
            <a:fld id="{9668B50E-0B48-4566-8609-C51CF752A7DF}" type="datetimeFigureOut">
              <a:rPr kumimoji="0" lang="ar-SA">
                <a:solidFill>
                  <a:schemeClr val="bg1"/>
                </a:solidFill>
              </a:rPr>
              <a:pPr algn="r" rtl="1"/>
              <a:t>25/11/34</a:t>
            </a:fld>
            <a:endParaRPr kumimoji="0" lang="ar-SA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ar-SA">
                <a:solidFill>
                  <a:srgbClr val="FFFFFF"/>
                </a:solidFill>
              </a:rPr>
              <a:pPr/>
              <a:t>‹#›</a:t>
            </a:fld>
            <a:endParaRPr kumimoji="0" lang="ar-SA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pPr algn="r" rtl="1"/>
            <a:endParaRPr kumimoji="0" lang="ar-SA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لأعلى: 2 أفقي مع 3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 rtl="1"/>
            <a:fld id="{9668B50E-0B48-4566-8609-C51CF752A7DF}" type="datetimeFigureOut">
              <a:rPr kumimoji="0" lang="ar-SA">
                <a:solidFill>
                  <a:schemeClr val="bg1"/>
                </a:solidFill>
              </a:rPr>
              <a:pPr algn="r" rtl="1"/>
              <a:t>25/11/34</a:t>
            </a:fld>
            <a:endParaRPr kumimoji="0" lang="ar-SA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ar-SA">
                <a:solidFill>
                  <a:srgbClr val="FFFFFF"/>
                </a:solidFill>
              </a:rPr>
              <a:pPr/>
              <a:t>‹#›</a:t>
            </a:fld>
            <a:endParaRPr kumimoji="0" lang="ar-SA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pPr algn="r" rtl="1"/>
            <a:endParaRPr kumimoji="0" lang="ar-SA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مربع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r" rtl="0" eaLnBrk="1" latinLnBrk="0" hangingPunct="1">
              <a:spcBef>
                <a:spcPct val="20000"/>
              </a:spcBef>
              <a:buFontTx/>
              <a:buNone/>
              <a:defRPr kumimoji="0" lang="ar-SA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r" eaLnBrk="1" latinLnBrk="0" hangingPunct="1">
              <a:buFontTx/>
              <a:buNone/>
              <a:defRPr kumimoji="0" lang="ar-SA" sz="2000" i="0"/>
            </a:lvl1pPr>
            <a:extLst/>
          </a:lstStyle>
          <a:p>
            <a:pPr lvl="0" algn="r" rtl="1"/>
            <a:r>
              <a:rPr kumimoji="0" lang="ar-SA"/>
              <a:t>انقر لإضافة تسمية توضيحية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 rtl="1"/>
            <a:fld id="{9668B50E-0B48-4566-8609-C51CF752A7DF}" type="datetimeFigureOut">
              <a:rPr kumimoji="0" lang="ar-SA">
                <a:solidFill>
                  <a:schemeClr val="bg1"/>
                </a:solidFill>
              </a:rPr>
              <a:pPr algn="r" rtl="1"/>
              <a:t>25/11/34</a:t>
            </a:fld>
            <a:endParaRPr kumimoji="0" lang="ar-SA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ar-SA">
                <a:solidFill>
                  <a:srgbClr val="FFFFFF"/>
                </a:solidFill>
              </a:rPr>
              <a:pPr/>
              <a:t>‹#›</a:t>
            </a:fld>
            <a:endParaRPr kumimoji="0" lang="ar-SA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pPr algn="r" rtl="1"/>
            <a:endParaRPr kumimoji="0" lang="ar-SA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مربع لأعل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r" rtl="0" eaLnBrk="1" latinLnBrk="0" hangingPunct="1">
              <a:spcBef>
                <a:spcPct val="20000"/>
              </a:spcBef>
              <a:buFontTx/>
              <a:buNone/>
              <a:defRPr kumimoji="0" lang="ar-SA"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r" rtl="0" eaLnBrk="1" latinLnBrk="0" hangingPunct="1">
              <a:spcBef>
                <a:spcPct val="20000"/>
              </a:spcBef>
              <a:buFontTx/>
              <a:buNone/>
              <a:defRPr kumimoji="0" lang="ar-SA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r" eaLnBrk="1" latinLnBrk="0" hangingPunct="1">
              <a:buFontTx/>
              <a:buNone/>
              <a:defRPr kumimoji="0" lang="ar-SA" sz="2000" i="0"/>
            </a:lvl1pPr>
            <a:extLst/>
          </a:lstStyle>
          <a:p>
            <a:pPr lvl="0" algn="r" rtl="1"/>
            <a:r>
              <a:rPr kumimoji="0" lang="ar-SA"/>
              <a:t>انقر لإضافة تسمية توضيحية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r" eaLnBrk="1" latinLnBrk="0" hangingPunct="1">
              <a:buFontTx/>
              <a:buNone/>
              <a:defRPr kumimoji="0" lang="ar-SA" sz="2000" i="0"/>
            </a:lvl1pPr>
            <a:extLst/>
          </a:lstStyle>
          <a:p>
            <a:pPr lvl="0" algn="r" rtl="1"/>
            <a:r>
              <a:rPr kumimoji="0" lang="ar-SA"/>
              <a:t>انقر لإضافة تسمية توضيحية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pPr algn="r" rtl="1"/>
            <a:fld id="{9668B50E-0B48-4566-8609-C51CF752A7DF}" type="datetimeFigureOut">
              <a:rPr kumimoji="0" lang="ar-SA">
                <a:solidFill>
                  <a:schemeClr val="bg1"/>
                </a:solidFill>
              </a:rPr>
              <a:pPr algn="r" rtl="1"/>
              <a:t>25/11/34</a:t>
            </a:fld>
            <a:endParaRPr kumimoji="0" lang="ar-SA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ar-SA">
                <a:solidFill>
                  <a:srgbClr val="FFFFFF"/>
                </a:solidFill>
              </a:rPr>
              <a:pPr/>
              <a:t>‹#›</a:t>
            </a:fld>
            <a:endParaRPr kumimoji="0" lang="ar-SA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pPr algn="r" rtl="1"/>
            <a:endParaRPr kumimoji="0" lang="ar-SA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أفقي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ar-SA" sz="2400" i="0" baseline="0"/>
            </a:lvl1pPr>
            <a:extLst/>
          </a:lstStyle>
          <a:p>
            <a:pPr lvl="0" algn="r" rtl="1"/>
            <a:r>
              <a:rPr kumimoji="0" lang="ar-SA"/>
              <a:t>انقر لإضافة تسمية توضيحية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 rtl="1"/>
            <a:fld id="{9668B50E-0B48-4566-8609-C51CF752A7DF}" type="datetimeFigureOut">
              <a:rPr kumimoji="0" lang="ar-SA">
                <a:solidFill>
                  <a:schemeClr val="bg1"/>
                </a:solidFill>
              </a:rPr>
              <a:pPr algn="r" rtl="1"/>
              <a:t>25/11/34</a:t>
            </a:fld>
            <a:endParaRPr kumimoji="0" lang="ar-SA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ar-SA">
                <a:solidFill>
                  <a:srgbClr val="FFFFFF"/>
                </a:solidFill>
              </a:rPr>
              <a:pPr/>
              <a:t>‹#›</a:t>
            </a:fld>
            <a:endParaRPr kumimoji="0" lang="ar-SA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pPr algn="r" rtl="1"/>
            <a:endParaRPr kumimoji="0" lang="ar-SA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انوراما ذات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r" rtl="0" eaLnBrk="1" latinLnBrk="0" hangingPunct="1">
              <a:spcBef>
                <a:spcPct val="20000"/>
              </a:spcBef>
              <a:buFontTx/>
              <a:buNone/>
              <a:defRPr kumimoji="0" lang="ar-SA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 eaLnBrk="1" latinLnBrk="0" hangingPunct="1">
              <a:buFontTx/>
              <a:buNone/>
              <a:defRPr kumimoji="0" lang="ar-SA" sz="2000" i="0"/>
            </a:lvl1pPr>
            <a:extLst/>
          </a:lstStyle>
          <a:p>
            <a:pPr lvl="0" algn="r" rtl="1"/>
            <a:r>
              <a:rPr kumimoji="0" lang="ar-SA"/>
              <a:t>انقر لإضافة تسمية توضيحية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extLst/>
          </a:lstStyle>
          <a:p>
            <a:pPr algn="r" rtl="1"/>
            <a:fld id="{9668B50E-0B48-4566-8609-C51CF752A7DF}" type="datetimeFigureOut">
              <a:rPr kumimoji="0" lang="ar-SA">
                <a:solidFill>
                  <a:schemeClr val="bg1"/>
                </a:solidFill>
              </a:rPr>
              <a:pPr algn="r" rtl="1"/>
              <a:t>25/11/34</a:t>
            </a:fld>
            <a:endParaRPr kumimoji="0" lang="ar-SA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ar-SA">
                <a:solidFill>
                  <a:srgbClr val="FFFFFF"/>
                </a:solidFill>
              </a:rPr>
              <a:pPr/>
              <a:t>‹#›</a:t>
            </a:fld>
            <a:endParaRPr kumimoji="0" lang="ar-SA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extLst/>
          </a:lstStyle>
          <a:p>
            <a:pPr algn="r" rtl="1"/>
            <a:endParaRPr kumimoji="0" lang="ar-SA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algn="r" rtl="1" eaLnBrk="1" latinLnBrk="0" hangingPunct="1"/>
            <a:r>
              <a:rPr lang="ar-SA" smtClean="0"/>
              <a:t>انقر لتحرير نمط العنوان الرئيسي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algn="r" rtl="1" eaLnBrk="1" latinLnBrk="0" hangingPunct="1"/>
            <a:r>
              <a:rPr lang="ar-SA" smtClean="0"/>
              <a:t>انقر لتحرير أنماط النص الرئيسي</a:t>
            </a:r>
          </a:p>
          <a:p>
            <a:pPr lvl="1" algn="r" rtl="1" eaLnBrk="1" latinLnBrk="0" hangingPunct="1"/>
            <a:r>
              <a:rPr lang="ar-SA" smtClean="0"/>
              <a:t>المستوى الثاني</a:t>
            </a:r>
          </a:p>
          <a:p>
            <a:pPr lvl="2" algn="r" rtl="1" eaLnBrk="1" latinLnBrk="0" hangingPunct="1"/>
            <a:r>
              <a:rPr lang="ar-SA" smtClean="0"/>
              <a:t>المستوى الثالث</a:t>
            </a:r>
          </a:p>
          <a:p>
            <a:pPr lvl="3" algn="r" rtl="1" eaLnBrk="1" latinLnBrk="0" hangingPunct="1"/>
            <a:r>
              <a:rPr lang="ar-SA" smtClean="0"/>
              <a:t>المستوى الرابع</a:t>
            </a:r>
          </a:p>
          <a:p>
            <a:pPr lvl="4" algn="r" rtl="1" eaLnBrk="1" latinLnBrk="0" hangingPunct="1"/>
            <a:r>
              <a:rPr lang="ar-SA" smtClean="0"/>
              <a:t>المستوى الخامس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/>
              <a:pPr/>
              <a:t>6/30/2006</a:t>
            </a:fld>
            <a:endParaRPr kumimoji="0"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rtl="1"/>
            <a:endParaRPr kumimoji="0"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/>
              <a:pPr/>
              <a:t>‹#›</a:t>
            </a:fld>
            <a:endParaRPr kumimoji="0" lang="ar-S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/>
              <a:pPr/>
              <a:t>6/30/2006</a:t>
            </a:fld>
            <a:endParaRPr kumimoji="0"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rtl="1"/>
            <a:endParaRPr kumimoji="0"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/>
              <a:pPr/>
              <a:t>‹#›</a:t>
            </a:fld>
            <a:endParaRPr kumimoji="0"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عمودي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r" eaLnBrk="1" latinLnBrk="0" hangingPunct="1">
              <a:buFontTx/>
              <a:buNone/>
              <a:defRPr kumimoji="0" lang="ar-SA" sz="2000" i="0"/>
            </a:lvl1pPr>
            <a:extLst/>
          </a:lstStyle>
          <a:p>
            <a:pPr lvl="0" algn="r" rtl="1"/>
            <a:r>
              <a:rPr kumimoji="0" lang="ar-SA"/>
              <a:t>انقر لإضافة تسمية توضيحية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 rtl="1"/>
            <a:fld id="{9668B50E-0B48-4566-8609-C51CF752A7DF}" type="datetimeFigureOut">
              <a:rPr kumimoji="0" lang="ar-SA">
                <a:solidFill>
                  <a:schemeClr val="bg1"/>
                </a:solidFill>
              </a:rPr>
              <a:pPr algn="r" rtl="1"/>
              <a:t>25/11/34</a:t>
            </a:fld>
            <a:endParaRPr kumimoji="0" lang="ar-SA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ar-SA">
                <a:solidFill>
                  <a:srgbClr val="FFFFFF"/>
                </a:solidFill>
              </a:rPr>
              <a:pPr/>
              <a:t>‹#›</a:t>
            </a:fld>
            <a:endParaRPr kumimoji="0" lang="ar-SA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pPr algn="r" rtl="1"/>
            <a:endParaRPr kumimoji="0" lang="ar-SA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أفقي ملء الشاش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extLst/>
          </a:lstStyle>
          <a:p>
            <a:pPr marL="0" marR="0" indent="0" algn="ctr" rtl="1">
              <a:buFontTx/>
              <a:buNone/>
            </a:pPr>
            <a:r>
              <a:rPr kumimoji="0" lang="ar-SA" i="0"/>
              <a:t>انقر فوق الرمز لإضافة صورة ملء الصفحة</a:t>
            </a:r>
            <a:endParaRPr kumimoji="0" lang="ar-SA" i="0" baseline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extLst/>
          </a:lstStyle>
          <a:p>
            <a:pPr algn="r" rtl="1"/>
            <a:fld id="{9668B50E-0B48-4566-8609-C51CF752A7DF}" type="datetimeFigureOut">
              <a:rPr kumimoji="0" lang="ar-SA">
                <a:solidFill>
                  <a:schemeClr val="bg1"/>
                </a:solidFill>
              </a:rPr>
              <a:pPr algn="r" rtl="1"/>
              <a:t>25/11/34</a:t>
            </a:fld>
            <a:endParaRPr kumimoji="0" lang="ar-SA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ar-SA">
                <a:solidFill>
                  <a:srgbClr val="FFFFFF"/>
                </a:solidFill>
              </a:rPr>
              <a:pPr/>
              <a:t>‹#›</a:t>
            </a:fld>
            <a:endParaRPr kumimoji="0" lang="ar-SA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extLst/>
          </a:lstStyle>
          <a:p>
            <a:pPr algn="r" rtl="1"/>
            <a:endParaRPr kumimoji="0" lang="ar-SA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مقطع ألبو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extLst/>
          </a:lstStyle>
          <a:p>
            <a:pPr algn="ctr" rtl="1"/>
            <a:endParaRPr kumimoji="0" lang="ar-SA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extLst/>
          </a:lstStyle>
          <a:p>
            <a:pPr algn="ctr" rtl="1"/>
            <a:endParaRPr kumimoji="0" lang="ar-SA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/>
            <a:endParaRPr kumimoji="0" lang="ar-SA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/>
            <a:endParaRPr kumimoji="0" lang="ar-SA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/>
            <a:endParaRPr kumimoji="0" lang="ar-SA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r" eaLnBrk="1" latinLnBrk="0" hangingPunct="1">
              <a:buFontTx/>
              <a:buNone/>
              <a:defRPr kumimoji="0" lang="ar-SA" sz="1200">
                <a:solidFill>
                  <a:srgbClr val="FFFFFF"/>
                </a:solidFill>
              </a:defRPr>
            </a:lvl1pPr>
            <a:extLst/>
          </a:lstStyle>
          <a:p>
            <a:pPr lvl="0" algn="r" rtl="1"/>
            <a:r>
              <a:rPr kumimoji="0" lang="ar-SA"/>
              <a:t>انقر لإضافة عنوان فرعي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r" eaLnBrk="1" latinLnBrk="0" hangingPunct="1">
              <a:buFontTx/>
              <a:buNone/>
              <a:defRPr kumimoji="0" lang="ar-SA" sz="3200">
                <a:solidFill>
                  <a:srgbClr val="FFFFFF"/>
                </a:solidFill>
              </a:defRPr>
            </a:lvl1pPr>
            <a:extLst/>
          </a:lstStyle>
          <a:p>
            <a:pPr lvl="0" algn="r" rtl="1"/>
            <a:r>
              <a:rPr kumimoji="0" lang="ar-SA"/>
              <a:t>انقر لإضافة عنوان المقطع</a:t>
            </a:r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ct val="20000"/>
              </a:spcBef>
              <a:buFontTx/>
              <a:buNone/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ct val="20000"/>
              </a:spcBef>
              <a:buFontTx/>
              <a:buNone/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 rtl="1"/>
            <a:fld id="{9668B50E-0B48-4566-8609-C51CF752A7DF}" type="datetimeFigureOut">
              <a:rPr kumimoji="0" lang="ar-SA">
                <a:solidFill>
                  <a:schemeClr val="bg1"/>
                </a:solidFill>
              </a:rPr>
              <a:pPr algn="r" rtl="1"/>
              <a:t>25/11/34</a:t>
            </a:fld>
            <a:endParaRPr kumimoji="0" lang="ar-SA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ar-SA">
                <a:solidFill>
                  <a:srgbClr val="FFFFFF"/>
                </a:solidFill>
              </a:rPr>
              <a:pPr/>
              <a:t>‹#›</a:t>
            </a:fld>
            <a:endParaRPr kumimoji="0" lang="ar-SA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pPr algn="r" rtl="1"/>
            <a:endParaRPr kumimoji="0" lang="ar-SA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عمودي لأعل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ar-SA" sz="1800" baseline="0"/>
            </a:lvl1pPr>
            <a:extLst/>
          </a:lstStyle>
          <a:p>
            <a:pPr lvl="0" algn="r" rtl="1"/>
            <a:r>
              <a:rPr kumimoji="0" lang="ar-SA"/>
              <a:t>انقر لإضافة تسمية توضيحية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ar-SA" sz="1800" baseline="0"/>
            </a:lvl1pPr>
            <a:extLst/>
          </a:lstStyle>
          <a:p>
            <a:pPr lvl="0" algn="r" rtl="1"/>
            <a:r>
              <a:rPr kumimoji="0" lang="ar-SA"/>
              <a:t>انقر لإضافة تسمية توضيحية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 rtl="1"/>
            <a:fld id="{9668B50E-0B48-4566-8609-C51CF752A7DF}" type="datetimeFigureOut">
              <a:rPr kumimoji="0" lang="ar-SA">
                <a:solidFill>
                  <a:schemeClr val="bg1"/>
                </a:solidFill>
              </a:rPr>
              <a:pPr algn="r" rtl="1"/>
              <a:t>25/11/34</a:t>
            </a:fld>
            <a:endParaRPr kumimoji="0" lang="ar-SA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ar-SA">
                <a:solidFill>
                  <a:srgbClr val="FFFFFF"/>
                </a:solidFill>
              </a:rPr>
              <a:pPr/>
              <a:t>‹#›</a:t>
            </a:fld>
            <a:endParaRPr kumimoji="0" lang="ar-SA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pPr algn="r" rtl="1"/>
            <a:endParaRPr kumimoji="0" lang="ar-SA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أفقي لأعل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ar-SA" sz="1800" baseline="0"/>
            </a:lvl1pPr>
            <a:extLst/>
          </a:lstStyle>
          <a:p>
            <a:pPr lvl="0" algn="r" rtl="1"/>
            <a:r>
              <a:rPr kumimoji="0" lang="ar-SA"/>
              <a:t>انقر لإضافة تسمية توضيحية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ar-SA" sz="1800" baseline="0"/>
            </a:lvl1pPr>
            <a:extLst/>
          </a:lstStyle>
          <a:p>
            <a:pPr lvl="0" algn="r" rtl="1"/>
            <a:r>
              <a:rPr kumimoji="0" lang="ar-SA"/>
              <a:t>انقر لإضافة تسمية توضيحية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 rtl="1"/>
            <a:fld id="{9668B50E-0B48-4566-8609-C51CF752A7DF}" type="datetimeFigureOut">
              <a:rPr kumimoji="0" lang="ar-SA">
                <a:solidFill>
                  <a:schemeClr val="bg1"/>
                </a:solidFill>
              </a:rPr>
              <a:pPr algn="r" rtl="1"/>
              <a:t>25/11/34</a:t>
            </a:fld>
            <a:endParaRPr kumimoji="0" lang="ar-SA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ar-SA">
                <a:solidFill>
                  <a:srgbClr val="FFFFFF"/>
                </a:solidFill>
              </a:rPr>
              <a:pPr/>
              <a:t>‹#›</a:t>
            </a:fld>
            <a:endParaRPr kumimoji="0" lang="ar-SA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pPr algn="r" rtl="1"/>
            <a:endParaRPr kumimoji="0" lang="ar-SA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مختلط لأعل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ar-SA" sz="2000" i="0"/>
            </a:lvl1pPr>
            <a:extLst/>
          </a:lstStyle>
          <a:p>
            <a:pPr lvl="0" algn="r" rtl="1"/>
            <a:r>
              <a:rPr kumimoji="0" lang="ar-SA"/>
              <a:t>انقر لإضافة تسمية توضيحية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 rtl="1"/>
            <a:fld id="{9668B50E-0B48-4566-8609-C51CF752A7DF}" type="datetimeFigureOut">
              <a:rPr kumimoji="0" lang="ar-SA">
                <a:solidFill>
                  <a:schemeClr val="bg1"/>
                </a:solidFill>
              </a:rPr>
              <a:pPr algn="r" rtl="1"/>
              <a:t>25/11/34</a:t>
            </a:fld>
            <a:endParaRPr kumimoji="0" lang="ar-SA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ar-SA">
                <a:solidFill>
                  <a:srgbClr val="FFFFFF"/>
                </a:solidFill>
              </a:rPr>
              <a:pPr/>
              <a:t>‹#›</a:t>
            </a:fld>
            <a:endParaRPr kumimoji="0" lang="ar-SA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pPr algn="r" rtl="1"/>
            <a:endParaRPr kumimoji="0" lang="ar-S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عمودي لأعل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r" rtl="0" eaLnBrk="1" latinLnBrk="0" hangingPunct="1">
              <a:spcBef>
                <a:spcPct val="20000"/>
              </a:spcBef>
              <a:defRPr kumimoji="0" lang="ar-SA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1" eaLnBrk="1" latinLnBrk="0" hangingPunct="1"/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r" eaLnBrk="1" latinLnBrk="0" hangingPunct="1">
              <a:buFontTx/>
              <a:buNone/>
              <a:defRPr kumimoji="0" lang="ar-SA" sz="2000" baseline="0"/>
            </a:lvl1pPr>
            <a:extLst/>
          </a:lstStyle>
          <a:p>
            <a:pPr lvl="0" algn="r" rtl="1"/>
            <a:r>
              <a:rPr kumimoji="0" lang="ar-SA"/>
              <a:t>انقر لإضافة تسمية توضيحية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r" eaLnBrk="1" latinLnBrk="0" hangingPunct="1">
              <a:buFontTx/>
              <a:buNone/>
              <a:defRPr kumimoji="0" lang="ar-SA" sz="2000" baseline="0"/>
            </a:lvl1pPr>
            <a:extLst/>
          </a:lstStyle>
          <a:p>
            <a:pPr lvl="0" algn="r" rtl="1"/>
            <a:r>
              <a:rPr kumimoji="0" lang="ar-SA"/>
              <a:t>انقر لإضافة تسمية توضيحية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r" eaLnBrk="1" latinLnBrk="0" hangingPunct="1">
              <a:buFontTx/>
              <a:buNone/>
              <a:defRPr kumimoji="0" lang="ar-SA" sz="2000" baseline="0"/>
            </a:lvl1pPr>
            <a:extLst/>
          </a:lstStyle>
          <a:p>
            <a:pPr lvl="0" algn="r" rtl="1"/>
            <a:r>
              <a:rPr kumimoji="0" lang="ar-SA"/>
              <a:t>انقر لإضافة تسمية توضيحية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/>
            <a:endParaRPr kumimoji="0" lang="ar-SA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 rtl="1"/>
            <a:fld id="{9668B50E-0B48-4566-8609-C51CF752A7DF}" type="datetimeFigureOut">
              <a:rPr kumimoji="0" lang="ar-SA">
                <a:solidFill>
                  <a:schemeClr val="bg1"/>
                </a:solidFill>
              </a:rPr>
              <a:pPr algn="r" rtl="1"/>
              <a:t>25/11/34</a:t>
            </a:fld>
            <a:endParaRPr kumimoji="0" lang="ar-SA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ar-SA">
                <a:solidFill>
                  <a:srgbClr val="FFFFFF"/>
                </a:solidFill>
              </a:rPr>
              <a:pPr/>
              <a:t>‹#›</a:t>
            </a:fld>
            <a:endParaRPr kumimoji="0" lang="ar-SA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pPr algn="r" rtl="1"/>
            <a:endParaRPr kumimoji="0" lang="ar-SA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extLst/>
          </a:lstStyle>
          <a:p>
            <a:pPr algn="ctr" rtl="1"/>
            <a:endParaRPr kumimoji="0" lang="ar-SA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extLst/>
          </a:lstStyle>
          <a:p>
            <a:pPr algn="ctr" rtl="1"/>
            <a:endParaRPr kumimoji="0" lang="ar-SA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1" anchor="ctr">
            <a:normAutofit/>
          </a:bodyPr>
          <a:lstStyle>
            <a:extLst/>
          </a:lstStyle>
          <a:p>
            <a:pPr eaLnBrk="1" latinLnBrk="0" hangingPunct="1"/>
            <a:r>
              <a:rPr kumimoji="0" lang="ar-SA" smtClean="0"/>
              <a:t>انقر لتحرير نمط العنوان الرئيسي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1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1" anchor="ctr"/>
          <a:lstStyle>
            <a:lvl1pPr algn="r" eaLnBrk="1" latinLnBrk="0" hangingPunct="1">
              <a:defRPr kumimoji="0" lang="ar-SA" sz="1200">
                <a:solidFill>
                  <a:schemeClr val="bg1"/>
                </a:solidFill>
              </a:defRPr>
            </a:lvl1pPr>
            <a:extLst/>
          </a:lstStyle>
          <a:p>
            <a:pPr algn="r" rtl="1"/>
            <a:fld id="{9668B50E-0B48-4566-8609-C51CF752A7DF}" type="datetimeFigureOut">
              <a:rPr kumimoji="0" lang="ar-SA">
                <a:solidFill>
                  <a:schemeClr val="bg1"/>
                </a:solidFill>
              </a:rPr>
              <a:pPr algn="r" rtl="1"/>
              <a:t>25/11/34</a:t>
            </a:fld>
            <a:endParaRPr kumimoji="0" lang="ar-SA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1" anchor="ctr"/>
          <a:lstStyle>
            <a:lvl1pPr algn="r" eaLnBrk="1" latinLnBrk="0" hangingPunct="1">
              <a:defRPr kumimoji="0" lang="ar-SA" sz="1200">
                <a:solidFill>
                  <a:schemeClr val="bg1"/>
                </a:solidFill>
              </a:defRPr>
            </a:lvl1pPr>
            <a:extLst/>
          </a:lstStyle>
          <a:p>
            <a:pPr algn="r" rtl="1"/>
            <a:endParaRPr kumimoji="0" lang="ar-SA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1" anchor="ctr"/>
          <a:lstStyle>
            <a:lvl1pPr algn="r" eaLnBrk="1" latinLnBrk="0" hangingPunct="1">
              <a:defRPr kumimoji="0" lang="ar-SA"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kumimoji="0" lang="ar-SA">
                <a:solidFill>
                  <a:schemeClr val="bg1"/>
                </a:solidFill>
              </a:rPr>
              <a:pPr/>
              <a:t>‹#›</a:t>
            </a:fld>
            <a:endParaRPr kumimoji="0" lang="ar-SA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/>
            <a:endParaRPr kumimoji="0"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r" rtl="1" eaLnBrk="1" latinLnBrk="0" hangingPunct="1">
        <a:spcBef>
          <a:spcPct val="0"/>
        </a:spcBef>
        <a:buNone/>
        <a:defRPr kumimoji="0" lang="ar-SA"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r" rtl="1" eaLnBrk="1" latinLnBrk="0" hangingPunct="1">
        <a:spcBef>
          <a:spcPct val="20000"/>
        </a:spcBef>
        <a:buFont typeface="Arial"/>
        <a:buChar char="•"/>
        <a:defRPr kumimoji="0" lang="ar-SA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Font typeface="Arial"/>
        <a:buChar char="–"/>
        <a:defRPr kumimoji="0" lang="ar-SA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Font typeface="Arial"/>
        <a:buChar char="•"/>
        <a:defRPr kumimoji="0" lang="ar-SA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Font typeface="Arial"/>
        <a:buChar char="–"/>
        <a:defRPr kumimoji="0" lang="ar-SA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Font typeface="Arial"/>
        <a:buChar char="»"/>
        <a:defRPr kumimoji="0" lang="ar-SA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Font typeface="Arial"/>
        <a:buChar char="•"/>
        <a:defRPr kumimoji="0" lang="ar-SA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Font typeface="Arial"/>
        <a:buChar char="•"/>
        <a:defRPr kumimoji="0" lang="ar-SA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Font typeface="Arial"/>
        <a:buChar char="•"/>
        <a:defRPr kumimoji="0" lang="ar-SA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Font typeface="Arial"/>
        <a:buChar char="•"/>
        <a:defRPr kumimoji="0" lang="ar-SA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lang="ar-SA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lang="ar-SA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lang="ar-SA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lang="ar-SA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lang="ar-SA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lang="ar-SA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lang="ar-SA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lang="ar-SA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lang="ar-SA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gi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>
            <a:extLst/>
          </a:lstStyle>
          <a:p>
            <a:pPr algn="ctr" rtl="1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المحاضرة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الأولى 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– مفهوم الاقتصاد</a:t>
            </a:r>
            <a:endParaRPr lang="ar-SA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pPr algn="ctr" rtl="1"/>
            <a:r>
              <a:rPr lang="ar-SA" sz="3600" dirty="0" err="1" smtClean="0">
                <a:latin typeface="Sakkal Majalla" pitchFamily="2" charset="-78"/>
                <a:cs typeface="Sakkal Majalla" pitchFamily="2" charset="-78"/>
              </a:rPr>
              <a:t>أ.</a:t>
            </a:r>
            <a:r>
              <a:rPr lang="ar-SA" sz="3600" dirty="0" smtClean="0">
                <a:latin typeface="Sakkal Majalla" pitchFamily="2" charset="-78"/>
                <a:cs typeface="Sakkal Majalla" pitchFamily="2" charset="-78"/>
              </a:rPr>
              <a:t> وفاء بنت محمد العيسى</a:t>
            </a:r>
          </a:p>
          <a:p>
            <a:pPr algn="ctr" rtl="1"/>
            <a:r>
              <a:rPr lang="ar-SA" sz="3600" dirty="0" smtClean="0">
                <a:latin typeface="Sakkal Majalla" pitchFamily="2" charset="-78"/>
                <a:cs typeface="Sakkal Majalla" pitchFamily="2" charset="-78"/>
              </a:rPr>
              <a:t>1434-1435</a:t>
            </a:r>
            <a:endParaRPr lang="ar-SA" sz="3600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6" name="Picture 6" descr="j0215185"/>
          <p:cNvPicPr>
            <a:picLocks noGrp="1" noChangeAspect="1" noChangeArrowheads="1"/>
          </p:cNvPicPr>
          <p:nvPr>
            <p:ph type="pic" sz="quarter" idx="11"/>
          </p:nvPr>
        </p:nvPicPr>
        <p:blipFill>
          <a:blip r:embed="rId3" cstate="print"/>
          <a:srcRect t="3789" b="3789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9459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SA" smtClean="0"/>
              <a:t>جاك أوستري  </a:t>
            </a:r>
            <a:r>
              <a:rPr lang="en-US" smtClean="0"/>
              <a:t>G . AUSTRUY </a:t>
            </a:r>
            <a:r>
              <a:rPr lang="ar-SA" smtClean="0"/>
              <a:t>”  إن طريق الإنماء الاقتصادي ليس محصورا  في المذهبين المغروفين بل هناك مذهب اقتصادي ثالث راجح هو المذهب الاقتصادي الإسلامي </a:t>
            </a:r>
          </a:p>
          <a:p>
            <a:pPr eaLnBrk="1" hangingPunct="1"/>
            <a:r>
              <a:rPr lang="ar-SA" smtClean="0"/>
              <a:t>ويرى أنه سـيسـود المسـتقبـل لأنـه على حد تعبيره (أسلوب كامل للحياة </a:t>
            </a:r>
            <a:r>
              <a:rPr lang="en-US" smtClean="0"/>
              <a:t>un mode total de vie </a:t>
            </a:r>
            <a:r>
              <a:rPr lang="ar-SA" smtClean="0"/>
              <a:t> يحقق كافـة المزايا ويتجنب كافة المساوئ) .</a:t>
            </a:r>
            <a:endParaRPr lang="en-US" smtClean="0"/>
          </a:p>
        </p:txBody>
      </p:sp>
      <p:sp>
        <p:nvSpPr>
          <p:cNvPr id="19460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C94EF1-3B72-45FB-AF9C-BDA9D78A5425}" type="slidenum">
              <a:rPr lang="ar-SA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2FAFD5-F7CD-428A-B0AD-0168CD246B79}" type="slidenum">
              <a:rPr lang="ar-SA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94456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ar-SA" sz="6000" smtClean="0"/>
              <a:t>ماهية الاقتصاد الإسلامي </a:t>
            </a:r>
            <a:r>
              <a:rPr lang="en-US" sz="6000" smtClean="0"/>
              <a:t/>
            </a:r>
            <a:br>
              <a:rPr lang="en-US" sz="6000" smtClean="0"/>
            </a:br>
            <a:endParaRPr lang="en-US" sz="600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3775" y="2276475"/>
            <a:ext cx="7539038" cy="1809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ar-SA" sz="3200" smtClean="0"/>
              <a:t>1-تنظيم الحياة الاقتصادية  وفق أخلاق الإسلام والأفكار العلمية الاقتصادية.</a:t>
            </a:r>
          </a:p>
          <a:p>
            <a:pPr eaLnBrk="1" hangingPunct="1">
              <a:lnSpc>
                <a:spcPct val="90000"/>
              </a:lnSpc>
            </a:pPr>
            <a:endParaRPr lang="ar-SA" sz="3200" smtClean="0"/>
          </a:p>
          <a:p>
            <a:pPr eaLnBrk="1" hangingPunct="1">
              <a:lnSpc>
                <a:spcPct val="90000"/>
              </a:lnSpc>
            </a:pP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D1208A-C924-40DE-B064-A5B22DD36515}" type="slidenum">
              <a:rPr lang="ar-SA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94456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ar-SA" sz="6000" smtClean="0"/>
              <a:t>ماهية الاقتصاد الإسلامي </a:t>
            </a:r>
            <a:r>
              <a:rPr lang="en-US" sz="6000" smtClean="0"/>
              <a:t/>
            </a:r>
            <a:br>
              <a:rPr lang="en-US" sz="6000" smtClean="0"/>
            </a:br>
            <a:endParaRPr lang="en-US" sz="600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8137525" cy="4581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ar-SA" sz="3200" smtClean="0"/>
              <a:t>2.	مجموعة الأصول العامة الاقتصادية التي نستخرجها من القرآن والسنة النبوية وإجماع الأمة وما اجتهد  فيه علماؤها وما تم لهم من بناء اقتصادي أقيم على هذه الأصول بحسب كل بيئة وعصر )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ar-SA" sz="3200" smtClean="0"/>
          </a:p>
          <a:p>
            <a:pPr eaLnBrk="1" hangingPunct="1">
              <a:lnSpc>
                <a:spcPct val="90000"/>
              </a:lnSpc>
            </a:pP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7FD62E-DF00-468E-8329-AA4C7FC0B7F9}" type="slidenum">
              <a:rPr lang="ar-SA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94456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ar-SA" sz="6000" smtClean="0"/>
              <a:t>ماهية الاقتصاد الإسلامي </a:t>
            </a:r>
            <a:r>
              <a:rPr lang="en-US" sz="6000" smtClean="0"/>
              <a:t/>
            </a:r>
            <a:br>
              <a:rPr lang="en-US" sz="6000" smtClean="0"/>
            </a:br>
            <a:endParaRPr lang="en-US" sz="600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8137525" cy="4581525"/>
          </a:xfrm>
        </p:spPr>
        <p:txBody>
          <a:bodyPr/>
          <a:lstStyle/>
          <a:p>
            <a:pPr eaLnBrk="1" hangingPunct="1"/>
            <a:r>
              <a:rPr lang="ar-SA" smtClean="0"/>
              <a:t>3.	توجيه النشاط الاقتصادي وتنظيمه وفق أصول الإسلام وسياسته الاقتصادية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944055-BE01-47AC-9BCE-775AB407CC37}" type="slidenum">
              <a:rPr lang="ar-SA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87312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ar-SA" sz="6000" smtClean="0"/>
              <a:t>ماهية الاقتصاد الإسلامي </a:t>
            </a:r>
            <a:r>
              <a:rPr lang="en-US" sz="6000" smtClean="0"/>
              <a:t/>
            </a:r>
            <a:br>
              <a:rPr lang="en-US" sz="6000" smtClean="0"/>
            </a:br>
            <a:endParaRPr lang="en-US" sz="600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2332038"/>
            <a:ext cx="8229600" cy="3257550"/>
          </a:xfrm>
        </p:spPr>
        <p:txBody>
          <a:bodyPr/>
          <a:lstStyle/>
          <a:p>
            <a:pPr eaLnBrk="1" hangingPunct="1"/>
            <a:r>
              <a:rPr lang="ar-SA" smtClean="0"/>
              <a:t>4.	العلم الذي يبحث توجيه استخدام الموارد في إنتاج السلع والخدمات وتوزيعها بما يلبي الاحتياجات الإنسانية المتنوعة وفق الضوابط الشرعية التي جاء بها الإسلام في الكتاب والسنة  واجتهاد  العلماء 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mtClean="0"/>
              <a:t>مكونات الاقتصاد الإسلامي</a:t>
            </a:r>
            <a:endParaRPr lang="en-US" smtClean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700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B83804-FB27-4E3E-85EC-64A86223CD4B}" type="slidenum">
              <a:rPr lang="ar-SA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مصادر النظام الاقتصادي في الإسلام</a:t>
            </a:r>
            <a:endParaRPr lang="ar-SA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>
                <a:solidFill>
                  <a:schemeClr val="accent2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المصدر الأول: القرآن </a:t>
            </a:r>
            <a:r>
              <a:rPr lang="ar-SA" sz="4000" b="1" dirty="0" err="1" smtClean="0">
                <a:solidFill>
                  <a:schemeClr val="accent2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الكريم:</a:t>
            </a:r>
            <a:r>
              <a:rPr lang="ar-SA" sz="4000" b="1" dirty="0" smtClean="0">
                <a:solidFill>
                  <a:schemeClr val="accent2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 </a:t>
            </a:r>
          </a:p>
          <a:p>
            <a:r>
              <a:rPr lang="ar-SA" sz="4000" b="1" dirty="0" smtClean="0">
                <a:latin typeface="Sakkal Majalla" pitchFamily="2" charset="-78"/>
                <a:cs typeface="Sakkal Majalla" pitchFamily="2" charset="-78"/>
              </a:rPr>
              <a:t>” مثل الذي ينفقون أموالهم في سبيل الله كمثل حبة أنبتت سبع سنابل في كل سنبلة مائة حبة والله يضاعف لمن يشاء والله واسع </a:t>
            </a:r>
            <a:r>
              <a:rPr lang="ar-SA" sz="4000" b="1" dirty="0" err="1" smtClean="0">
                <a:latin typeface="Sakkal Majalla" pitchFamily="2" charset="-78"/>
                <a:cs typeface="Sakkal Majalla" pitchFamily="2" charset="-78"/>
              </a:rPr>
              <a:t>عليم“.</a:t>
            </a:r>
            <a:endParaRPr lang="ar-SA" sz="4000" b="1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Picture 4" descr="j0246247"/>
          <p:cNvPicPr>
            <a:picLocks noChangeAspect="1" noChangeArrowheads="1"/>
          </p:cNvPicPr>
          <p:nvPr/>
        </p:nvPicPr>
        <p:blipFill>
          <a:blip r:embed="rId2" cstate="print"/>
          <a:srcRect l="11139" r="11139"/>
          <a:stretch>
            <a:fillRect/>
          </a:stretch>
        </p:blipFill>
        <p:spPr bwMode="auto">
          <a:xfrm>
            <a:off x="179512" y="4365104"/>
            <a:ext cx="22121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مصادر النظام الاقتصادي في الإسلام</a:t>
            </a:r>
            <a:endParaRPr lang="ar-SA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>
                <a:solidFill>
                  <a:schemeClr val="accent2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المصدر الثاني: السنة </a:t>
            </a:r>
            <a:r>
              <a:rPr lang="ar-SA" sz="4000" b="1" dirty="0" err="1" smtClean="0">
                <a:solidFill>
                  <a:schemeClr val="accent2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النبوية:</a:t>
            </a:r>
            <a:endParaRPr lang="ar-SA" sz="4000" b="1" dirty="0" smtClean="0">
              <a:solidFill>
                <a:schemeClr val="accent2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r>
              <a:rPr lang="ar-SA" sz="4000" b="1" dirty="0" smtClean="0">
                <a:latin typeface="Sakkal Majalla" pitchFamily="2" charset="-78"/>
                <a:cs typeface="Sakkal Majalla" pitchFamily="2" charset="-78"/>
              </a:rPr>
              <a:t>” لا تبع ما ليس </a:t>
            </a:r>
            <a:r>
              <a:rPr lang="ar-SA" sz="4000" b="1" dirty="0" err="1" smtClean="0">
                <a:latin typeface="Sakkal Majalla" pitchFamily="2" charset="-78"/>
                <a:cs typeface="Sakkal Majalla" pitchFamily="2" charset="-78"/>
              </a:rPr>
              <a:t>عندك“.</a:t>
            </a:r>
            <a:endParaRPr lang="ar-SA" sz="4000" b="1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ar-SA" sz="4000" b="1" dirty="0" smtClean="0">
                <a:latin typeface="Sakkal Majalla" pitchFamily="2" charset="-78"/>
                <a:cs typeface="Sakkal Majalla" pitchFamily="2" charset="-78"/>
              </a:rPr>
              <a:t>” نهى عن بيع </a:t>
            </a:r>
            <a:r>
              <a:rPr lang="ar-SA" sz="4000" b="1" dirty="0" err="1" smtClean="0">
                <a:latin typeface="Sakkal Majalla" pitchFamily="2" charset="-78"/>
                <a:cs typeface="Sakkal Majalla" pitchFamily="2" charset="-78"/>
              </a:rPr>
              <a:t>المجهول“.</a:t>
            </a:r>
            <a:endParaRPr lang="ar-SA" sz="4000" b="1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Picture 4" descr="j0246247"/>
          <p:cNvPicPr>
            <a:picLocks noChangeAspect="1" noChangeArrowheads="1"/>
          </p:cNvPicPr>
          <p:nvPr/>
        </p:nvPicPr>
        <p:blipFill>
          <a:blip r:embed="rId2" cstate="print"/>
          <a:srcRect l="11139" r="11139"/>
          <a:stretch>
            <a:fillRect/>
          </a:stretch>
        </p:blipFill>
        <p:spPr bwMode="auto">
          <a:xfrm>
            <a:off x="179512" y="4365104"/>
            <a:ext cx="22121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مصادر النظام الاقتصادي في الإسلام</a:t>
            </a:r>
            <a:endParaRPr lang="ar-SA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>
                <a:solidFill>
                  <a:schemeClr val="accent2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المصدر الثالث: </a:t>
            </a:r>
            <a:r>
              <a:rPr lang="ar-SA" sz="4000" b="1" dirty="0" err="1" smtClean="0">
                <a:solidFill>
                  <a:schemeClr val="accent2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الإجماع:</a:t>
            </a:r>
            <a:endParaRPr lang="ar-SA" sz="4000" b="1" dirty="0" smtClean="0">
              <a:solidFill>
                <a:schemeClr val="accent2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r>
              <a:rPr lang="ar-SA" sz="4000" b="1" dirty="0" smtClean="0">
                <a:latin typeface="Sakkal Majalla" pitchFamily="2" charset="-78"/>
                <a:cs typeface="Sakkal Majalla" pitchFamily="2" charset="-78"/>
              </a:rPr>
              <a:t>اتفاق المجتهدين من أمة محمد صلى الله عليه وسلم بعد عصر النبوة على حكم شرعي.</a:t>
            </a:r>
            <a:endParaRPr lang="ar-SA" sz="4000" b="1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Picture 4" descr="j0246247"/>
          <p:cNvPicPr>
            <a:picLocks noChangeAspect="1" noChangeArrowheads="1"/>
          </p:cNvPicPr>
          <p:nvPr/>
        </p:nvPicPr>
        <p:blipFill>
          <a:blip r:embed="rId2" cstate="print"/>
          <a:srcRect l="11139" r="11139"/>
          <a:stretch>
            <a:fillRect/>
          </a:stretch>
        </p:blipFill>
        <p:spPr bwMode="auto">
          <a:xfrm>
            <a:off x="179512" y="4365104"/>
            <a:ext cx="22121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مصادر النظام الاقتصادي في الإسلام</a:t>
            </a:r>
            <a:endParaRPr lang="ar-SA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>
                <a:solidFill>
                  <a:schemeClr val="accent2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المصدر الرابع: </a:t>
            </a:r>
            <a:r>
              <a:rPr lang="ar-SA" sz="4000" b="1" dirty="0" err="1" smtClean="0">
                <a:solidFill>
                  <a:schemeClr val="accent2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القياس:</a:t>
            </a:r>
            <a:endParaRPr lang="ar-SA" sz="4000" b="1" dirty="0" smtClean="0">
              <a:solidFill>
                <a:schemeClr val="accent2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r>
              <a:rPr lang="ar-SA" sz="4000" b="1" dirty="0" smtClean="0">
                <a:latin typeface="Sakkal Majalla" pitchFamily="2" charset="-78"/>
                <a:cs typeface="Sakkal Majalla" pitchFamily="2" charset="-78"/>
              </a:rPr>
              <a:t>إلحاق فرع بأصل في الحكم لجامع بينهما، وهو من أدلة أحكام الفروع.</a:t>
            </a:r>
          </a:p>
          <a:p>
            <a:pPr>
              <a:buNone/>
            </a:pPr>
            <a:r>
              <a:rPr lang="ar-SA" sz="4000" b="1" dirty="0" err="1" smtClean="0">
                <a:latin typeface="Sakkal Majalla" pitchFamily="2" charset="-78"/>
                <a:cs typeface="Sakkal Majalla" pitchFamily="2" charset="-78"/>
              </a:rPr>
              <a:t>مثال:</a:t>
            </a:r>
            <a:r>
              <a:rPr lang="ar-SA" sz="4000" b="1" dirty="0" smtClean="0">
                <a:latin typeface="Sakkal Majalla" pitchFamily="2" charset="-78"/>
                <a:cs typeface="Sakkal Majalla" pitchFamily="2" charset="-78"/>
              </a:rPr>
              <a:t> </a:t>
            </a:r>
          </a:p>
          <a:p>
            <a:pPr>
              <a:buNone/>
            </a:pPr>
            <a:r>
              <a:rPr lang="ar-SA" sz="4000" b="1" dirty="0" smtClean="0">
                <a:latin typeface="Sakkal Majalla" pitchFamily="2" charset="-78"/>
                <a:cs typeface="Sakkal Majalla" pitchFamily="2" charset="-78"/>
              </a:rPr>
              <a:t>إلحاق تحريم الأرز بالبر بجامع علة</a:t>
            </a:r>
          </a:p>
          <a:p>
            <a:pPr>
              <a:buNone/>
            </a:pPr>
            <a:r>
              <a:rPr lang="ar-SA" sz="4000" b="1" dirty="0" smtClean="0">
                <a:latin typeface="Sakkal Majalla" pitchFamily="2" charset="-78"/>
                <a:cs typeface="Sakkal Majalla" pitchFamily="2" charset="-78"/>
              </a:rPr>
              <a:t>الطعم والكيل أو الوزن، </a:t>
            </a:r>
            <a:r>
              <a:rPr lang="ar-SA" sz="4000" b="1" dirty="0" err="1" smtClean="0">
                <a:latin typeface="Sakkal Majalla" pitchFamily="2" charset="-78"/>
                <a:cs typeface="Sakkal Majalla" pitchFamily="2" charset="-78"/>
              </a:rPr>
              <a:t>والإدخار.</a:t>
            </a:r>
            <a:endParaRPr lang="ar-SA" sz="4000" b="1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Picture 4" descr="j0246247"/>
          <p:cNvPicPr>
            <a:picLocks noChangeAspect="1" noChangeArrowheads="1"/>
          </p:cNvPicPr>
          <p:nvPr/>
        </p:nvPicPr>
        <p:blipFill>
          <a:blip r:embed="rId2" cstate="print"/>
          <a:srcRect l="11139" r="11139"/>
          <a:stretch>
            <a:fillRect/>
          </a:stretch>
        </p:blipFill>
        <p:spPr bwMode="auto">
          <a:xfrm>
            <a:off x="179512" y="4365104"/>
            <a:ext cx="22121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B4DD84-4786-4506-AFAC-BD6A191BB338}" type="slidenum">
              <a:rPr lang="ar-SA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368300"/>
            <a:ext cx="8080375" cy="1143000"/>
          </a:xfrm>
        </p:spPr>
        <p:txBody>
          <a:bodyPr/>
          <a:lstStyle/>
          <a:p>
            <a:pPr algn="ctr" eaLnBrk="1" hangingPunct="1"/>
            <a:r>
              <a:rPr lang="ar-SA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أهداف المحاضرة 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2205038"/>
            <a:ext cx="8389938" cy="2482850"/>
          </a:xfrm>
        </p:spPr>
        <p:txBody>
          <a:bodyPr>
            <a:normAutofit/>
          </a:bodyPr>
          <a:lstStyle/>
          <a:p>
            <a:pPr algn="justLow" eaLnBrk="1" hangingPunct="1">
              <a:lnSpc>
                <a:spcPct val="90000"/>
              </a:lnSpc>
            </a:pPr>
            <a:r>
              <a:rPr lang="ar-SA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نبين مفهوم الاقتصاد في الاصطلاح الوضعي والإسلامي.</a:t>
            </a:r>
          </a:p>
          <a:p>
            <a:pPr algn="justLow" eaLnBrk="1" hangingPunct="1">
              <a:lnSpc>
                <a:spcPct val="90000"/>
              </a:lnSpc>
            </a:pPr>
            <a:r>
              <a:rPr lang="ar-SA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نحدد تصور المشكلة الاقتصادية لدى كل من  الاقتصاد الوضعي والإسلامي.</a:t>
            </a:r>
          </a:p>
          <a:p>
            <a:pPr algn="justLow" eaLnBrk="1" hangingPunct="1">
              <a:lnSpc>
                <a:spcPct val="90000"/>
              </a:lnSpc>
            </a:pPr>
            <a:endParaRPr lang="ar-SA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 eaLnBrk="1" hangingPunct="1">
              <a:lnSpc>
                <a:spcPct val="90000"/>
              </a:lnSpc>
            </a:pPr>
            <a:endParaRPr lang="en-US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مصادر النظام الاقتصادي في الإسلام</a:t>
            </a:r>
            <a:endParaRPr lang="ar-SA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>
                <a:solidFill>
                  <a:schemeClr val="accent2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المصدر الخامس: المصلحة </a:t>
            </a:r>
            <a:r>
              <a:rPr lang="ar-SA" sz="4000" b="1" dirty="0" err="1" smtClean="0">
                <a:solidFill>
                  <a:schemeClr val="accent2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المرسلة:</a:t>
            </a:r>
            <a:endParaRPr lang="ar-SA" sz="4000" b="1" dirty="0" smtClean="0">
              <a:solidFill>
                <a:schemeClr val="accent2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r>
              <a:rPr lang="ar-SA" sz="4000" b="1" dirty="0" err="1" smtClean="0">
                <a:latin typeface="Sakkal Majalla" pitchFamily="2" charset="-78"/>
                <a:cs typeface="Sakkal Majalla" pitchFamily="2" charset="-78"/>
              </a:rPr>
              <a:t>أقسامها:</a:t>
            </a:r>
            <a:endParaRPr lang="ar-SA" sz="4000" b="1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ar-SA" sz="4000" b="1" dirty="0" smtClean="0">
                <a:latin typeface="Sakkal Majalla" pitchFamily="2" charset="-78"/>
                <a:cs typeface="Sakkal Majalla" pitchFamily="2" charset="-78"/>
              </a:rPr>
              <a:t>المعتبرة:</a:t>
            </a:r>
            <a:r>
              <a:rPr lang="ar-SA" sz="40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4000" b="1" dirty="0" smtClean="0">
                <a:latin typeface="Sakkal Majalla" pitchFamily="2" charset="-78"/>
                <a:cs typeface="Sakkal Majalla" pitchFamily="2" charset="-78"/>
              </a:rPr>
              <a:t>البيع.</a:t>
            </a:r>
          </a:p>
          <a:p>
            <a:r>
              <a:rPr lang="ar-SA" sz="4000" b="1" dirty="0" smtClean="0">
                <a:latin typeface="Sakkal Majalla" pitchFamily="2" charset="-78"/>
                <a:cs typeface="Sakkal Majalla" pitchFamily="2" charset="-78"/>
              </a:rPr>
              <a:t>الملغاة: الربا.</a:t>
            </a:r>
          </a:p>
          <a:p>
            <a:r>
              <a:rPr lang="ar-SA" sz="4000" b="1" dirty="0" smtClean="0">
                <a:latin typeface="Sakkal Majalla" pitchFamily="2" charset="-78"/>
                <a:cs typeface="Sakkal Majalla" pitchFamily="2" charset="-78"/>
              </a:rPr>
              <a:t>المرسلة: تدوين السجلات التجارية.</a:t>
            </a:r>
            <a:endParaRPr lang="ar-SA" sz="4000" b="1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Picture 4" descr="j0246247"/>
          <p:cNvPicPr>
            <a:picLocks noChangeAspect="1" noChangeArrowheads="1"/>
          </p:cNvPicPr>
          <p:nvPr/>
        </p:nvPicPr>
        <p:blipFill>
          <a:blip r:embed="rId2" cstate="print"/>
          <a:srcRect l="11139" r="11139"/>
          <a:stretch>
            <a:fillRect/>
          </a:stretch>
        </p:blipFill>
        <p:spPr bwMode="auto">
          <a:xfrm>
            <a:off x="179512" y="4365104"/>
            <a:ext cx="22121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مصادر النظام الاقتصادي في الإسلام</a:t>
            </a:r>
            <a:endParaRPr lang="ar-SA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>
                <a:solidFill>
                  <a:schemeClr val="accent2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المصدر السادس: سد </a:t>
            </a:r>
            <a:r>
              <a:rPr lang="ar-SA" sz="4000" b="1" dirty="0" err="1" smtClean="0">
                <a:solidFill>
                  <a:schemeClr val="accent2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الذرائع:</a:t>
            </a:r>
            <a:endParaRPr lang="ar-SA" sz="4000" b="1" dirty="0" smtClean="0">
              <a:solidFill>
                <a:schemeClr val="accent2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r>
              <a:rPr lang="ar-SA" sz="4000" b="1" dirty="0" smtClean="0">
                <a:latin typeface="Sakkal Majalla" pitchFamily="2" charset="-78"/>
                <a:cs typeface="Sakkal Majalla" pitchFamily="2" charset="-78"/>
              </a:rPr>
              <a:t>منع الوسائل المباحة التي تؤدي إلى مفاسد.</a:t>
            </a:r>
          </a:p>
          <a:p>
            <a:r>
              <a:rPr lang="ar-SA" sz="4000" b="1" dirty="0" smtClean="0">
                <a:latin typeface="Sakkal Majalla" pitchFamily="2" charset="-78"/>
                <a:cs typeface="Sakkal Majalla" pitchFamily="2" charset="-78"/>
              </a:rPr>
              <a:t>مثال: تأجير المحلات لمن يبيع فيها الخمر.</a:t>
            </a:r>
            <a:endParaRPr lang="ar-SA" sz="4000" b="1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Picture 4" descr="j0246247"/>
          <p:cNvPicPr>
            <a:picLocks noChangeAspect="1" noChangeArrowheads="1"/>
          </p:cNvPicPr>
          <p:nvPr/>
        </p:nvPicPr>
        <p:blipFill>
          <a:blip r:embed="rId2" cstate="print"/>
          <a:srcRect l="11139" r="11139"/>
          <a:stretch>
            <a:fillRect/>
          </a:stretch>
        </p:blipFill>
        <p:spPr bwMode="auto">
          <a:xfrm>
            <a:off x="179512" y="4365104"/>
            <a:ext cx="22121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مصادر النظام الاقتصادي في الإسلام</a:t>
            </a:r>
            <a:endParaRPr lang="ar-SA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>
                <a:solidFill>
                  <a:schemeClr val="accent2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المصدر السابع: العرف</a:t>
            </a:r>
          </a:p>
          <a:p>
            <a:r>
              <a:rPr lang="ar-SA" sz="4000" b="1" dirty="0" smtClean="0">
                <a:latin typeface="Sakkal Majalla" pitchFamily="2" charset="-78"/>
                <a:cs typeface="Sakkal Majalla" pitchFamily="2" charset="-78"/>
              </a:rPr>
              <a:t>كل ما تعارف عليه الناس وألفوه حتى أصبح شائعاً في مجرى حياتهم.</a:t>
            </a:r>
            <a:endParaRPr lang="ar-SA" sz="4000" b="1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Picture 4" descr="j0246247"/>
          <p:cNvPicPr>
            <a:picLocks noChangeAspect="1" noChangeArrowheads="1"/>
          </p:cNvPicPr>
          <p:nvPr/>
        </p:nvPicPr>
        <p:blipFill>
          <a:blip r:embed="rId2" cstate="print"/>
          <a:srcRect l="11139" r="11139"/>
          <a:stretch>
            <a:fillRect/>
          </a:stretch>
        </p:blipFill>
        <p:spPr bwMode="auto">
          <a:xfrm>
            <a:off x="179512" y="4365104"/>
            <a:ext cx="22121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quarter" idx="16"/>
          </p:nvPr>
        </p:nvSpPr>
        <p:spPr/>
        <p:txBody>
          <a:bodyPr>
            <a:noAutofit/>
          </a:bodyPr>
          <a:lstStyle>
            <a:extLst/>
          </a:lstStyle>
          <a:p>
            <a:pPr algn="r" rtl="1"/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وفاء بنت محمد العيسى</a:t>
            </a:r>
            <a:endParaRPr lang="ar-SA" sz="20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body" sz="quarter" idx="17"/>
          </p:nvPr>
        </p:nvSpPr>
        <p:spPr>
          <a:xfrm>
            <a:off x="539552" y="404664"/>
            <a:ext cx="6912768" cy="1295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>
            <a:extLst/>
          </a:lstStyle>
          <a:p>
            <a:pPr algn="ctr" rtl="1"/>
            <a:r>
              <a:rPr lang="ar-SA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مداخلات وأسئلة</a:t>
            </a:r>
            <a:endParaRPr lang="ar-SA" sz="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8" name="crop_j0175548.png"/>
          <p:cNvPicPr>
            <a:picLocks noGrp="1" noChangeAspect="1"/>
          </p:cNvPicPr>
          <p:nvPr>
            <p:ph type="pic" sz="quarter" idx="18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949575" y="2133600"/>
            <a:ext cx="2209800" cy="22098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/>
        </p:spPr>
      </p:pic>
      <p:pic>
        <p:nvPicPr>
          <p:cNvPr id="8" name="Picture 4" descr="j0246247"/>
          <p:cNvPicPr>
            <a:picLocks noGrp="1" noChangeAspect="1" noChangeArrowheads="1"/>
          </p:cNvPicPr>
          <p:nvPr>
            <p:ph type="pic" sz="quarter" idx="19"/>
          </p:nvPr>
        </p:nvPicPr>
        <p:blipFill>
          <a:blip r:embed="rId4" cstate="print"/>
          <a:srcRect l="11139" r="11139"/>
          <a:stretch>
            <a:fillRect/>
          </a:stretch>
        </p:blipFill>
        <p:spPr bwMode="auto">
          <a:xfrm>
            <a:off x="5312229" y="2133600"/>
            <a:ext cx="22121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j0254500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060848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3"/>
          <p:cNvSpPr txBox="1">
            <a:spLocks/>
          </p:cNvSpPr>
          <p:nvPr/>
        </p:nvSpPr>
        <p:spPr>
          <a:xfrm>
            <a:off x="467544" y="4437112"/>
            <a:ext cx="7086600" cy="1295400"/>
          </a:xfrm>
          <a:prstGeom prst="rect">
            <a:avLst/>
          </a:prstGeom>
          <a:solidFill>
            <a:schemeClr val="accent6"/>
          </a:solidFill>
        </p:spPr>
        <p:txBody>
          <a:bodyPr vert="horz" rtlCol="1" anchor="ctr">
            <a:normAutofit/>
          </a:bodyPr>
          <a:lstStyle>
            <a:extLst/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أتمنى لكن وقتاً ممتعاً</a:t>
            </a:r>
            <a:endParaRPr kumimoji="0" lang="ar-SA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6E686A-C584-4673-8253-4F41B60F2491}" type="slidenum">
              <a:rPr lang="ar-SA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مفهوم الاقتصاد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Economy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Low" eaLnBrk="1" hangingPunct="1"/>
            <a:endParaRPr lang="ar-SA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 eaLnBrk="1" hangingPunct="1"/>
            <a:r>
              <a:rPr lang="ar-SA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لغة :</a:t>
            </a:r>
            <a:r>
              <a:rPr lang="ar-S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</a:p>
          <a:p>
            <a:pPr algn="justLow" eaLnBrk="1" hangingPunct="1">
              <a:buNone/>
            </a:pPr>
            <a:r>
              <a:rPr lang="ar-S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   من القصد وهو خلاف </a:t>
            </a:r>
            <a:r>
              <a:rPr lang="ar-SA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الإفراط </a:t>
            </a:r>
            <a:r>
              <a:rPr lang="ar-S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, وهو ما بين الإسراف والتقتير, يقال اقْتَصَدَ فِي النَّفَقَةِ إذَا لَمْ يُسْرِفْ وَلَمْ يَقْتُرْ فَيَكُونُ  بِمَعْنَى </a:t>
            </a:r>
            <a:r>
              <a:rPr lang="ar-SA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التَّوَسُّط .</a:t>
            </a: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4514C4-F013-4A90-9698-5059DFD0016A}" type="slidenum">
              <a:rPr lang="ar-SA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160463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ar-SA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المفهوم الغربي للاقتصاد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Economy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endParaRPr lang="en-US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267335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ar-SA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مارشال – </a:t>
            </a:r>
            <a:r>
              <a:rPr lang="ar-S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( الاقتصاد هو العلم الذي يتناول كيفية الحصول على الدخل وكيفية </a:t>
            </a:r>
            <a:r>
              <a:rPr lang="ar-SA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إنفاقه )</a:t>
            </a:r>
            <a:endParaRPr lang="ar-SA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eaLnBrk="1" hangingPunct="1"/>
            <a:endParaRPr lang="ar-SA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eaLnBrk="1" hangingPunct="1"/>
            <a:r>
              <a:rPr lang="ar-S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النقد: الاقتصار على الأنشطة المتعلقة </a:t>
            </a:r>
            <a:r>
              <a:rPr lang="ar-SA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بالثروة .</a:t>
            </a: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B050"/>
                </a:solidFill>
                <a:cs typeface="Old Antic Outline" pitchFamily="2" charset="-78"/>
              </a:rPr>
              <a:t>يقول العز بن </a:t>
            </a:r>
            <a:r>
              <a:rPr lang="ar-SA" b="1" dirty="0" err="1" smtClean="0">
                <a:solidFill>
                  <a:srgbClr val="00B050"/>
                </a:solidFill>
                <a:cs typeface="Old Antic Outline" pitchFamily="2" charset="-78"/>
              </a:rPr>
              <a:t>عبدالسلام</a:t>
            </a:r>
            <a:r>
              <a:rPr lang="ar-SA" b="1" dirty="0" smtClean="0">
                <a:solidFill>
                  <a:srgbClr val="00B050"/>
                </a:solidFill>
                <a:cs typeface="Old Antic Outline" pitchFamily="2" charset="-78"/>
              </a:rPr>
              <a:t> رحمه </a:t>
            </a:r>
            <a:r>
              <a:rPr lang="ar-SA" b="1" dirty="0" err="1" smtClean="0">
                <a:solidFill>
                  <a:srgbClr val="00B050"/>
                </a:solidFill>
                <a:cs typeface="Old Antic Outline" pitchFamily="2" charset="-78"/>
              </a:rPr>
              <a:t>الله:</a:t>
            </a:r>
            <a:endParaRPr lang="ar-SA" b="1" dirty="0">
              <a:solidFill>
                <a:srgbClr val="00B050"/>
              </a:solidFill>
              <a:cs typeface="Old Antic Outline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الاقتصاد رتبة بين رتبتين ومنزلة بين منزلتين، والمنازل </a:t>
            </a:r>
            <a:r>
              <a:rPr lang="ar-SA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ثلاث:</a:t>
            </a:r>
            <a:r>
              <a:rPr lang="ar-SA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</a:p>
          <a:p>
            <a:r>
              <a:rPr lang="ar-SA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التقصير في جلب المصالح، والإسراف في جلبها، والاقتصاد بينهما.</a:t>
            </a:r>
            <a:endParaRPr lang="ar-SA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تعريف علم الاقتصاد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6387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eaLnBrk="1" hangingPunct="1"/>
            <a:r>
              <a:rPr lang="ar-S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علم اجتماعي موضوعه الإنسان ذو الإرادة يهدف إلى دراسة العلاقة بين الحاجات المتعددة والموارد المحدودة لتحقيق أكبر قدر ممكن من إشباع الحاجات بالاستخدام الكفء للموارد المتاحة </a:t>
            </a:r>
            <a:r>
              <a:rPr lang="ar-SA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وإنمائها .</a:t>
            </a: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6388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6ABC64-CAFC-4C35-8FBE-7D24A8903892}" type="slidenum">
              <a:rPr lang="ar-SA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8D4404-4C8C-4782-869B-405838B185E0}" type="slidenum">
              <a:rPr lang="ar-SA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251520" y="0"/>
            <a:ext cx="8229600" cy="194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ar-SA" sz="6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الأنظمة الاقتصادية </a:t>
            </a:r>
            <a:endParaRPr lang="en-US" sz="6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6" name="Picture 2" descr="http://t2.gstatic.com/images?q=tbn:ANd9GcRg9ZmOQlJmdn7ZPDN8Qu4A79g81BdKIMjscuIfSd1GJzQvuwke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8208912" cy="4653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00B050"/>
                </a:solidFill>
                <a:cs typeface="Old Antic Outline" pitchFamily="2" charset="-78"/>
              </a:rPr>
              <a:t>تعريف النظام الاقتصادي </a:t>
            </a:r>
            <a:r>
              <a:rPr lang="ar-SA" dirty="0" err="1" smtClean="0">
                <a:solidFill>
                  <a:srgbClr val="00B050"/>
                </a:solidFill>
                <a:cs typeface="Old Antic Outline" pitchFamily="2" charset="-78"/>
              </a:rPr>
              <a:t>الإسلامي:</a:t>
            </a:r>
            <a:endParaRPr lang="ar-SA" dirty="0">
              <a:solidFill>
                <a:srgbClr val="00B050"/>
              </a:solidFill>
              <a:cs typeface="Old Antic Outline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مجموعة الأحكام والسياسات الشرعية التي يقوم عليها المال وتصرف الإنسان فيه.</a:t>
            </a:r>
            <a:endParaRPr lang="ar-SA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mtClean="0"/>
              <a:t>المذاهب الاقتصادية</a:t>
            </a:r>
            <a:endParaRPr lang="en-US" smtClean="0"/>
          </a:p>
        </p:txBody>
      </p:sp>
      <p:sp>
        <p:nvSpPr>
          <p:cNvPr id="18435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SA" smtClean="0"/>
              <a:t>المذهب الرأسمالي  :  مذهب مادي لا ينكر الجانب الروحي لكنه يفصله عن  النشاط الاقتصادي .</a:t>
            </a:r>
          </a:p>
          <a:p>
            <a:pPr eaLnBrk="1" hangingPunct="1"/>
            <a:r>
              <a:rPr lang="ar-SA" smtClean="0"/>
              <a:t>المذهب الاشتراكي :  مذهب مادي ينكر الدين كلية  .</a:t>
            </a:r>
          </a:p>
          <a:p>
            <a:pPr eaLnBrk="1" hangingPunct="1"/>
            <a:r>
              <a:rPr lang="ar-SA" smtClean="0"/>
              <a:t>المذهب الإسلامي  :  يتضمن الإسلام باعتباره دينا شموليا  نظاما اقتصاديا يتميز  على الأنظمة الوضعية  .</a:t>
            </a:r>
          </a:p>
          <a:p>
            <a:pPr eaLnBrk="1" hangingPunct="1"/>
            <a:endParaRPr lang="ar-SA" smtClean="0"/>
          </a:p>
          <a:p>
            <a:pPr eaLnBrk="1" hangingPunct="1"/>
            <a:endParaRPr lang="en-US" smtClean="0"/>
          </a:p>
        </p:txBody>
      </p:sp>
      <p:sp>
        <p:nvSpPr>
          <p:cNvPr id="18436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15EC44-2A74-460B-A40F-64422294C2B0}" type="slidenum">
              <a:rPr lang="ar-SA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temporaryPhoto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ContemporaryPhotoAlbum</Template>
  <TotalTime>0</TotalTime>
  <Words>525</Words>
  <Application>Microsoft Office PowerPoint</Application>
  <PresentationFormat>عرض على الشاشة (3:4)‏</PresentationFormat>
  <Paragraphs>88</Paragraphs>
  <Slides>23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ContemporaryPhotoAlbum</vt:lpstr>
      <vt:lpstr>الشريحة 1</vt:lpstr>
      <vt:lpstr>أهداف المحاضرة </vt:lpstr>
      <vt:lpstr>مفهوم الاقتصاد  Economy</vt:lpstr>
      <vt:lpstr>المفهوم الغربي للاقتصاد  Economy </vt:lpstr>
      <vt:lpstr>يقول العز بن عبدالسلام رحمه الله:</vt:lpstr>
      <vt:lpstr>تعريف علم الاقتصاد</vt:lpstr>
      <vt:lpstr>الشريحة 7</vt:lpstr>
      <vt:lpstr>تعريف النظام الاقتصادي الإسلامي:</vt:lpstr>
      <vt:lpstr>المذاهب الاقتصادية</vt:lpstr>
      <vt:lpstr>الشريحة 10</vt:lpstr>
      <vt:lpstr>ماهية الاقتصاد الإسلامي  </vt:lpstr>
      <vt:lpstr>ماهية الاقتصاد الإسلامي  </vt:lpstr>
      <vt:lpstr>ماهية الاقتصاد الإسلامي  </vt:lpstr>
      <vt:lpstr>ماهية الاقتصاد الإسلامي  </vt:lpstr>
      <vt:lpstr>مكونات الاقتصاد الإسلامي</vt:lpstr>
      <vt:lpstr>مصادر النظام الاقتصادي في الإسلام</vt:lpstr>
      <vt:lpstr>مصادر النظام الاقتصادي في الإسلام</vt:lpstr>
      <vt:lpstr>مصادر النظام الاقتصادي في الإسلام</vt:lpstr>
      <vt:lpstr>مصادر النظام الاقتصادي في الإسلام</vt:lpstr>
      <vt:lpstr>مصادر النظام الاقتصادي في الإسلام</vt:lpstr>
      <vt:lpstr>مصادر النظام الاقتصادي في الإسلام</vt:lpstr>
      <vt:lpstr>مصادر النظام الاقتصادي في الإسلام</vt:lpstr>
      <vt:lpstr>الشريحة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2013-09-28T17:40:18Z</dcterms:created>
  <dcterms:modified xsi:type="dcterms:W3CDTF">2013-09-29T07:33:18Z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1025</vt:i4>
  </property>
  <property fmtid="{D5CDD505-2E9C-101B-9397-08002B2CF9AE}" pid="3" name="_Version">
    <vt:lpwstr>12.0.4518</vt:lpwstr>
  </property>
</Properties>
</file>