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2"/>
  </p:notesMasterIdLst>
  <p:sldIdLst>
    <p:sldId id="267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C26628-E48D-44C8-8085-3A648A0C7CA7}" type="datetimeFigureOut">
              <a:rPr lang="ar-SA" smtClean="0"/>
              <a:pPr/>
              <a:t>26/11/34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B75D814-270D-408A-93B6-4C91DC0F25C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2F10-8463-4AF8-93A0-0C6788C4E2FF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C7B21-184F-4ED9-B033-18F0711F9318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735-C885-43E3-A34F-1BB2049AEF5E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1F744-73E8-44EE-AC7B-25F3FABB43DE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57A4-05BE-4808-AA1F-44F256E1F8FB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06CA8-A05B-4EF0-A270-08114E50A726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D6B-7125-4926-AEDA-F3F988CB1789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0444D-D2D3-4D03-892A-122FFA0521AC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83D6-FA22-47E2-AE3D-8FE28854A155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B00B7-2446-4507-B8C0-03C5F9CF67E2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85CC-3D99-4DED-96B1-EBBF3CF0C5B5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A44B-799C-4DE4-891B-94BC1065CC98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7F3D9-2C77-48BF-8244-7883EEB049E1}" type="datetime1">
              <a:rPr lang="ar-SA" smtClean="0"/>
              <a:pPr/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6B193-CE7C-4320-BBAC-283C5B7A8C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S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مقدمة المواريث</a:t>
            </a:r>
            <a:endParaRPr lang="ar-SA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1500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</a:p>
          <a:p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</a:t>
            </a:r>
            <a:r>
              <a:rPr lang="ar-SA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الأولى </a:t>
            </a:r>
            <a:r>
              <a:rPr lang="ar-SA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(1-2)</a:t>
            </a:r>
            <a:endParaRPr lang="ar-SA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endParaRPr lang="ar-SA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خامساً: فضل تعلمه</a:t>
            </a:r>
            <a:endParaRPr lang="ar-SA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683568" y="188640"/>
            <a:ext cx="7772400" cy="14700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مقدمة المواريث</a:t>
            </a:r>
            <a:endParaRPr kumimoji="0" lang="ar-SA" sz="4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أولاً: تعريف علم  المواريث والألفاظ  المرادفة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44655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بقية تبقى بعد الميت حسية  أو معنوية تنتقل منه إلى غيره.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335550"/>
            <a:ext cx="8229600" cy="17173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Low"/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الحسي: المال سواء كان منقولاُ أو ثابتاً.</a:t>
            </a:r>
          </a:p>
          <a:p>
            <a:pPr algn="justLow"/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المعنوي كحق القذف، والحقوق الفكرية.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92554"/>
            <a:ext cx="8229600" cy="144655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الألفاظ المرادفة: علم الفرائض وقد  أصبح علماً على هذا الفن، وهو  أشهر الاسمين عند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الفقهاء: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5536" y="2204864"/>
            <a:ext cx="8229600" cy="4425827"/>
          </a:xfrm>
        </p:spPr>
        <p:txBody>
          <a:bodyPr>
            <a:spAutoFit/>
          </a:bodyPr>
          <a:lstStyle/>
          <a:p>
            <a:pPr algn="justLow"/>
            <a:r>
              <a:rPr lang="ar-S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</a:t>
            </a: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pPr algn="justLow"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   جمع فريضة، مصدر  فرض يفرض فرضاً وفريضة،  والفريضة مشتقة من الفرض،  وهو لغة: الحز والقطع  والتقدير، و تطلق لغة في معان</a:t>
            </a:r>
          </a:p>
          <a:p>
            <a:pPr lvl="1" algn="justLow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معنى الفريضة: الواجب</a:t>
            </a:r>
          </a:p>
          <a:p>
            <a:pPr lvl="1" algn="justLow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معنى </a:t>
            </a:r>
            <a:r>
              <a:rPr lang="ar-SA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الفريضة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: المقدر</a:t>
            </a:r>
          </a:p>
          <a:p>
            <a:pPr algn="justLow"/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فقه المواريث وحسابها، أي العلم بأحكام انتقال  مال الميت إلى من بعده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ثانياً: موضوع علم المواريث</a:t>
            </a:r>
            <a:endParaRPr lang="ar-SA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ثالثاً: ثمرة هذه </a:t>
            </a:r>
            <a:r>
              <a:rPr lang="ar-SA" sz="4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العلم:</a:t>
            </a:r>
            <a:endParaRPr lang="ar-SA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5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رابعاً: حكم </a:t>
            </a:r>
            <a:r>
              <a:rPr lang="ar-SA" sz="48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تعلمه:</a:t>
            </a:r>
            <a:endParaRPr lang="ar-SA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فرض كفاية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083921"/>
          </a:xfrm>
        </p:spPr>
        <p:txBody>
          <a:bodyPr>
            <a:spAutoFit/>
          </a:bodyPr>
          <a:lstStyle/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إذا قام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في الأمة من يكفي وتنسد حاجة  الأمة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بقيامهم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سقط الإثم عن الباقين.</a:t>
            </a:r>
          </a:p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وإن تركوه جميعاً أثموا كلهم.</a:t>
            </a:r>
          </a:p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وإن قام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من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لايكفي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ولا تنسد الحاجة  بهم برئت ذمة القائمين وأثم الباقون.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B193-CE7C-4320-BBAC-283C5B7A8CA5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وفاء بنت محمد العيسى</a:t>
            </a:r>
            <a:endParaRPr lang="ar-SA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243</Words>
  <Application>Microsoft Office PowerPoint</Application>
  <PresentationFormat>عرض على الشاشة (3:4)‏</PresentationFormat>
  <Paragraphs>40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مقدمة المواريث</vt:lpstr>
      <vt:lpstr>الشريحة 2</vt:lpstr>
      <vt:lpstr>أولاً: تعريف علم  المواريث والألفاظ  المرادفة</vt:lpstr>
      <vt:lpstr>اصطلاحاً: بقية تبقى بعد الميت حسية  أو معنوية تنتقل منه إلى غيره.</vt:lpstr>
      <vt:lpstr>الألفاظ المرادفة: علم الفرائض وقد  أصبح علماً على هذا الفن، وهو  أشهر الاسمين عند الفقهاء:</vt:lpstr>
      <vt:lpstr>ثانياً: موضوع علم المواريث</vt:lpstr>
      <vt:lpstr>ثالثاً: ثمرة هذه العلم:</vt:lpstr>
      <vt:lpstr>رابعاً: حكم تعلمه:</vt:lpstr>
      <vt:lpstr>فرض كفاية</vt:lpstr>
      <vt:lpstr>خامساً: فضل تعلمه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المواريث</dc:title>
  <dc:creator>وفاء بنت محمد العيسى</dc:creator>
  <cp:lastModifiedBy>وفاء بنت محمد العيسى</cp:lastModifiedBy>
  <cp:revision>7</cp:revision>
  <dcterms:created xsi:type="dcterms:W3CDTF">2013-02-02T15:57:30Z</dcterms:created>
  <dcterms:modified xsi:type="dcterms:W3CDTF">2013-09-30T07:08:04Z</dcterms:modified>
</cp:coreProperties>
</file>